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0" r:id="rId3"/>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Lst>
  <p:sldSz cy="6858000" cx="9144000"/>
  <p:notesSz cx="7010400" cy="9296400"/>
  <p:embeddedFontLst>
    <p:embeddedFont>
      <p:font typeface="Questrial"/>
      <p:regular r:id="rId4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font" Target="fonts/Questrial-regular.fntdata"/><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701025" y="4415775"/>
            <a:ext cx="5608299" cy="4183374"/>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6" name="Shape 116"/>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8" name="Shape 168"/>
        <p:cNvGrpSpPr/>
        <p:nvPr/>
      </p:nvGrpSpPr>
      <p:grpSpPr>
        <a:xfrm>
          <a:off x="0" y="0"/>
          <a:ext cx="0" cy="0"/>
          <a:chOff x="0" y="0"/>
          <a:chExt cx="0" cy="0"/>
        </a:xfrm>
      </p:grpSpPr>
      <p:sp>
        <p:nvSpPr>
          <p:cNvPr id="169" name="Shape 169"/>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0" name="Shape 170"/>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4" name="Shape 174"/>
        <p:cNvGrpSpPr/>
        <p:nvPr/>
      </p:nvGrpSpPr>
      <p:grpSpPr>
        <a:xfrm>
          <a:off x="0" y="0"/>
          <a:ext cx="0" cy="0"/>
          <a:chOff x="0" y="0"/>
          <a:chExt cx="0" cy="0"/>
        </a:xfrm>
      </p:grpSpPr>
      <p:sp>
        <p:nvSpPr>
          <p:cNvPr id="175" name="Shape 175"/>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6" name="Shape 176"/>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82" name="Shape 182"/>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6" name="Shape 186"/>
        <p:cNvGrpSpPr/>
        <p:nvPr/>
      </p:nvGrpSpPr>
      <p:grpSpPr>
        <a:xfrm>
          <a:off x="0" y="0"/>
          <a:ext cx="0" cy="0"/>
          <a:chOff x="0" y="0"/>
          <a:chExt cx="0" cy="0"/>
        </a:xfrm>
      </p:grpSpPr>
      <p:sp>
        <p:nvSpPr>
          <p:cNvPr id="187" name="Shape 187"/>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88" name="Shape 188"/>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2" name="Shape 192"/>
        <p:cNvGrpSpPr/>
        <p:nvPr/>
      </p:nvGrpSpPr>
      <p:grpSpPr>
        <a:xfrm>
          <a:off x="0" y="0"/>
          <a:ext cx="0" cy="0"/>
          <a:chOff x="0" y="0"/>
          <a:chExt cx="0" cy="0"/>
        </a:xfrm>
      </p:grpSpPr>
      <p:sp>
        <p:nvSpPr>
          <p:cNvPr id="193" name="Shape 193"/>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94" name="Shape 194"/>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8" name="Shape 198"/>
        <p:cNvGrpSpPr/>
        <p:nvPr/>
      </p:nvGrpSpPr>
      <p:grpSpPr>
        <a:xfrm>
          <a:off x="0" y="0"/>
          <a:ext cx="0" cy="0"/>
          <a:chOff x="0" y="0"/>
          <a:chExt cx="0" cy="0"/>
        </a:xfrm>
      </p:grpSpPr>
      <p:sp>
        <p:nvSpPr>
          <p:cNvPr id="199" name="Shape 199"/>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00" name="Shape 200"/>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4" name="Shape 204"/>
        <p:cNvGrpSpPr/>
        <p:nvPr/>
      </p:nvGrpSpPr>
      <p:grpSpPr>
        <a:xfrm>
          <a:off x="0" y="0"/>
          <a:ext cx="0" cy="0"/>
          <a:chOff x="0" y="0"/>
          <a:chExt cx="0" cy="0"/>
        </a:xfrm>
      </p:grpSpPr>
      <p:sp>
        <p:nvSpPr>
          <p:cNvPr id="205" name="Shape 205"/>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06" name="Shape 206"/>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0" name="Shape 210"/>
        <p:cNvGrpSpPr/>
        <p:nvPr/>
      </p:nvGrpSpPr>
      <p:grpSpPr>
        <a:xfrm>
          <a:off x="0" y="0"/>
          <a:ext cx="0" cy="0"/>
          <a:chOff x="0" y="0"/>
          <a:chExt cx="0" cy="0"/>
        </a:xfrm>
      </p:grpSpPr>
      <p:sp>
        <p:nvSpPr>
          <p:cNvPr id="211" name="Shape 211"/>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12" name="Shape 212"/>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2" name="Shape 222"/>
        <p:cNvGrpSpPr/>
        <p:nvPr/>
      </p:nvGrpSpPr>
      <p:grpSpPr>
        <a:xfrm>
          <a:off x="0" y="0"/>
          <a:ext cx="0" cy="0"/>
          <a:chOff x="0" y="0"/>
          <a:chExt cx="0" cy="0"/>
        </a:xfrm>
      </p:grpSpPr>
      <p:sp>
        <p:nvSpPr>
          <p:cNvPr id="223" name="Shape 223"/>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24" name="Shape 224"/>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2" name="Shape 122"/>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8" name="Shape 228"/>
        <p:cNvGrpSpPr/>
        <p:nvPr/>
      </p:nvGrpSpPr>
      <p:grpSpPr>
        <a:xfrm>
          <a:off x="0" y="0"/>
          <a:ext cx="0" cy="0"/>
          <a:chOff x="0" y="0"/>
          <a:chExt cx="0" cy="0"/>
        </a:xfrm>
      </p:grpSpPr>
      <p:sp>
        <p:nvSpPr>
          <p:cNvPr id="229" name="Shape 229"/>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30" name="Shape 230"/>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4" name="Shape 234"/>
        <p:cNvGrpSpPr/>
        <p:nvPr/>
      </p:nvGrpSpPr>
      <p:grpSpPr>
        <a:xfrm>
          <a:off x="0" y="0"/>
          <a:ext cx="0" cy="0"/>
          <a:chOff x="0" y="0"/>
          <a:chExt cx="0" cy="0"/>
        </a:xfrm>
      </p:grpSpPr>
      <p:sp>
        <p:nvSpPr>
          <p:cNvPr id="235" name="Shape 235"/>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36" name="Shape 236"/>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242" name="Shape 242"/>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248" name="Shape 248"/>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3" name="Shape 253"/>
        <p:cNvGrpSpPr/>
        <p:nvPr/>
      </p:nvGrpSpPr>
      <p:grpSpPr>
        <a:xfrm>
          <a:off x="0" y="0"/>
          <a:ext cx="0" cy="0"/>
          <a:chOff x="0" y="0"/>
          <a:chExt cx="0" cy="0"/>
        </a:xfrm>
      </p:grpSpPr>
      <p:sp>
        <p:nvSpPr>
          <p:cNvPr id="254" name="Shape 254"/>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55" name="Shape 255"/>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0" name="Shape 260"/>
        <p:cNvGrpSpPr/>
        <p:nvPr/>
      </p:nvGrpSpPr>
      <p:grpSpPr>
        <a:xfrm>
          <a:off x="0" y="0"/>
          <a:ext cx="0" cy="0"/>
          <a:chOff x="0" y="0"/>
          <a:chExt cx="0" cy="0"/>
        </a:xfrm>
      </p:grpSpPr>
      <p:sp>
        <p:nvSpPr>
          <p:cNvPr id="261" name="Shape 261"/>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62" name="Shape 262"/>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69" name="Shape 269"/>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3" name="Shape 273"/>
        <p:cNvGrpSpPr/>
        <p:nvPr/>
      </p:nvGrpSpPr>
      <p:grpSpPr>
        <a:xfrm>
          <a:off x="0" y="0"/>
          <a:ext cx="0" cy="0"/>
          <a:chOff x="0" y="0"/>
          <a:chExt cx="0" cy="0"/>
        </a:xfrm>
      </p:grpSpPr>
      <p:sp>
        <p:nvSpPr>
          <p:cNvPr id="274" name="Shape 274"/>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
        <p:nvSpPr>
          <p:cNvPr id="275" name="Shape 275"/>
          <p:cNvSpPr txBox="1"/>
          <p:nvPr>
            <p:ph idx="1" type="body"/>
          </p:nvPr>
        </p:nvSpPr>
        <p:spPr>
          <a:xfrm>
            <a:off x="701025" y="4415775"/>
            <a:ext cx="5608200" cy="41835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9" name="Shape 279"/>
        <p:cNvGrpSpPr/>
        <p:nvPr/>
      </p:nvGrpSpPr>
      <p:grpSpPr>
        <a:xfrm>
          <a:off x="0" y="0"/>
          <a:ext cx="0" cy="0"/>
          <a:chOff x="0" y="0"/>
          <a:chExt cx="0" cy="0"/>
        </a:xfrm>
      </p:grpSpPr>
      <p:sp>
        <p:nvSpPr>
          <p:cNvPr id="280" name="Shape 280"/>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81" name="Shape 281"/>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5" name="Shape 285"/>
        <p:cNvGrpSpPr/>
        <p:nvPr/>
      </p:nvGrpSpPr>
      <p:grpSpPr>
        <a:xfrm>
          <a:off x="0" y="0"/>
          <a:ext cx="0" cy="0"/>
          <a:chOff x="0" y="0"/>
          <a:chExt cx="0" cy="0"/>
        </a:xfrm>
      </p:grpSpPr>
      <p:sp>
        <p:nvSpPr>
          <p:cNvPr id="286" name="Shape 286"/>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87" name="Shape 287"/>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8" name="Shape 128"/>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1" name="Shape 291"/>
        <p:cNvGrpSpPr/>
        <p:nvPr/>
      </p:nvGrpSpPr>
      <p:grpSpPr>
        <a:xfrm>
          <a:off x="0" y="0"/>
          <a:ext cx="0" cy="0"/>
          <a:chOff x="0" y="0"/>
          <a:chExt cx="0" cy="0"/>
        </a:xfrm>
      </p:grpSpPr>
      <p:sp>
        <p:nvSpPr>
          <p:cNvPr id="292" name="Shape 292"/>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93" name="Shape 293"/>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99" name="Shape 299"/>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3" name="Shape 303"/>
        <p:cNvGrpSpPr/>
        <p:nvPr/>
      </p:nvGrpSpPr>
      <p:grpSpPr>
        <a:xfrm>
          <a:off x="0" y="0"/>
          <a:ext cx="0" cy="0"/>
          <a:chOff x="0" y="0"/>
          <a:chExt cx="0" cy="0"/>
        </a:xfrm>
      </p:grpSpPr>
      <p:sp>
        <p:nvSpPr>
          <p:cNvPr id="304" name="Shape 304"/>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305" name="Shape 305"/>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9" name="Shape 309"/>
        <p:cNvGrpSpPr/>
        <p:nvPr/>
      </p:nvGrpSpPr>
      <p:grpSpPr>
        <a:xfrm>
          <a:off x="0" y="0"/>
          <a:ext cx="0" cy="0"/>
          <a:chOff x="0" y="0"/>
          <a:chExt cx="0" cy="0"/>
        </a:xfrm>
      </p:grpSpPr>
      <p:sp>
        <p:nvSpPr>
          <p:cNvPr id="310" name="Shape 310"/>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11" name="Shape 311"/>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5" name="Shape 315"/>
        <p:cNvGrpSpPr/>
        <p:nvPr/>
      </p:nvGrpSpPr>
      <p:grpSpPr>
        <a:xfrm>
          <a:off x="0" y="0"/>
          <a:ext cx="0" cy="0"/>
          <a:chOff x="0" y="0"/>
          <a:chExt cx="0" cy="0"/>
        </a:xfrm>
      </p:grpSpPr>
      <p:sp>
        <p:nvSpPr>
          <p:cNvPr id="316" name="Shape 316"/>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317" name="Shape 317"/>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34" name="Shape 134"/>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40" name="Shape 140"/>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46" name="Shape 146"/>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701025" y="4415775"/>
            <a:ext cx="5608200" cy="4183500"/>
          </a:xfrm>
          <a:prstGeom prst="rect">
            <a:avLst/>
          </a:prstGeom>
          <a:noFill/>
          <a:ln>
            <a:noFill/>
          </a:ln>
        </p:spPr>
        <p:txBody>
          <a:bodyPr anchorCtr="0" anchor="ctr" bIns="91425" lIns="91425" rIns="91425" tIns="91425">
            <a:noAutofit/>
          </a:bodyPr>
          <a:lstStyle/>
          <a:p>
            <a:pPr lvl="0" rtl="0">
              <a:spcBef>
                <a:spcPts val="0"/>
              </a:spcBef>
              <a:buNone/>
            </a:pPr>
            <a:r>
              <a:t/>
            </a:r>
            <a:endParaRPr/>
          </a:p>
        </p:txBody>
      </p:sp>
      <p:sp>
        <p:nvSpPr>
          <p:cNvPr id="152" name="Shape 152"/>
          <p:cNvSpPr/>
          <p:nvPr>
            <p:ph idx="2" type="sldImg"/>
          </p:nvPr>
        </p:nvSpPr>
        <p:spPr>
          <a:xfrm>
            <a:off x="1168625" y="697225"/>
            <a:ext cx="4673700" cy="34863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58" name="Shape 158"/>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ph idx="1" type="body"/>
          </p:nvPr>
        </p:nvSpPr>
        <p:spPr>
          <a:xfrm>
            <a:off x="701025" y="4415775"/>
            <a:ext cx="5608299" cy="4183374"/>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4" name="Shape 164"/>
          <p:cNvSpPr/>
          <p:nvPr>
            <p:ph idx="2" type="sldImg"/>
          </p:nvPr>
        </p:nvSpPr>
        <p:spPr>
          <a:xfrm>
            <a:off x="1168625" y="697225"/>
            <a:ext cx="4673825"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0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00.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2"/>
        </a:solidFill>
      </p:bgPr>
    </p:bg>
    <p:spTree>
      <p:nvGrpSpPr>
        <p:cNvPr id="14" name="Shape 14"/>
        <p:cNvGrpSpPr/>
        <p:nvPr/>
      </p:nvGrpSpPr>
      <p:grpSpPr>
        <a:xfrm>
          <a:off x="0" y="0"/>
          <a:ext cx="0" cy="0"/>
          <a:chOff x="0" y="0"/>
          <a:chExt cx="0" cy="0"/>
        </a:xfrm>
      </p:grpSpPr>
      <p:sp>
        <p:nvSpPr>
          <p:cNvPr id="15" name="Shape 15"/>
          <p:cNvSpPr/>
          <p:nvPr/>
        </p:nvSpPr>
        <p:spPr>
          <a:xfrm>
            <a:off x="0" y="5971032"/>
            <a:ext cx="9144000" cy="886967"/>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6" name="Shape 16"/>
          <p:cNvSpPr/>
          <p:nvPr/>
        </p:nvSpPr>
        <p:spPr>
          <a:xfrm>
            <a:off x="-9144" y="6053328"/>
            <a:ext cx="2249424" cy="713232"/>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7" name="Shape 17"/>
          <p:cNvSpPr/>
          <p:nvPr/>
        </p:nvSpPr>
        <p:spPr>
          <a:xfrm>
            <a:off x="2359151" y="6044183"/>
            <a:ext cx="6784847" cy="713232"/>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8" name="Shape 18"/>
          <p:cNvSpPr txBox="1"/>
          <p:nvPr>
            <p:ph type="ctrTitle"/>
          </p:nvPr>
        </p:nvSpPr>
        <p:spPr>
          <a:xfrm>
            <a:off x="2362200" y="4038600"/>
            <a:ext cx="6476999" cy="1828800"/>
          </a:xfrm>
          <a:prstGeom prst="rect">
            <a:avLst/>
          </a:prstGeom>
          <a:noFill/>
          <a:ln>
            <a:noFill/>
          </a:ln>
        </p:spPr>
        <p:txBody>
          <a:bodyPr anchorCtr="0" anchor="b" bIns="91425" lIns="91425" rIns="91425" tIns="91425"/>
          <a:lstStyle>
            <a:lvl1pPr indent="0" lvl="0" marL="0" marR="0" rtl="0" algn="l">
              <a:spcBef>
                <a:spcPts val="0"/>
              </a:spcBef>
              <a:buClr>
                <a:schemeClr val="lt2"/>
              </a:buClr>
              <a:buFont typeface="Questrial"/>
              <a:buNone/>
              <a:defRPr b="0" i="0" sz="4400" u="none" cap="none" strike="noStrike">
                <a:solidFill>
                  <a:schemeClr val="lt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9" name="Shape 19"/>
          <p:cNvSpPr txBox="1"/>
          <p:nvPr>
            <p:ph idx="1" type="subTitle"/>
          </p:nvPr>
        </p:nvSpPr>
        <p:spPr>
          <a:xfrm>
            <a:off x="2362200" y="6050037"/>
            <a:ext cx="6705599" cy="685799"/>
          </a:xfrm>
          <a:prstGeom prst="rect">
            <a:avLst/>
          </a:prstGeom>
          <a:noFill/>
          <a:ln>
            <a:noFill/>
          </a:ln>
        </p:spPr>
        <p:txBody>
          <a:bodyPr anchorCtr="0" anchor="ctr" bIns="91425" lIns="91425" rIns="91425" tIns="91425"/>
          <a:lstStyle>
            <a:lvl1pPr indent="0" lvl="0" marL="0" marR="0" rtl="0" algn="l">
              <a:spcBef>
                <a:spcPts val="700"/>
              </a:spcBef>
              <a:buClr>
                <a:schemeClr val="accent2"/>
              </a:buClr>
              <a:buFont typeface="Noto Sans Symbols"/>
              <a:buNone/>
              <a:defRPr b="0" i="0" sz="2600" u="none" cap="none" strike="noStrike">
                <a:solidFill>
                  <a:srgbClr val="FFFFFF"/>
                </a:solidFill>
                <a:latin typeface="Questrial"/>
                <a:ea typeface="Questrial"/>
                <a:cs typeface="Questrial"/>
                <a:sym typeface="Questrial"/>
              </a:defRPr>
            </a:lvl1pPr>
            <a:lvl2pPr indent="0" lvl="1" marL="457200" marR="0" rtl="0" algn="ctr">
              <a:spcBef>
                <a:spcPts val="550"/>
              </a:spcBef>
              <a:buClr>
                <a:schemeClr val="accent1"/>
              </a:buClr>
              <a:buFont typeface="Noto Sans Symbols"/>
              <a:buNone/>
              <a:defRPr b="0" i="0" sz="2600" u="none" cap="none" strike="noStrike">
                <a:solidFill>
                  <a:schemeClr val="lt1"/>
                </a:solidFill>
                <a:latin typeface="Questrial"/>
                <a:ea typeface="Questrial"/>
                <a:cs typeface="Questrial"/>
                <a:sym typeface="Questrial"/>
              </a:defRPr>
            </a:lvl2pPr>
            <a:lvl3pPr indent="0" lvl="2" marL="914400" marR="0" rtl="0" algn="ctr">
              <a:spcBef>
                <a:spcPts val="500"/>
              </a:spcBef>
              <a:buClr>
                <a:schemeClr val="accent2"/>
              </a:buClr>
              <a:buFont typeface="Noto Sans Symbols"/>
              <a:buNone/>
              <a:defRPr b="0" i="0" sz="2300" u="none" cap="none" strike="noStrike">
                <a:solidFill>
                  <a:schemeClr val="lt1"/>
                </a:solidFill>
                <a:latin typeface="Questrial"/>
                <a:ea typeface="Questrial"/>
                <a:cs typeface="Questrial"/>
                <a:sym typeface="Questrial"/>
              </a:defRPr>
            </a:lvl3pPr>
            <a:lvl4pPr indent="0" lvl="3" marL="1371600" marR="0" rtl="0" algn="ctr">
              <a:spcBef>
                <a:spcPts val="400"/>
              </a:spcBef>
              <a:buClr>
                <a:schemeClr val="accent3"/>
              </a:buClr>
              <a:buFont typeface="Noto Sans Symbols"/>
              <a:buNone/>
              <a:defRPr b="0" i="0" sz="2000" u="none" cap="none" strike="noStrike">
                <a:solidFill>
                  <a:schemeClr val="lt1"/>
                </a:solidFill>
                <a:latin typeface="Questrial"/>
                <a:ea typeface="Questrial"/>
                <a:cs typeface="Questrial"/>
                <a:sym typeface="Questrial"/>
              </a:defRPr>
            </a:lvl4pPr>
            <a:lvl5pPr indent="0" lvl="4" marL="1828800" marR="0" rtl="0" algn="ctr">
              <a:spcBef>
                <a:spcPts val="400"/>
              </a:spcBef>
              <a:buClr>
                <a:schemeClr val="accent4"/>
              </a:buClr>
              <a:buFont typeface="Noto Sans Symbols"/>
              <a:buNone/>
              <a:defRPr b="0" i="0" sz="2000" u="none" cap="none" strike="noStrike">
                <a:solidFill>
                  <a:schemeClr val="lt1"/>
                </a:solidFill>
                <a:latin typeface="Questrial"/>
                <a:ea typeface="Questrial"/>
                <a:cs typeface="Questrial"/>
                <a:sym typeface="Questrial"/>
              </a:defRPr>
            </a:lvl5pPr>
            <a:lvl6pPr indent="0" lvl="5" marL="2286000" marR="0" rtl="0" algn="ctr">
              <a:spcBef>
                <a:spcPts val="360"/>
              </a:spcBef>
              <a:buClr>
                <a:schemeClr val="accent1"/>
              </a:buClr>
              <a:buFont typeface="Noto Sans Symbols"/>
              <a:buNone/>
              <a:defRPr b="0" i="0" sz="1800" u="none" cap="none" strike="noStrike">
                <a:solidFill>
                  <a:schemeClr val="lt1"/>
                </a:solidFill>
                <a:latin typeface="Questrial"/>
                <a:ea typeface="Questrial"/>
                <a:cs typeface="Questrial"/>
                <a:sym typeface="Questrial"/>
              </a:defRPr>
            </a:lvl6pPr>
            <a:lvl7pPr indent="0" lvl="6" marL="2743200" marR="0" rtl="0" algn="ctr">
              <a:spcBef>
                <a:spcPts val="360"/>
              </a:spcBef>
              <a:buClr>
                <a:schemeClr val="accent2"/>
              </a:buClr>
              <a:buFont typeface="Noto Sans Symbols"/>
              <a:buNone/>
              <a:defRPr b="0" i="0" sz="1800" u="none" cap="none" strike="noStrike">
                <a:solidFill>
                  <a:schemeClr val="lt1"/>
                </a:solidFill>
                <a:latin typeface="Questrial"/>
                <a:ea typeface="Questrial"/>
                <a:cs typeface="Questrial"/>
                <a:sym typeface="Questrial"/>
              </a:defRPr>
            </a:lvl7pPr>
            <a:lvl8pPr indent="0" lvl="7" marL="3200400" marR="0" rtl="0" algn="ctr">
              <a:spcBef>
                <a:spcPts val="360"/>
              </a:spcBef>
              <a:buClr>
                <a:schemeClr val="accent3"/>
              </a:buClr>
              <a:buFont typeface="Noto Sans Symbols"/>
              <a:buNone/>
              <a:defRPr b="0" i="0" sz="1800" u="none" cap="none" strike="noStrike">
                <a:solidFill>
                  <a:schemeClr val="lt1"/>
                </a:solidFill>
                <a:latin typeface="Questrial"/>
                <a:ea typeface="Questrial"/>
                <a:cs typeface="Questrial"/>
                <a:sym typeface="Questrial"/>
              </a:defRPr>
            </a:lvl8pPr>
            <a:lvl9pPr indent="0" lvl="8" marL="3657600" marR="0" rtl="0" algn="ctr">
              <a:spcBef>
                <a:spcPts val="360"/>
              </a:spcBef>
              <a:buClr>
                <a:schemeClr val="accent4"/>
              </a:buClr>
              <a:buFont typeface="Noto Sans Symbols"/>
              <a:buNone/>
              <a:defRPr b="0" i="0" sz="1800" u="none" cap="none" strike="noStrike">
                <a:solidFill>
                  <a:schemeClr val="lt1"/>
                </a:solidFill>
                <a:latin typeface="Questrial"/>
                <a:ea typeface="Questrial"/>
                <a:cs typeface="Questrial"/>
                <a:sym typeface="Questrial"/>
              </a:defRPr>
            </a:lvl9pPr>
          </a:lstStyle>
          <a:p/>
        </p:txBody>
      </p:sp>
      <p:sp>
        <p:nvSpPr>
          <p:cNvPr id="20" name="Shape 20"/>
          <p:cNvSpPr txBox="1"/>
          <p:nvPr>
            <p:ph idx="10" type="dt"/>
          </p:nvPr>
        </p:nvSpPr>
        <p:spPr>
          <a:xfrm>
            <a:off x="76200" y="6068698"/>
            <a:ext cx="2057400" cy="685799"/>
          </a:xfrm>
          <a:prstGeom prst="rect">
            <a:avLst/>
          </a:prstGeom>
          <a:noFill/>
          <a:ln>
            <a:noFill/>
          </a:ln>
        </p:spPr>
        <p:txBody>
          <a:bodyPr anchorCtr="0" anchor="ctr" bIns="91425" lIns="91425" rIns="91425" tIns="91425"/>
          <a:lstStyle>
            <a:lvl1pPr indent="0" lvl="0" marL="0" marR="0" rtl="0" algn="ctr">
              <a:spcBef>
                <a:spcPts val="0"/>
              </a:spcBef>
              <a:buNone/>
              <a:defRPr b="0" i="0" sz="2000" u="none" cap="none" strike="noStrike">
                <a:solidFill>
                  <a:srgbClr val="FFFFFF"/>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21" name="Shape 21"/>
          <p:cNvSpPr txBox="1"/>
          <p:nvPr>
            <p:ph idx="11" type="ftr"/>
          </p:nvPr>
        </p:nvSpPr>
        <p:spPr>
          <a:xfrm>
            <a:off x="2085392" y="236537"/>
            <a:ext cx="5867400"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lt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22" name="Shape 22"/>
          <p:cNvSpPr txBox="1"/>
          <p:nvPr>
            <p:ph idx="12" type="sldNum"/>
          </p:nvPr>
        </p:nvSpPr>
        <p:spPr>
          <a:xfrm>
            <a:off x="8001000" y="228600"/>
            <a:ext cx="838199" cy="381000"/>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chemeClr val="lt2"/>
                </a:solidFill>
                <a:latin typeface="Questrial"/>
                <a:ea typeface="Questrial"/>
                <a:cs typeface="Questrial"/>
                <a:sym typeface="Quest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bg>
      <p:bgPr>
        <a:blipFill rotWithShape="1">
          <a:blip r:embed="rId2">
            <a:alphaModFix/>
          </a:blip>
          <a:tile algn="tl" flip="none" tx="0" sx="100000" ty="0" sy="100000"/>
        </a:blipFill>
      </p:bgPr>
    </p:bg>
    <p:spTree>
      <p:nvGrpSpPr>
        <p:cNvPr id="88" name="Shape 88"/>
        <p:cNvGrpSpPr/>
        <p:nvPr/>
      </p:nvGrpSpPr>
      <p:grpSpPr>
        <a:xfrm>
          <a:off x="0" y="0"/>
          <a:ext cx="0" cy="0"/>
          <a:chOff x="0" y="0"/>
          <a:chExt cx="0" cy="0"/>
        </a:xfrm>
      </p:grpSpPr>
      <p:sp>
        <p:nvSpPr>
          <p:cNvPr id="89" name="Shape 89"/>
          <p:cNvSpPr txBox="1"/>
          <p:nvPr>
            <p:ph idx="1" type="body"/>
          </p:nvPr>
        </p:nvSpPr>
        <p:spPr>
          <a:xfrm>
            <a:off x="1600200" y="5486400"/>
            <a:ext cx="7315200" cy="685799"/>
          </a:xfrm>
          <a:prstGeom prst="rect">
            <a:avLst/>
          </a:prstGeom>
          <a:noFill/>
          <a:ln>
            <a:noFill/>
          </a:ln>
        </p:spPr>
        <p:txBody>
          <a:bodyPr anchorCtr="0" anchor="t" bIns="91425" lIns="91425" rIns="91425" tIns="91425"/>
          <a:lstStyle>
            <a:lvl1pPr indent="0" lvl="0" marL="0" marR="0" rtl="0" algn="l">
              <a:spcBef>
                <a:spcPts val="700"/>
              </a:spcBef>
              <a:buClr>
                <a:schemeClr val="accent2"/>
              </a:buClr>
              <a:buFont typeface="Noto Sans Symbols"/>
              <a:buNone/>
              <a:defRPr b="0" i="0" sz="1700" u="none" cap="none" strike="noStrike">
                <a:solidFill>
                  <a:schemeClr val="dk1"/>
                </a:solidFill>
                <a:latin typeface="Questrial"/>
                <a:ea typeface="Questrial"/>
                <a:cs typeface="Questrial"/>
                <a:sym typeface="Questrial"/>
              </a:defRPr>
            </a:lvl1pPr>
            <a:lvl2pPr indent="-284480" lvl="1" marL="640080" marR="0" rtl="0" algn="l">
              <a:spcBef>
                <a:spcPts val="550"/>
              </a:spcBef>
              <a:buClr>
                <a:schemeClr val="accent1"/>
              </a:buClr>
              <a:buFont typeface="Noto Sans Symbols"/>
              <a:buNone/>
              <a:defRPr b="0" i="0" sz="1200" u="none" cap="none" strike="noStrike">
                <a:solidFill>
                  <a:schemeClr val="dk1"/>
                </a:solidFill>
                <a:latin typeface="Questrial"/>
                <a:ea typeface="Questrial"/>
                <a:cs typeface="Questrial"/>
                <a:sym typeface="Questrial"/>
              </a:defRPr>
            </a:lvl2pPr>
            <a:lvl3pPr indent="-228600" lvl="2" marL="914400" marR="0" rtl="0" algn="l">
              <a:spcBef>
                <a:spcPts val="500"/>
              </a:spcBef>
              <a:buClr>
                <a:schemeClr val="accent2"/>
              </a:buClr>
              <a:buFont typeface="Noto Sans Symbols"/>
              <a:buNone/>
              <a:defRPr b="0" i="0" sz="1000" u="none" cap="none" strike="noStrike">
                <a:solidFill>
                  <a:schemeClr val="dk1"/>
                </a:solidFill>
                <a:latin typeface="Questrial"/>
                <a:ea typeface="Questrial"/>
                <a:cs typeface="Questrial"/>
                <a:sym typeface="Questrial"/>
              </a:defRPr>
            </a:lvl3pPr>
            <a:lvl4pPr indent="-228600" lvl="3" marL="1371600" marR="0" rtl="0" algn="l">
              <a:spcBef>
                <a:spcPts val="400"/>
              </a:spcBef>
              <a:buClr>
                <a:schemeClr val="accent3"/>
              </a:buClr>
              <a:buFont typeface="Noto Sans Symbols"/>
              <a:buNone/>
              <a:defRPr b="0" i="0" sz="900" u="none" cap="none" strike="noStrike">
                <a:solidFill>
                  <a:schemeClr val="dk1"/>
                </a:solidFill>
                <a:latin typeface="Questrial"/>
                <a:ea typeface="Questrial"/>
                <a:cs typeface="Questrial"/>
                <a:sym typeface="Questrial"/>
              </a:defRPr>
            </a:lvl4pPr>
            <a:lvl5pPr indent="-228600" lvl="4" marL="1828800" marR="0" rtl="0" algn="l">
              <a:spcBef>
                <a:spcPts val="400"/>
              </a:spcBef>
              <a:buClr>
                <a:schemeClr val="accent4"/>
              </a:buClr>
              <a:buFont typeface="Noto Sans Symbols"/>
              <a:buNone/>
              <a:defRPr b="0" i="0" sz="9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90" name="Shape 90"/>
          <p:cNvSpPr/>
          <p:nvPr/>
        </p:nvSpPr>
        <p:spPr>
          <a:xfrm>
            <a:off x="-9144" y="4572000"/>
            <a:ext cx="9144000" cy="886967"/>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1" name="Shape 91"/>
          <p:cNvSpPr/>
          <p:nvPr/>
        </p:nvSpPr>
        <p:spPr>
          <a:xfrm>
            <a:off x="-9144" y="4663439"/>
            <a:ext cx="1463039" cy="713232"/>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2" name="Shape 92"/>
          <p:cNvSpPr/>
          <p:nvPr/>
        </p:nvSpPr>
        <p:spPr>
          <a:xfrm>
            <a:off x="1545336" y="4654296"/>
            <a:ext cx="7598663" cy="713232"/>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3" name="Shape 93"/>
          <p:cNvSpPr txBox="1"/>
          <p:nvPr>
            <p:ph type="title"/>
          </p:nvPr>
        </p:nvSpPr>
        <p:spPr>
          <a:xfrm>
            <a:off x="1600200" y="4648200"/>
            <a:ext cx="7315200" cy="685799"/>
          </a:xfrm>
          <a:prstGeom prst="rect">
            <a:avLst/>
          </a:prstGeom>
          <a:noFill/>
          <a:ln>
            <a:noFill/>
          </a:ln>
        </p:spPr>
        <p:txBody>
          <a:bodyPr anchorCtr="0" anchor="ctr" bIns="91425" lIns="91425" rIns="91425" tIns="91425"/>
          <a:lstStyle>
            <a:lvl1pPr indent="0" lvl="0" marL="0" marR="0" rtl="0" algn="l">
              <a:spcBef>
                <a:spcPts val="0"/>
              </a:spcBef>
              <a:buClr>
                <a:srgbClr val="FFFFFF"/>
              </a:buClr>
              <a:buFont typeface="Questrial"/>
              <a:buNone/>
              <a:defRPr b="0" i="0" sz="2800" u="none" cap="none" strike="noStrike">
                <a:solidFill>
                  <a:srgbClr val="FFFFFF"/>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94" name="Shape 94"/>
          <p:cNvSpPr/>
          <p:nvPr/>
        </p:nvSpPr>
        <p:spPr>
          <a:xfrm>
            <a:off x="1447800" y="0"/>
            <a:ext cx="100584" cy="6867143"/>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95" name="Shape 95"/>
          <p:cNvSpPr txBox="1"/>
          <p:nvPr>
            <p:ph idx="10" type="dt"/>
          </p:nvPr>
        </p:nvSpPr>
        <p:spPr>
          <a:xfrm>
            <a:off x="62484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96" name="Shape 96"/>
          <p:cNvSpPr txBox="1"/>
          <p:nvPr>
            <p:ph idx="12" type="sldNum"/>
          </p:nvPr>
        </p:nvSpPr>
        <p:spPr>
          <a:xfrm>
            <a:off x="0" y="4667248"/>
            <a:ext cx="1447800" cy="663578"/>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2800" u="none" cap="none" strike="noStrike">
                <a:solidFill>
                  <a:srgbClr val="FFFFFF"/>
                </a:solidFill>
                <a:latin typeface="Questrial"/>
                <a:ea typeface="Questrial"/>
                <a:cs typeface="Questrial"/>
                <a:sym typeface="Questrial"/>
              </a:rPr>
              <a:t>‹#›</a:t>
            </a:fld>
          </a:p>
        </p:txBody>
      </p:sp>
      <p:sp>
        <p:nvSpPr>
          <p:cNvPr id="97" name="Shape 97"/>
          <p:cNvSpPr txBox="1"/>
          <p:nvPr>
            <p:ph idx="11" type="ftr"/>
          </p:nvPr>
        </p:nvSpPr>
        <p:spPr>
          <a:xfrm>
            <a:off x="1600200" y="6248205"/>
            <a:ext cx="4572000"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98" name="Shape 98"/>
          <p:cNvSpPr/>
          <p:nvPr>
            <p:ph idx="2" type="pic"/>
          </p:nvPr>
        </p:nvSpPr>
        <p:spPr>
          <a:xfrm>
            <a:off x="1560575" y="0"/>
            <a:ext cx="7583423" cy="4568952"/>
          </a:xfrm>
          <a:prstGeom prst="rect">
            <a:avLst/>
          </a:prstGeom>
          <a:solidFill>
            <a:srgbClr val="DCE5EE"/>
          </a:solidFill>
          <a:ln>
            <a:noFill/>
          </a:ln>
        </p:spPr>
        <p:txBody>
          <a:bodyPr anchorCtr="0" anchor="t" bIns="91425" lIns="91425" rIns="91425" tIns="91425"/>
          <a:lstStyle>
            <a:lvl1pPr indent="0" lvl="0" marL="0" marR="0" rtl="0" algn="l">
              <a:spcBef>
                <a:spcPts val="700"/>
              </a:spcBef>
              <a:buClr>
                <a:schemeClr val="accent2"/>
              </a:buClr>
              <a:buFont typeface="Noto Sans Symbols"/>
              <a:buNone/>
              <a:defRPr b="0" i="0" sz="32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99" name="Shape 99"/>
        <p:cNvGrpSpPr/>
        <p:nvPr/>
      </p:nvGrpSpPr>
      <p:grpSpPr>
        <a:xfrm>
          <a:off x="0" y="0"/>
          <a:ext cx="0" cy="0"/>
          <a:chOff x="0" y="0"/>
          <a:chExt cx="0" cy="0"/>
        </a:xfrm>
      </p:grpSpPr>
      <p:sp>
        <p:nvSpPr>
          <p:cNvPr id="100" name="Shape 100"/>
          <p:cNvSpPr txBox="1"/>
          <p:nvPr>
            <p:ph type="title"/>
          </p:nvPr>
        </p:nvSpPr>
        <p:spPr>
          <a:xfrm>
            <a:off x="609600"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01" name="Shape 101"/>
          <p:cNvSpPr txBox="1"/>
          <p:nvPr>
            <p:ph idx="1" type="body"/>
          </p:nvPr>
        </p:nvSpPr>
        <p:spPr>
          <a:xfrm rot="5400000">
            <a:off x="2426207" y="-213359"/>
            <a:ext cx="4526279" cy="815339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102" name="Shape 102"/>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103" name="Shape 103"/>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104" name="Shape 104"/>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bg>
      <p:bgPr>
        <a:solidFill>
          <a:schemeClr val="lt1"/>
        </a:solidFill>
      </p:bgPr>
    </p:bg>
    <p:spTree>
      <p:nvGrpSpPr>
        <p:cNvPr id="105" name="Shape 105"/>
        <p:cNvGrpSpPr/>
        <p:nvPr/>
      </p:nvGrpSpPr>
      <p:grpSpPr>
        <a:xfrm>
          <a:off x="0" y="0"/>
          <a:ext cx="0" cy="0"/>
          <a:chOff x="0" y="0"/>
          <a:chExt cx="0" cy="0"/>
        </a:xfrm>
      </p:grpSpPr>
      <p:sp>
        <p:nvSpPr>
          <p:cNvPr id="106" name="Shape 106"/>
          <p:cNvSpPr txBox="1"/>
          <p:nvPr>
            <p:ph type="title"/>
          </p:nvPr>
        </p:nvSpPr>
        <p:spPr>
          <a:xfrm rot="5400000">
            <a:off x="4823618" y="2339181"/>
            <a:ext cx="5516562" cy="2057400"/>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107" name="Shape 107"/>
          <p:cNvSpPr txBox="1"/>
          <p:nvPr>
            <p:ph idx="1" type="body"/>
          </p:nvPr>
        </p:nvSpPr>
        <p:spPr>
          <a:xfrm rot="5400000">
            <a:off x="480217" y="586581"/>
            <a:ext cx="5516564" cy="5562600"/>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108" name="Shape 108"/>
          <p:cNvSpPr txBox="1"/>
          <p:nvPr>
            <p:ph idx="10" type="dt"/>
          </p:nvPr>
        </p:nvSpPr>
        <p:spPr>
          <a:xfrm>
            <a:off x="6553200" y="6248401"/>
            <a:ext cx="22097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109" name="Shape 109"/>
          <p:cNvSpPr txBox="1"/>
          <p:nvPr>
            <p:ph idx="11" type="ftr"/>
          </p:nvPr>
        </p:nvSpPr>
        <p:spPr>
          <a:xfrm>
            <a:off x="457200" y="6248207"/>
            <a:ext cx="5573482"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110" name="Shape 110"/>
          <p:cNvSpPr/>
          <p:nvPr/>
        </p:nvSpPr>
        <p:spPr>
          <a:xfrm>
            <a:off x="6096317" y="0"/>
            <a:ext cx="320039" cy="6858000"/>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11" name="Shape 111"/>
          <p:cNvSpPr/>
          <p:nvPr/>
        </p:nvSpPr>
        <p:spPr>
          <a:xfrm>
            <a:off x="6142037" y="609600"/>
            <a:ext cx="228600" cy="6248399"/>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12" name="Shape 112"/>
          <p:cNvSpPr/>
          <p:nvPr/>
        </p:nvSpPr>
        <p:spPr>
          <a:xfrm>
            <a:off x="6142037" y="0"/>
            <a:ext cx="228600" cy="533399"/>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13" name="Shape 113"/>
          <p:cNvSpPr txBox="1"/>
          <p:nvPr>
            <p:ph idx="12" type="sldNum"/>
          </p:nvPr>
        </p:nvSpPr>
        <p:spPr>
          <a:xfrm rot="5400000">
            <a:off x="5989638" y="144462"/>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32" name="Shape 32"/>
        <p:cNvGrpSpPr/>
        <p:nvPr/>
      </p:nvGrpSpPr>
      <p:grpSpPr>
        <a:xfrm>
          <a:off x="0" y="0"/>
          <a:ext cx="0" cy="0"/>
          <a:chOff x="0" y="0"/>
          <a:chExt cx="0" cy="0"/>
        </a:xfrm>
      </p:grpSpPr>
      <p:sp>
        <p:nvSpPr>
          <p:cNvPr id="33" name="Shape 33"/>
          <p:cNvSpPr txBox="1"/>
          <p:nvPr>
            <p:ph type="title"/>
          </p:nvPr>
        </p:nvSpPr>
        <p:spPr>
          <a:xfrm>
            <a:off x="612647"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34" name="Shape 34"/>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35" name="Shape 35"/>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36" name="Shape 36"/>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
        <p:nvSpPr>
          <p:cNvPr id="37" name="Shape 37"/>
          <p:cNvSpPr txBox="1"/>
          <p:nvPr>
            <p:ph idx="1" type="body"/>
          </p:nvPr>
        </p:nvSpPr>
        <p:spPr>
          <a:xfrm>
            <a:off x="612647" y="1600200"/>
            <a:ext cx="8153399" cy="4495800"/>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dk2"/>
        </a:solidFill>
      </p:bgPr>
    </p:bg>
    <p:spTree>
      <p:nvGrpSpPr>
        <p:cNvPr id="38" name="Shape 38"/>
        <p:cNvGrpSpPr/>
        <p:nvPr/>
      </p:nvGrpSpPr>
      <p:grpSpPr>
        <a:xfrm>
          <a:off x="0" y="0"/>
          <a:ext cx="0" cy="0"/>
          <a:chOff x="0" y="0"/>
          <a:chExt cx="0" cy="0"/>
        </a:xfrm>
      </p:grpSpPr>
      <p:sp>
        <p:nvSpPr>
          <p:cNvPr id="39" name="Shape 39"/>
          <p:cNvSpPr/>
          <p:nvPr/>
        </p:nvSpPr>
        <p:spPr>
          <a:xfrm>
            <a:off x="0" y="5971032"/>
            <a:ext cx="9144000" cy="886967"/>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0" name="Shape 40"/>
          <p:cNvSpPr/>
          <p:nvPr/>
        </p:nvSpPr>
        <p:spPr>
          <a:xfrm>
            <a:off x="-9144" y="6053328"/>
            <a:ext cx="2249424" cy="713232"/>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1" name="Shape 41"/>
          <p:cNvSpPr/>
          <p:nvPr/>
        </p:nvSpPr>
        <p:spPr>
          <a:xfrm>
            <a:off x="2359151" y="6044183"/>
            <a:ext cx="6784847" cy="713232"/>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42" name="Shape 42"/>
          <p:cNvSpPr txBox="1"/>
          <p:nvPr>
            <p:ph type="ctrTitle"/>
          </p:nvPr>
        </p:nvSpPr>
        <p:spPr>
          <a:xfrm>
            <a:off x="2362200" y="4038600"/>
            <a:ext cx="6476999" cy="1828800"/>
          </a:xfrm>
          <a:prstGeom prst="rect">
            <a:avLst/>
          </a:prstGeom>
          <a:noFill/>
          <a:ln>
            <a:noFill/>
          </a:ln>
        </p:spPr>
        <p:txBody>
          <a:bodyPr anchorCtr="0" anchor="b" bIns="91425" lIns="91425" rIns="91425" tIns="91425"/>
          <a:lstStyle>
            <a:lvl1pPr indent="0" lvl="0" marL="0" marR="0" rtl="0" algn="l">
              <a:spcBef>
                <a:spcPts val="0"/>
              </a:spcBef>
              <a:buClr>
                <a:schemeClr val="lt2"/>
              </a:buClr>
              <a:buFont typeface="Questrial"/>
              <a:buNone/>
              <a:defRPr b="0" i="0" sz="4400" u="none" cap="none" strike="noStrike">
                <a:solidFill>
                  <a:schemeClr val="lt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43" name="Shape 43"/>
          <p:cNvSpPr txBox="1"/>
          <p:nvPr>
            <p:ph idx="1" type="subTitle"/>
          </p:nvPr>
        </p:nvSpPr>
        <p:spPr>
          <a:xfrm>
            <a:off x="2362200" y="6050037"/>
            <a:ext cx="6705599" cy="685799"/>
          </a:xfrm>
          <a:prstGeom prst="rect">
            <a:avLst/>
          </a:prstGeom>
          <a:noFill/>
          <a:ln>
            <a:noFill/>
          </a:ln>
        </p:spPr>
        <p:txBody>
          <a:bodyPr anchorCtr="0" anchor="ctr" bIns="91425" lIns="91425" rIns="91425" tIns="91425"/>
          <a:lstStyle>
            <a:lvl1pPr indent="0" lvl="0" marL="0" marR="0" rtl="0" algn="l">
              <a:spcBef>
                <a:spcPts val="700"/>
              </a:spcBef>
              <a:buClr>
                <a:schemeClr val="accent2"/>
              </a:buClr>
              <a:buFont typeface="Noto Sans Symbols"/>
              <a:buNone/>
              <a:defRPr b="0" i="0" sz="2600" u="none" cap="none" strike="noStrike">
                <a:solidFill>
                  <a:srgbClr val="FFFFFF"/>
                </a:solidFill>
                <a:latin typeface="Questrial"/>
                <a:ea typeface="Questrial"/>
                <a:cs typeface="Questrial"/>
                <a:sym typeface="Questrial"/>
              </a:defRPr>
            </a:lvl1pPr>
            <a:lvl2pPr indent="0" lvl="1" marL="457200" marR="0" rtl="0" algn="ctr">
              <a:spcBef>
                <a:spcPts val="550"/>
              </a:spcBef>
              <a:buClr>
                <a:schemeClr val="accent1"/>
              </a:buClr>
              <a:buFont typeface="Noto Sans Symbols"/>
              <a:buNone/>
              <a:defRPr b="0" i="0" sz="2600" u="none" cap="none" strike="noStrike">
                <a:solidFill>
                  <a:schemeClr val="lt1"/>
                </a:solidFill>
                <a:latin typeface="Questrial"/>
                <a:ea typeface="Questrial"/>
                <a:cs typeface="Questrial"/>
                <a:sym typeface="Questrial"/>
              </a:defRPr>
            </a:lvl2pPr>
            <a:lvl3pPr indent="0" lvl="2" marL="914400" marR="0" rtl="0" algn="ctr">
              <a:spcBef>
                <a:spcPts val="500"/>
              </a:spcBef>
              <a:buClr>
                <a:schemeClr val="accent2"/>
              </a:buClr>
              <a:buFont typeface="Noto Sans Symbols"/>
              <a:buNone/>
              <a:defRPr b="0" i="0" sz="2300" u="none" cap="none" strike="noStrike">
                <a:solidFill>
                  <a:schemeClr val="lt1"/>
                </a:solidFill>
                <a:latin typeface="Questrial"/>
                <a:ea typeface="Questrial"/>
                <a:cs typeface="Questrial"/>
                <a:sym typeface="Questrial"/>
              </a:defRPr>
            </a:lvl3pPr>
            <a:lvl4pPr indent="0" lvl="3" marL="1371600" marR="0" rtl="0" algn="ctr">
              <a:spcBef>
                <a:spcPts val="400"/>
              </a:spcBef>
              <a:buClr>
                <a:schemeClr val="accent3"/>
              </a:buClr>
              <a:buFont typeface="Noto Sans Symbols"/>
              <a:buNone/>
              <a:defRPr b="0" i="0" sz="2000" u="none" cap="none" strike="noStrike">
                <a:solidFill>
                  <a:schemeClr val="lt1"/>
                </a:solidFill>
                <a:latin typeface="Questrial"/>
                <a:ea typeface="Questrial"/>
                <a:cs typeface="Questrial"/>
                <a:sym typeface="Questrial"/>
              </a:defRPr>
            </a:lvl4pPr>
            <a:lvl5pPr indent="0" lvl="4" marL="1828800" marR="0" rtl="0" algn="ctr">
              <a:spcBef>
                <a:spcPts val="400"/>
              </a:spcBef>
              <a:buClr>
                <a:schemeClr val="accent4"/>
              </a:buClr>
              <a:buFont typeface="Noto Sans Symbols"/>
              <a:buNone/>
              <a:defRPr b="0" i="0" sz="2000" u="none" cap="none" strike="noStrike">
                <a:solidFill>
                  <a:schemeClr val="lt1"/>
                </a:solidFill>
                <a:latin typeface="Questrial"/>
                <a:ea typeface="Questrial"/>
                <a:cs typeface="Questrial"/>
                <a:sym typeface="Questrial"/>
              </a:defRPr>
            </a:lvl5pPr>
            <a:lvl6pPr indent="0" lvl="5" marL="2286000" marR="0" rtl="0" algn="ctr">
              <a:spcBef>
                <a:spcPts val="360"/>
              </a:spcBef>
              <a:buClr>
                <a:schemeClr val="accent1"/>
              </a:buClr>
              <a:buFont typeface="Noto Sans Symbols"/>
              <a:buNone/>
              <a:defRPr b="0" i="0" sz="1800" u="none" cap="none" strike="noStrike">
                <a:solidFill>
                  <a:schemeClr val="lt1"/>
                </a:solidFill>
                <a:latin typeface="Questrial"/>
                <a:ea typeface="Questrial"/>
                <a:cs typeface="Questrial"/>
                <a:sym typeface="Questrial"/>
              </a:defRPr>
            </a:lvl6pPr>
            <a:lvl7pPr indent="0" lvl="6" marL="2743200" marR="0" rtl="0" algn="ctr">
              <a:spcBef>
                <a:spcPts val="360"/>
              </a:spcBef>
              <a:buClr>
                <a:schemeClr val="accent2"/>
              </a:buClr>
              <a:buFont typeface="Noto Sans Symbols"/>
              <a:buNone/>
              <a:defRPr b="0" i="0" sz="1800" u="none" cap="none" strike="noStrike">
                <a:solidFill>
                  <a:schemeClr val="lt1"/>
                </a:solidFill>
                <a:latin typeface="Questrial"/>
                <a:ea typeface="Questrial"/>
                <a:cs typeface="Questrial"/>
                <a:sym typeface="Questrial"/>
              </a:defRPr>
            </a:lvl7pPr>
            <a:lvl8pPr indent="0" lvl="7" marL="3200400" marR="0" rtl="0" algn="ctr">
              <a:spcBef>
                <a:spcPts val="360"/>
              </a:spcBef>
              <a:buClr>
                <a:schemeClr val="accent3"/>
              </a:buClr>
              <a:buFont typeface="Noto Sans Symbols"/>
              <a:buNone/>
              <a:defRPr b="0" i="0" sz="1800" u="none" cap="none" strike="noStrike">
                <a:solidFill>
                  <a:schemeClr val="lt1"/>
                </a:solidFill>
                <a:latin typeface="Questrial"/>
                <a:ea typeface="Questrial"/>
                <a:cs typeface="Questrial"/>
                <a:sym typeface="Questrial"/>
              </a:defRPr>
            </a:lvl8pPr>
            <a:lvl9pPr indent="0" lvl="8" marL="3657600" marR="0" rtl="0" algn="ctr">
              <a:spcBef>
                <a:spcPts val="360"/>
              </a:spcBef>
              <a:buClr>
                <a:schemeClr val="accent4"/>
              </a:buClr>
              <a:buFont typeface="Noto Sans Symbols"/>
              <a:buNone/>
              <a:defRPr b="0" i="0" sz="1800" u="none" cap="none" strike="noStrike">
                <a:solidFill>
                  <a:schemeClr val="lt1"/>
                </a:solidFill>
                <a:latin typeface="Questrial"/>
                <a:ea typeface="Questrial"/>
                <a:cs typeface="Questrial"/>
                <a:sym typeface="Questrial"/>
              </a:defRPr>
            </a:lvl9pPr>
          </a:lstStyle>
          <a:p/>
        </p:txBody>
      </p:sp>
      <p:sp>
        <p:nvSpPr>
          <p:cNvPr id="44" name="Shape 44"/>
          <p:cNvSpPr txBox="1"/>
          <p:nvPr>
            <p:ph idx="10" type="dt"/>
          </p:nvPr>
        </p:nvSpPr>
        <p:spPr>
          <a:xfrm>
            <a:off x="76200" y="6068698"/>
            <a:ext cx="2057400" cy="685799"/>
          </a:xfrm>
          <a:prstGeom prst="rect">
            <a:avLst/>
          </a:prstGeom>
          <a:noFill/>
          <a:ln>
            <a:noFill/>
          </a:ln>
        </p:spPr>
        <p:txBody>
          <a:bodyPr anchorCtr="0" anchor="ctr" bIns="91425" lIns="91425" rIns="91425" tIns="91425"/>
          <a:lstStyle>
            <a:lvl1pPr indent="0" lvl="0" marL="0" marR="0" rtl="0" algn="ctr">
              <a:spcBef>
                <a:spcPts val="0"/>
              </a:spcBef>
              <a:buNone/>
              <a:defRPr b="0" i="0" sz="2000" u="none" cap="none" strike="noStrike">
                <a:solidFill>
                  <a:srgbClr val="FFFFFF"/>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45" name="Shape 45"/>
          <p:cNvSpPr txBox="1"/>
          <p:nvPr>
            <p:ph idx="11" type="ftr"/>
          </p:nvPr>
        </p:nvSpPr>
        <p:spPr>
          <a:xfrm>
            <a:off x="2085392" y="236537"/>
            <a:ext cx="5867400"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lt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46" name="Shape 46"/>
          <p:cNvSpPr txBox="1"/>
          <p:nvPr>
            <p:ph idx="12" type="sldNum"/>
          </p:nvPr>
        </p:nvSpPr>
        <p:spPr>
          <a:xfrm>
            <a:off x="8001000" y="228600"/>
            <a:ext cx="838199" cy="381000"/>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chemeClr val="lt2"/>
                </a:solidFill>
                <a:latin typeface="Questrial"/>
                <a:ea typeface="Questrial"/>
                <a:cs typeface="Questrial"/>
                <a:sym typeface="Quest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bg>
      <p:bgPr>
        <a:blipFill rotWithShape="1">
          <a:blip r:embed="rId2">
            <a:alphaModFix/>
          </a:blip>
          <a:tile algn="tl" flip="none" tx="0" sx="100000" ty="0" sy="100000"/>
        </a:blipFill>
      </p:bgPr>
    </p:bg>
    <p:spTree>
      <p:nvGrpSpPr>
        <p:cNvPr id="47" name="Shape 47"/>
        <p:cNvGrpSpPr/>
        <p:nvPr/>
      </p:nvGrpSpPr>
      <p:grpSpPr>
        <a:xfrm>
          <a:off x="0" y="0"/>
          <a:ext cx="0" cy="0"/>
          <a:chOff x="0" y="0"/>
          <a:chExt cx="0" cy="0"/>
        </a:xfrm>
      </p:grpSpPr>
      <p:sp>
        <p:nvSpPr>
          <p:cNvPr id="48" name="Shape 48"/>
          <p:cNvSpPr txBox="1"/>
          <p:nvPr>
            <p:ph idx="1" type="body"/>
          </p:nvPr>
        </p:nvSpPr>
        <p:spPr>
          <a:xfrm>
            <a:off x="1371600" y="2743200"/>
            <a:ext cx="7123113" cy="1673224"/>
          </a:xfrm>
          <a:prstGeom prst="rect">
            <a:avLst/>
          </a:prstGeom>
          <a:noFill/>
          <a:ln>
            <a:noFill/>
          </a:ln>
        </p:spPr>
        <p:txBody>
          <a:bodyPr anchorCtr="0" anchor="t" bIns="91425" lIns="91425" rIns="91425" tIns="91425"/>
          <a:lstStyle>
            <a:lvl1pPr indent="0" lvl="0" marL="0" marR="0" rtl="0" algn="l">
              <a:spcBef>
                <a:spcPts val="700"/>
              </a:spcBef>
              <a:buClr>
                <a:schemeClr val="accent2"/>
              </a:buClr>
              <a:buFont typeface="Noto Sans Symbols"/>
              <a:buNone/>
              <a:defRPr b="0" i="0" sz="2800" u="none" cap="none" strike="noStrike">
                <a:solidFill>
                  <a:schemeClr val="dk2"/>
                </a:solidFill>
                <a:latin typeface="Questrial"/>
                <a:ea typeface="Questrial"/>
                <a:cs typeface="Questrial"/>
                <a:sym typeface="Questrial"/>
              </a:defRPr>
            </a:lvl1pPr>
            <a:lvl2pPr indent="-284480" lvl="1" marL="640080" marR="0" rtl="0" algn="l">
              <a:spcBef>
                <a:spcPts val="550"/>
              </a:spcBef>
              <a:buClr>
                <a:schemeClr val="accent1"/>
              </a:buClr>
              <a:buFont typeface="Noto Sans Symbols"/>
              <a:buNone/>
              <a:defRPr b="0" i="0" sz="1800" u="none" cap="none" strike="noStrike">
                <a:solidFill>
                  <a:srgbClr val="888888"/>
                </a:solidFill>
                <a:latin typeface="Questrial"/>
                <a:ea typeface="Questrial"/>
                <a:cs typeface="Questrial"/>
                <a:sym typeface="Questrial"/>
              </a:defRPr>
            </a:lvl2pPr>
            <a:lvl3pPr indent="-228600" lvl="2" marL="914400" marR="0" rtl="0" algn="l">
              <a:spcBef>
                <a:spcPts val="500"/>
              </a:spcBef>
              <a:buClr>
                <a:schemeClr val="accent2"/>
              </a:buClr>
              <a:buFont typeface="Noto Sans Symbols"/>
              <a:buNone/>
              <a:defRPr b="0" i="0" sz="1600" u="none" cap="none" strike="noStrike">
                <a:solidFill>
                  <a:srgbClr val="888888"/>
                </a:solidFill>
                <a:latin typeface="Questrial"/>
                <a:ea typeface="Questrial"/>
                <a:cs typeface="Questrial"/>
                <a:sym typeface="Questrial"/>
              </a:defRPr>
            </a:lvl3pPr>
            <a:lvl4pPr indent="-228600" lvl="3" marL="1371600" marR="0" rtl="0" algn="l">
              <a:spcBef>
                <a:spcPts val="400"/>
              </a:spcBef>
              <a:buClr>
                <a:schemeClr val="accent3"/>
              </a:buClr>
              <a:buFont typeface="Noto Sans Symbols"/>
              <a:buNone/>
              <a:defRPr b="0" i="0" sz="1400" u="none" cap="none" strike="noStrike">
                <a:solidFill>
                  <a:srgbClr val="888888"/>
                </a:solidFill>
                <a:latin typeface="Questrial"/>
                <a:ea typeface="Questrial"/>
                <a:cs typeface="Questrial"/>
                <a:sym typeface="Questrial"/>
              </a:defRPr>
            </a:lvl4pPr>
            <a:lvl5pPr indent="-228600" lvl="4" marL="1828800" marR="0" rtl="0" algn="l">
              <a:spcBef>
                <a:spcPts val="400"/>
              </a:spcBef>
              <a:buClr>
                <a:schemeClr val="accent4"/>
              </a:buClr>
              <a:buFont typeface="Noto Sans Symbols"/>
              <a:buNone/>
              <a:defRPr b="0" i="0" sz="1400" u="none" cap="none" strike="noStrike">
                <a:solidFill>
                  <a:srgbClr val="888888"/>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49" name="Shape 49"/>
          <p:cNvSpPr/>
          <p:nvPr/>
        </p:nvSpPr>
        <p:spPr>
          <a:xfrm>
            <a:off x="0" y="1524000"/>
            <a:ext cx="9144000" cy="1143000"/>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0" name="Shape 50"/>
          <p:cNvSpPr/>
          <p:nvPr/>
        </p:nvSpPr>
        <p:spPr>
          <a:xfrm>
            <a:off x="0" y="1600200"/>
            <a:ext cx="1295400" cy="990599"/>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1" name="Shape 51"/>
          <p:cNvSpPr/>
          <p:nvPr/>
        </p:nvSpPr>
        <p:spPr>
          <a:xfrm>
            <a:off x="1371600" y="1600200"/>
            <a:ext cx="7772400" cy="990599"/>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52" name="Shape 52"/>
          <p:cNvSpPr txBox="1"/>
          <p:nvPr>
            <p:ph type="title"/>
          </p:nvPr>
        </p:nvSpPr>
        <p:spPr>
          <a:xfrm>
            <a:off x="1371600" y="1600200"/>
            <a:ext cx="7619999" cy="990599"/>
          </a:xfrm>
          <a:prstGeom prst="rect">
            <a:avLst/>
          </a:prstGeom>
          <a:noFill/>
          <a:ln>
            <a:noFill/>
          </a:ln>
        </p:spPr>
        <p:txBody>
          <a:bodyPr anchorCtr="0" anchor="ctr" bIns="91425" lIns="91425" rIns="91425" tIns="91425"/>
          <a:lstStyle>
            <a:lvl1pPr indent="0" lvl="0" marL="0" marR="0" rtl="0" algn="l">
              <a:spcBef>
                <a:spcPts val="0"/>
              </a:spcBef>
              <a:buClr>
                <a:srgbClr val="FFFFFF"/>
              </a:buClr>
              <a:buFont typeface="Questrial"/>
              <a:buNone/>
              <a:defRPr b="0" i="0" sz="4400" u="none" cap="none" strike="noStrike">
                <a:solidFill>
                  <a:srgbClr val="FFFFFF"/>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3" name="Shape 53"/>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54" name="Shape 54"/>
          <p:cNvSpPr txBox="1"/>
          <p:nvPr>
            <p:ph idx="12" type="sldNum"/>
          </p:nvPr>
        </p:nvSpPr>
        <p:spPr>
          <a:xfrm>
            <a:off x="0" y="1752600"/>
            <a:ext cx="1295400" cy="7016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2400" u="none" cap="none" strike="noStrike">
                <a:solidFill>
                  <a:srgbClr val="FFFFFF"/>
                </a:solidFill>
                <a:latin typeface="Questrial"/>
                <a:ea typeface="Questrial"/>
                <a:cs typeface="Questrial"/>
                <a:sym typeface="Questrial"/>
              </a:rPr>
              <a:t>‹#›</a:t>
            </a:fld>
          </a:p>
        </p:txBody>
      </p:sp>
      <p:sp>
        <p:nvSpPr>
          <p:cNvPr id="55" name="Shape 55"/>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6" name="Shape 56"/>
        <p:cNvGrpSpPr/>
        <p:nvPr/>
      </p:nvGrpSpPr>
      <p:grpSpPr>
        <a:xfrm>
          <a:off x="0" y="0"/>
          <a:ext cx="0" cy="0"/>
          <a:chOff x="0" y="0"/>
          <a:chExt cx="0" cy="0"/>
        </a:xfrm>
      </p:grpSpPr>
      <p:sp>
        <p:nvSpPr>
          <p:cNvPr id="57" name="Shape 57"/>
          <p:cNvSpPr txBox="1"/>
          <p:nvPr>
            <p:ph type="title"/>
          </p:nvPr>
        </p:nvSpPr>
        <p:spPr>
          <a:xfrm>
            <a:off x="609600"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58" name="Shape 58"/>
          <p:cNvSpPr txBox="1"/>
          <p:nvPr>
            <p:ph idx="1" type="body"/>
          </p:nvPr>
        </p:nvSpPr>
        <p:spPr>
          <a:xfrm>
            <a:off x="609600" y="1589566"/>
            <a:ext cx="3886200" cy="4572000"/>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59" name="Shape 59"/>
          <p:cNvSpPr txBox="1"/>
          <p:nvPr>
            <p:ph idx="2" type="body"/>
          </p:nvPr>
        </p:nvSpPr>
        <p:spPr>
          <a:xfrm>
            <a:off x="4844901" y="1589566"/>
            <a:ext cx="3886200" cy="4572000"/>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60" name="Shape 60"/>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61" name="Shape 61"/>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
        <p:nvSpPr>
          <p:cNvPr id="62" name="Shape 62"/>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3" name="Shape 63"/>
        <p:cNvGrpSpPr/>
        <p:nvPr/>
      </p:nvGrpSpPr>
      <p:grpSpPr>
        <a:xfrm>
          <a:off x="0" y="0"/>
          <a:ext cx="0" cy="0"/>
          <a:chOff x="0" y="0"/>
          <a:chExt cx="0" cy="0"/>
        </a:xfrm>
      </p:grpSpPr>
      <p:sp>
        <p:nvSpPr>
          <p:cNvPr id="64" name="Shape 64"/>
          <p:cNvSpPr txBox="1"/>
          <p:nvPr>
            <p:ph type="title"/>
          </p:nvPr>
        </p:nvSpPr>
        <p:spPr>
          <a:xfrm>
            <a:off x="533400" y="273050"/>
            <a:ext cx="8153399" cy="86994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65" name="Shape 65"/>
          <p:cNvSpPr txBox="1"/>
          <p:nvPr>
            <p:ph idx="1" type="body"/>
          </p:nvPr>
        </p:nvSpPr>
        <p:spPr>
          <a:xfrm>
            <a:off x="609600" y="2438400"/>
            <a:ext cx="3886200" cy="358139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66" name="Shape 66"/>
          <p:cNvSpPr txBox="1"/>
          <p:nvPr>
            <p:ph idx="2" type="body"/>
          </p:nvPr>
        </p:nvSpPr>
        <p:spPr>
          <a:xfrm>
            <a:off x="4800600" y="2438400"/>
            <a:ext cx="3886200" cy="358139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67" name="Shape 67"/>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68" name="Shape 68"/>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
        <p:nvSpPr>
          <p:cNvPr id="69" name="Shape 69"/>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70" name="Shape 70"/>
          <p:cNvSpPr txBox="1"/>
          <p:nvPr>
            <p:ph idx="3" type="body"/>
          </p:nvPr>
        </p:nvSpPr>
        <p:spPr>
          <a:xfrm>
            <a:off x="609600" y="1752600"/>
            <a:ext cx="3886200" cy="640079"/>
          </a:xfrm>
          <a:prstGeom prst="rect">
            <a:avLst/>
          </a:prstGeom>
          <a:solidFill>
            <a:schemeClr val="accent2"/>
          </a:solidFill>
          <a:ln>
            <a:noFill/>
          </a:ln>
        </p:spPr>
        <p:txBody>
          <a:bodyPr anchorCtr="0" anchor="ctr" bIns="91425" lIns="91425" rIns="91425" tIns="91425"/>
          <a:lstStyle>
            <a:lvl1pPr indent="0" lvl="0" marL="0" marR="0" rtl="0" algn="l">
              <a:spcBef>
                <a:spcPts val="700"/>
              </a:spcBef>
              <a:buClr>
                <a:schemeClr val="accent2"/>
              </a:buClr>
              <a:buFont typeface="Noto Sans Symbols"/>
              <a:buNone/>
              <a:defRPr b="1" i="0" sz="2000" u="none" cap="none" strike="noStrike">
                <a:solidFill>
                  <a:srgbClr val="FFFFFF"/>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71" name="Shape 71"/>
          <p:cNvSpPr txBox="1"/>
          <p:nvPr>
            <p:ph idx="4" type="body"/>
          </p:nvPr>
        </p:nvSpPr>
        <p:spPr>
          <a:xfrm>
            <a:off x="4800600" y="1752600"/>
            <a:ext cx="3886200" cy="640079"/>
          </a:xfrm>
          <a:prstGeom prst="rect">
            <a:avLst/>
          </a:prstGeom>
          <a:solidFill>
            <a:schemeClr val="accent4"/>
          </a:solidFill>
          <a:ln>
            <a:noFill/>
          </a:ln>
        </p:spPr>
        <p:txBody>
          <a:bodyPr anchorCtr="0" anchor="ctr" bIns="91425" lIns="91425" rIns="91425" tIns="91425"/>
          <a:lstStyle>
            <a:lvl1pPr indent="0" lvl="0" marL="0" marR="0" rtl="0" algn="l">
              <a:spcBef>
                <a:spcPts val="700"/>
              </a:spcBef>
              <a:buClr>
                <a:schemeClr val="accent2"/>
              </a:buClr>
              <a:buFont typeface="Noto Sans Symbols"/>
              <a:buNone/>
              <a:defRPr b="1" i="0" sz="2000" u="none" cap="none" strike="noStrike">
                <a:solidFill>
                  <a:srgbClr val="FFFFFF"/>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72" name="Shape 72"/>
        <p:cNvGrpSpPr/>
        <p:nvPr/>
      </p:nvGrpSpPr>
      <p:grpSpPr>
        <a:xfrm>
          <a:off x="0" y="0"/>
          <a:ext cx="0" cy="0"/>
          <a:chOff x="0" y="0"/>
          <a:chExt cx="0" cy="0"/>
        </a:xfrm>
      </p:grpSpPr>
      <p:sp>
        <p:nvSpPr>
          <p:cNvPr id="73" name="Shape 73"/>
          <p:cNvSpPr txBox="1"/>
          <p:nvPr>
            <p:ph type="title"/>
          </p:nvPr>
        </p:nvSpPr>
        <p:spPr>
          <a:xfrm>
            <a:off x="609600"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4" name="Shape 74"/>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75" name="Shape 75"/>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76" name="Shape 76"/>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77" name="Shape 77"/>
        <p:cNvGrpSpPr/>
        <p:nvPr/>
      </p:nvGrpSpPr>
      <p:grpSpPr>
        <a:xfrm>
          <a:off x="0" y="0"/>
          <a:ext cx="0" cy="0"/>
          <a:chOff x="0" y="0"/>
          <a:chExt cx="0" cy="0"/>
        </a:xfrm>
      </p:grpSpPr>
      <p:sp>
        <p:nvSpPr>
          <p:cNvPr id="78" name="Shape 78"/>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79" name="Shape 79"/>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80" name="Shape 80"/>
          <p:cNvSpPr txBox="1"/>
          <p:nvPr>
            <p:ph idx="12" type="sldNum"/>
          </p:nvPr>
        </p:nvSpPr>
        <p:spPr>
          <a:xfrm>
            <a:off x="0" y="6248400"/>
            <a:ext cx="533399" cy="381000"/>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chemeClr val="dk2"/>
                </a:solidFill>
                <a:latin typeface="Questrial"/>
                <a:ea typeface="Questrial"/>
                <a:cs typeface="Questrial"/>
                <a:sym typeface="Quest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81" name="Shape 81"/>
        <p:cNvGrpSpPr/>
        <p:nvPr/>
      </p:nvGrpSpPr>
      <p:grpSpPr>
        <a:xfrm>
          <a:off x="0" y="0"/>
          <a:ext cx="0" cy="0"/>
          <a:chOff x="0" y="0"/>
          <a:chExt cx="0" cy="0"/>
        </a:xfrm>
      </p:grpSpPr>
      <p:sp>
        <p:nvSpPr>
          <p:cNvPr id="82" name="Shape 82"/>
          <p:cNvSpPr txBox="1"/>
          <p:nvPr>
            <p:ph type="title"/>
          </p:nvPr>
        </p:nvSpPr>
        <p:spPr>
          <a:xfrm>
            <a:off x="609600" y="273050"/>
            <a:ext cx="8077199" cy="86994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83" name="Shape 83"/>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84" name="Shape 84"/>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85" name="Shape 85"/>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
        <p:nvSpPr>
          <p:cNvPr id="86" name="Shape 86"/>
          <p:cNvSpPr txBox="1"/>
          <p:nvPr>
            <p:ph idx="1" type="body"/>
          </p:nvPr>
        </p:nvSpPr>
        <p:spPr>
          <a:xfrm>
            <a:off x="609600" y="1752600"/>
            <a:ext cx="1600199" cy="4343400"/>
          </a:xfrm>
          <a:prstGeom prst="rect">
            <a:avLst/>
          </a:prstGeom>
          <a:solidFill>
            <a:schemeClr val="accent2"/>
          </a:solidFill>
          <a:ln cap="sq" cmpd="dbl" w="50800">
            <a:solidFill>
              <a:schemeClr val="accent2"/>
            </a:solidFill>
            <a:prstDash val="solid"/>
            <a:miter/>
            <a:headEnd len="med" w="med" type="none"/>
            <a:tailEnd len="med" w="med" type="none"/>
          </a:ln>
        </p:spPr>
        <p:txBody>
          <a:bodyPr anchorCtr="0" anchor="t" bIns="91425" lIns="91425" rIns="91425" tIns="91425"/>
          <a:lstStyle>
            <a:lvl1pPr indent="0" lvl="0" marL="0" marR="0" rtl="0" algn="l">
              <a:spcBef>
                <a:spcPts val="700"/>
              </a:spcBef>
              <a:spcAft>
                <a:spcPts val="1000"/>
              </a:spcAft>
              <a:buClr>
                <a:schemeClr val="accent2"/>
              </a:buClr>
              <a:buFont typeface="Noto Sans Symbols"/>
              <a:buNone/>
              <a:defRPr b="0" i="0" sz="1800" u="none" cap="none" strike="noStrike">
                <a:solidFill>
                  <a:schemeClr val="dk1"/>
                </a:solidFill>
                <a:latin typeface="Questrial"/>
                <a:ea typeface="Questrial"/>
                <a:cs typeface="Questrial"/>
                <a:sym typeface="Questrial"/>
              </a:defRPr>
            </a:lvl1pPr>
            <a:lvl2pPr indent="-284480" lvl="1" marL="640080" marR="0" rtl="0" algn="l">
              <a:spcBef>
                <a:spcPts val="550"/>
              </a:spcBef>
              <a:buClr>
                <a:schemeClr val="accent1"/>
              </a:buClr>
              <a:buFont typeface="Noto Sans Symbols"/>
              <a:buNone/>
              <a:defRPr b="0" i="0" sz="1200" u="none" cap="none" strike="noStrike">
                <a:solidFill>
                  <a:schemeClr val="dk1"/>
                </a:solidFill>
                <a:latin typeface="Questrial"/>
                <a:ea typeface="Questrial"/>
                <a:cs typeface="Questrial"/>
                <a:sym typeface="Questrial"/>
              </a:defRPr>
            </a:lvl2pPr>
            <a:lvl3pPr indent="-228600" lvl="2" marL="914400" marR="0" rtl="0" algn="l">
              <a:spcBef>
                <a:spcPts val="500"/>
              </a:spcBef>
              <a:buClr>
                <a:schemeClr val="accent2"/>
              </a:buClr>
              <a:buFont typeface="Noto Sans Symbols"/>
              <a:buNone/>
              <a:defRPr b="0" i="0" sz="1000" u="none" cap="none" strike="noStrike">
                <a:solidFill>
                  <a:schemeClr val="dk1"/>
                </a:solidFill>
                <a:latin typeface="Questrial"/>
                <a:ea typeface="Questrial"/>
                <a:cs typeface="Questrial"/>
                <a:sym typeface="Questrial"/>
              </a:defRPr>
            </a:lvl3pPr>
            <a:lvl4pPr indent="-228600" lvl="3" marL="1371600" marR="0" rtl="0" algn="l">
              <a:spcBef>
                <a:spcPts val="400"/>
              </a:spcBef>
              <a:buClr>
                <a:schemeClr val="accent3"/>
              </a:buClr>
              <a:buFont typeface="Noto Sans Symbols"/>
              <a:buNone/>
              <a:defRPr b="0" i="0" sz="900" u="none" cap="none" strike="noStrike">
                <a:solidFill>
                  <a:schemeClr val="dk1"/>
                </a:solidFill>
                <a:latin typeface="Questrial"/>
                <a:ea typeface="Questrial"/>
                <a:cs typeface="Questrial"/>
                <a:sym typeface="Questrial"/>
              </a:defRPr>
            </a:lvl4pPr>
            <a:lvl5pPr indent="-228600" lvl="4" marL="1828800" marR="0" rtl="0" algn="l">
              <a:spcBef>
                <a:spcPts val="400"/>
              </a:spcBef>
              <a:buClr>
                <a:schemeClr val="accent4"/>
              </a:buClr>
              <a:buFont typeface="Noto Sans Symbols"/>
              <a:buNone/>
              <a:defRPr b="0" i="0" sz="9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87" name="Shape 87"/>
          <p:cNvSpPr txBox="1"/>
          <p:nvPr>
            <p:ph idx="2" type="body"/>
          </p:nvPr>
        </p:nvSpPr>
        <p:spPr>
          <a:xfrm>
            <a:off x="2362200" y="1752600"/>
            <a:ext cx="6400799" cy="441959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slideLayout" Target="../slideLayouts/slideLayout12.xml"/><Relationship Id="rId10" Type="http://schemas.openxmlformats.org/officeDocument/2006/relationships/slideLayout" Target="../slideLayouts/slideLayout11.xml"/><Relationship Id="rId12" Type="http://schemas.openxmlformats.org/officeDocument/2006/relationships/theme" Target="../theme/theme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1"/>
        </a:solidFill>
      </p:bgPr>
    </p:bg>
    <p:spTree>
      <p:nvGrpSpPr>
        <p:cNvPr id="5" name="Shape 5"/>
        <p:cNvGrpSpPr/>
        <p:nvPr/>
      </p:nvGrpSpPr>
      <p:grpSpPr>
        <a:xfrm>
          <a:off x="0" y="0"/>
          <a:ext cx="0" cy="0"/>
          <a:chOff x="0" y="0"/>
          <a:chExt cx="0" cy="0"/>
        </a:xfrm>
      </p:grpSpPr>
      <p:sp>
        <p:nvSpPr>
          <p:cNvPr id="6" name="Shape 6"/>
          <p:cNvSpPr txBox="1"/>
          <p:nvPr>
            <p:ph type="title"/>
          </p:nvPr>
        </p:nvSpPr>
        <p:spPr>
          <a:xfrm>
            <a:off x="609600"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lt2"/>
              </a:buClr>
              <a:buFont typeface="Questrial"/>
              <a:buNone/>
              <a:defRPr b="0" i="0" sz="4400" u="none" cap="none" strike="noStrike">
                <a:solidFill>
                  <a:schemeClr val="lt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7" name="Shape 7"/>
          <p:cNvSpPr txBox="1"/>
          <p:nvPr>
            <p:ph idx="1" type="body"/>
          </p:nvPr>
        </p:nvSpPr>
        <p:spPr>
          <a:xfrm>
            <a:off x="612647" y="1600200"/>
            <a:ext cx="8153399" cy="452627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lt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lt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lt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lt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lt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lt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lt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lt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lt1"/>
                </a:solidFill>
                <a:latin typeface="Questrial"/>
                <a:ea typeface="Questrial"/>
                <a:cs typeface="Questrial"/>
                <a:sym typeface="Questrial"/>
              </a:defRPr>
            </a:lvl9pPr>
          </a:lstStyle>
          <a:p/>
        </p:txBody>
      </p:sp>
      <p:sp>
        <p:nvSpPr>
          <p:cNvPr id="8" name="Shape 8"/>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lt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9" name="Shape 9"/>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lt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lt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lt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lt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lt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lt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lt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lt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lt1"/>
                </a:solidFill>
                <a:latin typeface="Questrial"/>
                <a:ea typeface="Questrial"/>
                <a:cs typeface="Questrial"/>
                <a:sym typeface="Questrial"/>
              </a:defRPr>
            </a:lvl9pPr>
          </a:lstStyle>
          <a:p/>
        </p:txBody>
      </p:sp>
      <p:sp>
        <p:nvSpPr>
          <p:cNvPr id="10" name="Shape 10"/>
          <p:cNvSpPr/>
          <p:nvPr/>
        </p:nvSpPr>
        <p:spPr>
          <a:xfrm>
            <a:off x="0" y="1234440"/>
            <a:ext cx="9144000" cy="320039"/>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1" name="Shape 11"/>
          <p:cNvSpPr/>
          <p:nvPr/>
        </p:nvSpPr>
        <p:spPr>
          <a:xfrm>
            <a:off x="0" y="1280159"/>
            <a:ext cx="533399" cy="22860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2" name="Shape 12"/>
          <p:cNvSpPr/>
          <p:nvPr/>
        </p:nvSpPr>
        <p:spPr>
          <a:xfrm>
            <a:off x="590550" y="1280159"/>
            <a:ext cx="8553450" cy="22860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13" name="Shape 13"/>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 name="Shape 23"/>
        <p:cNvGrpSpPr/>
        <p:nvPr/>
      </p:nvGrpSpPr>
      <p:grpSpPr>
        <a:xfrm>
          <a:off x="0" y="0"/>
          <a:ext cx="0" cy="0"/>
          <a:chOff x="0" y="0"/>
          <a:chExt cx="0" cy="0"/>
        </a:xfrm>
      </p:grpSpPr>
      <p:sp>
        <p:nvSpPr>
          <p:cNvPr id="24" name="Shape 24"/>
          <p:cNvSpPr txBox="1"/>
          <p:nvPr>
            <p:ph type="title"/>
          </p:nvPr>
        </p:nvSpPr>
        <p:spPr>
          <a:xfrm>
            <a:off x="609600" y="228600"/>
            <a:ext cx="8153399" cy="990599"/>
          </a:xfrm>
          <a:prstGeom prst="rect">
            <a:avLst/>
          </a:prstGeom>
          <a:noFill/>
          <a:ln>
            <a:noFill/>
          </a:ln>
        </p:spPr>
        <p:txBody>
          <a:bodyPr anchorCtr="0" anchor="ctr" bIns="91425" lIns="91425" rIns="91425" tIns="91425"/>
          <a:lstStyle>
            <a:lvl1pPr indent="0" lvl="0" marL="0" marR="0" rtl="0" algn="l">
              <a:spcBef>
                <a:spcPts val="0"/>
              </a:spcBef>
              <a:buClr>
                <a:schemeClr val="dk2"/>
              </a:buClr>
              <a:buFont typeface="Questrial"/>
              <a:buNone/>
              <a:defRPr b="0" i="0" sz="4400" u="none" cap="none" strike="noStrike">
                <a:solidFill>
                  <a:schemeClr val="dk2"/>
                </a:solidFill>
                <a:latin typeface="Questrial"/>
                <a:ea typeface="Questrial"/>
                <a:cs typeface="Questrial"/>
                <a:sym typeface="Questrial"/>
              </a:defRPr>
            </a:lvl1pPr>
            <a:lvl2pPr indent="0" lvl="1">
              <a:spcBef>
                <a:spcPts val="0"/>
              </a:spcBef>
              <a:buNone/>
              <a:defRPr sz="1800"/>
            </a:lvl2pPr>
            <a:lvl3pPr indent="0" lvl="2">
              <a:spcBef>
                <a:spcPts val="0"/>
              </a:spcBef>
              <a:buNone/>
              <a:defRPr sz="1800"/>
            </a:lvl3pPr>
            <a:lvl4pPr indent="0" lvl="3">
              <a:spcBef>
                <a:spcPts val="0"/>
              </a:spcBef>
              <a:buNone/>
              <a:defRPr sz="1800"/>
            </a:lvl4pPr>
            <a:lvl5pPr indent="0" lvl="4">
              <a:spcBef>
                <a:spcPts val="0"/>
              </a:spcBef>
              <a:buNone/>
              <a:defRPr sz="1800"/>
            </a:lvl5pPr>
            <a:lvl6pPr indent="0" lvl="5">
              <a:spcBef>
                <a:spcPts val="0"/>
              </a:spcBef>
              <a:buNone/>
              <a:defRPr sz="1800"/>
            </a:lvl6pPr>
            <a:lvl7pPr indent="0" lvl="6">
              <a:spcBef>
                <a:spcPts val="0"/>
              </a:spcBef>
              <a:buNone/>
              <a:defRPr sz="1800"/>
            </a:lvl7pPr>
            <a:lvl8pPr indent="0" lvl="7">
              <a:spcBef>
                <a:spcPts val="0"/>
              </a:spcBef>
              <a:buNone/>
              <a:defRPr sz="1800"/>
            </a:lvl8pPr>
            <a:lvl9pPr indent="0" lvl="8">
              <a:spcBef>
                <a:spcPts val="0"/>
              </a:spcBef>
              <a:buNone/>
              <a:defRPr sz="1800"/>
            </a:lvl9pPr>
          </a:lstStyle>
          <a:p/>
        </p:txBody>
      </p:sp>
      <p:sp>
        <p:nvSpPr>
          <p:cNvPr id="25" name="Shape 25"/>
          <p:cNvSpPr txBox="1"/>
          <p:nvPr>
            <p:ph idx="1" type="body"/>
          </p:nvPr>
        </p:nvSpPr>
        <p:spPr>
          <a:xfrm>
            <a:off x="612647" y="1600200"/>
            <a:ext cx="8153399" cy="4526279"/>
          </a:xfrm>
          <a:prstGeom prst="rect">
            <a:avLst/>
          </a:prstGeom>
          <a:noFill/>
          <a:ln>
            <a:noFill/>
          </a:ln>
        </p:spPr>
        <p:txBody>
          <a:bodyPr anchorCtr="0" anchor="t" bIns="91425" lIns="91425" rIns="91425" tIns="91425"/>
          <a:lstStyle>
            <a:lvl1pPr indent="-209550" lvl="0" marL="320040" marR="0" rtl="0" algn="l">
              <a:spcBef>
                <a:spcPts val="700"/>
              </a:spcBef>
              <a:buClr>
                <a:schemeClr val="accent2"/>
              </a:buClr>
              <a:buSzPct val="59999"/>
              <a:buFont typeface="Noto Sans Symbols"/>
              <a:buChar char="◻"/>
              <a:defRPr b="0" i="0" sz="2900" u="none" cap="none" strike="noStrike">
                <a:solidFill>
                  <a:schemeClr val="dk1"/>
                </a:solidFill>
                <a:latin typeface="Questrial"/>
                <a:ea typeface="Questrial"/>
                <a:cs typeface="Questrial"/>
                <a:sym typeface="Questrial"/>
              </a:defRPr>
            </a:lvl1pPr>
            <a:lvl2pPr indent="-168910" lvl="1" marL="640080" marR="0" rtl="0" algn="l">
              <a:spcBef>
                <a:spcPts val="550"/>
              </a:spcBef>
              <a:buClr>
                <a:schemeClr val="accent1"/>
              </a:buClr>
              <a:buSzPct val="70000"/>
              <a:buFont typeface="Noto Sans Symbols"/>
              <a:buChar char="⬜"/>
              <a:defRPr b="0" i="0" sz="2600" u="none" cap="none" strike="noStrike">
                <a:solidFill>
                  <a:schemeClr val="dk1"/>
                </a:solidFill>
                <a:latin typeface="Questrial"/>
                <a:ea typeface="Questrial"/>
                <a:cs typeface="Questrial"/>
                <a:sym typeface="Questrial"/>
              </a:defRPr>
            </a:lvl2pPr>
            <a:lvl3pPr indent="-119062" lvl="2" marL="914400" marR="0" rtl="0" algn="l">
              <a:spcBef>
                <a:spcPts val="500"/>
              </a:spcBef>
              <a:buClr>
                <a:schemeClr val="accent2"/>
              </a:buClr>
              <a:buSzPct val="75000"/>
              <a:buFont typeface="Noto Sans Symbols"/>
              <a:buChar char="■"/>
              <a:defRPr b="0" i="0" sz="2300" u="none" cap="none" strike="noStrike">
                <a:solidFill>
                  <a:schemeClr val="dk1"/>
                </a:solidFill>
                <a:latin typeface="Questrial"/>
                <a:ea typeface="Questrial"/>
                <a:cs typeface="Questrial"/>
                <a:sym typeface="Questrial"/>
              </a:defRPr>
            </a:lvl3pPr>
            <a:lvl4pPr indent="-133350" lvl="3" marL="1371600" marR="0" rtl="0" algn="l">
              <a:spcBef>
                <a:spcPts val="400"/>
              </a:spcBef>
              <a:buClr>
                <a:schemeClr val="accent3"/>
              </a:buClr>
              <a:buSzPct val="75000"/>
              <a:buFont typeface="Noto Sans Symbols"/>
              <a:buChar char="■"/>
              <a:defRPr b="0" i="0" sz="2000" u="none" cap="none" strike="noStrike">
                <a:solidFill>
                  <a:schemeClr val="dk1"/>
                </a:solidFill>
                <a:latin typeface="Questrial"/>
                <a:ea typeface="Questrial"/>
                <a:cs typeface="Questrial"/>
                <a:sym typeface="Questrial"/>
              </a:defRPr>
            </a:lvl4pPr>
            <a:lvl5pPr indent="-146050" lvl="4" marL="1828800" marR="0" rtl="0" algn="l">
              <a:spcBef>
                <a:spcPts val="400"/>
              </a:spcBef>
              <a:buClr>
                <a:schemeClr val="accent4"/>
              </a:buClr>
              <a:buSzPct val="64999"/>
              <a:buFont typeface="Noto Sans Symbols"/>
              <a:buChar char="■"/>
              <a:defRPr b="0" i="0" sz="2000" u="none" cap="none" strike="noStrike">
                <a:solidFill>
                  <a:schemeClr val="dk1"/>
                </a:solidFill>
                <a:latin typeface="Questrial"/>
                <a:ea typeface="Questrial"/>
                <a:cs typeface="Questrial"/>
                <a:sym typeface="Questrial"/>
              </a:defRPr>
            </a:lvl5pPr>
            <a:lvl6pPr indent="-121920" lvl="5" marL="2103120" marR="0" rtl="0" algn="l">
              <a:spcBef>
                <a:spcPts val="360"/>
              </a:spcBef>
              <a:buClr>
                <a:schemeClr val="accent1"/>
              </a:buClr>
              <a:buSzPct val="100000"/>
              <a:buFont typeface="Noto Sans Symbols"/>
              <a:buChar char="▪"/>
              <a:defRPr b="0" i="0" sz="1800" u="none" cap="none" strike="noStrike">
                <a:solidFill>
                  <a:schemeClr val="dk1"/>
                </a:solidFill>
                <a:latin typeface="Questrial"/>
                <a:ea typeface="Questrial"/>
                <a:cs typeface="Questrial"/>
                <a:sym typeface="Questrial"/>
              </a:defRPr>
            </a:lvl6pPr>
            <a:lvl7pPr indent="-116839" lvl="6" marL="2377440" marR="0" rtl="0" algn="l">
              <a:spcBef>
                <a:spcPts val="360"/>
              </a:spcBef>
              <a:buClr>
                <a:schemeClr val="accent2"/>
              </a:buClr>
              <a:buSzPct val="100000"/>
              <a:buFont typeface="Noto Sans Symbols"/>
              <a:buChar char="▪"/>
              <a:defRPr b="0" i="0" sz="1800" u="none" cap="none" strike="noStrike">
                <a:solidFill>
                  <a:schemeClr val="dk1"/>
                </a:solidFill>
                <a:latin typeface="Questrial"/>
                <a:ea typeface="Questrial"/>
                <a:cs typeface="Questrial"/>
                <a:sym typeface="Questrial"/>
              </a:defRPr>
            </a:lvl7pPr>
            <a:lvl8pPr indent="-124460" lvl="7" marL="2651760" marR="0" rtl="0" algn="l">
              <a:spcBef>
                <a:spcPts val="360"/>
              </a:spcBef>
              <a:buClr>
                <a:schemeClr val="accent3"/>
              </a:buClr>
              <a:buSzPct val="100000"/>
              <a:buFont typeface="Noto Sans Symbols"/>
              <a:buChar char="▪"/>
              <a:defRPr b="0" i="0" sz="1800" u="none" cap="none" strike="noStrike">
                <a:solidFill>
                  <a:schemeClr val="dk1"/>
                </a:solidFill>
                <a:latin typeface="Questrial"/>
                <a:ea typeface="Questrial"/>
                <a:cs typeface="Questrial"/>
                <a:sym typeface="Questrial"/>
              </a:defRPr>
            </a:lvl8pPr>
            <a:lvl9pPr indent="-119379" lvl="8" marL="2926080" marR="0" rtl="0" algn="l">
              <a:spcBef>
                <a:spcPts val="360"/>
              </a:spcBef>
              <a:buClr>
                <a:schemeClr val="accent4"/>
              </a:buClr>
              <a:buSzPct val="100000"/>
              <a:buFont typeface="Noto Sans Symbols"/>
              <a:buChar char="▪"/>
              <a:defRPr b="0" i="0" sz="1800" u="none" cap="none" strike="noStrike">
                <a:solidFill>
                  <a:schemeClr val="dk1"/>
                </a:solidFill>
                <a:latin typeface="Questrial"/>
                <a:ea typeface="Questrial"/>
                <a:cs typeface="Questrial"/>
                <a:sym typeface="Questrial"/>
              </a:defRPr>
            </a:lvl9pPr>
          </a:lstStyle>
          <a:p/>
        </p:txBody>
      </p:sp>
      <p:sp>
        <p:nvSpPr>
          <p:cNvPr id="26" name="Shape 26"/>
          <p:cNvSpPr txBox="1"/>
          <p:nvPr>
            <p:ph idx="10" type="dt"/>
          </p:nvPr>
        </p:nvSpPr>
        <p:spPr>
          <a:xfrm>
            <a:off x="6096000" y="6248400"/>
            <a:ext cx="2666999" cy="365125"/>
          </a:xfrm>
          <a:prstGeom prst="rect">
            <a:avLst/>
          </a:prstGeom>
          <a:noFill/>
          <a:ln>
            <a:noFill/>
          </a:ln>
        </p:spPr>
        <p:txBody>
          <a:bodyPr anchorCtr="0" anchor="ctr" bIns="91425" lIns="91425" rIns="91425" tIns="91425"/>
          <a:lstStyle>
            <a:lvl1pPr indent="0" lvl="0" marL="0" marR="0" rtl="0" algn="l">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27" name="Shape 27"/>
          <p:cNvSpPr txBox="1"/>
          <p:nvPr>
            <p:ph idx="11" type="ftr"/>
          </p:nvPr>
        </p:nvSpPr>
        <p:spPr>
          <a:xfrm>
            <a:off x="609600" y="6248205"/>
            <a:ext cx="5421083" cy="365125"/>
          </a:xfrm>
          <a:prstGeom prst="rect">
            <a:avLst/>
          </a:prstGeom>
          <a:noFill/>
          <a:ln>
            <a:noFill/>
          </a:ln>
        </p:spPr>
        <p:txBody>
          <a:bodyPr anchorCtr="0" anchor="ctr" bIns="91425" lIns="91425" rIns="91425" tIns="91425"/>
          <a:lstStyle>
            <a:lvl1pPr indent="0" lvl="0" marL="0" marR="0" rtl="0" algn="r">
              <a:spcBef>
                <a:spcPts val="0"/>
              </a:spcBef>
              <a:buNone/>
              <a:defRPr b="0" i="0" sz="1400" u="none" cap="none" strike="noStrike">
                <a:solidFill>
                  <a:schemeClr val="dk2"/>
                </a:solidFill>
                <a:latin typeface="Questrial"/>
                <a:ea typeface="Questrial"/>
                <a:cs typeface="Questrial"/>
                <a:sym typeface="Questrial"/>
              </a:defRPr>
            </a:lvl1pPr>
            <a:lvl2pPr indent="0" lvl="1" marL="457200" marR="0" rtl="0" algn="l">
              <a:spcBef>
                <a:spcPts val="0"/>
              </a:spcBef>
              <a:buNone/>
              <a:defRPr b="0" i="0" sz="1800" u="none" cap="none" strike="noStrike">
                <a:solidFill>
                  <a:schemeClr val="dk1"/>
                </a:solidFill>
                <a:latin typeface="Questrial"/>
                <a:ea typeface="Questrial"/>
                <a:cs typeface="Questrial"/>
                <a:sym typeface="Questrial"/>
              </a:defRPr>
            </a:lvl2pPr>
            <a:lvl3pPr indent="0" lvl="2" marL="914400" marR="0" rtl="0" algn="l">
              <a:spcBef>
                <a:spcPts val="0"/>
              </a:spcBef>
              <a:buNone/>
              <a:defRPr b="0" i="0" sz="1800" u="none" cap="none" strike="noStrike">
                <a:solidFill>
                  <a:schemeClr val="dk1"/>
                </a:solidFill>
                <a:latin typeface="Questrial"/>
                <a:ea typeface="Questrial"/>
                <a:cs typeface="Questrial"/>
                <a:sym typeface="Questrial"/>
              </a:defRPr>
            </a:lvl3pPr>
            <a:lvl4pPr indent="0" lvl="3" marL="1371600" marR="0" rtl="0" algn="l">
              <a:spcBef>
                <a:spcPts val="0"/>
              </a:spcBef>
              <a:buNone/>
              <a:defRPr b="0" i="0" sz="1800" u="none" cap="none" strike="noStrike">
                <a:solidFill>
                  <a:schemeClr val="dk1"/>
                </a:solidFill>
                <a:latin typeface="Questrial"/>
                <a:ea typeface="Questrial"/>
                <a:cs typeface="Questrial"/>
                <a:sym typeface="Questrial"/>
              </a:defRPr>
            </a:lvl4pPr>
            <a:lvl5pPr indent="0" lvl="4" marL="1828800" marR="0" rtl="0" algn="l">
              <a:spcBef>
                <a:spcPts val="0"/>
              </a:spcBef>
              <a:buNone/>
              <a:defRPr b="0" i="0" sz="1800" u="none" cap="none" strike="noStrike">
                <a:solidFill>
                  <a:schemeClr val="dk1"/>
                </a:solidFill>
                <a:latin typeface="Questrial"/>
                <a:ea typeface="Questrial"/>
                <a:cs typeface="Questrial"/>
                <a:sym typeface="Questrial"/>
              </a:defRPr>
            </a:lvl5pPr>
            <a:lvl6pPr indent="0" lvl="5" marL="2286000" marR="0" rtl="0" algn="l">
              <a:spcBef>
                <a:spcPts val="0"/>
              </a:spcBef>
              <a:buNone/>
              <a:defRPr b="0" i="0" sz="1800" u="none" cap="none" strike="noStrike">
                <a:solidFill>
                  <a:schemeClr val="dk1"/>
                </a:solidFill>
                <a:latin typeface="Questrial"/>
                <a:ea typeface="Questrial"/>
                <a:cs typeface="Questrial"/>
                <a:sym typeface="Questrial"/>
              </a:defRPr>
            </a:lvl6pPr>
            <a:lvl7pPr indent="0" lvl="6" marL="2743200" marR="0" rtl="0" algn="l">
              <a:spcBef>
                <a:spcPts val="0"/>
              </a:spcBef>
              <a:buNone/>
              <a:defRPr b="0" i="0" sz="1800" u="none" cap="none" strike="noStrike">
                <a:solidFill>
                  <a:schemeClr val="dk1"/>
                </a:solidFill>
                <a:latin typeface="Questrial"/>
                <a:ea typeface="Questrial"/>
                <a:cs typeface="Questrial"/>
                <a:sym typeface="Questrial"/>
              </a:defRPr>
            </a:lvl7pPr>
            <a:lvl8pPr indent="0" lvl="7" marL="3200400" marR="0" rtl="0" algn="l">
              <a:spcBef>
                <a:spcPts val="0"/>
              </a:spcBef>
              <a:buNone/>
              <a:defRPr b="0" i="0" sz="1800" u="none" cap="none" strike="noStrike">
                <a:solidFill>
                  <a:schemeClr val="dk1"/>
                </a:solidFill>
                <a:latin typeface="Questrial"/>
                <a:ea typeface="Questrial"/>
                <a:cs typeface="Questrial"/>
                <a:sym typeface="Questrial"/>
              </a:defRPr>
            </a:lvl8pPr>
            <a:lvl9pPr indent="0" lvl="8" marL="3657600" marR="0" rtl="0" algn="l">
              <a:spcBef>
                <a:spcPts val="0"/>
              </a:spcBef>
              <a:buNone/>
              <a:defRPr b="0" i="0" sz="1800" u="none" cap="none" strike="noStrike">
                <a:solidFill>
                  <a:schemeClr val="dk1"/>
                </a:solidFill>
                <a:latin typeface="Questrial"/>
                <a:ea typeface="Questrial"/>
                <a:cs typeface="Questrial"/>
                <a:sym typeface="Questrial"/>
              </a:defRPr>
            </a:lvl9pPr>
          </a:lstStyle>
          <a:p/>
        </p:txBody>
      </p:sp>
      <p:sp>
        <p:nvSpPr>
          <p:cNvPr id="28" name="Shape 28"/>
          <p:cNvSpPr/>
          <p:nvPr/>
        </p:nvSpPr>
        <p:spPr>
          <a:xfrm>
            <a:off x="0" y="1234440"/>
            <a:ext cx="9144000" cy="320039"/>
          </a:xfrm>
          <a:prstGeom prst="rect">
            <a:avLst/>
          </a:prstGeom>
          <a:solidFill>
            <a:srgbClr val="FFFFFF"/>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29" name="Shape 29"/>
          <p:cNvSpPr/>
          <p:nvPr/>
        </p:nvSpPr>
        <p:spPr>
          <a:xfrm>
            <a:off x="0" y="1280159"/>
            <a:ext cx="533399" cy="228600"/>
          </a:xfrm>
          <a:prstGeom prst="rect">
            <a:avLst/>
          </a:prstGeom>
          <a:solidFill>
            <a:schemeClr val="accent2"/>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0" name="Shape 30"/>
          <p:cNvSpPr/>
          <p:nvPr/>
        </p:nvSpPr>
        <p:spPr>
          <a:xfrm>
            <a:off x="590550" y="1280159"/>
            <a:ext cx="8553450" cy="228600"/>
          </a:xfrm>
          <a:prstGeom prst="rect">
            <a:avLst/>
          </a:prstGeom>
          <a:solidFill>
            <a:schemeClr val="accent1"/>
          </a:solidFill>
          <a:ln>
            <a:noFill/>
          </a:ln>
        </p:spPr>
        <p:txBody>
          <a:bodyPr anchorCtr="0" anchor="ctr" bIns="45700" lIns="91425" rIns="91425" tIns="45700">
            <a:noAutofit/>
          </a:bodyPr>
          <a:lstStyle/>
          <a:p>
            <a:pPr indent="0" lvl="0" marL="0" marR="0" rtl="0" algn="ctr">
              <a:spcBef>
                <a:spcPts val="0"/>
              </a:spcBef>
              <a:buNone/>
            </a:pPr>
            <a:r>
              <a:t/>
            </a:r>
            <a:endParaRPr b="0" i="0" sz="1800" u="none" cap="none" strike="noStrike">
              <a:solidFill>
                <a:schemeClr val="lt1"/>
              </a:solidFill>
              <a:latin typeface="Questrial"/>
              <a:ea typeface="Questrial"/>
              <a:cs typeface="Questrial"/>
              <a:sym typeface="Questrial"/>
            </a:endParaRPr>
          </a:p>
        </p:txBody>
      </p:sp>
      <p:sp>
        <p:nvSpPr>
          <p:cNvPr id="31" name="Shape 31"/>
          <p:cNvSpPr txBox="1"/>
          <p:nvPr>
            <p:ph idx="12" type="sldNum"/>
          </p:nvPr>
        </p:nvSpPr>
        <p:spPr>
          <a:xfrm>
            <a:off x="0" y="1272221"/>
            <a:ext cx="533399" cy="244475"/>
          </a:xfrm>
          <a:prstGeom prst="rect">
            <a:avLst/>
          </a:prstGeom>
          <a:noFill/>
          <a:ln>
            <a:noFill/>
          </a:ln>
        </p:spPr>
        <p:txBody>
          <a:bodyPr anchorCtr="0" anchor="ctr" bIns="45700" lIns="91425" rIns="91425" tIns="45700">
            <a:noAutofit/>
          </a:bodyPr>
          <a:lstStyle/>
          <a:p>
            <a:pPr indent="0" lvl="0" marL="0" marR="0" rtl="0" algn="ctr">
              <a:spcBef>
                <a:spcPts val="0"/>
              </a:spcBef>
              <a:buSzPct val="25000"/>
              <a:buNone/>
            </a:pPr>
            <a:fld id="{00000000-1234-1234-1234-123412341234}" type="slidenum">
              <a:rPr b="1" i="0" lang="en-US" sz="1400" u="none" cap="none" strike="noStrike">
                <a:solidFill>
                  <a:srgbClr val="FFFFFF"/>
                </a:solidFill>
                <a:latin typeface="Questrial"/>
                <a:ea typeface="Questrial"/>
                <a:cs typeface="Questrial"/>
                <a:sym typeface="Questrial"/>
              </a:rPr>
              <a:t>‹#›</a:t>
            </a:fld>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0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0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03.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lang="en-US" sz="3959"/>
              <a:t>Welcome - meet the people at your table - what school, what do they teach - why are they in this session?</a:t>
            </a:r>
          </a:p>
        </p:txBody>
      </p:sp>
      <p:sp>
        <p:nvSpPr>
          <p:cNvPr id="119" name="Shape 119"/>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(we’ll give people a chance to get here)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x="0" y="0"/>
          <a:ext cx="0" cy="0"/>
          <a:chOff x="0" y="0"/>
          <a:chExt cx="0" cy="0"/>
        </a:xfrm>
      </p:grpSpPr>
      <p:sp>
        <p:nvSpPr>
          <p:cNvPr id="172" name="Shape 172"/>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3959" u="none" cap="none" strike="noStrike">
                <a:solidFill>
                  <a:schemeClr val="lt2"/>
                </a:solidFill>
                <a:latin typeface="Questrial"/>
                <a:ea typeface="Questrial"/>
                <a:cs typeface="Questrial"/>
                <a:sym typeface="Questrial"/>
              </a:rPr>
              <a:t>HOW DO I FEEL ABOUT MY ROLE THIS YEAR? CHANGES? DISCUSS AT YOUR TABLE</a:t>
            </a:r>
          </a:p>
        </p:txBody>
      </p:sp>
      <p:sp>
        <p:nvSpPr>
          <p:cNvPr id="173" name="Shape 173"/>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(take a quick turn and share your experiences, what is succe</a:t>
            </a:r>
            <a:r>
              <a:rPr lang="en-US"/>
              <a:t>eding / failing</a:t>
            </a:r>
            <a:r>
              <a:rPr b="0" i="0" lang="en-US" sz="2600" u="none" cap="none" strike="noStrike">
                <a:solidFill>
                  <a:srgbClr val="FFFFFF"/>
                </a:solidFill>
                <a:latin typeface="Questrial"/>
                <a:ea typeface="Questrial"/>
                <a:cs typeface="Questrial"/>
                <a:sym typeface="Questrial"/>
              </a:rPr>
              <a:t>)</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x="0" y="0"/>
          <a:ext cx="0" cy="0"/>
          <a:chOff x="0" y="0"/>
          <a:chExt cx="0" cy="0"/>
        </a:xfrm>
      </p:grpSpPr>
      <p:sp>
        <p:nvSpPr>
          <p:cNvPr id="178" name="Shape 178"/>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Dangerous Territory</a:t>
            </a:r>
          </a:p>
        </p:txBody>
      </p:sp>
      <p:sp>
        <p:nvSpPr>
          <p:cNvPr id="179" name="Shape 179"/>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What do you wish you could tell the one staff in your department that is making your life harder? </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What is the real issue for that person? Discuss it (not naming names) in your table group.</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Are there any constructive ways to deal with their prime issue? (Discuss)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Anyone willing to share an example and a possible solution?</a:t>
            </a:r>
          </a:p>
          <a:p>
            <a:pPr indent="-320040" lvl="0" marL="320040" marR="0" rtl="0" algn="l">
              <a:spcBef>
                <a:spcPts val="700"/>
              </a:spcBef>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Anyone have ideas for any of these issues?</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x="0" y="0"/>
          <a:ext cx="0" cy="0"/>
          <a:chOff x="0" y="0"/>
          <a:chExt cx="0" cy="0"/>
        </a:xfrm>
      </p:grpSpPr>
      <p:sp>
        <p:nvSpPr>
          <p:cNvPr id="184" name="Shape 184"/>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4400" u="none" cap="none" strike="noStrike">
                <a:solidFill>
                  <a:schemeClr val="lt2"/>
                </a:solidFill>
                <a:latin typeface="Questrial"/>
                <a:ea typeface="Questrial"/>
                <a:cs typeface="Questrial"/>
                <a:sym typeface="Questrial"/>
              </a:rPr>
              <a:t>I FEEL OVERWHELMED BY DEPARTMENT NEEDS</a:t>
            </a:r>
          </a:p>
        </p:txBody>
      </p:sp>
      <p:sp>
        <p:nvSpPr>
          <p:cNvPr id="185" name="Shape 185"/>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(When do I get to just teach?)</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9" name="Shape 189"/>
        <p:cNvGrpSpPr/>
        <p:nvPr/>
      </p:nvGrpSpPr>
      <p:grpSpPr>
        <a:xfrm>
          <a:off x="0" y="0"/>
          <a:ext cx="0" cy="0"/>
          <a:chOff x="0" y="0"/>
          <a:chExt cx="0" cy="0"/>
        </a:xfrm>
      </p:grpSpPr>
      <p:sp>
        <p:nvSpPr>
          <p:cNvPr id="190" name="Shape 190"/>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3959" u="none" cap="none" strike="noStrike">
                <a:solidFill>
                  <a:schemeClr val="lt2"/>
                </a:solidFill>
                <a:latin typeface="Questrial"/>
                <a:ea typeface="Questrial"/>
                <a:cs typeface="Questrial"/>
                <a:sym typeface="Questrial"/>
              </a:rPr>
              <a:t>MY HOME LIFE AND RELATIONSHIPS OUTSIDE WORK ARE DIFFICULT</a:t>
            </a:r>
          </a:p>
        </p:txBody>
      </p:sp>
      <p:sp>
        <p:nvSpPr>
          <p:cNvPr id="191" name="Shape 191"/>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(I don’t feel healthy anymore)</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x="0" y="0"/>
          <a:ext cx="0" cy="0"/>
          <a:chOff x="0" y="0"/>
          <a:chExt cx="0" cy="0"/>
        </a:xfrm>
      </p:grpSpPr>
      <p:sp>
        <p:nvSpPr>
          <p:cNvPr id="196" name="Shape 196"/>
          <p:cNvSpPr txBox="1"/>
          <p:nvPr>
            <p:ph type="ctrTitle"/>
          </p:nvPr>
        </p:nvSpPr>
        <p:spPr>
          <a:xfrm>
            <a:off x="2362200" y="4038600"/>
            <a:ext cx="6477000"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lang="en-US" sz="3959"/>
              <a:t>IT HAS BEEN A ROUGH YEAR WITH JOB ACTION - MY TEAM COULDN’T EVEN MEET TO FIX ANYTHING</a:t>
            </a:r>
          </a:p>
        </p:txBody>
      </p:sp>
      <p:sp>
        <p:nvSpPr>
          <p:cNvPr id="197" name="Shape 197"/>
          <p:cNvSpPr txBox="1"/>
          <p:nvPr>
            <p:ph idx="1" type="subTitle"/>
          </p:nvPr>
        </p:nvSpPr>
        <p:spPr>
          <a:xfrm>
            <a:off x="2362200" y="6050037"/>
            <a:ext cx="6705600"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a:t>
            </a:r>
            <a:r>
              <a:rPr lang="en-US"/>
              <a:t>When are things going to feel better?</a:t>
            </a:r>
            <a:r>
              <a:rPr b="0" i="0" lang="en-US" sz="2600" u="none" cap="none" strike="noStrike">
                <a:solidFill>
                  <a:srgbClr val="FFFFFF"/>
                </a:solidFill>
                <a:latin typeface="Questrial"/>
                <a:ea typeface="Questrial"/>
                <a:cs typeface="Questrial"/>
                <a:sym typeface="Questrial"/>
              </a:rPr>
              <a:t>)</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x="0" y="0"/>
          <a:ext cx="0" cy="0"/>
          <a:chOff x="0" y="0"/>
          <a:chExt cx="0" cy="0"/>
        </a:xfrm>
      </p:grpSpPr>
      <p:sp>
        <p:nvSpPr>
          <p:cNvPr id="202" name="Shape 202"/>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What are your NEEDS and Goals</a:t>
            </a:r>
          </a:p>
        </p:txBody>
      </p:sp>
      <p:sp>
        <p:nvSpPr>
          <p:cNvPr id="203" name="Shape 203"/>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Finishing the year</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Starting next year</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Trying to have more control, so you can have better time-management, resource management</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Trying to enjoy work, not just get through the day</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Trying to be a good leader / good teacher</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What else? (Table Discussion) </a:t>
            </a: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x="0" y="0"/>
          <a:ext cx="0" cy="0"/>
          <a:chOff x="0" y="0"/>
          <a:chExt cx="0" cy="0"/>
        </a:xfrm>
      </p:grpSpPr>
      <p:sp>
        <p:nvSpPr>
          <p:cNvPr id="208" name="Shape 208"/>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3959" u="none" cap="none" strike="noStrike">
                <a:solidFill>
                  <a:schemeClr val="lt2"/>
                </a:solidFill>
                <a:latin typeface="Questrial"/>
                <a:ea typeface="Questrial"/>
                <a:cs typeface="Questrial"/>
                <a:sym typeface="Questrial"/>
              </a:rPr>
              <a:t>WHAT WOULD YOU LIKE OUT OF THIS SESSION? DISCUSS. I’LL ASK FOR THE BIGGIES (YOUR PRIORITIES - WHOEVER </a:t>
            </a:r>
            <a:r>
              <a:rPr lang="en-US" sz="3959"/>
              <a:t>NEEDS POINTEDLY,</a:t>
            </a:r>
            <a:r>
              <a:rPr b="0" i="0" lang="en-US" sz="3959" u="none" cap="none" strike="noStrike">
                <a:solidFill>
                  <a:schemeClr val="lt2"/>
                </a:solidFill>
                <a:latin typeface="Questrial"/>
                <a:ea typeface="Questrial"/>
                <a:cs typeface="Questrial"/>
                <a:sym typeface="Questrial"/>
              </a:rPr>
              <a:t> SHORTLY</a:t>
            </a:r>
            <a:r>
              <a:rPr lang="en-US" sz="3959"/>
              <a:t>)</a:t>
            </a:r>
          </a:p>
        </p:txBody>
      </p:sp>
      <p:sp>
        <p:nvSpPr>
          <p:cNvPr id="209" name="Shape 209"/>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(What are your biggest issues?)</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3" name="Shape 213"/>
        <p:cNvGrpSpPr/>
        <p:nvPr/>
      </p:nvGrpSpPr>
      <p:grpSpPr>
        <a:xfrm>
          <a:off x="0" y="0"/>
          <a:ext cx="0" cy="0"/>
          <a:chOff x="0" y="0"/>
          <a:chExt cx="0" cy="0"/>
        </a:xfrm>
      </p:grpSpPr>
      <p:sp>
        <p:nvSpPr>
          <p:cNvPr id="214" name="Shape 214"/>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How do you FEEL right now?</a:t>
            </a:r>
          </a:p>
        </p:txBody>
      </p:sp>
      <p:sp>
        <p:nvSpPr>
          <p:cNvPr id="215" name="Shape 215"/>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How would you describe your relationship with your department?</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How do you see your role as another department head at your school?</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Who gives YOU support? Where can you get support?</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How would you describe your relationship with your school administration?</a:t>
            </a:r>
          </a:p>
          <a:p>
            <a:pPr indent="-320040" lvl="0" marL="320040" marR="0" rtl="0" algn="l">
              <a:spcBef>
                <a:spcPts val="700"/>
              </a:spcBef>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Are you in a collaborative or hostile environment?</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How do you FEEL right now?</a:t>
            </a:r>
          </a:p>
        </p:txBody>
      </p:sp>
      <p:sp>
        <p:nvSpPr>
          <p:cNvPr id="221" name="Shape 221"/>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Too many board and Ministry initiatives with changing names (same things, different branding) no time to fit in more on top of actual curriculum</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Teaching employment environment getting you down</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Clubs management getting you down</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Special requests taking more time away from any possibility of true prep time</a:t>
            </a:r>
          </a:p>
          <a:p>
            <a:pPr indent="-320040" lvl="0" marL="320040" marR="0" rtl="0" algn="l">
              <a:spcBef>
                <a:spcPts val="700"/>
              </a:spcBef>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What else? Government re</a:t>
            </a:r>
            <a:r>
              <a:rPr lang="en-US"/>
              <a:t>porting, data</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5" name="Shape 225"/>
        <p:cNvGrpSpPr/>
        <p:nvPr/>
      </p:nvGrpSpPr>
      <p:grpSpPr>
        <a:xfrm>
          <a:off x="0" y="0"/>
          <a:ext cx="0" cy="0"/>
          <a:chOff x="0" y="0"/>
          <a:chExt cx="0" cy="0"/>
        </a:xfrm>
      </p:grpSpPr>
      <p:sp>
        <p:nvSpPr>
          <p:cNvPr id="226" name="Shape 226"/>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3959" u="none" cap="none" strike="noStrike">
                <a:solidFill>
                  <a:schemeClr val="lt2"/>
                </a:solidFill>
                <a:latin typeface="Questrial"/>
                <a:ea typeface="Questrial"/>
                <a:cs typeface="Questrial"/>
                <a:sym typeface="Questrial"/>
              </a:rPr>
              <a:t>IF YOU CAN’T THINK ABOUT THIS STUFF HERE, WHERE CAN YOU?</a:t>
            </a:r>
          </a:p>
        </p:txBody>
      </p:sp>
      <p:sp>
        <p:nvSpPr>
          <p:cNvPr id="227" name="Shape 227"/>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lvl="0" rtl="0">
              <a:spcBef>
                <a:spcPts val="0"/>
              </a:spcBef>
              <a:buClr>
                <a:schemeClr val="accent2"/>
              </a:buClr>
              <a:buSzPct val="25000"/>
              <a:buFont typeface="Noto Sans Symbols"/>
              <a:buNone/>
            </a:pPr>
            <a:r>
              <a:t/>
            </a:r>
            <a:endParaRPr>
              <a:solidFill>
                <a:schemeClr val="lt1"/>
              </a:solidFill>
            </a:endParaRPr>
          </a:p>
          <a:p>
            <a:pPr indent="0" lvl="0" marL="0" marR="0" rtl="0" algn="l">
              <a:spcBef>
                <a:spcPts val="0"/>
              </a:spcBef>
              <a:buClr>
                <a:schemeClr val="accent2"/>
              </a:buClr>
              <a:buSzPct val="25000"/>
              <a:buFont typeface="Noto Sans Symbols"/>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4400" u="none" cap="none" strike="noStrike">
                <a:solidFill>
                  <a:schemeClr val="lt2"/>
                </a:solidFill>
                <a:latin typeface="Questrial"/>
                <a:ea typeface="Questrial"/>
                <a:cs typeface="Questrial"/>
                <a:sym typeface="Questrial"/>
              </a:rPr>
              <a:t>INSIDE THE HEADS </a:t>
            </a:r>
            <a:br>
              <a:rPr b="0" i="0" lang="en-US" sz="4400" u="none" cap="none" strike="noStrike">
                <a:solidFill>
                  <a:schemeClr val="lt2"/>
                </a:solidFill>
                <a:latin typeface="Questrial"/>
                <a:ea typeface="Questrial"/>
                <a:cs typeface="Questrial"/>
                <a:sym typeface="Questrial"/>
              </a:rPr>
            </a:br>
            <a:r>
              <a:rPr b="0" i="0" lang="en-US" sz="4400" u="none" cap="none" strike="noStrike">
                <a:solidFill>
                  <a:schemeClr val="lt2"/>
                </a:solidFill>
                <a:latin typeface="Questrial"/>
                <a:ea typeface="Questrial"/>
                <a:cs typeface="Questrial"/>
                <a:sym typeface="Questrial"/>
              </a:rPr>
              <a:t>OF DEPARTMENT HEADS</a:t>
            </a:r>
          </a:p>
        </p:txBody>
      </p:sp>
      <p:sp>
        <p:nvSpPr>
          <p:cNvPr id="125" name="Shape 125"/>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lnSpc>
                <a:spcPct val="80000"/>
              </a:lnSpc>
              <a:spcBef>
                <a:spcPts val="0"/>
              </a:spcBef>
              <a:spcAft>
                <a:spcPts val="0"/>
              </a:spcAft>
              <a:buClr>
                <a:schemeClr val="accent2"/>
              </a:buClr>
              <a:buSzPct val="25000"/>
              <a:buFont typeface="Noto Sans Symbols"/>
              <a:buNone/>
            </a:pPr>
            <a:r>
              <a:rPr b="0" i="0" lang="en-US" sz="2015" u="none" cap="none" strike="noStrike">
                <a:solidFill>
                  <a:srgbClr val="FFFFFF"/>
                </a:solidFill>
                <a:latin typeface="Questrial"/>
                <a:ea typeface="Questrial"/>
                <a:cs typeface="Questrial"/>
                <a:sym typeface="Questrial"/>
              </a:rPr>
              <a:t>Erin Carey, Ins</a:t>
            </a:r>
            <a:r>
              <a:rPr lang="en-US" sz="2015"/>
              <a:t>tructional Leader, </a:t>
            </a:r>
            <a:r>
              <a:rPr b="0" i="0" lang="en-US" sz="2015" u="none" cap="none" strike="noStrike">
                <a:solidFill>
                  <a:srgbClr val="FFFFFF"/>
                </a:solidFill>
                <a:latin typeface="Questrial"/>
                <a:ea typeface="Questrial"/>
                <a:cs typeface="Questrial"/>
                <a:sym typeface="Questrial"/>
              </a:rPr>
              <a:t>Toronto District School Board / </a:t>
            </a:r>
            <a:r>
              <a:rPr lang="en-US" sz="2015"/>
              <a:t>Media Producer / Sailor </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1" name="Shape 231"/>
        <p:cNvGrpSpPr/>
        <p:nvPr/>
      </p:nvGrpSpPr>
      <p:grpSpPr>
        <a:xfrm>
          <a:off x="0" y="0"/>
          <a:ext cx="0" cy="0"/>
          <a:chOff x="0" y="0"/>
          <a:chExt cx="0" cy="0"/>
        </a:xfrm>
      </p:grpSpPr>
      <p:sp>
        <p:nvSpPr>
          <p:cNvPr id="232" name="Shape 232"/>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Areas of Facilitated Discussion</a:t>
            </a:r>
          </a:p>
        </p:txBody>
      </p:sp>
      <p:sp>
        <p:nvSpPr>
          <p:cNvPr id="233" name="Shape 233"/>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lnSpc>
                <a:spcPct val="90000"/>
              </a:lnSpc>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Budget planning organization and strategies</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Cross-curricular collaboration </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Understanding province-wide funding – Ministry concepts and guidelines versus applied reality, S</a:t>
            </a:r>
            <a:r>
              <a:rPr lang="en-US"/>
              <a:t>HSM strategies</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Managing teacher personalities </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Section assignments, teach</a:t>
            </a:r>
            <a:r>
              <a:rPr lang="en-US"/>
              <a:t>ing outside usual</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Subject specific storage considerations, planning, organization</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Modern computer lab management</a:t>
            </a:r>
          </a:p>
          <a:p>
            <a:pPr indent="-320040" lvl="0" marL="320040" marR="0" rtl="0" algn="l">
              <a:lnSpc>
                <a:spcPct val="90000"/>
              </a:lnSpc>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lnSpc>
                <a:spcPct val="90000"/>
              </a:lnSpc>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lnSpc>
                <a:spcPct val="90000"/>
              </a:lnSpc>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7" name="Shape 237"/>
        <p:cNvGrpSpPr/>
        <p:nvPr/>
      </p:nvGrpSpPr>
      <p:grpSpPr>
        <a:xfrm>
          <a:off x="0" y="0"/>
          <a:ext cx="0" cy="0"/>
          <a:chOff x="0" y="0"/>
          <a:chExt cx="0" cy="0"/>
        </a:xfrm>
      </p:grpSpPr>
      <p:sp>
        <p:nvSpPr>
          <p:cNvPr id="238" name="Shape 238"/>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Areas of Facilitated Discussion</a:t>
            </a:r>
          </a:p>
        </p:txBody>
      </p:sp>
      <p:sp>
        <p:nvSpPr>
          <p:cNvPr id="239" name="Shape 239"/>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Sharing resources (online collaboration, Google Docs, SafetyNET, D2L)</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Addressing safety at your unique board, with your unique classrooms, with your unique teachers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Promoting your department at course selection time, grade 9, school displays and events, and showcasing tech for academic teachers recognizing pathways</a:t>
            </a:r>
          </a:p>
          <a:p>
            <a:pPr indent="0" lvl="0" marL="0" marR="0" rtl="0" algn="l">
              <a:spcBef>
                <a:spcPts val="700"/>
              </a:spcBef>
              <a:spcAft>
                <a:spcPts val="0"/>
              </a:spcAft>
              <a:buClr>
                <a:schemeClr val="accent2"/>
              </a:buClr>
              <a:buSzPct val="25000"/>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ph type="title"/>
          </p:nvPr>
        </p:nvSpPr>
        <p:spPr>
          <a:xfrm>
            <a:off x="612647" y="228600"/>
            <a:ext cx="8153400" cy="990600"/>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Areas of Facilitated Discussion</a:t>
            </a:r>
          </a:p>
        </p:txBody>
      </p:sp>
      <p:sp>
        <p:nvSpPr>
          <p:cNvPr id="245" name="Shape 245"/>
          <p:cNvSpPr txBox="1"/>
          <p:nvPr>
            <p:ph idx="1" type="body"/>
          </p:nvPr>
        </p:nvSpPr>
        <p:spPr>
          <a:xfrm>
            <a:off x="612647" y="1600200"/>
            <a:ext cx="8153400"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a:t>
            </a:r>
            <a:r>
              <a:rPr lang="en-US"/>
              <a:t>HSM</a:t>
            </a:r>
          </a:p>
          <a:p>
            <a:pPr indent="-320040" lvl="0" marL="320040" marR="0" rtl="0" algn="l">
              <a:spcBef>
                <a:spcPts val="0"/>
              </a:spcBef>
              <a:spcAft>
                <a:spcPts val="0"/>
              </a:spcAft>
              <a:buClr>
                <a:schemeClr val="accent2"/>
              </a:buClr>
              <a:buSzPct val="59999"/>
              <a:buFont typeface="Noto Sans Symbols"/>
              <a:buChar char="◻"/>
            </a:pPr>
            <a:r>
              <a:rPr lang="en-US"/>
              <a:t>OYAP, Accelerated OYAP, Apprenticeship</a:t>
            </a:r>
          </a:p>
          <a:p>
            <a:pPr indent="-320040" lvl="0" marL="320040" marR="0" rtl="0" algn="l">
              <a:spcBef>
                <a:spcPts val="0"/>
              </a:spcBef>
              <a:spcAft>
                <a:spcPts val="0"/>
              </a:spcAft>
              <a:buClr>
                <a:schemeClr val="accent2"/>
              </a:buClr>
              <a:buSzPct val="59999"/>
              <a:buFont typeface="Noto Sans Symbols"/>
              <a:buChar char="◻"/>
            </a:pPr>
            <a:r>
              <a:rPr lang="en-US"/>
              <a:t>Dual-Credits</a:t>
            </a:r>
          </a:p>
          <a:p>
            <a:pPr lvl="0" rtl="0">
              <a:spcBef>
                <a:spcPts val="0"/>
              </a:spcBef>
              <a:buClr>
                <a:schemeClr val="accent2"/>
              </a:buClr>
              <a:buSzPct val="59999"/>
              <a:buFont typeface="Noto Sans Symbols"/>
              <a:buChar char="◻"/>
            </a:pPr>
            <a:r>
              <a:rPr lang="en-US"/>
              <a:t>“Restructuring”</a:t>
            </a:r>
          </a:p>
          <a:p>
            <a:pPr lvl="0" rtl="0">
              <a:spcBef>
                <a:spcPts val="0"/>
              </a:spcBef>
              <a:buClr>
                <a:schemeClr val="accent2"/>
              </a:buClr>
              <a:buSzPct val="59999"/>
              <a:buFont typeface="Noto Sans Symbols"/>
              <a:buChar char="◻"/>
            </a:pPr>
            <a:r>
              <a:rPr lang="en-US"/>
              <a:t>Losing your mind</a:t>
            </a:r>
          </a:p>
          <a:p>
            <a:pPr lvl="0" rtl="0">
              <a:spcBef>
                <a:spcPts val="0"/>
              </a:spcBef>
              <a:buClr>
                <a:schemeClr val="accent2"/>
              </a:buClr>
              <a:buSzPct val="59999"/>
              <a:buFont typeface="Noto Sans Symbols"/>
              <a:buChar char="◻"/>
            </a:pPr>
            <a:r>
              <a:rPr lang="en-US"/>
              <a:t>Health and Wellness </a:t>
            </a:r>
          </a:p>
          <a:p>
            <a:pPr lvl="0" rtl="0">
              <a:spcBef>
                <a:spcPts val="0"/>
              </a:spcBef>
              <a:buClr>
                <a:schemeClr val="accent2"/>
              </a:buClr>
              <a:buSzPct val="59999"/>
              <a:buFont typeface="Noto Sans Symbols"/>
              <a:buChar char="◻"/>
            </a:pPr>
            <a:r>
              <a:rPr lang="en-US"/>
              <a:t>Connecting with your community</a:t>
            </a:r>
          </a:p>
          <a:p>
            <a:pPr lvl="0" rtl="0">
              <a:spcBef>
                <a:spcPts val="0"/>
              </a:spcBef>
              <a:buClr>
                <a:schemeClr val="accent2"/>
              </a:buClr>
              <a:buSzPct val="59999"/>
              <a:buFont typeface="Noto Sans Symbols"/>
              <a:buChar char="◻"/>
            </a:pPr>
            <a:r>
              <a:rPr lang="en-US"/>
              <a:t>Switching Gears vs Multitasking </a:t>
            </a:r>
          </a:p>
          <a:p>
            <a:pPr indent="0" lvl="0" marL="0" marR="0" rtl="0" algn="l">
              <a:spcBef>
                <a:spcPts val="700"/>
              </a:spcBef>
              <a:spcAft>
                <a:spcPts val="0"/>
              </a:spcAft>
              <a:buClr>
                <a:schemeClr val="accent2"/>
              </a:buClr>
              <a:buSzPct val="25000"/>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x="0" y="0"/>
          <a:ext cx="0" cy="0"/>
          <a:chOff x="0" y="0"/>
          <a:chExt cx="0" cy="0"/>
        </a:xfrm>
      </p:grpSpPr>
      <p:sp>
        <p:nvSpPr>
          <p:cNvPr id="250" name="Shape 250"/>
          <p:cNvSpPr txBox="1"/>
          <p:nvPr>
            <p:ph type="ctrTitle"/>
          </p:nvPr>
        </p:nvSpPr>
        <p:spPr>
          <a:xfrm>
            <a:off x="2362200" y="4038600"/>
            <a:ext cx="6477000"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lang="en-US"/>
              <a:t>File Organization Before Google Drive</a:t>
            </a:r>
          </a:p>
        </p:txBody>
      </p:sp>
      <p:sp>
        <p:nvSpPr>
          <p:cNvPr id="251" name="Shape 251"/>
          <p:cNvSpPr txBox="1"/>
          <p:nvPr>
            <p:ph idx="1" type="subTitle"/>
          </p:nvPr>
        </p:nvSpPr>
        <p:spPr>
          <a:xfrm>
            <a:off x="2362200" y="6050037"/>
            <a:ext cx="6705600"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(example inside teacher share network)</a:t>
            </a:r>
          </a:p>
        </p:txBody>
      </p:sp>
      <p:pic>
        <p:nvPicPr>
          <p:cNvPr id="252" name="Shape 252"/>
          <p:cNvPicPr preferRelativeResize="0"/>
          <p:nvPr/>
        </p:nvPicPr>
        <p:blipFill rotWithShape="1">
          <a:blip r:embed="rId3">
            <a:alphaModFix/>
          </a:blip>
          <a:srcRect b="62890" l="32283" r="9515" t="14925"/>
          <a:stretch/>
        </p:blipFill>
        <p:spPr>
          <a:xfrm>
            <a:off x="73156" y="1905000"/>
            <a:ext cx="8994600" cy="1927500"/>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6" name="Shape 256"/>
        <p:cNvGrpSpPr/>
        <p:nvPr/>
      </p:nvGrpSpPr>
      <p:grpSpPr>
        <a:xfrm>
          <a:off x="0" y="0"/>
          <a:ext cx="0" cy="0"/>
          <a:chOff x="0" y="0"/>
          <a:chExt cx="0" cy="0"/>
        </a:xfrm>
      </p:grpSpPr>
      <p:sp>
        <p:nvSpPr>
          <p:cNvPr id="257" name="Shape 257"/>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t/>
            </a:r>
            <a:endParaRPr b="0" i="0" sz="4400" u="none" cap="none" strike="noStrike">
              <a:solidFill>
                <a:schemeClr val="lt2"/>
              </a:solidFill>
              <a:latin typeface="Questrial"/>
              <a:ea typeface="Questrial"/>
              <a:cs typeface="Questrial"/>
              <a:sym typeface="Questrial"/>
            </a:endParaRPr>
          </a:p>
        </p:txBody>
      </p:sp>
      <p:sp>
        <p:nvSpPr>
          <p:cNvPr id="258" name="Shape 258"/>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(example of organization on network server)</a:t>
            </a:r>
          </a:p>
        </p:txBody>
      </p:sp>
      <p:pic>
        <p:nvPicPr>
          <p:cNvPr id="259" name="Shape 259"/>
          <p:cNvPicPr preferRelativeResize="0"/>
          <p:nvPr/>
        </p:nvPicPr>
        <p:blipFill rotWithShape="1">
          <a:blip r:embed="rId3">
            <a:alphaModFix/>
          </a:blip>
          <a:srcRect b="36479" l="18826" r="6926" t="6984"/>
          <a:stretch/>
        </p:blipFill>
        <p:spPr>
          <a:xfrm>
            <a:off x="0" y="152400"/>
            <a:ext cx="9052248" cy="5514392"/>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x="0" y="0"/>
          <a:ext cx="0" cy="0"/>
          <a:chOff x="0" y="0"/>
          <a:chExt cx="0" cy="0"/>
        </a:xfrm>
      </p:grpSpPr>
      <p:sp>
        <p:nvSpPr>
          <p:cNvPr id="264" name="Shape 264"/>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t/>
            </a:r>
            <a:endParaRPr b="0" i="0" sz="4400" u="none" cap="none" strike="noStrike">
              <a:solidFill>
                <a:schemeClr val="lt2"/>
              </a:solidFill>
              <a:latin typeface="Questrial"/>
              <a:ea typeface="Questrial"/>
              <a:cs typeface="Questrial"/>
              <a:sym typeface="Questrial"/>
            </a:endParaRPr>
          </a:p>
        </p:txBody>
      </p:sp>
      <p:sp>
        <p:nvSpPr>
          <p:cNvPr id="265" name="Shape 265"/>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t/>
            </a:r>
            <a:endParaRPr b="0" i="0" sz="2600" u="none" cap="none" strike="noStrike">
              <a:solidFill>
                <a:srgbClr val="FFFFFF"/>
              </a:solidFill>
              <a:latin typeface="Questrial"/>
              <a:ea typeface="Questrial"/>
              <a:cs typeface="Questrial"/>
              <a:sym typeface="Questrial"/>
            </a:endParaRPr>
          </a:p>
        </p:txBody>
      </p:sp>
      <p:pic>
        <p:nvPicPr>
          <p:cNvPr id="266" name="Shape 266"/>
          <p:cNvPicPr preferRelativeResize="0"/>
          <p:nvPr/>
        </p:nvPicPr>
        <p:blipFill rotWithShape="1">
          <a:blip r:embed="rId3">
            <a:alphaModFix/>
          </a:blip>
          <a:srcRect b="52391" l="34401" r="11286" t="6968"/>
          <a:stretch/>
        </p:blipFill>
        <p:spPr>
          <a:xfrm>
            <a:off x="152400" y="423731"/>
            <a:ext cx="8839199" cy="5291268"/>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sp>
        <p:nvSpPr>
          <p:cNvPr id="271" name="Shape 271"/>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lang="en-US"/>
              <a:t>File Organization After Google Drive</a:t>
            </a:r>
          </a:p>
        </p:txBody>
      </p:sp>
      <p:sp>
        <p:nvSpPr>
          <p:cNvPr id="272" name="Shape 272"/>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(example inside </a:t>
            </a:r>
            <a:r>
              <a:rPr lang="en-US"/>
              <a:t>staff and student folders</a:t>
            </a:r>
            <a:r>
              <a:rPr b="0" i="0" lang="en-US" sz="2600" u="none" cap="none" strike="noStrike">
                <a:solidFill>
                  <a:srgbClr val="FFFFFF"/>
                </a:solidFill>
                <a:latin typeface="Questrial"/>
                <a:ea typeface="Questrial"/>
                <a:cs typeface="Questrial"/>
                <a:sym typeface="Questrial"/>
              </a:rPr>
              <a:t>)</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6" name="Shape 276"/>
        <p:cNvGrpSpPr/>
        <p:nvPr/>
      </p:nvGrpSpPr>
      <p:grpSpPr>
        <a:xfrm>
          <a:off x="0" y="0"/>
          <a:ext cx="0" cy="0"/>
          <a:chOff x="0" y="0"/>
          <a:chExt cx="0" cy="0"/>
        </a:xfrm>
      </p:grpSpPr>
      <p:sp>
        <p:nvSpPr>
          <p:cNvPr id="277" name="Shape 277"/>
          <p:cNvSpPr txBox="1"/>
          <p:nvPr>
            <p:ph type="title"/>
          </p:nvPr>
        </p:nvSpPr>
        <p:spPr>
          <a:xfrm>
            <a:off x="612647" y="228600"/>
            <a:ext cx="8153400" cy="990600"/>
          </a:xfrm>
          <a:prstGeom prst="rect">
            <a:avLst/>
          </a:prstGeom>
        </p:spPr>
        <p:txBody>
          <a:bodyPr anchorCtr="0" anchor="ctr" bIns="91425" lIns="91425" rIns="91425" tIns="91425">
            <a:noAutofit/>
          </a:bodyPr>
          <a:lstStyle/>
          <a:p>
            <a:pPr lvl="0">
              <a:spcBef>
                <a:spcPts val="0"/>
              </a:spcBef>
              <a:buNone/>
            </a:pPr>
            <a:r>
              <a:rPr lang="en-US"/>
              <a:t>How would you organize yours?</a:t>
            </a:r>
          </a:p>
        </p:txBody>
      </p:sp>
      <p:sp>
        <p:nvSpPr>
          <p:cNvPr id="278" name="Shape 278"/>
          <p:cNvSpPr txBox="1"/>
          <p:nvPr>
            <p:ph idx="1" type="body"/>
          </p:nvPr>
        </p:nvSpPr>
        <p:spPr>
          <a:xfrm>
            <a:off x="612647" y="1600200"/>
            <a:ext cx="8153400" cy="4495800"/>
          </a:xfrm>
          <a:prstGeom prst="rect">
            <a:avLst/>
          </a:prstGeom>
        </p:spPr>
        <p:txBody>
          <a:bodyPr anchorCtr="0" anchor="t" bIns="91425" lIns="91425" rIns="91425" tIns="91425">
            <a:noAutofit/>
          </a:bodyPr>
          <a:lstStyle/>
          <a:p>
            <a:pPr lvl="0">
              <a:spcBef>
                <a:spcPts val="0"/>
              </a:spcBef>
              <a:buNone/>
            </a:pPr>
            <a:r>
              <a:rPr lang="en-US"/>
              <a:t>Department</a:t>
            </a:r>
          </a:p>
          <a:p>
            <a:pPr indent="-209550" lvl="0" marL="777240">
              <a:spcBef>
                <a:spcPts val="0"/>
              </a:spcBef>
              <a:buNone/>
            </a:pPr>
            <a:r>
              <a:rPr lang="en-US"/>
              <a:t>Promotions</a:t>
            </a:r>
          </a:p>
          <a:p>
            <a:pPr indent="-209550" lvl="0" marL="777240">
              <a:spcBef>
                <a:spcPts val="0"/>
              </a:spcBef>
              <a:buNone/>
            </a:pPr>
            <a:r>
              <a:rPr lang="en-US"/>
              <a:t>Budget</a:t>
            </a:r>
          </a:p>
          <a:p>
            <a:pPr indent="-209550" lvl="0" marL="777240">
              <a:spcBef>
                <a:spcPts val="0"/>
              </a:spcBef>
              <a:buNone/>
            </a:pPr>
            <a:r>
              <a:rPr lang="en-US"/>
              <a:t>Forms</a:t>
            </a:r>
          </a:p>
          <a:p>
            <a:pPr indent="-209550" lvl="0" marL="777240" rtl="0">
              <a:spcBef>
                <a:spcPts val="0"/>
              </a:spcBef>
              <a:buNone/>
            </a:pPr>
            <a:r>
              <a:rPr lang="en-US"/>
              <a:t>Clubs and Teams</a:t>
            </a:r>
          </a:p>
          <a:p>
            <a:pPr indent="-209550" lvl="0" marL="777240" rtl="0">
              <a:spcBef>
                <a:spcPts val="0"/>
              </a:spcBef>
              <a:buNone/>
            </a:pPr>
            <a:r>
              <a:rPr lang="en-US"/>
              <a:t>Course Outlines</a:t>
            </a:r>
          </a:p>
          <a:p>
            <a:pPr indent="-209550" lvl="0" marL="777240" rtl="0">
              <a:spcBef>
                <a:spcPts val="0"/>
              </a:spcBef>
              <a:buNone/>
            </a:pPr>
            <a:r>
              <a:rPr lang="en-US"/>
              <a:t>Management</a:t>
            </a:r>
          </a:p>
          <a:p>
            <a:pPr indent="-209550" lvl="0" marL="777240">
              <a:spcBef>
                <a:spcPts val="0"/>
              </a:spcBef>
              <a:buNone/>
            </a:pPr>
            <a:r>
              <a:rPr lang="en-US"/>
              <a:t>Safety</a:t>
            </a:r>
          </a:p>
          <a:p>
            <a:pPr lvl="0">
              <a:spcBef>
                <a:spcPts val="0"/>
              </a:spcBef>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2" name="Shape 282"/>
        <p:cNvGrpSpPr/>
        <p:nvPr/>
      </p:nvGrpSpPr>
      <p:grpSpPr>
        <a:xfrm>
          <a:off x="0" y="0"/>
          <a:ext cx="0" cy="0"/>
          <a:chOff x="0" y="0"/>
          <a:chExt cx="0" cy="0"/>
        </a:xfrm>
      </p:grpSpPr>
      <p:sp>
        <p:nvSpPr>
          <p:cNvPr id="283" name="Shape 283"/>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Areas of Facilitated Discussion</a:t>
            </a:r>
          </a:p>
        </p:txBody>
      </p:sp>
      <p:sp>
        <p:nvSpPr>
          <p:cNvPr id="284" name="Shape 284"/>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Organizational ‘jigs’ and examples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Team-building and running department meetings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Building on management skills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Online textbooks – sharing textbooks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Best practices sharing</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Best resources, field trips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Other ideas that come up in our discussions together</a:t>
            </a:r>
          </a:p>
          <a:p>
            <a:pPr indent="-320040" lvl="0" marL="320040" marR="0" rtl="0" algn="l">
              <a:spcBef>
                <a:spcPts val="700"/>
              </a:spcBef>
              <a:spcAft>
                <a:spcPts val="0"/>
              </a:spcAft>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8" name="Shape 288"/>
        <p:cNvGrpSpPr/>
        <p:nvPr/>
      </p:nvGrpSpPr>
      <p:grpSpPr>
        <a:xfrm>
          <a:off x="0" y="0"/>
          <a:ext cx="0" cy="0"/>
          <a:chOff x="0" y="0"/>
          <a:chExt cx="0" cy="0"/>
        </a:xfrm>
      </p:grpSpPr>
      <p:sp>
        <p:nvSpPr>
          <p:cNvPr id="289" name="Shape 289"/>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Areas of Facilitated Discussion</a:t>
            </a:r>
          </a:p>
        </p:txBody>
      </p:sp>
      <p:sp>
        <p:nvSpPr>
          <p:cNvPr id="290" name="Shape 290"/>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Safety training tracking – SafetyNET advice – SEE FILES IN FOLDER ATTACHED</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Subject specific – talking with other teachers who lead in your course area(s) – sharing best DEPARTMENT MANAGEMENT practices for your subject area - GROUPS – TFJ, TTJ, TXJ, TPJ, TCJ, TMJ, TDJ, THJ, TEJ, TGJ, TIJ </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What is your management style – hands-off? Micro-manager? LITTLE QUIZ</a:t>
            </a:r>
          </a:p>
          <a:p>
            <a:pPr indent="0" lvl="0" marL="0" marR="0" rtl="0" algn="l">
              <a:spcBef>
                <a:spcPts val="700"/>
              </a:spcBef>
              <a:buClr>
                <a:schemeClr val="accent2"/>
              </a:buClr>
              <a:buSzPct val="25000"/>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4400" u="none" cap="none" strike="noStrike">
                <a:solidFill>
                  <a:schemeClr val="lt2"/>
                </a:solidFill>
                <a:latin typeface="Questrial"/>
                <a:ea typeface="Questrial"/>
                <a:cs typeface="Questrial"/>
                <a:sym typeface="Questrial"/>
              </a:rPr>
              <a:t>I JUST NEED SOME </a:t>
            </a:r>
            <a:br>
              <a:rPr b="0" i="0" lang="en-US" sz="4400" u="none" cap="none" strike="noStrike">
                <a:solidFill>
                  <a:schemeClr val="lt2"/>
                </a:solidFill>
                <a:latin typeface="Questrial"/>
                <a:ea typeface="Questrial"/>
                <a:cs typeface="Questrial"/>
                <a:sym typeface="Questrial"/>
              </a:rPr>
            </a:br>
            <a:r>
              <a:rPr b="0" i="0" lang="en-US" sz="4400" u="none" cap="none" strike="noStrike">
                <a:solidFill>
                  <a:schemeClr val="lt2"/>
                </a:solidFill>
                <a:latin typeface="Questrial"/>
                <a:ea typeface="Questrial"/>
                <a:cs typeface="Questrial"/>
                <a:sym typeface="Questrial"/>
              </a:rPr>
              <a:t>TIME TO THINK</a:t>
            </a:r>
          </a:p>
        </p:txBody>
      </p:sp>
      <p:sp>
        <p:nvSpPr>
          <p:cNvPr id="131" name="Shape 131"/>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(If just these other teachers and students, and </a:t>
            </a:r>
            <a:r>
              <a:rPr lang="en-US"/>
              <a:t>“</a:t>
            </a:r>
            <a:r>
              <a:rPr b="0" i="0" lang="en-US" sz="2600" u="none" cap="none" strike="noStrike">
                <a:solidFill>
                  <a:srgbClr val="FFFFFF"/>
                </a:solidFill>
                <a:latin typeface="Questrial"/>
                <a:ea typeface="Questrial"/>
                <a:cs typeface="Questrial"/>
                <a:sym typeface="Questrial"/>
              </a:rPr>
              <a:t>initiatives</a:t>
            </a:r>
            <a:r>
              <a:rPr lang="en-US"/>
              <a:t>”</a:t>
            </a:r>
            <a:r>
              <a:rPr b="0" i="0" lang="en-US" sz="2600" u="none" cap="none" strike="noStrike">
                <a:solidFill>
                  <a:srgbClr val="FFFFFF"/>
                </a:solidFill>
                <a:latin typeface="Questrial"/>
                <a:ea typeface="Questrial"/>
                <a:cs typeface="Questrial"/>
                <a:sym typeface="Questrial"/>
              </a:rPr>
              <a:t> weren’t here)</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4" name="Shape 294"/>
        <p:cNvGrpSpPr/>
        <p:nvPr/>
      </p:nvGrpSpPr>
      <p:grpSpPr>
        <a:xfrm>
          <a:off x="0" y="0"/>
          <a:ext cx="0" cy="0"/>
          <a:chOff x="0" y="0"/>
          <a:chExt cx="0" cy="0"/>
        </a:xfrm>
      </p:grpSpPr>
      <p:sp>
        <p:nvSpPr>
          <p:cNvPr id="295" name="Shape 295"/>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Bits and Pieces 1</a:t>
            </a:r>
          </a:p>
        </p:txBody>
      </p:sp>
      <p:sp>
        <p:nvSpPr>
          <p:cNvPr id="296" name="Shape 296"/>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accent2"/>
              </a:buClr>
              <a:buSzPct val="25000"/>
              <a:buFont typeface="Noto Sans Symbols"/>
              <a:buNone/>
            </a:pPr>
            <a:r>
              <a:rPr b="0" i="0" lang="en-US" sz="2465" u="none" cap="none" strike="noStrike">
                <a:solidFill>
                  <a:schemeClr val="dk1"/>
                </a:solidFill>
                <a:latin typeface="Questrial"/>
                <a:ea typeface="Questrial"/>
                <a:cs typeface="Questrial"/>
                <a:sym typeface="Questrial"/>
              </a:rPr>
              <a:t>Funny Things…That You Should Consider… </a:t>
            </a:r>
          </a:p>
          <a:p>
            <a:pPr indent="-320040" lvl="0" marL="320040" marR="0" rtl="0" algn="l">
              <a:lnSpc>
                <a:spcPct val="90000"/>
              </a:lnSpc>
              <a:spcBef>
                <a:spcPts val="700"/>
              </a:spcBef>
              <a:spcAft>
                <a:spcPts val="0"/>
              </a:spcAft>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Issues - fridge management, who always buys the coffee?</a:t>
            </a:r>
          </a:p>
          <a:p>
            <a:pPr indent="-320040" lvl="0" marL="320040" marR="0" rtl="0" algn="l">
              <a:lnSpc>
                <a:spcPct val="90000"/>
              </a:lnSpc>
              <a:spcBef>
                <a:spcPts val="700"/>
              </a:spcBef>
              <a:spcAft>
                <a:spcPts val="0"/>
              </a:spcAft>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Show - dept binder, safety binder, give your colleagues copies of the safety net blank</a:t>
            </a:r>
          </a:p>
          <a:p>
            <a:pPr indent="-320040" lvl="0" marL="320040" marR="0" rtl="0" algn="l">
              <a:lnSpc>
                <a:spcPct val="90000"/>
              </a:lnSpc>
              <a:spcBef>
                <a:spcPts val="700"/>
              </a:spcBef>
              <a:spcAft>
                <a:spcPts val="0"/>
              </a:spcAft>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Make - tech guide to school</a:t>
            </a:r>
          </a:p>
          <a:p>
            <a:pPr indent="-320040" lvl="0" marL="320040" marR="0" rtl="0" algn="l">
              <a:lnSpc>
                <a:spcPct val="90000"/>
              </a:lnSpc>
              <a:spcBef>
                <a:spcPts val="700"/>
              </a:spcBef>
              <a:spcAft>
                <a:spcPts val="0"/>
              </a:spcAft>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Promotions - displays, using screens in library to display digital work</a:t>
            </a:r>
          </a:p>
          <a:p>
            <a:pPr indent="-320040" lvl="0" marL="320040" marR="0" rtl="0" algn="l">
              <a:lnSpc>
                <a:spcPct val="90000"/>
              </a:lnSpc>
              <a:spcBef>
                <a:spcPts val="700"/>
              </a:spcBef>
              <a:spcAft>
                <a:spcPts val="0"/>
              </a:spcAft>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Contests - Skills participation</a:t>
            </a:r>
          </a:p>
          <a:p>
            <a:pPr indent="-320040" lvl="0" marL="320040" marR="0" rtl="0" algn="l">
              <a:lnSpc>
                <a:spcPct val="90000"/>
              </a:lnSpc>
              <a:spcBef>
                <a:spcPts val="700"/>
              </a:spcBef>
              <a:buClr>
                <a:schemeClr val="accent2"/>
              </a:buClr>
              <a:buSzPct val="59160"/>
              <a:buFont typeface="Noto Sans Symbols"/>
              <a:buChar char="◻"/>
            </a:pPr>
            <a:r>
              <a:rPr b="0" i="0" lang="en-US" sz="2465" u="none" cap="none" strike="noStrike">
                <a:solidFill>
                  <a:schemeClr val="dk1"/>
                </a:solidFill>
                <a:latin typeface="Questrial"/>
                <a:ea typeface="Questrial"/>
                <a:cs typeface="Questrial"/>
                <a:sym typeface="Questrial"/>
              </a:rPr>
              <a:t>Scheduling - looking at your year, put in dept meetings on calendar, acl, meetings staff meetings, special days on an online calendar that does reminders</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Bits and Pieces 2</a:t>
            </a:r>
          </a:p>
        </p:txBody>
      </p:sp>
      <p:sp>
        <p:nvSpPr>
          <p:cNvPr id="302" name="Shape 302"/>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accent2"/>
              </a:buClr>
              <a:buSzPct val="25000"/>
              <a:buFont typeface="Noto Sans Symbols"/>
              <a:buNone/>
            </a:pPr>
            <a:r>
              <a:rPr b="0" i="0" lang="en-US" sz="2247" u="none" cap="none" strike="noStrike">
                <a:solidFill>
                  <a:schemeClr val="dk1"/>
                </a:solidFill>
                <a:latin typeface="Questrial"/>
                <a:ea typeface="Questrial"/>
                <a:cs typeface="Questrial"/>
                <a:sym typeface="Questrial"/>
              </a:rPr>
              <a:t>Funny Things…That You Should Consider… </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Budgeting - encourage a standardized form, important that everyone is presenting  budget requests the same way at your school</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Web Presence - Updating your Web page for your dept</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Coherent look - standardizing course outlines look at school level</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Legal stuff - documenting licenses</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IT - Computer inventory, XP, RCT for free computers</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Managing class set mobile labs - methods for mobile lab booking</a:t>
            </a:r>
          </a:p>
          <a:p>
            <a:pPr indent="-320040" lvl="0" marL="320040" marR="0" rtl="0" algn="l">
              <a:lnSpc>
                <a:spcPct val="80000"/>
              </a:lnSpc>
              <a:spcBef>
                <a:spcPts val="700"/>
              </a:spcBef>
              <a:spcAft>
                <a:spcPts val="0"/>
              </a:spcAft>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CYA - Safety training procedure tracking</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6" name="Shape 306"/>
        <p:cNvGrpSpPr/>
        <p:nvPr/>
      </p:nvGrpSpPr>
      <p:grpSpPr>
        <a:xfrm>
          <a:off x="0" y="0"/>
          <a:ext cx="0" cy="0"/>
          <a:chOff x="0" y="0"/>
          <a:chExt cx="0" cy="0"/>
        </a:xfrm>
      </p:grpSpPr>
      <p:sp>
        <p:nvSpPr>
          <p:cNvPr id="307" name="Shape 307"/>
          <p:cNvSpPr txBox="1"/>
          <p:nvPr>
            <p:ph type="title"/>
          </p:nvPr>
        </p:nvSpPr>
        <p:spPr>
          <a:xfrm>
            <a:off x="612647" y="228600"/>
            <a:ext cx="8153400" cy="990600"/>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Bits and Pieces </a:t>
            </a:r>
            <a:r>
              <a:rPr lang="en-US"/>
              <a:t>3</a:t>
            </a:r>
          </a:p>
        </p:txBody>
      </p:sp>
      <p:sp>
        <p:nvSpPr>
          <p:cNvPr id="308" name="Shape 308"/>
          <p:cNvSpPr txBox="1"/>
          <p:nvPr>
            <p:ph idx="1" type="body"/>
          </p:nvPr>
        </p:nvSpPr>
        <p:spPr>
          <a:xfrm>
            <a:off x="612647" y="1600200"/>
            <a:ext cx="8153400" cy="44958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chemeClr val="accent2"/>
              </a:buClr>
              <a:buSzPct val="25000"/>
              <a:buFont typeface="Noto Sans Symbols"/>
              <a:buNone/>
            </a:pPr>
            <a:r>
              <a:rPr b="0" i="0" lang="en-US" sz="2247" u="none" cap="none" strike="noStrike">
                <a:solidFill>
                  <a:schemeClr val="dk1"/>
                </a:solidFill>
                <a:latin typeface="Questrial"/>
                <a:ea typeface="Questrial"/>
                <a:cs typeface="Questrial"/>
                <a:sym typeface="Questrial"/>
              </a:rPr>
              <a:t>Funny Things…That You Should Consider… </a:t>
            </a:r>
          </a:p>
          <a:p>
            <a:pPr indent="-320040" lvl="0" marL="320040" marR="0" rtl="0" algn="l">
              <a:lnSpc>
                <a:spcPct val="80000"/>
              </a:lnSpc>
              <a:spcBef>
                <a:spcPts val="700"/>
              </a:spcBef>
              <a:spcAft>
                <a:spcPts val="0"/>
              </a:spcAft>
              <a:buClr>
                <a:schemeClr val="accent2"/>
              </a:buClr>
              <a:buSzPct val="61281"/>
              <a:buFont typeface="Noto Sans Symbols"/>
              <a:buChar char="◻"/>
            </a:pPr>
            <a:r>
              <a:rPr lang="en-US" sz="2247"/>
              <a:t>Admin teams - the good, bad, ugly</a:t>
            </a:r>
          </a:p>
          <a:p>
            <a:pPr indent="-320040" lvl="0" marL="320040" marR="0" rtl="0" algn="l">
              <a:lnSpc>
                <a:spcPct val="80000"/>
              </a:lnSpc>
              <a:spcBef>
                <a:spcPts val="700"/>
              </a:spcBef>
              <a:buClr>
                <a:schemeClr val="accent2"/>
              </a:buClr>
              <a:buSzPct val="61281"/>
              <a:buFont typeface="Noto Sans Symbols"/>
              <a:buChar char="◻"/>
            </a:pPr>
            <a:r>
              <a:rPr b="0" i="0" lang="en-US" sz="2247" u="none" cap="none" strike="noStrike">
                <a:solidFill>
                  <a:schemeClr val="dk1"/>
                </a:solidFill>
                <a:latin typeface="Questrial"/>
                <a:ea typeface="Questrial"/>
                <a:cs typeface="Questrial"/>
                <a:sym typeface="Questrial"/>
              </a:rPr>
              <a:t>Touching Base - rounds to classrooms, offices, admin, main office, checking for damage, do they look like learning places,  issues, getting requests by email or in your to do book to not lose your mind</a:t>
            </a:r>
          </a:p>
          <a:p>
            <a:pPr indent="-377145" lvl="0" marL="320040" marR="0" rtl="0" algn="l">
              <a:lnSpc>
                <a:spcPct val="80000"/>
              </a:lnSpc>
              <a:spcBef>
                <a:spcPts val="700"/>
              </a:spcBef>
              <a:buClr>
                <a:schemeClr val="accent2"/>
              </a:buClr>
              <a:buSzPct val="102159"/>
              <a:buFont typeface="Noto Sans Symbols"/>
              <a:buChar char="◻"/>
            </a:pPr>
            <a:r>
              <a:rPr lang="en-US" sz="2247"/>
              <a:t>Lost in the shuffle expenses - who is responsible for whole school benefitting items - like the AV equipment, the common labs, the library</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2" name="Shape 312"/>
        <p:cNvGrpSpPr/>
        <p:nvPr/>
      </p:nvGrpSpPr>
      <p:grpSpPr>
        <a:xfrm>
          <a:off x="0" y="0"/>
          <a:ext cx="0" cy="0"/>
          <a:chOff x="0" y="0"/>
          <a:chExt cx="0" cy="0"/>
        </a:xfrm>
      </p:grpSpPr>
      <p:sp>
        <p:nvSpPr>
          <p:cNvPr id="313" name="Shape 313"/>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3959" u="none" cap="none" strike="noStrike">
                <a:solidFill>
                  <a:schemeClr val="dk2"/>
                </a:solidFill>
                <a:latin typeface="Questrial"/>
                <a:ea typeface="Questrial"/>
                <a:cs typeface="Questrial"/>
                <a:sym typeface="Questrial"/>
              </a:rPr>
              <a:t>WHO HAS MORE BIG QUESTIONS?</a:t>
            </a:r>
          </a:p>
        </p:txBody>
      </p:sp>
      <p:sp>
        <p:nvSpPr>
          <p:cNvPr id="314" name="Shape 314"/>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CONNECTIONS</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NETWORK, EXCHANGE INFO – ANY RESOURCES YOU WANT TO ASK SOMEONE HERE MORE ABOUT?</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DON’T OVEREXTEND YOURSELF, BE REALISTIC</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IF ALL YOU DID TODAY WAS LISTEN, OK! </a:t>
            </a:r>
          </a:p>
          <a:p>
            <a:pPr indent="-320040" lvl="0" marL="320040" marR="0" rtl="0" algn="l">
              <a:spcBef>
                <a:spcPts val="700"/>
              </a:spcBef>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LET IT PERCOLATE OR BREW LIKE GOOD COFFEE, or SIP LIKE GOOD WINE</a:t>
            </a:r>
            <a:r>
              <a:rPr b="0" i="0" lang="en-US" sz="2900" u="none" cap="none" strike="noStrike">
                <a:solidFill>
                  <a:schemeClr val="dk1"/>
                </a:solidFill>
                <a:latin typeface="Questrial"/>
                <a:ea typeface="Questrial"/>
                <a:cs typeface="Questrial"/>
                <a:sym typeface="Questrial"/>
              </a:rPr>
              <a:t> </a:t>
            </a:r>
            <a:r>
              <a:rPr b="0" i="0" lang="en-US" sz="2900" u="none" cap="none" strike="noStrike">
                <a:solidFill>
                  <a:schemeClr val="dk1"/>
                </a:solidFill>
                <a:latin typeface="Questrial"/>
                <a:ea typeface="Questrial"/>
                <a:cs typeface="Questrial"/>
                <a:sym typeface="Questrial"/>
              </a:rPr>
              <a:t>(SPEAKING OF …WE’RE DONE!)</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8" name="Shape 318"/>
        <p:cNvGrpSpPr/>
        <p:nvPr/>
      </p:nvGrpSpPr>
      <p:grpSpPr>
        <a:xfrm>
          <a:off x="0" y="0"/>
          <a:ext cx="0" cy="0"/>
          <a:chOff x="0" y="0"/>
          <a:chExt cx="0" cy="0"/>
        </a:xfrm>
      </p:grpSpPr>
      <p:sp>
        <p:nvSpPr>
          <p:cNvPr id="319" name="Shape 319"/>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4400" u="none" cap="none" strike="noStrike">
                <a:solidFill>
                  <a:schemeClr val="lt2"/>
                </a:solidFill>
                <a:latin typeface="Questrial"/>
                <a:ea typeface="Questrial"/>
                <a:cs typeface="Questrial"/>
                <a:sym typeface="Questrial"/>
              </a:rPr>
              <a:t>THANKS FOR PARTICIPATING</a:t>
            </a:r>
          </a:p>
          <a:p>
            <a:pPr indent="0" lvl="0" marL="0" marR="0" rtl="0" algn="l">
              <a:spcBef>
                <a:spcPts val="0"/>
              </a:spcBef>
              <a:buClr>
                <a:schemeClr val="lt2"/>
              </a:buClr>
              <a:buSzPct val="25000"/>
              <a:buFont typeface="Questrial"/>
              <a:buNone/>
            </a:pPr>
            <a:r>
              <a:rPr lang="en-US"/>
              <a:t>erin.carey@tdsb.on.ca</a:t>
            </a:r>
          </a:p>
        </p:txBody>
      </p:sp>
      <p:sp>
        <p:nvSpPr>
          <p:cNvPr id="320" name="Shape 320"/>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(hope you got something out of this time)</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SESSION OVERVIEW</a:t>
            </a:r>
          </a:p>
        </p:txBody>
      </p:sp>
      <p:sp>
        <p:nvSpPr>
          <p:cNvPr id="137" name="Shape 137"/>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lnSpc>
                <a:spcPct val="90000"/>
              </a:lnSpc>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Getting handout, say hi to people at your table</a:t>
            </a:r>
          </a:p>
          <a:p>
            <a:pPr indent="-320040" lvl="0" marL="320040" marR="0" rtl="0" algn="l">
              <a:lnSpc>
                <a:spcPct val="90000"/>
              </a:lnSpc>
              <a:spcBef>
                <a:spcPts val="700"/>
              </a:spcBef>
              <a:spcAft>
                <a:spcPts val="0"/>
              </a:spcAft>
              <a:buClr>
                <a:schemeClr val="accent2"/>
              </a:buClr>
              <a:buSzPct val="59999"/>
              <a:buFont typeface="Noto Sans Symbols"/>
              <a:buChar char="◻"/>
            </a:pPr>
            <a:r>
              <a:rPr lang="en-US"/>
              <a:t>Your choices on p</a:t>
            </a:r>
            <a:r>
              <a:rPr b="0" i="0" lang="en-US" sz="2900" u="none" cap="none" strike="noStrike">
                <a:solidFill>
                  <a:schemeClr val="dk1"/>
                </a:solidFill>
                <a:latin typeface="Questrial"/>
                <a:ea typeface="Questrial"/>
                <a:cs typeface="Questrial"/>
                <a:sym typeface="Questrial"/>
              </a:rPr>
              <a:t>articipation will determine how valuable you find this</a:t>
            </a:r>
          </a:p>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Please put away your phones and devices, but feel free to plug in a laptop or use a smart phone if you want to write notes</a:t>
            </a:r>
            <a:r>
              <a:rPr lang="en-US"/>
              <a:t> -</a:t>
            </a:r>
            <a:r>
              <a:rPr b="0" i="0" lang="en-US" sz="2900" u="none" cap="none" strike="noStrike">
                <a:solidFill>
                  <a:schemeClr val="dk1"/>
                </a:solidFill>
                <a:latin typeface="Questrial"/>
                <a:ea typeface="Questrial"/>
                <a:cs typeface="Questrial"/>
                <a:sym typeface="Questrial"/>
              </a:rPr>
              <a:t> like our kids, devices of distraction take away from </a:t>
            </a:r>
            <a:r>
              <a:rPr lang="en-US"/>
              <a:t>an </a:t>
            </a:r>
            <a:r>
              <a:rPr b="0" i="0" lang="en-US" sz="2900" u="none" cap="none" strike="noStrike">
                <a:solidFill>
                  <a:schemeClr val="dk1"/>
                </a:solidFill>
                <a:latin typeface="Questrial"/>
                <a:ea typeface="Questrial"/>
                <a:cs typeface="Questrial"/>
                <a:sym typeface="Questrial"/>
              </a:rPr>
              <a:t>activity whe</a:t>
            </a:r>
            <a:r>
              <a:rPr lang="en-US"/>
              <a:t>re you do want to interact in person</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612647" y="228600"/>
            <a:ext cx="8153400" cy="990600"/>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SESSION OVERVIEW</a:t>
            </a:r>
          </a:p>
        </p:txBody>
      </p:sp>
      <p:sp>
        <p:nvSpPr>
          <p:cNvPr id="143" name="Shape 143"/>
          <p:cNvSpPr txBox="1"/>
          <p:nvPr>
            <p:ph idx="1" type="body"/>
          </p:nvPr>
        </p:nvSpPr>
        <p:spPr>
          <a:xfrm>
            <a:off x="612647" y="1600200"/>
            <a:ext cx="8153400" cy="4495800"/>
          </a:xfrm>
          <a:prstGeom prst="rect">
            <a:avLst/>
          </a:prstGeom>
          <a:noFill/>
          <a:ln>
            <a:noFill/>
          </a:ln>
        </p:spPr>
        <p:txBody>
          <a:bodyPr anchorCtr="0" anchor="t" bIns="45700" lIns="91425" rIns="91425" tIns="45700">
            <a:noAutofit/>
          </a:bodyPr>
          <a:lstStyle/>
          <a:p>
            <a:pPr indent="-320040" lvl="0" marL="320040" marR="0" rtl="0" algn="l">
              <a:lnSpc>
                <a:spcPct val="90000"/>
              </a:lnSpc>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First thoughts, writing down o</a:t>
            </a:r>
            <a:r>
              <a:rPr lang="en-US"/>
              <a:t>n the sheets you’ve been given</a:t>
            </a:r>
          </a:p>
          <a:p>
            <a:pPr indent="-320040" lvl="0" marL="320040" marR="0" rtl="0" algn="l">
              <a:lnSpc>
                <a:spcPct val="90000"/>
              </a:lnSpc>
              <a:spcBef>
                <a:spcPts val="700"/>
              </a:spcBef>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Small group discussion, seeing examples, prioritizing your needs for further discussion</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612647" y="228600"/>
            <a:ext cx="8153399" cy="990599"/>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WE WILL TAKE A BREAK </a:t>
            </a:r>
          </a:p>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½ WAY</a:t>
            </a:r>
          </a:p>
        </p:txBody>
      </p:sp>
      <p:sp>
        <p:nvSpPr>
          <p:cNvPr id="149" name="Shape 149"/>
          <p:cNvSpPr txBox="1"/>
          <p:nvPr>
            <p:ph idx="1" type="body"/>
          </p:nvPr>
        </p:nvSpPr>
        <p:spPr>
          <a:xfrm>
            <a:off x="612647" y="1600200"/>
            <a:ext cx="8153399" cy="4495800"/>
          </a:xfrm>
          <a:prstGeom prst="rect">
            <a:avLst/>
          </a:prstGeom>
          <a:noFill/>
          <a:ln>
            <a:noFill/>
          </a:ln>
        </p:spPr>
        <p:txBody>
          <a:bodyPr anchorCtr="0" anchor="t" bIns="45700" lIns="91425" rIns="91425" tIns="45700">
            <a:noAutofit/>
          </a:bodyPr>
          <a:lstStyle/>
          <a:p>
            <a:pPr indent="-320040" lvl="0" marL="320040" marR="0" rtl="0" algn="l">
              <a:spcBef>
                <a:spcPts val="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The goal of this session is to</a:t>
            </a:r>
            <a:r>
              <a:rPr lang="en-US"/>
              <a:t>:</a:t>
            </a:r>
          </a:p>
          <a:p>
            <a:pPr lvl="1" marR="0" rtl="0" algn="l">
              <a:spcBef>
                <a:spcPts val="0"/>
              </a:spcBef>
              <a:spcAft>
                <a:spcPts val="0"/>
              </a:spcAft>
              <a:buClr>
                <a:schemeClr val="accent2"/>
              </a:buClr>
              <a:buSzPct val="59999"/>
              <a:buFont typeface="Noto Sans Symbols"/>
            </a:pPr>
            <a:r>
              <a:rPr b="0" i="0" lang="en-US" sz="2900" u="none" cap="none" strike="noStrike">
                <a:solidFill>
                  <a:schemeClr val="dk1"/>
                </a:solidFill>
                <a:latin typeface="Questrial"/>
                <a:ea typeface="Questrial"/>
                <a:cs typeface="Questrial"/>
                <a:sym typeface="Questrial"/>
              </a:rPr>
              <a:t>help people who have been leaders</a:t>
            </a:r>
            <a:r>
              <a:rPr lang="en-US"/>
              <a:t>, ‘</a:t>
            </a:r>
            <a:r>
              <a:rPr b="0" i="0" lang="en-US" sz="2900" u="none" cap="none" strike="noStrike">
                <a:solidFill>
                  <a:schemeClr val="dk1"/>
                </a:solidFill>
                <a:latin typeface="Questrial"/>
                <a:ea typeface="Questrial"/>
                <a:cs typeface="Questrial"/>
                <a:sym typeface="Questrial"/>
              </a:rPr>
              <a:t>doing it forever</a:t>
            </a:r>
            <a:r>
              <a:rPr lang="en-US"/>
              <a:t>’</a:t>
            </a:r>
            <a:r>
              <a:rPr b="0" i="0" lang="en-US" sz="2900" u="none" cap="none" strike="noStrike">
                <a:solidFill>
                  <a:schemeClr val="dk1"/>
                </a:solidFill>
                <a:latin typeface="Questrial"/>
                <a:ea typeface="Questrial"/>
                <a:cs typeface="Questrial"/>
                <a:sym typeface="Questrial"/>
              </a:rPr>
              <a:t> get refreshed</a:t>
            </a:r>
          </a:p>
          <a:p>
            <a:pPr lvl="1" marR="0" rtl="0" algn="l">
              <a:spcBef>
                <a:spcPts val="0"/>
              </a:spcBef>
              <a:spcAft>
                <a:spcPts val="0"/>
              </a:spcAft>
              <a:buClr>
                <a:schemeClr val="accent2"/>
              </a:buClr>
              <a:buSzPct val="59999"/>
              <a:buFont typeface="Noto Sans Symbols"/>
            </a:pPr>
            <a:r>
              <a:rPr b="0" i="0" lang="en-US" sz="2900" u="none" cap="none" strike="noStrike">
                <a:solidFill>
                  <a:schemeClr val="dk1"/>
                </a:solidFill>
                <a:latin typeface="Questrial"/>
                <a:ea typeface="Questrial"/>
                <a:cs typeface="Questrial"/>
                <a:sym typeface="Questrial"/>
              </a:rPr>
              <a:t>help new people in the role to get a better sense of scope, </a:t>
            </a:r>
            <a:r>
              <a:rPr lang="en-US"/>
              <a:t>f</a:t>
            </a:r>
            <a:r>
              <a:rPr lang="en-US" sz="2900"/>
              <a:t>igure out how to prioritize, discard, deflect, listen</a:t>
            </a:r>
          </a:p>
          <a:p>
            <a:pPr lvl="1" marR="0" rtl="0" algn="l">
              <a:spcBef>
                <a:spcPts val="0"/>
              </a:spcBef>
              <a:spcAft>
                <a:spcPts val="0"/>
              </a:spcAft>
              <a:buClr>
                <a:schemeClr val="accent2"/>
              </a:buClr>
              <a:buSzPct val="59999"/>
              <a:buFont typeface="Noto Sans Symbols"/>
            </a:pPr>
            <a:r>
              <a:rPr lang="en-US" sz="2900"/>
              <a:t>ha</a:t>
            </a:r>
            <a:r>
              <a:rPr b="0" i="0" lang="en-US" sz="2900" u="none" cap="none" strike="noStrike">
                <a:solidFill>
                  <a:schemeClr val="dk1"/>
                </a:solidFill>
                <a:latin typeface="Questrial"/>
                <a:ea typeface="Questrial"/>
                <a:cs typeface="Questrial"/>
                <a:sym typeface="Questrial"/>
              </a:rPr>
              <a:t>ve everyone maybe get some therapeutic support</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Hmmm…? Stuff for the coffee? </a:t>
            </a: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612647" y="228600"/>
            <a:ext cx="8153400" cy="990600"/>
          </a:xfrm>
          <a:prstGeom prst="rect">
            <a:avLst/>
          </a:prstGeom>
          <a:noFill/>
          <a:ln>
            <a:noFill/>
          </a:ln>
        </p:spPr>
        <p:txBody>
          <a:bodyPr anchorCtr="0" anchor="ctr" bIns="45700" lIns="91425" rIns="91425" tIns="45700">
            <a:noAutofit/>
          </a:bodyPr>
          <a:lstStyle/>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WE WILL TAKE A BREAK </a:t>
            </a:r>
          </a:p>
          <a:p>
            <a:pPr indent="0" lvl="0" marL="0" marR="0" rtl="0" algn="l">
              <a:spcBef>
                <a:spcPts val="0"/>
              </a:spcBef>
              <a:buClr>
                <a:schemeClr val="dk2"/>
              </a:buClr>
              <a:buSzPct val="25000"/>
              <a:buFont typeface="Questrial"/>
              <a:buNone/>
            </a:pPr>
            <a:r>
              <a:rPr b="0" i="0" lang="en-US" sz="4400" u="none" cap="none" strike="noStrike">
                <a:solidFill>
                  <a:schemeClr val="dk2"/>
                </a:solidFill>
                <a:latin typeface="Questrial"/>
                <a:ea typeface="Questrial"/>
                <a:cs typeface="Questrial"/>
                <a:sym typeface="Questrial"/>
              </a:rPr>
              <a:t>½ WAY</a:t>
            </a:r>
          </a:p>
        </p:txBody>
      </p:sp>
      <p:sp>
        <p:nvSpPr>
          <p:cNvPr id="155" name="Shape 155"/>
          <p:cNvSpPr txBox="1"/>
          <p:nvPr>
            <p:ph idx="1" type="body"/>
          </p:nvPr>
        </p:nvSpPr>
        <p:spPr>
          <a:xfrm>
            <a:off x="612647" y="1600200"/>
            <a:ext cx="8153400" cy="4495800"/>
          </a:xfrm>
          <a:prstGeom prst="rect">
            <a:avLst/>
          </a:prstGeom>
          <a:noFill/>
          <a:ln>
            <a:noFill/>
          </a:ln>
        </p:spPr>
        <p:txBody>
          <a:bodyPr anchorCtr="0" anchor="t" bIns="45700" lIns="91425" rIns="91425" tIns="45700">
            <a:noAutofit/>
          </a:bodyPr>
          <a:lstStyle/>
          <a:p>
            <a:pPr indent="0" lvl="0" marL="0" marR="0" rtl="0" algn="l">
              <a:spcBef>
                <a:spcPts val="700"/>
              </a:spcBef>
              <a:spcAft>
                <a:spcPts val="0"/>
              </a:spcAft>
              <a:buNone/>
            </a:pPr>
            <a:r>
              <a:rPr b="0" i="0" lang="en-US" sz="2900" u="none" cap="none" strike="noStrike">
                <a:solidFill>
                  <a:schemeClr val="dk1"/>
                </a:solidFill>
                <a:latin typeface="Questrial"/>
                <a:ea typeface="Questrial"/>
                <a:cs typeface="Questrial"/>
                <a:sym typeface="Questrial"/>
              </a:rPr>
              <a:t>Part 2: </a:t>
            </a:r>
          </a:p>
          <a:p>
            <a:pPr indent="-320040" lvl="0" marL="320040" marR="0" rtl="0" algn="l">
              <a:spcBef>
                <a:spcPts val="700"/>
              </a:spcBef>
              <a:spcAft>
                <a:spcPts val="0"/>
              </a:spcAft>
              <a:buClr>
                <a:schemeClr val="accent2"/>
              </a:buClr>
              <a:buSzPct val="59999"/>
              <a:buFont typeface="Noto Sans Symbols"/>
              <a:buChar char="◻"/>
            </a:pPr>
            <a:r>
              <a:rPr b="0" i="0" lang="en-US" sz="2900" u="none" cap="none" strike="noStrike">
                <a:solidFill>
                  <a:schemeClr val="dk1"/>
                </a:solidFill>
                <a:latin typeface="Questrial"/>
                <a:ea typeface="Questrial"/>
                <a:cs typeface="Questrial"/>
                <a:sym typeface="Questrial"/>
              </a:rPr>
              <a:t>Subject-specific discussions, then personality matched discussion, remainders, then consolidation, p</a:t>
            </a:r>
            <a:r>
              <a:rPr lang="en-US"/>
              <a:t>ointed networking, next steps thinking</a:t>
            </a:r>
          </a:p>
          <a:p>
            <a:pPr indent="-320040" lvl="0" marL="320040" marR="0" rtl="0" algn="l">
              <a:spcBef>
                <a:spcPts val="700"/>
              </a:spcBef>
              <a:spcAft>
                <a:spcPts val="0"/>
              </a:spcAft>
              <a:buClr>
                <a:schemeClr val="accent2"/>
              </a:buClr>
              <a:buSzPct val="59999"/>
              <a:buFont typeface="Noto Sans Symbols"/>
              <a:buChar char="◻"/>
            </a:pPr>
            <a:r>
              <a:rPr lang="en-US"/>
              <a:t>What is one thing I will try after this seminar to make my life easier / better / happier?</a:t>
            </a:r>
          </a:p>
          <a:p>
            <a:pPr indent="-320040" lvl="0" marL="320040" marR="0" rtl="0" algn="l">
              <a:spcBef>
                <a:spcPts val="700"/>
              </a:spcBef>
              <a:buClr>
                <a:schemeClr val="accent2"/>
              </a:buClr>
              <a:buSzPct val="59999"/>
              <a:buFont typeface="Noto Sans Symbols"/>
              <a:buNone/>
            </a:pPr>
            <a:r>
              <a:t/>
            </a:r>
            <a:endParaRPr b="0" i="0" sz="2900" u="none" cap="none" strike="noStrike">
              <a:solidFill>
                <a:schemeClr val="dk1"/>
              </a:solidFill>
              <a:latin typeface="Questrial"/>
              <a:ea typeface="Questrial"/>
              <a:cs typeface="Questrial"/>
              <a:sym typeface="Quest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3959" u="none" cap="none" strike="noStrike">
                <a:solidFill>
                  <a:schemeClr val="lt2"/>
                </a:solidFill>
                <a:latin typeface="Questrial"/>
                <a:ea typeface="Questrial"/>
                <a:cs typeface="Questrial"/>
                <a:sym typeface="Questrial"/>
              </a:rPr>
              <a:t>WHAT DO I NEED HELP WITH IMMEDIATELY AS A TECHNOLOGICAL EDUCATION DEPARTMENT HEAD? </a:t>
            </a:r>
          </a:p>
        </p:txBody>
      </p:sp>
      <p:sp>
        <p:nvSpPr>
          <p:cNvPr id="161" name="Shape 161"/>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(we’ll prioritize for our discussion in a little bit)</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x="0" y="0"/>
          <a:ext cx="0" cy="0"/>
          <a:chOff x="0" y="0"/>
          <a:chExt cx="0" cy="0"/>
        </a:xfrm>
      </p:grpSpPr>
      <p:sp>
        <p:nvSpPr>
          <p:cNvPr id="166" name="Shape 166"/>
          <p:cNvSpPr txBox="1"/>
          <p:nvPr>
            <p:ph type="ctrTitle"/>
          </p:nvPr>
        </p:nvSpPr>
        <p:spPr>
          <a:xfrm>
            <a:off x="2362200" y="4038600"/>
            <a:ext cx="6476999" cy="1828800"/>
          </a:xfrm>
          <a:prstGeom prst="rect">
            <a:avLst/>
          </a:prstGeom>
          <a:noFill/>
          <a:ln>
            <a:noFill/>
          </a:ln>
        </p:spPr>
        <p:txBody>
          <a:bodyPr anchorCtr="0" anchor="b" bIns="45700" lIns="91425" rIns="91425" tIns="45700">
            <a:noAutofit/>
          </a:bodyPr>
          <a:lstStyle/>
          <a:p>
            <a:pPr indent="0" lvl="0" marL="0" marR="0" rtl="0" algn="l">
              <a:spcBef>
                <a:spcPts val="0"/>
              </a:spcBef>
              <a:buClr>
                <a:schemeClr val="lt2"/>
              </a:buClr>
              <a:buSzPct val="25000"/>
              <a:buFont typeface="Questrial"/>
              <a:buNone/>
            </a:pPr>
            <a:r>
              <a:rPr b="0" i="0" lang="en-US" sz="4400" u="none" cap="none" strike="noStrike">
                <a:solidFill>
                  <a:schemeClr val="lt2"/>
                </a:solidFill>
                <a:latin typeface="Questrial"/>
                <a:ea typeface="Questrial"/>
                <a:cs typeface="Questrial"/>
                <a:sym typeface="Questrial"/>
              </a:rPr>
              <a:t>TALK ABOUT YOUR NEEDS AT YOUR TABLE</a:t>
            </a:r>
          </a:p>
        </p:txBody>
      </p:sp>
      <p:sp>
        <p:nvSpPr>
          <p:cNvPr id="167" name="Shape 167"/>
          <p:cNvSpPr txBox="1"/>
          <p:nvPr>
            <p:ph idx="1" type="subTitle"/>
          </p:nvPr>
        </p:nvSpPr>
        <p:spPr>
          <a:xfrm>
            <a:off x="2362200" y="6050037"/>
            <a:ext cx="6705599" cy="685799"/>
          </a:xfrm>
          <a:prstGeom prst="rect">
            <a:avLst/>
          </a:prstGeom>
          <a:noFill/>
          <a:ln>
            <a:noFill/>
          </a:ln>
        </p:spPr>
        <p:txBody>
          <a:bodyPr anchorCtr="0" anchor="ctr" bIns="45700" lIns="91425" rIns="91425" tIns="45700">
            <a:noAutofit/>
          </a:bodyPr>
          <a:lstStyle/>
          <a:p>
            <a:pPr indent="0" lvl="0" marL="0" marR="0" rtl="0" algn="l">
              <a:spcBef>
                <a:spcPts val="0"/>
              </a:spcBef>
              <a:buClr>
                <a:schemeClr val="accent2"/>
              </a:buClr>
              <a:buSzPct val="25000"/>
              <a:buFont typeface="Noto Sans Symbols"/>
              <a:buNone/>
            </a:pPr>
            <a:r>
              <a:rPr b="0" i="0" lang="en-US" sz="2600" u="none" cap="none" strike="noStrike">
                <a:solidFill>
                  <a:srgbClr val="FFFFFF"/>
                </a:solidFill>
                <a:latin typeface="Questrial"/>
                <a:ea typeface="Questrial"/>
                <a:cs typeface="Questrial"/>
                <a:sym typeface="Questrial"/>
              </a:rPr>
              <a:t>(please participate together – this is a discussion, don</a:t>
            </a:r>
            <a:r>
              <a:rPr lang="en-US"/>
              <a:t>’t just check your emali</a:t>
            </a:r>
            <a:r>
              <a:rPr b="0" i="0" lang="en-US" sz="2600" u="none" cap="none" strike="noStrike">
                <a:solidFill>
                  <a:srgbClr val="FFFFFF"/>
                </a:solidFill>
                <a:latin typeface="Questrial"/>
                <a:ea typeface="Questrial"/>
                <a:cs typeface="Questrial"/>
                <a:sym typeface="Questrial"/>
              </a:rPr>
              <a:t>)</a:t>
            </a:r>
          </a:p>
        </p:txBody>
      </p:sp>
    </p:spTree>
  </p:cSld>
  <p:clrMapOvr>
    <a:masterClrMapping/>
  </p:clrMapOvr>
</p:sld>
</file>

<file path=ppt/theme/theme1.xml><?xml version="1.0" encoding="utf-8"?>
<a:theme xmlns:a="http://schemas.openxmlformats.org/drawingml/2006/main" xmlns:r="http://schemas.openxmlformats.org/officeDocument/2006/relationships"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