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6" r:id="rId5"/>
    <p:sldId id="257" r:id="rId6"/>
    <p:sldId id="262" r:id="rId7"/>
    <p:sldId id="267" r:id="rId8"/>
    <p:sldId id="268" r:id="rId9"/>
    <p:sldId id="269" r:id="rId10"/>
    <p:sldId id="274" r:id="rId11"/>
    <p:sldId id="270" r:id="rId12"/>
    <p:sldId id="271" r:id="rId13"/>
    <p:sldId id="272" r:id="rId14"/>
    <p:sldId id="2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712" autoAdjust="0"/>
  </p:normalViewPr>
  <p:slideViewPr>
    <p:cSldViewPr snapToGrid="0">
      <p:cViewPr varScale="1">
        <p:scale>
          <a:sx n="64" d="100"/>
          <a:sy n="64" d="100"/>
        </p:scale>
        <p:origin x="90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0" d="100"/>
          <a:sy n="60" d="100"/>
        </p:scale>
        <p:origin x="3187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2F69A6-0780-49EA-A6A8-3965C12489B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30269CC2-8DD6-4402-82F3-18F164A732FF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Activity 1 – Understanding Canadian Copyright Laws</a:t>
          </a:r>
        </a:p>
      </dgm:t>
    </dgm:pt>
    <dgm:pt modelId="{4A8A3B18-A3DE-475C-8BF1-FB4B84DDA43B}" type="parTrans" cxnId="{813C1BD6-5A4A-43F4-8BF7-0645F72381AA}">
      <dgm:prSet/>
      <dgm:spPr/>
      <dgm:t>
        <a:bodyPr/>
        <a:lstStyle/>
        <a:p>
          <a:endParaRPr lang="en-US"/>
        </a:p>
      </dgm:t>
    </dgm:pt>
    <dgm:pt modelId="{2DAA2C1D-14F6-4BCA-B047-0B53ADD46F43}" type="sibTrans" cxnId="{813C1BD6-5A4A-43F4-8BF7-0645F72381AA}">
      <dgm:prSet/>
      <dgm:spPr/>
      <dgm:t>
        <a:bodyPr/>
        <a:lstStyle/>
        <a:p>
          <a:endParaRPr lang="en-US"/>
        </a:p>
      </dgm:t>
    </dgm:pt>
    <dgm:pt modelId="{2B87ECDB-C552-42F6-9B52-6548A18B206B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Activity 2 – The Importance Of Good B-Roll</a:t>
          </a:r>
        </a:p>
      </dgm:t>
    </dgm:pt>
    <dgm:pt modelId="{0DC560D9-C62C-41BA-8D68-CB78933BFF0C}" type="parTrans" cxnId="{91AFA996-5E3B-401C-B400-E70DBD4A4AB6}">
      <dgm:prSet/>
      <dgm:spPr/>
      <dgm:t>
        <a:bodyPr/>
        <a:lstStyle/>
        <a:p>
          <a:endParaRPr lang="en-US"/>
        </a:p>
      </dgm:t>
    </dgm:pt>
    <dgm:pt modelId="{80EFB54F-1AC8-40D9-981D-4C85160A5799}" type="sibTrans" cxnId="{91AFA996-5E3B-401C-B400-E70DBD4A4AB6}">
      <dgm:prSet/>
      <dgm:spPr/>
      <dgm:t>
        <a:bodyPr/>
        <a:lstStyle/>
        <a:p>
          <a:endParaRPr lang="en-US"/>
        </a:p>
      </dgm:t>
    </dgm:pt>
    <dgm:pt modelId="{419DF63C-9792-4EF5-9125-1EEF4D07C33F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Activity 3 – Setting The Stage For Success</a:t>
          </a:r>
        </a:p>
      </dgm:t>
    </dgm:pt>
    <dgm:pt modelId="{2B95E8EF-82FE-4F54-970D-D55C9AD8EC00}" type="parTrans" cxnId="{024B121E-3EE5-42C9-97D1-5E0D27C29DC3}">
      <dgm:prSet/>
      <dgm:spPr/>
      <dgm:t>
        <a:bodyPr/>
        <a:lstStyle/>
        <a:p>
          <a:endParaRPr lang="en-US"/>
        </a:p>
      </dgm:t>
    </dgm:pt>
    <dgm:pt modelId="{EA8773AB-BB82-4BF6-944E-80CD2086CE93}" type="sibTrans" cxnId="{024B121E-3EE5-42C9-97D1-5E0D27C29DC3}">
      <dgm:prSet/>
      <dgm:spPr/>
      <dgm:t>
        <a:bodyPr/>
        <a:lstStyle/>
        <a:p>
          <a:endParaRPr lang="en-US"/>
        </a:p>
      </dgm:t>
    </dgm:pt>
    <dgm:pt modelId="{1B1E513F-BEB7-483A-8F12-A8210AEF19E9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Activity 4 – </a:t>
          </a:r>
          <a:r>
            <a:rPr lang="en-US" b="1" dirty="0">
              <a:solidFill>
                <a:schemeClr val="bg1"/>
              </a:solidFill>
            </a:rPr>
            <a:t>Ingesting, Editing, and Exporting</a:t>
          </a:r>
          <a:endParaRPr lang="en-US" dirty="0">
            <a:solidFill>
              <a:schemeClr val="bg1"/>
            </a:solidFill>
          </a:endParaRPr>
        </a:p>
      </dgm:t>
    </dgm:pt>
    <dgm:pt modelId="{DB284026-3063-4705-B72C-ADE04469BE6D}" type="parTrans" cxnId="{9CD469EF-CF99-411A-B4B3-5B2C59AF684C}">
      <dgm:prSet/>
      <dgm:spPr/>
      <dgm:t>
        <a:bodyPr/>
        <a:lstStyle/>
        <a:p>
          <a:endParaRPr lang="en-US"/>
        </a:p>
      </dgm:t>
    </dgm:pt>
    <dgm:pt modelId="{D99C9B80-BA48-46B7-8B67-372E2AFD9E86}" type="sibTrans" cxnId="{9CD469EF-CF99-411A-B4B3-5B2C59AF684C}">
      <dgm:prSet/>
      <dgm:spPr/>
      <dgm:t>
        <a:bodyPr/>
        <a:lstStyle/>
        <a:p>
          <a:endParaRPr lang="en-US"/>
        </a:p>
      </dgm:t>
    </dgm:pt>
    <dgm:pt modelId="{F4A56385-3827-49D1-B533-953BA75136B7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Assignment – Shoot B-Roll</a:t>
          </a:r>
        </a:p>
      </dgm:t>
    </dgm:pt>
    <dgm:pt modelId="{5C6E35C5-B6D6-42D4-9FF2-63E3FEC1E45F}" type="parTrans" cxnId="{D572C096-14C8-487B-ABCD-6354192B80BA}">
      <dgm:prSet/>
      <dgm:spPr/>
      <dgm:t>
        <a:bodyPr/>
        <a:lstStyle/>
        <a:p>
          <a:endParaRPr lang="en-US"/>
        </a:p>
      </dgm:t>
    </dgm:pt>
    <dgm:pt modelId="{E866DA3A-B427-429E-A892-4812B432ED79}" type="sibTrans" cxnId="{D572C096-14C8-487B-ABCD-6354192B80BA}">
      <dgm:prSet/>
      <dgm:spPr/>
      <dgm:t>
        <a:bodyPr/>
        <a:lstStyle/>
        <a:p>
          <a:endParaRPr lang="en-US"/>
        </a:p>
      </dgm:t>
    </dgm:pt>
    <dgm:pt modelId="{05261D3E-3CC7-4C85-9E09-D67FC777908C}" type="pres">
      <dgm:prSet presAssocID="{162F69A6-0780-49EA-A6A8-3965C12489B2}" presName="root" presStyleCnt="0">
        <dgm:presLayoutVars>
          <dgm:dir/>
          <dgm:resizeHandles val="exact"/>
        </dgm:presLayoutVars>
      </dgm:prSet>
      <dgm:spPr/>
    </dgm:pt>
    <dgm:pt modelId="{25C6FE9B-AED9-47D9-807F-76A517615FC1}" type="pres">
      <dgm:prSet presAssocID="{30269CC2-8DD6-4402-82F3-18F164A732FF}" presName="compNode" presStyleCnt="0"/>
      <dgm:spPr/>
    </dgm:pt>
    <dgm:pt modelId="{99698387-9DF3-4127-A7DE-FCE3F05A3470}" type="pres">
      <dgm:prSet presAssocID="{30269CC2-8DD6-4402-82F3-18F164A732FF}" presName="bgRect" presStyleLbl="bgShp" presStyleIdx="0" presStyleCnt="5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prstGeom prst="rect">
          <a:avLst/>
        </a:prstGeom>
        <a:gradFill flip="none" rotWithShape="1">
          <a:gsLst>
            <a:gs pos="0">
              <a:schemeClr val="dk1">
                <a:lumMod val="67000"/>
              </a:schemeClr>
            </a:gs>
            <a:gs pos="48000">
              <a:schemeClr val="dk1">
                <a:lumMod val="97000"/>
                <a:lumOff val="3000"/>
              </a:schemeClr>
            </a:gs>
            <a:gs pos="100000">
              <a:schemeClr val="dk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</dgm:pt>
    <dgm:pt modelId="{B52E1101-E263-4511-8D8F-5A215C912C41}" type="pres">
      <dgm:prSet presAssocID="{30269CC2-8DD6-4402-82F3-18F164A732FF}" presName="iconRect" presStyleLbl="node1" presStyleIdx="0" presStyleCnt="5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erry"/>
        </a:ext>
      </dgm:extLst>
    </dgm:pt>
    <dgm:pt modelId="{18EFBBAF-BD9F-4030-B8A4-57CCEB350921}" type="pres">
      <dgm:prSet presAssocID="{30269CC2-8DD6-4402-82F3-18F164A732FF}" presName="spaceRect" presStyleCnt="0"/>
      <dgm:spPr/>
    </dgm:pt>
    <dgm:pt modelId="{F113ED77-1650-49A8-987A-A13C2A50CEA5}" type="pres">
      <dgm:prSet presAssocID="{30269CC2-8DD6-4402-82F3-18F164A732FF}" presName="parTx" presStyleLbl="revTx" presStyleIdx="0" presStyleCnt="5">
        <dgm:presLayoutVars>
          <dgm:chMax val="0"/>
          <dgm:chPref val="0"/>
        </dgm:presLayoutVars>
      </dgm:prSet>
      <dgm:spPr/>
    </dgm:pt>
    <dgm:pt modelId="{084D1940-F8FF-48AA-A0CA-908C7645C951}" type="pres">
      <dgm:prSet presAssocID="{2DAA2C1D-14F6-4BCA-B047-0B53ADD46F43}" presName="sibTrans" presStyleCnt="0"/>
      <dgm:spPr/>
    </dgm:pt>
    <dgm:pt modelId="{922A9066-91F0-4494-8CF8-01F8511B6028}" type="pres">
      <dgm:prSet presAssocID="{2B87ECDB-C552-42F6-9B52-6548A18B206B}" presName="compNode" presStyleCnt="0"/>
      <dgm:spPr/>
    </dgm:pt>
    <dgm:pt modelId="{FA3369E0-5B38-4FDD-A9F5-22B9810A03F7}" type="pres">
      <dgm:prSet presAssocID="{2B87ECDB-C552-42F6-9B52-6548A18B206B}" presName="bgRect" presStyleLbl="bgShp" presStyleIdx="1" presStyleCnt="5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xfrm>
          <a:off x="0" y="1249576"/>
          <a:ext cx="6791323" cy="995920"/>
        </a:xfrm>
        <a:prstGeom prst="rect">
          <a:avLst/>
        </a:prstGeom>
        <a:gradFill flip="none" rotWithShape="1">
          <a:gsLst>
            <a:gs pos="0">
              <a:schemeClr val="dk1">
                <a:lumMod val="67000"/>
              </a:schemeClr>
            </a:gs>
            <a:gs pos="48000">
              <a:schemeClr val="dk1">
                <a:lumMod val="97000"/>
                <a:lumOff val="3000"/>
              </a:schemeClr>
            </a:gs>
            <a:gs pos="100000">
              <a:schemeClr val="dk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</dgm:pt>
    <dgm:pt modelId="{FADE9C4E-BFE3-4374-BE2C-676ED238ACF2}" type="pres">
      <dgm:prSet presAssocID="{2B87ECDB-C552-42F6-9B52-6548A18B206B}" presName="iconRect" presStyleLbl="node1" presStyleIdx="1" presStyleCnt="5"/>
      <dgm:spPr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ducation"/>
        </a:ext>
      </dgm:extLst>
    </dgm:pt>
    <dgm:pt modelId="{7000F0F2-143F-4CAE-BA6B-E9C401E5437A}" type="pres">
      <dgm:prSet presAssocID="{2B87ECDB-C552-42F6-9B52-6548A18B206B}" presName="spaceRect" presStyleCnt="0"/>
      <dgm:spPr/>
    </dgm:pt>
    <dgm:pt modelId="{AC018808-9CEA-4C61-8875-3E922AA167D7}" type="pres">
      <dgm:prSet presAssocID="{2B87ECDB-C552-42F6-9B52-6548A18B206B}" presName="parTx" presStyleLbl="revTx" presStyleIdx="1" presStyleCnt="5">
        <dgm:presLayoutVars>
          <dgm:chMax val="0"/>
          <dgm:chPref val="0"/>
        </dgm:presLayoutVars>
      </dgm:prSet>
      <dgm:spPr/>
    </dgm:pt>
    <dgm:pt modelId="{CE46B6BD-FA9F-4C65-8E75-D8C24C71657B}" type="pres">
      <dgm:prSet presAssocID="{80EFB54F-1AC8-40D9-981D-4C85160A5799}" presName="sibTrans" presStyleCnt="0"/>
      <dgm:spPr/>
    </dgm:pt>
    <dgm:pt modelId="{B12160B6-4EC8-4B4D-A1B2-F7F5F2795F75}" type="pres">
      <dgm:prSet presAssocID="{419DF63C-9792-4EF5-9125-1EEF4D07C33F}" presName="compNode" presStyleCnt="0"/>
      <dgm:spPr/>
    </dgm:pt>
    <dgm:pt modelId="{DB8ABDAA-976A-4A84-A3C3-277080E19DCA}" type="pres">
      <dgm:prSet presAssocID="{419DF63C-9792-4EF5-9125-1EEF4D07C33F}" presName="bgRect" presStyleLbl="bgShp" presStyleIdx="2" presStyleCnt="5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xfrm>
          <a:off x="0" y="2494477"/>
          <a:ext cx="6791323" cy="995920"/>
        </a:xfrm>
        <a:prstGeom prst="rect">
          <a:avLst/>
        </a:prstGeom>
        <a:gradFill flip="none" rotWithShape="1">
          <a:gsLst>
            <a:gs pos="0">
              <a:schemeClr val="dk1">
                <a:lumMod val="67000"/>
              </a:schemeClr>
            </a:gs>
            <a:gs pos="48000">
              <a:schemeClr val="dk1">
                <a:lumMod val="97000"/>
                <a:lumOff val="3000"/>
              </a:schemeClr>
            </a:gs>
            <a:gs pos="100000">
              <a:schemeClr val="dk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</dgm:pt>
    <dgm:pt modelId="{D335376E-740A-4A47-BC5B-3381DE731CE0}" type="pres">
      <dgm:prSet presAssocID="{419DF63C-9792-4EF5-9125-1EEF4D07C33F}" presName="iconRect" presStyleLbl="node1" presStyleIdx="2" presStyleCnt="5"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Enrollment"/>
        </a:ext>
      </dgm:extLst>
    </dgm:pt>
    <dgm:pt modelId="{BCDE90E0-E45B-4C79-BE60-A53702208276}" type="pres">
      <dgm:prSet presAssocID="{419DF63C-9792-4EF5-9125-1EEF4D07C33F}" presName="spaceRect" presStyleCnt="0"/>
      <dgm:spPr/>
    </dgm:pt>
    <dgm:pt modelId="{8409F791-340A-4625-9294-3E680D66DB63}" type="pres">
      <dgm:prSet presAssocID="{419DF63C-9792-4EF5-9125-1EEF4D07C33F}" presName="parTx" presStyleLbl="revTx" presStyleIdx="2" presStyleCnt="5">
        <dgm:presLayoutVars>
          <dgm:chMax val="0"/>
          <dgm:chPref val="0"/>
        </dgm:presLayoutVars>
      </dgm:prSet>
      <dgm:spPr/>
    </dgm:pt>
    <dgm:pt modelId="{D4892BA4-47FA-499C-84FA-3A971E9AFE41}" type="pres">
      <dgm:prSet presAssocID="{EA8773AB-BB82-4BF6-944E-80CD2086CE93}" presName="sibTrans" presStyleCnt="0"/>
      <dgm:spPr/>
    </dgm:pt>
    <dgm:pt modelId="{390D1410-0CB7-44D5-903C-C35615DE86E1}" type="pres">
      <dgm:prSet presAssocID="{1B1E513F-BEB7-483A-8F12-A8210AEF19E9}" presName="compNode" presStyleCnt="0"/>
      <dgm:spPr/>
    </dgm:pt>
    <dgm:pt modelId="{C2FCE80A-DCA0-4D7F-8F72-19CB2337E588}" type="pres">
      <dgm:prSet presAssocID="{1B1E513F-BEB7-483A-8F12-A8210AEF19E9}" presName="bgRect" presStyleLbl="bgShp" presStyleIdx="3" presStyleCnt="5" custLinFactNeighborX="-1893" custLinFactNeighborY="956"/>
      <dgm:spPr>
        <a:xfrm>
          <a:off x="0" y="3739377"/>
          <a:ext cx="6791323" cy="995920"/>
        </a:xfrm>
        <a:prstGeom prst="rect">
          <a:avLst/>
        </a:prstGeom>
        <a:solidFill>
          <a:schemeClr val="accent2"/>
        </a:solidFill>
        <a:ln>
          <a:noFill/>
        </a:ln>
        <a:effectLst/>
      </dgm:spPr>
    </dgm:pt>
    <dgm:pt modelId="{1B0B9210-632F-4BB5-B140-1FA20D3CF123}" type="pres">
      <dgm:prSet presAssocID="{1B1E513F-BEB7-483A-8F12-A8210AEF19E9}" presName="iconRect" presStyleLbl="node1" presStyleIdx="3" presStyleCnt="5"/>
      <dgm:spPr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axOutline"/>
        </a:ext>
      </dgm:extLst>
    </dgm:pt>
    <dgm:pt modelId="{E9B85894-F3EF-4216-9DD4-962DCF409217}" type="pres">
      <dgm:prSet presAssocID="{1B1E513F-BEB7-483A-8F12-A8210AEF19E9}" presName="spaceRect" presStyleCnt="0"/>
      <dgm:spPr/>
    </dgm:pt>
    <dgm:pt modelId="{3CBA7321-E2AC-48FD-B351-CE3C9A4CE924}" type="pres">
      <dgm:prSet presAssocID="{1B1E513F-BEB7-483A-8F12-A8210AEF19E9}" presName="parTx" presStyleLbl="revTx" presStyleIdx="3" presStyleCnt="5">
        <dgm:presLayoutVars>
          <dgm:chMax val="0"/>
          <dgm:chPref val="0"/>
        </dgm:presLayoutVars>
      </dgm:prSet>
      <dgm:spPr/>
    </dgm:pt>
    <dgm:pt modelId="{5E25F319-BBA5-4820-B2FC-14F8D56BF078}" type="pres">
      <dgm:prSet presAssocID="{D99C9B80-BA48-46B7-8B67-372E2AFD9E86}" presName="sibTrans" presStyleCnt="0"/>
      <dgm:spPr/>
    </dgm:pt>
    <dgm:pt modelId="{A9DA4473-F7AD-4D05-A89E-4317469C9CAC}" type="pres">
      <dgm:prSet presAssocID="{F4A56385-3827-49D1-B533-953BA75136B7}" presName="compNode" presStyleCnt="0"/>
      <dgm:spPr/>
    </dgm:pt>
    <dgm:pt modelId="{343A76ED-9DD6-4B0A-830E-16ED952B3D06}" type="pres">
      <dgm:prSet presAssocID="{F4A56385-3827-49D1-B533-953BA75136B7}" presName="bgRect" presStyleLbl="bgShp" presStyleIdx="4" presStyleCnt="5"/>
      <dgm:spPr>
        <a:xfrm>
          <a:off x="0" y="4984278"/>
          <a:ext cx="6791323" cy="995920"/>
        </a:xfrm>
        <a:prstGeom prst="rect">
          <a:avLst/>
        </a:prstGeom>
        <a:gradFill rotWithShape="0">
          <a:gsLst>
            <a:gs pos="0">
              <a:srgbClr val="000000">
                <a:lumMod val="75000"/>
                <a:lumOff val="25000"/>
              </a:srgbClr>
            </a:gs>
            <a:gs pos="15929">
              <a:srgbClr val="000000">
                <a:lumMod val="85000"/>
                <a:lumOff val="15000"/>
              </a:srgbClr>
            </a:gs>
            <a:gs pos="97000">
              <a:srgbClr val="000000">
                <a:lumMod val="85000"/>
                <a:lumOff val="15000"/>
              </a:srgbClr>
            </a:gs>
            <a:gs pos="100000">
              <a:srgbClr val="17B2D1">
                <a:lumMod val="75000"/>
              </a:srgbClr>
            </a:gs>
          </a:gsLst>
          <a:lin ang="10800000" scaled="0"/>
        </a:gradFill>
        <a:ln>
          <a:noFill/>
        </a:ln>
        <a:effectLst/>
      </dgm:spPr>
    </dgm:pt>
    <dgm:pt modelId="{C21BED67-1F13-4312-815B-B5C34DAA27F9}" type="pres">
      <dgm:prSet presAssocID="{F4A56385-3827-49D1-B533-953BA75136B7}" presName="iconRect" presStyleLbl="node1" presStyleIdx="4" presStyleCnt="5"/>
      <dgm:spPr>
        <a:blipFill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oter"/>
        </a:ext>
      </dgm:extLst>
    </dgm:pt>
    <dgm:pt modelId="{8854FDB6-04FD-4DEB-9AB6-DDB7E532A353}" type="pres">
      <dgm:prSet presAssocID="{F4A56385-3827-49D1-B533-953BA75136B7}" presName="spaceRect" presStyleCnt="0"/>
      <dgm:spPr/>
    </dgm:pt>
    <dgm:pt modelId="{9260EF14-C09B-4543-88B7-7F45704CBA36}" type="pres">
      <dgm:prSet presAssocID="{F4A56385-3827-49D1-B533-953BA75136B7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024B121E-3EE5-42C9-97D1-5E0D27C29DC3}" srcId="{162F69A6-0780-49EA-A6A8-3965C12489B2}" destId="{419DF63C-9792-4EF5-9125-1EEF4D07C33F}" srcOrd="2" destOrd="0" parTransId="{2B95E8EF-82FE-4F54-970D-D55C9AD8EC00}" sibTransId="{EA8773AB-BB82-4BF6-944E-80CD2086CE93}"/>
    <dgm:cxn modelId="{D7E7903A-483E-4876-8C77-EEB10661B95B}" type="presOf" srcId="{1B1E513F-BEB7-483A-8F12-A8210AEF19E9}" destId="{3CBA7321-E2AC-48FD-B351-CE3C9A4CE924}" srcOrd="0" destOrd="0" presId="urn:microsoft.com/office/officeart/2018/2/layout/IconVerticalSolidList"/>
    <dgm:cxn modelId="{C9B7BD43-67DC-4CD4-86B0-92B8BFA59068}" type="presOf" srcId="{2B87ECDB-C552-42F6-9B52-6548A18B206B}" destId="{AC018808-9CEA-4C61-8875-3E922AA167D7}" srcOrd="0" destOrd="0" presId="urn:microsoft.com/office/officeart/2018/2/layout/IconVerticalSolidList"/>
    <dgm:cxn modelId="{92648A4D-7D0D-48F5-96E4-BF8EC541B3A9}" type="presOf" srcId="{419DF63C-9792-4EF5-9125-1EEF4D07C33F}" destId="{8409F791-340A-4625-9294-3E680D66DB63}" srcOrd="0" destOrd="0" presId="urn:microsoft.com/office/officeart/2018/2/layout/IconVerticalSolidList"/>
    <dgm:cxn modelId="{DF18896F-7F42-4500-8AD0-6181E8694E28}" type="presOf" srcId="{F4A56385-3827-49D1-B533-953BA75136B7}" destId="{9260EF14-C09B-4543-88B7-7F45704CBA36}" srcOrd="0" destOrd="0" presId="urn:microsoft.com/office/officeart/2018/2/layout/IconVerticalSolidList"/>
    <dgm:cxn modelId="{91AFA996-5E3B-401C-B400-E70DBD4A4AB6}" srcId="{162F69A6-0780-49EA-A6A8-3965C12489B2}" destId="{2B87ECDB-C552-42F6-9B52-6548A18B206B}" srcOrd="1" destOrd="0" parTransId="{0DC560D9-C62C-41BA-8D68-CB78933BFF0C}" sibTransId="{80EFB54F-1AC8-40D9-981D-4C85160A5799}"/>
    <dgm:cxn modelId="{D572C096-14C8-487B-ABCD-6354192B80BA}" srcId="{162F69A6-0780-49EA-A6A8-3965C12489B2}" destId="{F4A56385-3827-49D1-B533-953BA75136B7}" srcOrd="4" destOrd="0" parTransId="{5C6E35C5-B6D6-42D4-9FF2-63E3FEC1E45F}" sibTransId="{E866DA3A-B427-429E-A892-4812B432ED79}"/>
    <dgm:cxn modelId="{813C1BD6-5A4A-43F4-8BF7-0645F72381AA}" srcId="{162F69A6-0780-49EA-A6A8-3965C12489B2}" destId="{30269CC2-8DD6-4402-82F3-18F164A732FF}" srcOrd="0" destOrd="0" parTransId="{4A8A3B18-A3DE-475C-8BF1-FB4B84DDA43B}" sibTransId="{2DAA2C1D-14F6-4BCA-B047-0B53ADD46F43}"/>
    <dgm:cxn modelId="{7F77D1ED-2343-4635-9FDF-CF5C9D2B3315}" type="presOf" srcId="{162F69A6-0780-49EA-A6A8-3965C12489B2}" destId="{05261D3E-3CC7-4C85-9E09-D67FC777908C}" srcOrd="0" destOrd="0" presId="urn:microsoft.com/office/officeart/2018/2/layout/IconVerticalSolidList"/>
    <dgm:cxn modelId="{9CD469EF-CF99-411A-B4B3-5B2C59AF684C}" srcId="{162F69A6-0780-49EA-A6A8-3965C12489B2}" destId="{1B1E513F-BEB7-483A-8F12-A8210AEF19E9}" srcOrd="3" destOrd="0" parTransId="{DB284026-3063-4705-B72C-ADE04469BE6D}" sibTransId="{D99C9B80-BA48-46B7-8B67-372E2AFD9E86}"/>
    <dgm:cxn modelId="{175EB5FF-CD0E-4495-8FA8-F19D1233730A}" type="presOf" srcId="{30269CC2-8DD6-4402-82F3-18F164A732FF}" destId="{F113ED77-1650-49A8-987A-A13C2A50CEA5}" srcOrd="0" destOrd="0" presId="urn:microsoft.com/office/officeart/2018/2/layout/IconVerticalSolidList"/>
    <dgm:cxn modelId="{B6784D09-C55E-4568-A257-9A4C076E72A2}" type="presParOf" srcId="{05261D3E-3CC7-4C85-9E09-D67FC777908C}" destId="{25C6FE9B-AED9-47D9-807F-76A517615FC1}" srcOrd="0" destOrd="0" presId="urn:microsoft.com/office/officeart/2018/2/layout/IconVerticalSolidList"/>
    <dgm:cxn modelId="{918FF3CA-876D-40FA-841A-AB5A28A77ED2}" type="presParOf" srcId="{25C6FE9B-AED9-47D9-807F-76A517615FC1}" destId="{99698387-9DF3-4127-A7DE-FCE3F05A3470}" srcOrd="0" destOrd="0" presId="urn:microsoft.com/office/officeart/2018/2/layout/IconVerticalSolidList"/>
    <dgm:cxn modelId="{9E8C0B32-A7B3-460A-83CF-493652F6403A}" type="presParOf" srcId="{25C6FE9B-AED9-47D9-807F-76A517615FC1}" destId="{B52E1101-E263-4511-8D8F-5A215C912C41}" srcOrd="1" destOrd="0" presId="urn:microsoft.com/office/officeart/2018/2/layout/IconVerticalSolidList"/>
    <dgm:cxn modelId="{BF3562AE-51B6-4827-AC2A-02A6C7EE6F5E}" type="presParOf" srcId="{25C6FE9B-AED9-47D9-807F-76A517615FC1}" destId="{18EFBBAF-BD9F-4030-B8A4-57CCEB350921}" srcOrd="2" destOrd="0" presId="urn:microsoft.com/office/officeart/2018/2/layout/IconVerticalSolidList"/>
    <dgm:cxn modelId="{04E3ADEA-CCED-42DB-834F-C02041D4F81B}" type="presParOf" srcId="{25C6FE9B-AED9-47D9-807F-76A517615FC1}" destId="{F113ED77-1650-49A8-987A-A13C2A50CEA5}" srcOrd="3" destOrd="0" presId="urn:microsoft.com/office/officeart/2018/2/layout/IconVerticalSolidList"/>
    <dgm:cxn modelId="{F6438E6C-D016-4A64-9005-13CAA2685ADD}" type="presParOf" srcId="{05261D3E-3CC7-4C85-9E09-D67FC777908C}" destId="{084D1940-F8FF-48AA-A0CA-908C7645C951}" srcOrd="1" destOrd="0" presId="urn:microsoft.com/office/officeart/2018/2/layout/IconVerticalSolidList"/>
    <dgm:cxn modelId="{CEB88A46-381C-4FB3-B5C2-36F0205865FC}" type="presParOf" srcId="{05261D3E-3CC7-4C85-9E09-D67FC777908C}" destId="{922A9066-91F0-4494-8CF8-01F8511B6028}" srcOrd="2" destOrd="0" presId="urn:microsoft.com/office/officeart/2018/2/layout/IconVerticalSolidList"/>
    <dgm:cxn modelId="{D1B45BFC-BE7D-41A5-ACF1-DDC855C4E453}" type="presParOf" srcId="{922A9066-91F0-4494-8CF8-01F8511B6028}" destId="{FA3369E0-5B38-4FDD-A9F5-22B9810A03F7}" srcOrd="0" destOrd="0" presId="urn:microsoft.com/office/officeart/2018/2/layout/IconVerticalSolidList"/>
    <dgm:cxn modelId="{4643A976-3E27-4CAA-B7FC-B0B83CAF8B1F}" type="presParOf" srcId="{922A9066-91F0-4494-8CF8-01F8511B6028}" destId="{FADE9C4E-BFE3-4374-BE2C-676ED238ACF2}" srcOrd="1" destOrd="0" presId="urn:microsoft.com/office/officeart/2018/2/layout/IconVerticalSolidList"/>
    <dgm:cxn modelId="{D766C06F-7B8D-459C-9FB9-C58229C29760}" type="presParOf" srcId="{922A9066-91F0-4494-8CF8-01F8511B6028}" destId="{7000F0F2-143F-4CAE-BA6B-E9C401E5437A}" srcOrd="2" destOrd="0" presId="urn:microsoft.com/office/officeart/2018/2/layout/IconVerticalSolidList"/>
    <dgm:cxn modelId="{150742EF-413B-4B94-8C6E-7E0DC782FB81}" type="presParOf" srcId="{922A9066-91F0-4494-8CF8-01F8511B6028}" destId="{AC018808-9CEA-4C61-8875-3E922AA167D7}" srcOrd="3" destOrd="0" presId="urn:microsoft.com/office/officeart/2018/2/layout/IconVerticalSolidList"/>
    <dgm:cxn modelId="{8C73B2A2-55AA-4BE8-A101-760B33AD8140}" type="presParOf" srcId="{05261D3E-3CC7-4C85-9E09-D67FC777908C}" destId="{CE46B6BD-FA9F-4C65-8E75-D8C24C71657B}" srcOrd="3" destOrd="0" presId="urn:microsoft.com/office/officeart/2018/2/layout/IconVerticalSolidList"/>
    <dgm:cxn modelId="{18BE3019-0E90-4C32-A988-157009864AD2}" type="presParOf" srcId="{05261D3E-3CC7-4C85-9E09-D67FC777908C}" destId="{B12160B6-4EC8-4B4D-A1B2-F7F5F2795F75}" srcOrd="4" destOrd="0" presId="urn:microsoft.com/office/officeart/2018/2/layout/IconVerticalSolidList"/>
    <dgm:cxn modelId="{2EEC68C7-29BF-4C02-91C1-17C5C78737B5}" type="presParOf" srcId="{B12160B6-4EC8-4B4D-A1B2-F7F5F2795F75}" destId="{DB8ABDAA-976A-4A84-A3C3-277080E19DCA}" srcOrd="0" destOrd="0" presId="urn:microsoft.com/office/officeart/2018/2/layout/IconVerticalSolidList"/>
    <dgm:cxn modelId="{F1D89C2A-76D1-4569-963D-1C92D0A16E1C}" type="presParOf" srcId="{B12160B6-4EC8-4B4D-A1B2-F7F5F2795F75}" destId="{D335376E-740A-4A47-BC5B-3381DE731CE0}" srcOrd="1" destOrd="0" presId="urn:microsoft.com/office/officeart/2018/2/layout/IconVerticalSolidList"/>
    <dgm:cxn modelId="{4E76AE4D-E418-463B-994D-6DDD4BE738C0}" type="presParOf" srcId="{B12160B6-4EC8-4B4D-A1B2-F7F5F2795F75}" destId="{BCDE90E0-E45B-4C79-BE60-A53702208276}" srcOrd="2" destOrd="0" presId="urn:microsoft.com/office/officeart/2018/2/layout/IconVerticalSolidList"/>
    <dgm:cxn modelId="{A3104C94-C425-4DC0-8A01-7FDFF0F35AAA}" type="presParOf" srcId="{B12160B6-4EC8-4B4D-A1B2-F7F5F2795F75}" destId="{8409F791-340A-4625-9294-3E680D66DB63}" srcOrd="3" destOrd="0" presId="urn:microsoft.com/office/officeart/2018/2/layout/IconVerticalSolidList"/>
    <dgm:cxn modelId="{605473B3-8AA5-4EE0-BFBA-3AB749038A35}" type="presParOf" srcId="{05261D3E-3CC7-4C85-9E09-D67FC777908C}" destId="{D4892BA4-47FA-499C-84FA-3A971E9AFE41}" srcOrd="5" destOrd="0" presId="urn:microsoft.com/office/officeart/2018/2/layout/IconVerticalSolidList"/>
    <dgm:cxn modelId="{CC9F31C5-774B-4FC3-9646-7E0EFDB54727}" type="presParOf" srcId="{05261D3E-3CC7-4C85-9E09-D67FC777908C}" destId="{390D1410-0CB7-44D5-903C-C35615DE86E1}" srcOrd="6" destOrd="0" presId="urn:microsoft.com/office/officeart/2018/2/layout/IconVerticalSolidList"/>
    <dgm:cxn modelId="{34A9E1BF-6D83-4701-9E7B-CBCD8074AEAA}" type="presParOf" srcId="{390D1410-0CB7-44D5-903C-C35615DE86E1}" destId="{C2FCE80A-DCA0-4D7F-8F72-19CB2337E588}" srcOrd="0" destOrd="0" presId="urn:microsoft.com/office/officeart/2018/2/layout/IconVerticalSolidList"/>
    <dgm:cxn modelId="{2682A58B-536A-49D1-A507-E48E245F1609}" type="presParOf" srcId="{390D1410-0CB7-44D5-903C-C35615DE86E1}" destId="{1B0B9210-632F-4BB5-B140-1FA20D3CF123}" srcOrd="1" destOrd="0" presId="urn:microsoft.com/office/officeart/2018/2/layout/IconVerticalSolidList"/>
    <dgm:cxn modelId="{59D669F7-8B16-4888-95F6-5986C0AFE631}" type="presParOf" srcId="{390D1410-0CB7-44D5-903C-C35615DE86E1}" destId="{E9B85894-F3EF-4216-9DD4-962DCF409217}" srcOrd="2" destOrd="0" presId="urn:microsoft.com/office/officeart/2018/2/layout/IconVerticalSolidList"/>
    <dgm:cxn modelId="{BD8D7B70-D5A5-475A-9EAE-2DF74A65E7A7}" type="presParOf" srcId="{390D1410-0CB7-44D5-903C-C35615DE86E1}" destId="{3CBA7321-E2AC-48FD-B351-CE3C9A4CE924}" srcOrd="3" destOrd="0" presId="urn:microsoft.com/office/officeart/2018/2/layout/IconVerticalSolidList"/>
    <dgm:cxn modelId="{A54D5403-F787-4964-8489-63C75BE2EFB6}" type="presParOf" srcId="{05261D3E-3CC7-4C85-9E09-D67FC777908C}" destId="{5E25F319-BBA5-4820-B2FC-14F8D56BF078}" srcOrd="7" destOrd="0" presId="urn:microsoft.com/office/officeart/2018/2/layout/IconVerticalSolidList"/>
    <dgm:cxn modelId="{B5AAF852-AE2E-40BE-BC22-1382A2AD5A44}" type="presParOf" srcId="{05261D3E-3CC7-4C85-9E09-D67FC777908C}" destId="{A9DA4473-F7AD-4D05-A89E-4317469C9CAC}" srcOrd="8" destOrd="0" presId="urn:microsoft.com/office/officeart/2018/2/layout/IconVerticalSolidList"/>
    <dgm:cxn modelId="{80161854-1670-4BD7-9912-A0DFE5201001}" type="presParOf" srcId="{A9DA4473-F7AD-4D05-A89E-4317469C9CAC}" destId="{343A76ED-9DD6-4B0A-830E-16ED952B3D06}" srcOrd="0" destOrd="0" presId="urn:microsoft.com/office/officeart/2018/2/layout/IconVerticalSolidList"/>
    <dgm:cxn modelId="{17AEC66B-BBFF-4EF5-B894-6B5A992F362F}" type="presParOf" srcId="{A9DA4473-F7AD-4D05-A89E-4317469C9CAC}" destId="{C21BED67-1F13-4312-815B-B5C34DAA27F9}" srcOrd="1" destOrd="0" presId="urn:microsoft.com/office/officeart/2018/2/layout/IconVerticalSolidList"/>
    <dgm:cxn modelId="{D35FF1B4-6B78-4ECE-976F-17DFD749DB9F}" type="presParOf" srcId="{A9DA4473-F7AD-4D05-A89E-4317469C9CAC}" destId="{8854FDB6-04FD-4DEB-9AB6-DDB7E532A353}" srcOrd="2" destOrd="0" presId="urn:microsoft.com/office/officeart/2018/2/layout/IconVerticalSolidList"/>
    <dgm:cxn modelId="{00C148E5-B634-4CBF-973D-0F5A3C5E09C8}" type="presParOf" srcId="{A9DA4473-F7AD-4D05-A89E-4317469C9CAC}" destId="{9260EF14-C09B-4543-88B7-7F45704CBA3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698387-9DF3-4127-A7DE-FCE3F05A3470}">
      <dsp:nvSpPr>
        <dsp:cNvPr id="0" name=""/>
        <dsp:cNvSpPr/>
      </dsp:nvSpPr>
      <dsp:spPr>
        <a:xfrm>
          <a:off x="0" y="4675"/>
          <a:ext cx="6791323" cy="995920"/>
        </a:xfrm>
        <a:prstGeom prst="rect">
          <a:avLst/>
        </a:prstGeom>
        <a:gradFill flip="none" rotWithShape="1">
          <a:gsLst>
            <a:gs pos="0">
              <a:schemeClr val="dk1">
                <a:lumMod val="67000"/>
              </a:schemeClr>
            </a:gs>
            <a:gs pos="48000">
              <a:schemeClr val="dk1">
                <a:lumMod val="97000"/>
                <a:lumOff val="3000"/>
              </a:schemeClr>
            </a:gs>
            <a:gs pos="100000">
              <a:schemeClr val="dk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2E1101-E263-4511-8D8F-5A215C912C41}">
      <dsp:nvSpPr>
        <dsp:cNvPr id="0" name=""/>
        <dsp:cNvSpPr/>
      </dsp:nvSpPr>
      <dsp:spPr>
        <a:xfrm>
          <a:off x="301265" y="228757"/>
          <a:ext cx="547756" cy="547756"/>
        </a:xfrm>
        <a:prstGeom prst="rect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13ED77-1650-49A8-987A-A13C2A50CEA5}">
      <dsp:nvSpPr>
        <dsp:cNvPr id="0" name=""/>
        <dsp:cNvSpPr/>
      </dsp:nvSpPr>
      <dsp:spPr>
        <a:xfrm>
          <a:off x="1150288" y="4675"/>
          <a:ext cx="5641034" cy="995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402" tIns="105402" rIns="105402" bIns="105402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Activity 1 – Understanding Canadian Copyright Laws</a:t>
          </a:r>
        </a:p>
      </dsp:txBody>
      <dsp:txXfrm>
        <a:off x="1150288" y="4675"/>
        <a:ext cx="5641034" cy="995920"/>
      </dsp:txXfrm>
    </dsp:sp>
    <dsp:sp modelId="{FA3369E0-5B38-4FDD-A9F5-22B9810A03F7}">
      <dsp:nvSpPr>
        <dsp:cNvPr id="0" name=""/>
        <dsp:cNvSpPr/>
      </dsp:nvSpPr>
      <dsp:spPr>
        <a:xfrm>
          <a:off x="0" y="1249576"/>
          <a:ext cx="6791323" cy="995920"/>
        </a:xfrm>
        <a:prstGeom prst="rect">
          <a:avLst/>
        </a:prstGeom>
        <a:gradFill flip="none" rotWithShape="1">
          <a:gsLst>
            <a:gs pos="0">
              <a:schemeClr val="dk1">
                <a:lumMod val="67000"/>
              </a:schemeClr>
            </a:gs>
            <a:gs pos="48000">
              <a:schemeClr val="dk1">
                <a:lumMod val="97000"/>
                <a:lumOff val="3000"/>
              </a:schemeClr>
            </a:gs>
            <a:gs pos="100000">
              <a:schemeClr val="dk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DE9C4E-BFE3-4374-BE2C-676ED238ACF2}">
      <dsp:nvSpPr>
        <dsp:cNvPr id="0" name=""/>
        <dsp:cNvSpPr/>
      </dsp:nvSpPr>
      <dsp:spPr>
        <a:xfrm>
          <a:off x="301265" y="1473658"/>
          <a:ext cx="547756" cy="547756"/>
        </a:xfrm>
        <a:prstGeom prst="rect">
          <a:avLst/>
        </a:prstGeom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018808-9CEA-4C61-8875-3E922AA167D7}">
      <dsp:nvSpPr>
        <dsp:cNvPr id="0" name=""/>
        <dsp:cNvSpPr/>
      </dsp:nvSpPr>
      <dsp:spPr>
        <a:xfrm>
          <a:off x="1150288" y="1249576"/>
          <a:ext cx="5641034" cy="995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402" tIns="105402" rIns="105402" bIns="105402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Activity 2 – The Importance Of Good B-Roll</a:t>
          </a:r>
        </a:p>
      </dsp:txBody>
      <dsp:txXfrm>
        <a:off x="1150288" y="1249576"/>
        <a:ext cx="5641034" cy="995920"/>
      </dsp:txXfrm>
    </dsp:sp>
    <dsp:sp modelId="{DB8ABDAA-976A-4A84-A3C3-277080E19DCA}">
      <dsp:nvSpPr>
        <dsp:cNvPr id="0" name=""/>
        <dsp:cNvSpPr/>
      </dsp:nvSpPr>
      <dsp:spPr>
        <a:xfrm>
          <a:off x="0" y="2494477"/>
          <a:ext cx="6791323" cy="995920"/>
        </a:xfrm>
        <a:prstGeom prst="rect">
          <a:avLst/>
        </a:prstGeom>
        <a:gradFill flip="none" rotWithShape="1">
          <a:gsLst>
            <a:gs pos="0">
              <a:schemeClr val="dk1">
                <a:lumMod val="67000"/>
              </a:schemeClr>
            </a:gs>
            <a:gs pos="48000">
              <a:schemeClr val="dk1">
                <a:lumMod val="97000"/>
                <a:lumOff val="3000"/>
              </a:schemeClr>
            </a:gs>
            <a:gs pos="100000">
              <a:schemeClr val="dk1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35376E-740A-4A47-BC5B-3381DE731CE0}">
      <dsp:nvSpPr>
        <dsp:cNvPr id="0" name=""/>
        <dsp:cNvSpPr/>
      </dsp:nvSpPr>
      <dsp:spPr>
        <a:xfrm>
          <a:off x="301265" y="2718559"/>
          <a:ext cx="547756" cy="547756"/>
        </a:xfrm>
        <a:prstGeom prst="rect">
          <a:avLst/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09F791-340A-4625-9294-3E680D66DB63}">
      <dsp:nvSpPr>
        <dsp:cNvPr id="0" name=""/>
        <dsp:cNvSpPr/>
      </dsp:nvSpPr>
      <dsp:spPr>
        <a:xfrm>
          <a:off x="1150288" y="2494477"/>
          <a:ext cx="5641034" cy="995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402" tIns="105402" rIns="105402" bIns="105402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Activity 3 – Setting The Stage For Success</a:t>
          </a:r>
        </a:p>
      </dsp:txBody>
      <dsp:txXfrm>
        <a:off x="1150288" y="2494477"/>
        <a:ext cx="5641034" cy="995920"/>
      </dsp:txXfrm>
    </dsp:sp>
    <dsp:sp modelId="{C2FCE80A-DCA0-4D7F-8F72-19CB2337E588}">
      <dsp:nvSpPr>
        <dsp:cNvPr id="0" name=""/>
        <dsp:cNvSpPr/>
      </dsp:nvSpPr>
      <dsp:spPr>
        <a:xfrm>
          <a:off x="0" y="3748898"/>
          <a:ext cx="6791323" cy="995920"/>
        </a:xfrm>
        <a:prstGeom prst="rect">
          <a:avLst/>
        </a:prstGeom>
        <a:solidFill>
          <a:schemeClr val="accent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0B9210-632F-4BB5-B140-1FA20D3CF123}">
      <dsp:nvSpPr>
        <dsp:cNvPr id="0" name=""/>
        <dsp:cNvSpPr/>
      </dsp:nvSpPr>
      <dsp:spPr>
        <a:xfrm>
          <a:off x="301265" y="3963460"/>
          <a:ext cx="547756" cy="547756"/>
        </a:xfrm>
        <a:prstGeom prst="rect">
          <a:avLst/>
        </a:prstGeom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BA7321-E2AC-48FD-B351-CE3C9A4CE924}">
      <dsp:nvSpPr>
        <dsp:cNvPr id="0" name=""/>
        <dsp:cNvSpPr/>
      </dsp:nvSpPr>
      <dsp:spPr>
        <a:xfrm>
          <a:off x="1150288" y="3739377"/>
          <a:ext cx="5641034" cy="995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402" tIns="105402" rIns="105402" bIns="105402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Activity 4 – </a:t>
          </a:r>
          <a:r>
            <a:rPr lang="en-US" sz="1900" b="1" kern="1200" dirty="0">
              <a:solidFill>
                <a:schemeClr val="bg1"/>
              </a:solidFill>
            </a:rPr>
            <a:t>Ingesting, Editing, and Exporting</a:t>
          </a:r>
          <a:endParaRPr lang="en-US" sz="1900" kern="1200" dirty="0">
            <a:solidFill>
              <a:schemeClr val="bg1"/>
            </a:solidFill>
          </a:endParaRPr>
        </a:p>
      </dsp:txBody>
      <dsp:txXfrm>
        <a:off x="1150288" y="3739377"/>
        <a:ext cx="5641034" cy="995920"/>
      </dsp:txXfrm>
    </dsp:sp>
    <dsp:sp modelId="{343A76ED-9DD6-4B0A-830E-16ED952B3D06}">
      <dsp:nvSpPr>
        <dsp:cNvPr id="0" name=""/>
        <dsp:cNvSpPr/>
      </dsp:nvSpPr>
      <dsp:spPr>
        <a:xfrm>
          <a:off x="0" y="4984278"/>
          <a:ext cx="6791323" cy="995920"/>
        </a:xfrm>
        <a:prstGeom prst="rect">
          <a:avLst/>
        </a:prstGeom>
        <a:gradFill rotWithShape="0">
          <a:gsLst>
            <a:gs pos="0">
              <a:srgbClr val="000000">
                <a:lumMod val="75000"/>
                <a:lumOff val="25000"/>
              </a:srgbClr>
            </a:gs>
            <a:gs pos="15929">
              <a:srgbClr val="000000">
                <a:lumMod val="85000"/>
                <a:lumOff val="15000"/>
              </a:srgbClr>
            </a:gs>
            <a:gs pos="97000">
              <a:srgbClr val="000000">
                <a:lumMod val="85000"/>
                <a:lumOff val="15000"/>
              </a:srgbClr>
            </a:gs>
            <a:gs pos="100000">
              <a:srgbClr val="17B2D1">
                <a:lumMod val="75000"/>
              </a:srgbClr>
            </a:gs>
          </a:gsLst>
          <a:lin ang="10800000" scaled="0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1BED67-1F13-4312-815B-B5C34DAA27F9}">
      <dsp:nvSpPr>
        <dsp:cNvPr id="0" name=""/>
        <dsp:cNvSpPr/>
      </dsp:nvSpPr>
      <dsp:spPr>
        <a:xfrm>
          <a:off x="301265" y="5208360"/>
          <a:ext cx="547756" cy="547756"/>
        </a:xfrm>
        <a:prstGeom prst="rect">
          <a:avLst/>
        </a:prstGeom>
        <a:blipFill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60EF14-C09B-4543-88B7-7F45704CBA36}">
      <dsp:nvSpPr>
        <dsp:cNvPr id="0" name=""/>
        <dsp:cNvSpPr/>
      </dsp:nvSpPr>
      <dsp:spPr>
        <a:xfrm>
          <a:off x="1150288" y="4984278"/>
          <a:ext cx="5641034" cy="995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402" tIns="105402" rIns="105402" bIns="105402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Assignment – Shoot B-Roll</a:t>
          </a:r>
        </a:p>
      </dsp:txBody>
      <dsp:txXfrm>
        <a:off x="1150288" y="4984278"/>
        <a:ext cx="5641034" cy="9959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BC10188-DC2C-458D-AB41-143A0BE9A31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634E15-7196-43FC-B912-C4D8B4A2CE7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416927-5E9C-4E77-85FE-EE4C81C1DE39}" type="datetimeFigureOut">
              <a:rPr lang="en-US" smtClean="0"/>
              <a:t>6/18/2020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EA2570-D5B6-41CB-96C2-FFC9944668E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C31B37-7A69-4C30-9B63-29F8242FC2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89B6C8-888A-401B-9F9B-D41D36B6C3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1000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798B7E-6604-4F74-86DB-B30627D56244}" type="datetimeFigureOut">
              <a:rPr lang="en-US" smtClean="0"/>
              <a:t>6/18/2020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28A1F-3E69-47E5-AE93-E7F2155A242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933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CA" dirty="0"/>
              <a:t>Image License - https://www.twenty20.com/photos/05abcd6e-025e-4f07-a05c-6734d34a6c74/?utm_t20_channel=bl</a:t>
            </a:r>
          </a:p>
          <a:p>
            <a:pPr algn="l"/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28A1F-3E69-47E5-AE93-E7F2155A242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547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CA" dirty="0"/>
              <a:t>Image License - https://www.twenty20.com/photos/05abcd6e-025e-4f07-a05c-6734d34a6c74/?utm_t20_channel=bl</a:t>
            </a:r>
          </a:p>
          <a:p>
            <a:pPr algn="l"/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28A1F-3E69-47E5-AE93-E7F2155A242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455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CA" dirty="0"/>
              <a:t>Image License - https://www.twenty20.com/photos/05abcd6e-025e-4f07-a05c-6734d34a6c74/?utm_t20_channel=bl</a:t>
            </a:r>
          </a:p>
          <a:p>
            <a:pPr algn="l"/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F28A1F-3E69-47E5-AE93-E7F2155A242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730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32261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98B13-3B32-4354-B2B5-3165F2F6E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3611" y="1676409"/>
            <a:ext cx="3923999" cy="2436592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70000"/>
              </a:lnSpc>
              <a:defRPr sz="7200" spc="-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BB88CF-DF4F-4857-8602-72BCF5DDCDA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873612" y="4611901"/>
            <a:ext cx="3924000" cy="684000"/>
          </a:xfr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EEBB7C-1679-4665-8688-1FA973E73DC1}"/>
              </a:ext>
            </a:extLst>
          </p:cNvPr>
          <p:cNvCxnSpPr/>
          <p:nvPr userDrawn="1"/>
        </p:nvCxnSpPr>
        <p:spPr>
          <a:xfrm>
            <a:off x="7874732" y="4373775"/>
            <a:ext cx="3924000" cy="0"/>
          </a:xfrm>
          <a:prstGeom prst="line">
            <a:avLst/>
          </a:prstGeom>
          <a:ln w="63500">
            <a:gradFill>
              <a:gsLst>
                <a:gs pos="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1E3214F-3A93-4A1C-920D-D86BE35A58FB}"/>
              </a:ext>
            </a:extLst>
          </p:cNvPr>
          <p:cNvSpPr/>
          <p:nvPr userDrawn="1"/>
        </p:nvSpPr>
        <p:spPr>
          <a:xfrm>
            <a:off x="0" y="1"/>
            <a:ext cx="7512000" cy="67214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3E97E5-C83B-444A-8C07-35D699E7C3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4A9B5881-4007-4345-955A-79C2656F0C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532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AB651-5612-4E6A-9B35-A555D082E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389A2-D77B-40CA-AD1E-0178AEFAD1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DCA993-CBEA-48C5-BD35-50ABDFF640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8ED8E0-95EC-469F-9B7E-562FBDFDE6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4A9B5881-4007-4345-955A-79C2656F0C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344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76F88-2A37-410D-A685-E455AF3D0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764B46-B015-44F7-8DC0-AFB8D275E4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3C8232-2077-497A-9142-B787E2B03A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F6077C-D913-4FD0-B6E0-6D70BEFD40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905DBB-3AA9-4435-AC97-732293FDE7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54C901-FCAF-4DFB-A621-6A969641CA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4A9B5881-4007-4345-955A-79C2656F0C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145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F2623-2255-4BBA-9577-B3A3FD2AE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59F0F0-5E7C-4FC9-8E90-6ADCD7A714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4A9B5881-4007-4345-955A-79C2656F0C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532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9D3FFB-BE14-4D90-A515-10EDD1BEE6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4A9B5881-4007-4345-955A-79C2656F0C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6739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51E51-BE82-4B1B-9CB6-89C26464D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CBF8C-3CF7-47E6-9AB0-15584178B4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07DA3C-0298-45CF-AFC3-41031C0763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C4FF87-D01E-416B-9EF8-E107C4EDDC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4A9B5881-4007-4345-955A-79C2656F0C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33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98B13-3B32-4354-B2B5-3165F2F6E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3611" y="1676409"/>
            <a:ext cx="3923999" cy="2436592"/>
          </a:xfrm>
        </p:spPr>
        <p:txBody>
          <a:bodyPr lIns="0" tIns="0" rIns="0" bIns="0" anchor="b">
            <a:noAutofit/>
          </a:bodyPr>
          <a:lstStyle>
            <a:lvl1pPr>
              <a:lnSpc>
                <a:spcPct val="70000"/>
              </a:lnSpc>
              <a:defRPr sz="7200" spc="-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BB88CF-DF4F-4857-8602-72BCF5DDCDA1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873612" y="4611901"/>
            <a:ext cx="3924000" cy="684000"/>
          </a:xfrm>
        </p:spPr>
        <p:txBody>
          <a:bodyPr lIns="0" tIns="0" rIns="0" bIns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7EEBB7C-1679-4665-8688-1FA973E73DC1}"/>
              </a:ext>
            </a:extLst>
          </p:cNvPr>
          <p:cNvCxnSpPr/>
          <p:nvPr userDrawn="1"/>
        </p:nvCxnSpPr>
        <p:spPr>
          <a:xfrm>
            <a:off x="7874732" y="4373775"/>
            <a:ext cx="3924000" cy="0"/>
          </a:xfrm>
          <a:prstGeom prst="line">
            <a:avLst/>
          </a:prstGeom>
          <a:ln w="63500">
            <a:gradFill>
              <a:gsLst>
                <a:gs pos="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lin ang="0" scaled="0"/>
            </a:gra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F1E3214F-3A93-4A1C-920D-D86BE35A58FB}"/>
              </a:ext>
            </a:extLst>
          </p:cNvPr>
          <p:cNvSpPr/>
          <p:nvPr userDrawn="1"/>
        </p:nvSpPr>
        <p:spPr>
          <a:xfrm>
            <a:off x="0" y="1"/>
            <a:ext cx="7512000" cy="67214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3E97E5-C83B-444A-8C07-35D699E7C3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4A9B5881-4007-4345-955A-79C2656F0C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641ECAC-0557-4843-8433-067E4414E2F5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-1" y="0"/>
            <a:ext cx="7512001" cy="6727855"/>
          </a:xfrm>
          <a:solidFill>
            <a:schemeClr val="tx1">
              <a:lumMod val="85000"/>
              <a:lumOff val="15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Your Picture Here</a:t>
            </a:r>
          </a:p>
        </p:txBody>
      </p:sp>
    </p:spTree>
    <p:extLst>
      <p:ext uri="{BB962C8B-B14F-4D97-AF65-F5344CB8AC3E}">
        <p14:creationId xmlns:p14="http://schemas.microsoft.com/office/powerpoint/2010/main" val="3394383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1AD08-4E28-4191-9B62-EAD61608E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1076"/>
            <a:ext cx="6273800" cy="833663"/>
          </a:xfrm>
          <a:solidFill>
            <a:schemeClr val="accent2">
              <a:lumMod val="50000"/>
            </a:schemeClr>
          </a:solidFill>
        </p:spPr>
        <p:txBody>
          <a:bodyPr tIns="108000" bIns="108000">
            <a:sp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F853D-76DB-46F3-AF6C-1E77C8E06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738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0D61A-B9FD-4DFF-AC42-4069DAFE23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4A9B5881-4007-4345-955A-79C2656F0C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236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ide"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1AD08-4E28-4191-9B62-EAD61608E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1077"/>
            <a:ext cx="6273800" cy="833663"/>
          </a:xfrm>
          <a:solidFill>
            <a:schemeClr val="accent2">
              <a:lumMod val="50000"/>
            </a:schemeClr>
          </a:solidFill>
        </p:spPr>
        <p:txBody>
          <a:bodyPr vert="horz" lIns="91440" tIns="108000" rIns="91440" bIns="108000" rtlCol="0" anchor="ctr">
            <a:spAutoFit/>
          </a:bodyPr>
          <a:lstStyle>
            <a:lvl1pPr>
              <a:defRPr lang="en-US" sz="400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F853D-76DB-46F3-AF6C-1E77C8E06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0D61A-B9FD-4DFF-AC42-4069DAFE23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4A9B5881-4007-4345-955A-79C2656F0C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5710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6D3C5ED2-B01D-4104-B193-BC78D76A4646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0" y="0"/>
            <a:ext cx="6305550" cy="6721475"/>
          </a:xfrm>
          <a:noFill/>
        </p:spPr>
        <p:txBody>
          <a:bodyPr anchor="ctr">
            <a:normAutofit/>
          </a:bodyPr>
          <a:lstStyle>
            <a:lvl1pPr marL="0" indent="0" algn="ctr">
              <a:buNone/>
              <a:defRPr sz="1400" i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Your Picture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91AD08-4E28-4191-9B62-EAD61608E5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57974" y="611077"/>
            <a:ext cx="4695825" cy="833663"/>
          </a:xfrm>
          <a:solidFill>
            <a:schemeClr val="accent2">
              <a:lumMod val="50000"/>
            </a:schemeClr>
          </a:solidFill>
        </p:spPr>
        <p:txBody>
          <a:bodyPr wrap="square" tIns="108000" bIns="108000">
            <a:sp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 dirty="0"/>
              <a:t>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F853D-76DB-46F3-AF6C-1E77C8E06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974" y="1825625"/>
            <a:ext cx="4695826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0D61A-B9FD-4DFF-AC42-4069DAFE23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/>
          <a:lstStyle/>
          <a:p>
            <a:r>
              <a:rPr lang="en-US" dirty="0"/>
              <a:t>PAGE </a:t>
            </a:r>
            <a:fld id="{4A9B5881-4007-4345-955A-79C2656F0C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904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Horizont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1AD08-4E28-4191-9B62-EAD61608E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4305300" cy="6721472"/>
          </a:xfrm>
          <a:gradFill>
            <a:gsLst>
              <a:gs pos="1000">
                <a:schemeClr val="tx1">
                  <a:lumMod val="85000"/>
                  <a:lumOff val="15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12600000" scaled="0"/>
          </a:gradFill>
        </p:spPr>
        <p:txBody>
          <a:bodyPr vert="horz" lIns="396000" tIns="0" rIns="396000" bIns="0" rtlCol="0" anchor="ctr">
            <a:noAutofit/>
          </a:bodyPr>
          <a:lstStyle>
            <a:lvl1pPr algn="r">
              <a:lnSpc>
                <a:spcPct val="70000"/>
              </a:lnSpc>
              <a:defRPr lang="en-US" sz="5200" b="0" spc="-150" dirty="0"/>
            </a:lvl1pPr>
          </a:lstStyle>
          <a:p>
            <a:pPr lvl="0" algn="r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F853D-76DB-46F3-AF6C-1E77C8E06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350" y="365124"/>
            <a:ext cx="6648448" cy="5984875"/>
          </a:xfrm>
        </p:spPr>
        <p:txBody>
          <a:bodyPr lIns="108000" tIns="108000" rIns="108000" bIns="108000"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746CAFB-2B99-470B-B55B-9BF378E3A0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4A9B5881-4007-4345-955A-79C2656F0C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496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Horizont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65237DA4-112F-40B2-8C8C-EB23506D9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2000" y="0"/>
            <a:ext cx="4680000" cy="6721473"/>
          </a:xfrm>
          <a:gradFill>
            <a:gsLst>
              <a:gs pos="1000">
                <a:schemeClr val="tx1">
                  <a:lumMod val="85000"/>
                  <a:lumOff val="15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12600000" scaled="0"/>
          </a:gradFill>
        </p:spPr>
        <p:txBody>
          <a:bodyPr lIns="396000" rIns="396000">
            <a:normAutofit/>
          </a:bodyPr>
          <a:lstStyle>
            <a:lvl1pPr>
              <a:lnSpc>
                <a:spcPct val="70000"/>
              </a:lnSpc>
              <a:defRPr sz="5200" spc="-1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F853D-76DB-46F3-AF6C-1E77C8E06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4"/>
            <a:ext cx="6156323" cy="5984875"/>
          </a:xfrm>
        </p:spPr>
        <p:txBody>
          <a:bodyPr lIns="108000" tIns="108000" rIns="108000" bIns="108000"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746CAFB-2B99-470B-B55B-9BF378E3A0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solidFill>
            <a:schemeClr val="bg1">
              <a:lumMod val="85000"/>
            </a:schemeClr>
          </a:solidFill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PAGE </a:t>
            </a:r>
            <a:fld id="{4A9B5881-4007-4345-955A-79C2656F0C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98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Horizont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0D61A-B9FD-4DFF-AC42-4069DAFE23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4A9B5881-4007-4345-955A-79C2656F0C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68E6EF2-4B2F-4D0D-9505-CE9287297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5350" y="611076"/>
            <a:ext cx="6648448" cy="5738923"/>
          </a:xfrm>
        </p:spPr>
        <p:txBody>
          <a:bodyPr lIns="108000" tIns="108000" rIns="108000" bIns="10800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91A21B9-BA54-413B-940E-027C32E4D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1076"/>
            <a:ext cx="3440502" cy="2064769"/>
          </a:xfrm>
          <a:solidFill>
            <a:schemeClr val="accent2">
              <a:lumMod val="50000"/>
            </a:schemeClr>
          </a:solidFill>
        </p:spPr>
        <p:txBody>
          <a:bodyPr wrap="square" tIns="108000" bIns="108000" anchor="t">
            <a:sp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051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2BDA7-8BE9-42D5-ACF1-0F51423A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CEF73F-3CCA-4312-8E9C-2B4629DA1F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BF716-502C-4821-A3A0-19C2C508EE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4A9B5881-4007-4345-955A-79C2656F0C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983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8E4AFE-E166-4B84-B0C8-9205038D803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617517-B672-49BA-AC6E-AB66D0639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C92C27-7843-4B22-9200-B7304E6AE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59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DB4F10-F75B-41A8-B994-BFF68949E5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61475"/>
            <a:ext cx="838200" cy="360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</a:t>
            </a:r>
            <a:fld id="{4A9B5881-4007-4345-955A-79C2656F0C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2D21E2-8DEB-4F43-A26E-B8DA900A9230}"/>
              </a:ext>
            </a:extLst>
          </p:cNvPr>
          <p:cNvSpPr/>
          <p:nvPr userDrawn="1"/>
        </p:nvSpPr>
        <p:spPr>
          <a:xfrm>
            <a:off x="0" y="6721475"/>
            <a:ext cx="12192000" cy="136525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CD3143-7FD1-40EA-AA4A-47C72380AEC2}"/>
              </a:ext>
            </a:extLst>
          </p:cNvPr>
          <p:cNvSpPr/>
          <p:nvPr userDrawn="1"/>
        </p:nvSpPr>
        <p:spPr>
          <a:xfrm>
            <a:off x="11353798" y="6721474"/>
            <a:ext cx="838201" cy="1365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920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9" r:id="rId2"/>
    <p:sldLayoutId id="2147483660" r:id="rId3"/>
    <p:sldLayoutId id="2147483665" r:id="rId4"/>
    <p:sldLayoutId id="2147483666" r:id="rId5"/>
    <p:sldLayoutId id="2147483650" r:id="rId6"/>
    <p:sldLayoutId id="2147483663" r:id="rId7"/>
    <p:sldLayoutId id="2147483664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Wingdings" panose="05000000000000000000" pitchFamily="2" charset="2"/>
        <a:buChar char="§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adobespark.zendesk.com/hc/en-us/sections/204145698-Creating-and-Editing" TargetMode="External"/><Relationship Id="rId4" Type="http://schemas.openxmlformats.org/officeDocument/2006/relationships/hyperlink" Target="https://spark.adobe.com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idsplay.com/" TargetMode="External"/><Relationship Id="rId3" Type="http://schemas.openxmlformats.org/officeDocument/2006/relationships/image" Target="../media/image17.jpeg"/><Relationship Id="rId7" Type="http://schemas.openxmlformats.org/officeDocument/2006/relationships/hyperlink" Target="https://www.videvo.net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videezy.com/" TargetMode="External"/><Relationship Id="rId11" Type="http://schemas.openxmlformats.org/officeDocument/2006/relationships/image" Target="../media/image19.svg"/><Relationship Id="rId5" Type="http://schemas.openxmlformats.org/officeDocument/2006/relationships/hyperlink" Target="https://pixabay.com/videos/" TargetMode="External"/><Relationship Id="rId10" Type="http://schemas.openxmlformats.org/officeDocument/2006/relationships/image" Target="../media/image18.png"/><Relationship Id="rId4" Type="http://schemas.openxmlformats.org/officeDocument/2006/relationships/hyperlink" Target="https://www.pexels.com/videos/" TargetMode="External"/><Relationship Id="rId9" Type="http://schemas.openxmlformats.org/officeDocument/2006/relationships/hyperlink" Target="https://www.youtube.com/watch?v=RFimmzu8nTw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fxhome.com/video-tutorials#/hitfilm-express-tutorials" TargetMode="External"/><Relationship Id="rId4" Type="http://schemas.openxmlformats.org/officeDocument/2006/relationships/hyperlink" Target="https://fxhome.com/expres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ilmicpro.co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png"/><Relationship Id="rId4" Type="http://schemas.openxmlformats.org/officeDocument/2006/relationships/hyperlink" Target="https://www.youtube.com/channel/UC5N1IMhjWBxFvqZBSAU_VQw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ackmagicdesign.com/products/davinciresolve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jpg"/><Relationship Id="rId4" Type="http://schemas.openxmlformats.org/officeDocument/2006/relationships/hyperlink" Target="https://www.blackmagicdesign.com/products/davinciresolve/trainin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enshot.org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g"/><Relationship Id="rId4" Type="http://schemas.openxmlformats.org/officeDocument/2006/relationships/hyperlink" Target="https://www.openshot.org/user-guide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0C5037-DA4A-44E2-A9FB-84B149876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Shooting Stock Video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97C2DB-90F2-4971-AC44-7CDDF5A3B55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Lesson and Activity 4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6F5C050-EB87-421A-8A5C-E6CB301026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4A9B5881-4007-4345-955A-79C2656F0C49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8" name="Picture Placeholder 7" descr="A person holding a camera&#10;&#10;Description automatically generated">
            <a:extLst>
              <a:ext uri="{FF2B5EF4-FFF2-40B4-BE49-F238E27FC236}">
                <a16:creationId xmlns:a16="http://schemas.microsoft.com/office/drawing/2014/main" id="{EC1388F8-E012-4972-8008-538260C74F1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4" r="127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362502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close up of a sign&#10;&#10;Description automatically generated">
            <a:extLst>
              <a:ext uri="{FF2B5EF4-FFF2-40B4-BE49-F238E27FC236}">
                <a16:creationId xmlns:a16="http://schemas.microsoft.com/office/drawing/2014/main" id="{764AC6A7-079A-411D-AB52-6D0D822615CD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46" b="-4946"/>
          <a:stretch/>
        </p:blipFill>
        <p:spPr>
          <a:xfrm>
            <a:off x="0" y="0"/>
            <a:ext cx="6249555" cy="672147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DDC5365-EA36-45A8-8DBD-A6D8461EB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973" y="457190"/>
            <a:ext cx="5125859" cy="862728"/>
          </a:xfrm>
        </p:spPr>
        <p:txBody>
          <a:bodyPr/>
          <a:lstStyle/>
          <a:p>
            <a:r>
              <a:rPr lang="en-US" sz="3000" dirty="0"/>
              <a:t>Ingesting, Editing, and Exporting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250B89-C4D5-43CB-81F0-EFF4588D7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974" y="1825625"/>
            <a:ext cx="4695826" cy="3923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FREE Video Editors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Adobe Spark allows students to create impactful stories, including video on mobile devices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noProof="1">
                <a:hlinkClick r:id="rId4"/>
              </a:rPr>
              <a:t>Adobe Spark</a:t>
            </a:r>
            <a:endParaRPr lang="en-US" noProof="1"/>
          </a:p>
          <a:p>
            <a:pPr marL="0" indent="0">
              <a:buNone/>
            </a:pPr>
            <a:endParaRPr lang="en-US" noProof="1"/>
          </a:p>
          <a:p>
            <a:pPr marL="0" indent="0">
              <a:buNone/>
            </a:pPr>
            <a:r>
              <a:rPr lang="en-US" noProof="1">
                <a:hlinkClick r:id="rId5"/>
              </a:rPr>
              <a:t>Creating and Editing Adobe Spark</a:t>
            </a:r>
            <a:endParaRPr lang="en-US" noProof="1"/>
          </a:p>
          <a:p>
            <a:pPr marL="0" indent="0">
              <a:buNone/>
            </a:pPr>
            <a:endParaRPr lang="en-US" noProof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8C9971-C7D2-435E-9037-EB3D7CCAF1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/>
          <a:lstStyle/>
          <a:p>
            <a:r>
              <a:rPr lang="en-US" dirty="0"/>
              <a:t>PAGE </a:t>
            </a:r>
            <a:fld id="{4A9B5881-4007-4345-955A-79C2656F0C49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D655AF-5DBD-4954-B607-48D1914FC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5309" y="6549304"/>
            <a:ext cx="2552123" cy="172171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dirty="0"/>
              <a:t>Canadian Copyright Laws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E7730F-1A0D-4B11-BA09-6A6CAA96F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97432" y="6557846"/>
            <a:ext cx="2552123" cy="1636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dirty="0"/>
              <a:t>The Importance Of Good B-Roll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F60258-6D59-4423-83CC-D7AC9D79D5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49555" y="6549305"/>
            <a:ext cx="2552123" cy="17217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dirty="0"/>
              <a:t>Setting The Stage For Success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4627DB-2C83-4D9C-A498-D5BCC9A2B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01677" y="6361476"/>
            <a:ext cx="2552123" cy="360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dirty="0"/>
              <a:t>Ingesting, Editing, and Exporting</a:t>
            </a: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C2887229-F913-4F63-8EC5-03C72B908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9934891" y="6185368"/>
            <a:ext cx="142847" cy="9156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94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hand holding a camera&#10;&#10;Description automatically generated">
            <a:extLst>
              <a:ext uri="{FF2B5EF4-FFF2-40B4-BE49-F238E27FC236}">
                <a16:creationId xmlns:a16="http://schemas.microsoft.com/office/drawing/2014/main" id="{33E4EA7F-A5FC-4B8A-AF2D-4CC58C396BE3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0" r="12728"/>
          <a:stretch/>
        </p:blipFill>
        <p:spPr>
          <a:xfrm>
            <a:off x="0" y="0"/>
            <a:ext cx="6249555" cy="672147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DDC5365-EA36-45A8-8DBD-A6D8461EB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973" y="457190"/>
            <a:ext cx="5125859" cy="862728"/>
          </a:xfrm>
        </p:spPr>
        <p:txBody>
          <a:bodyPr/>
          <a:lstStyle/>
          <a:p>
            <a:r>
              <a:rPr lang="en-US" sz="3000" dirty="0"/>
              <a:t>Ingesting, Editing, and Exporting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250B89-C4D5-43CB-81F0-EFF4588D7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974" y="1825624"/>
            <a:ext cx="4695826" cy="42752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noProof="1"/>
              <a:t>There are many opportunities to create B-Roll/Stock video either for yourself, school, Creative Commons, or paid stock sites.</a:t>
            </a:r>
            <a:r>
              <a:rPr lang="en-US" noProof="1">
                <a:solidFill>
                  <a:schemeClr val="accent2">
                    <a:lumMod val="40000"/>
                    <a:lumOff val="60000"/>
                  </a:schemeClr>
                </a:solidFill>
              </a:rPr>
              <a:t>	</a:t>
            </a:r>
          </a:p>
          <a:p>
            <a:pPr marL="0" indent="0">
              <a:buNone/>
            </a:pPr>
            <a:r>
              <a:rPr lang="en-US" noProof="1">
                <a:solidFill>
                  <a:schemeClr val="accent2">
                    <a:lumMod val="40000"/>
                    <a:lumOff val="60000"/>
                  </a:schemeClr>
                </a:solidFill>
              </a:rPr>
              <a:t>	Think About It: It is possible to 	create a short video using nothing 	but stock video clips? </a:t>
            </a:r>
            <a:r>
              <a:rPr lang="en-US" sz="1200" noProof="1"/>
              <a:t>(4.1)</a:t>
            </a:r>
          </a:p>
          <a:p>
            <a:pPr lvl="1"/>
            <a:r>
              <a:rPr lang="en-US" noProof="1">
                <a:hlinkClick r:id="rId4"/>
              </a:rPr>
              <a:t>Pexels</a:t>
            </a:r>
            <a:endParaRPr lang="en-US" noProof="1"/>
          </a:p>
          <a:p>
            <a:pPr lvl="1"/>
            <a:r>
              <a:rPr lang="en-US" noProof="1">
                <a:hlinkClick r:id="rId5"/>
              </a:rPr>
              <a:t>Pixabay</a:t>
            </a:r>
            <a:endParaRPr lang="en-US" noProof="1"/>
          </a:p>
          <a:p>
            <a:pPr lvl="1"/>
            <a:r>
              <a:rPr lang="en-US" noProof="1">
                <a:hlinkClick r:id="rId6"/>
              </a:rPr>
              <a:t>Videezy </a:t>
            </a:r>
            <a:endParaRPr lang="en-US" noProof="1"/>
          </a:p>
          <a:p>
            <a:pPr lvl="1"/>
            <a:r>
              <a:rPr lang="en-US" noProof="1">
                <a:hlinkClick r:id="rId7"/>
              </a:rPr>
              <a:t>Videvo</a:t>
            </a:r>
            <a:endParaRPr lang="en-US" noProof="1"/>
          </a:p>
          <a:p>
            <a:pPr lvl="1"/>
            <a:r>
              <a:rPr lang="en-US" noProof="1">
                <a:hlinkClick r:id="rId8"/>
              </a:rPr>
              <a:t>Vidsplay</a:t>
            </a:r>
            <a:endParaRPr lang="en-US" noProof="1"/>
          </a:p>
          <a:p>
            <a:pPr marL="0" indent="0">
              <a:buNone/>
            </a:pPr>
            <a:r>
              <a:rPr lang="en-US" dirty="0"/>
              <a:t>Watch @ Learn – </a:t>
            </a:r>
            <a:r>
              <a:rPr lang="en-US" dirty="0" err="1"/>
              <a:t>TechGumbo</a:t>
            </a:r>
            <a:endParaRPr lang="en-US" dirty="0"/>
          </a:p>
          <a:p>
            <a:pPr lvl="1"/>
            <a:r>
              <a:rPr lang="en-US" dirty="0">
                <a:hlinkClick r:id="rId9"/>
              </a:rPr>
              <a:t>Top 5 Best FREE STOCK VIDEO</a:t>
            </a:r>
            <a:endParaRPr lang="en-US" noProof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8C9971-C7D2-435E-9037-EB3D7CCAF1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/>
          <a:lstStyle/>
          <a:p>
            <a:r>
              <a:rPr lang="en-US" dirty="0"/>
              <a:t>PAGE </a:t>
            </a:r>
            <a:fld id="{4A9B5881-4007-4345-955A-79C2656F0C49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D655AF-5DBD-4954-B607-48D1914FC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5309" y="6549304"/>
            <a:ext cx="2552123" cy="172171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dirty="0"/>
              <a:t>Canadian Copyright Laws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E7730F-1A0D-4B11-BA09-6A6CAA96F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97432" y="6557846"/>
            <a:ext cx="2552123" cy="1636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dirty="0"/>
              <a:t>The Importance Of Good B-Roll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F60258-6D59-4423-83CC-D7AC9D79D5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49555" y="6549305"/>
            <a:ext cx="2552123" cy="17217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dirty="0"/>
              <a:t>Setting The Stage For Success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4627DB-2C83-4D9C-A498-D5BCC9A2B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01677" y="6361476"/>
            <a:ext cx="2552123" cy="360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dirty="0"/>
              <a:t>Ingesting, Editing, and Exporting</a:t>
            </a: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C2887229-F913-4F63-8EC5-03C72B908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9934891" y="6185368"/>
            <a:ext cx="142847" cy="9156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Graphic 16" descr="Idea">
            <a:extLst>
              <a:ext uri="{FF2B5EF4-FFF2-40B4-BE49-F238E27FC236}">
                <a16:creationId xmlns:a16="http://schemas.microsoft.com/office/drawing/2014/main" id="{EA470944-6326-4DCA-8DF6-3597BA3F4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 flipH="1">
            <a:off x="7398344" y="2950622"/>
            <a:ext cx="254544" cy="26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57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58AE6-56F6-44E8-8BBF-23277B1773E4}"/>
              </a:ext>
            </a:extLst>
          </p:cNvPr>
          <p:cNvSpPr>
            <a:spLocks noGrp="1"/>
          </p:cNvSpPr>
          <p:nvPr>
            <p:ph type="title"/>
          </p:nvPr>
        </p:nvSpPr>
        <p:spPr>
          <a:gradFill>
            <a:gsLst>
              <a:gs pos="1000">
                <a:schemeClr val="tx1">
                  <a:lumMod val="85000"/>
                  <a:lumOff val="15000"/>
                </a:schemeClr>
              </a:gs>
              <a:gs pos="100000">
                <a:schemeClr val="accent2">
                  <a:lumMod val="50000"/>
                </a:schemeClr>
              </a:gs>
            </a:gsLst>
          </a:gradFill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Activities &amp;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Assignment</a:t>
            </a:r>
          </a:p>
        </p:txBody>
      </p:sp>
      <p:graphicFrame>
        <p:nvGraphicFramePr>
          <p:cNvPr id="10" name="Content Placeholder 2" descr="List Content Placeholder">
            <a:extLst>
              <a:ext uri="{FF2B5EF4-FFF2-40B4-BE49-F238E27FC236}">
                <a16:creationId xmlns:a16="http://schemas.microsoft.com/office/drawing/2014/main" id="{4DBF5C5D-E8C1-4EFB-87B6-B4245AB407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0383451"/>
              </p:ext>
            </p:extLst>
          </p:nvPr>
        </p:nvGraphicFramePr>
        <p:xfrm>
          <a:off x="4562476" y="365125"/>
          <a:ext cx="6791323" cy="5984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3AEC0301-E9AA-4478-9E23-C372DBDCE65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PAGE </a:t>
            </a:r>
            <a:fld id="{4A9B5881-4007-4345-955A-79C2656F0C49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338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A person standing next to a fence&#10;&#10;Description automatically generated">
            <a:extLst>
              <a:ext uri="{FF2B5EF4-FFF2-40B4-BE49-F238E27FC236}">
                <a16:creationId xmlns:a16="http://schemas.microsoft.com/office/drawing/2014/main" id="{335C5DBC-9F05-4BFF-B643-0EAE3573B96A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9" r="18729"/>
          <a:stretch>
            <a:fillRect/>
          </a:stretch>
        </p:blipFill>
        <p:spPr>
          <a:xfrm>
            <a:off x="0" y="0"/>
            <a:ext cx="6249555" cy="672147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DDC5365-EA36-45A8-8DBD-A6D8461EB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973" y="457189"/>
            <a:ext cx="5054297" cy="755754"/>
          </a:xfrm>
        </p:spPr>
        <p:txBody>
          <a:bodyPr/>
          <a:lstStyle/>
          <a:p>
            <a:pPr lvl="0"/>
            <a:r>
              <a:rPr lang="en-US" sz="3000" b="1" dirty="0"/>
              <a:t>Ingesting, Editing, and Exporting</a:t>
            </a:r>
            <a:endParaRPr lang="en-CA" sz="3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250B89-C4D5-43CB-81F0-EFF4588D7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974" y="1825625"/>
            <a:ext cx="4695826" cy="3923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It is essential to consider when capturing your footage, how much space you will need to store it.</a:t>
            </a:r>
          </a:p>
          <a:p>
            <a:pPr marL="0" indent="0">
              <a:buNone/>
            </a:pPr>
            <a:r>
              <a:rPr lang="en-US" dirty="0"/>
              <a:t>If you are using a mobile device, it is best to preplan your shots so that you can easily upload or backup your work if you do not have much space on your device.</a:t>
            </a:r>
          </a:p>
          <a:p>
            <a:pPr marL="0" indent="0">
              <a:buNone/>
            </a:pPr>
            <a:r>
              <a:rPr lang="en-US" dirty="0"/>
              <a:t>You will also want to consider how much data you have on a mobile plan and may wish to upload your content later over a Wi-Fi network to avoid additional charges.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8C9971-C7D2-435E-9037-EB3D7CCAF1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/>
          <a:lstStyle/>
          <a:p>
            <a:r>
              <a:rPr lang="en-US" dirty="0"/>
              <a:t>PAGE </a:t>
            </a:r>
            <a:fld id="{4A9B5881-4007-4345-955A-79C2656F0C49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D655AF-5DBD-4954-B607-48D1914FC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5309" y="6549304"/>
            <a:ext cx="2552123" cy="172171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dirty="0"/>
              <a:t>Canadian Copyright Laws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E7730F-1A0D-4B11-BA09-6A6CAA96F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97432" y="6557846"/>
            <a:ext cx="2552123" cy="1636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dirty="0"/>
              <a:t>The Importance Of Good B-Roll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F60258-6D59-4423-83CC-D7AC9D79D5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49555" y="6549305"/>
            <a:ext cx="2552123" cy="17217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dirty="0"/>
              <a:t>Setting The Stage For Success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4627DB-2C83-4D9C-A498-D5BCC9A2B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01677" y="6361476"/>
            <a:ext cx="2552123" cy="360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dirty="0"/>
              <a:t>Ingesting, Editing, and Exporting</a:t>
            </a: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C2887229-F913-4F63-8EC5-03C72B908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9934891" y="6185368"/>
            <a:ext cx="142847" cy="9156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842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 descr="A picture containing indoor, table, cup, woman&#10;&#10;Description automatically generated">
            <a:extLst>
              <a:ext uri="{FF2B5EF4-FFF2-40B4-BE49-F238E27FC236}">
                <a16:creationId xmlns:a16="http://schemas.microsoft.com/office/drawing/2014/main" id="{EE7D3425-B4A3-4BEF-A1DB-078B7607E585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9" r="18729"/>
          <a:stretch>
            <a:fillRect/>
          </a:stretch>
        </p:blipFill>
        <p:spPr>
          <a:xfrm>
            <a:off x="0" y="0"/>
            <a:ext cx="6249555" cy="672147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DDC5365-EA36-45A8-8DBD-A6D8461EB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973" y="688021"/>
            <a:ext cx="5213324" cy="759116"/>
          </a:xfrm>
        </p:spPr>
        <p:txBody>
          <a:bodyPr/>
          <a:lstStyle/>
          <a:p>
            <a:r>
              <a:rPr lang="en-US" sz="3000" dirty="0"/>
              <a:t>Ingesting, Editing, and Exporting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250B89-C4D5-43CB-81F0-EFF4588D7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974" y="1825625"/>
            <a:ext cx="4695826" cy="3923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If you are using a DSRL or other device, then it is essential to consider how you will store and backup your data: a backup hard drive or extra storage cards will save you headaches down the road.</a:t>
            </a:r>
          </a:p>
          <a:p>
            <a:pPr marL="0" indent="0">
              <a:buNone/>
            </a:pPr>
            <a:r>
              <a:rPr lang="en-US" dirty="0"/>
              <a:t>Once you have your work backed up, it is time to ingest your media for editing. Once ingested there are a variety of ways to process your video, although a video editor is preferable you can use a built-in editor installed on your mobile device (e.g., Filmic Pro)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8C9971-C7D2-435E-9037-EB3D7CCAF1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/>
          <a:lstStyle/>
          <a:p>
            <a:r>
              <a:rPr lang="en-US" dirty="0"/>
              <a:t>PAGE </a:t>
            </a:r>
            <a:fld id="{4A9B5881-4007-4345-955A-79C2656F0C49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D655AF-5DBD-4954-B607-48D1914FC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5309" y="6549304"/>
            <a:ext cx="2552123" cy="172171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dirty="0"/>
              <a:t>Canadian Copyright Laws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E7730F-1A0D-4B11-BA09-6A6CAA96F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97432" y="6557846"/>
            <a:ext cx="2552123" cy="1636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dirty="0"/>
              <a:t>The Importance Of Good B-Roll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F60258-6D59-4423-83CC-D7AC9D79D5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49555" y="6549305"/>
            <a:ext cx="2552123" cy="17217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dirty="0"/>
              <a:t>Setting The Stage For Success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4627DB-2C83-4D9C-A498-D5BCC9A2B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01677" y="6361476"/>
            <a:ext cx="2552123" cy="360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dirty="0"/>
              <a:t>Ingesting, Editing, and Exporting</a:t>
            </a: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C2887229-F913-4F63-8EC5-03C72B908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9934891" y="6185368"/>
            <a:ext cx="142847" cy="9156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983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person standing in front of a window&#10;&#10;Description automatically generated">
            <a:extLst>
              <a:ext uri="{FF2B5EF4-FFF2-40B4-BE49-F238E27FC236}">
                <a16:creationId xmlns:a16="http://schemas.microsoft.com/office/drawing/2014/main" id="{C5189F65-3237-45B9-B829-6772ACEBA204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9" r="18729"/>
          <a:stretch>
            <a:fillRect/>
          </a:stretch>
        </p:blipFill>
        <p:spPr>
          <a:xfrm>
            <a:off x="0" y="0"/>
            <a:ext cx="6249555" cy="672147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DDC5365-EA36-45A8-8DBD-A6D8461EB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973" y="457190"/>
            <a:ext cx="5125859" cy="862728"/>
          </a:xfrm>
        </p:spPr>
        <p:txBody>
          <a:bodyPr/>
          <a:lstStyle/>
          <a:p>
            <a:r>
              <a:rPr lang="en-US" sz="3000" dirty="0"/>
              <a:t>Ingesting, Editing, and Exporting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250B89-C4D5-43CB-81F0-EFF4588D7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974" y="1825625"/>
            <a:ext cx="4695826" cy="39231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There are many paid and free video editors that you can utilize to process stock video. It is essential to consider a couple of things before you shoot and produce.</a:t>
            </a:r>
          </a:p>
          <a:p>
            <a:pPr marL="457200" indent="-457200">
              <a:buFont typeface="+mj-lt"/>
              <a:buAutoNum type="arabicPeriod"/>
            </a:pPr>
            <a:r>
              <a:rPr lang="en-US" noProof="1"/>
              <a:t>Aspect Ratio, and Resolution </a:t>
            </a:r>
          </a:p>
          <a:p>
            <a:pPr marL="457200" indent="-457200">
              <a:buFont typeface="+mj-lt"/>
              <a:buAutoNum type="arabicPeriod"/>
            </a:pPr>
            <a:r>
              <a:rPr lang="en-US" noProof="1"/>
              <a:t>Frame Rates </a:t>
            </a:r>
          </a:p>
          <a:p>
            <a:pPr marL="457200" indent="-457200">
              <a:buFont typeface="+mj-lt"/>
              <a:buAutoNum type="arabicPeriod"/>
            </a:pPr>
            <a:r>
              <a:rPr lang="en-US" noProof="1"/>
              <a:t>Colour space in neutrel or flat (if you can choose on your device)</a:t>
            </a:r>
          </a:p>
          <a:p>
            <a:pPr marL="457200" indent="-457200">
              <a:buFont typeface="+mj-lt"/>
              <a:buAutoNum type="arabicPeriod"/>
            </a:pPr>
            <a:r>
              <a:rPr lang="en-US" noProof="1"/>
              <a:t>Video container formats are either .mp4, .AVI or MOV</a:t>
            </a:r>
          </a:p>
          <a:p>
            <a:pPr marL="457200" indent="-457200">
              <a:buFont typeface="+mj-lt"/>
              <a:buAutoNum type="arabicPeriod"/>
            </a:pPr>
            <a:r>
              <a:rPr lang="en-US" noProof="1"/>
              <a:t>Video Compression (Codecs) are ProRes or H.264</a:t>
            </a:r>
          </a:p>
          <a:p>
            <a:pPr marL="0" indent="0">
              <a:buNone/>
            </a:pPr>
            <a:endParaRPr lang="en-US" noProof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8C9971-C7D2-435E-9037-EB3D7CCAF1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/>
          <a:lstStyle/>
          <a:p>
            <a:r>
              <a:rPr lang="en-US" dirty="0"/>
              <a:t>PAGE </a:t>
            </a:r>
            <a:fld id="{4A9B5881-4007-4345-955A-79C2656F0C49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D655AF-5DBD-4954-B607-48D1914FC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5309" y="6549304"/>
            <a:ext cx="2552123" cy="172171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dirty="0"/>
              <a:t>Canadian Copyright Laws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E7730F-1A0D-4B11-BA09-6A6CAA96F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97432" y="6557846"/>
            <a:ext cx="2552123" cy="1636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dirty="0"/>
              <a:t>The Importance Of Good B-Roll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F60258-6D59-4423-83CC-D7AC9D79D5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49555" y="6549305"/>
            <a:ext cx="2552123" cy="17217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dirty="0"/>
              <a:t>Setting The Stage For Success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4627DB-2C83-4D9C-A498-D5BCC9A2B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01677" y="6361476"/>
            <a:ext cx="2552123" cy="360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dirty="0"/>
              <a:t>Ingesting, Editing, and Exporting</a:t>
            </a: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C2887229-F913-4F63-8EC5-03C72B908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9934891" y="6185368"/>
            <a:ext cx="142847" cy="9156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47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screen shot of a computer&#10;&#10;Description automatically generated">
            <a:extLst>
              <a:ext uri="{FF2B5EF4-FFF2-40B4-BE49-F238E27FC236}">
                <a16:creationId xmlns:a16="http://schemas.microsoft.com/office/drawing/2014/main" id="{DC979006-B1A7-4438-8567-690C76920EBC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631" b="-44631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DDC5365-EA36-45A8-8DBD-A6D8461EB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973" y="457190"/>
            <a:ext cx="5125859" cy="862728"/>
          </a:xfrm>
        </p:spPr>
        <p:txBody>
          <a:bodyPr/>
          <a:lstStyle/>
          <a:p>
            <a:r>
              <a:rPr lang="en-US" sz="3000" dirty="0"/>
              <a:t>Ingesting, Editing, and Exporting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250B89-C4D5-43CB-81F0-EFF4588D7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974" y="1825625"/>
            <a:ext cx="4695826" cy="3923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FREE Video Editors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Hitfilm</a:t>
            </a:r>
            <a:r>
              <a:rPr lang="en-US" dirty="0"/>
              <a:t> Express is a FREE video editor with tools that are found in paid professional editors.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noProof="1">
                <a:hlinkClick r:id="rId4"/>
              </a:rPr>
              <a:t>Hitfilm Express</a:t>
            </a:r>
            <a:endParaRPr lang="en-US" noProof="1"/>
          </a:p>
          <a:p>
            <a:pPr marL="0" indent="0">
              <a:buNone/>
            </a:pPr>
            <a:endParaRPr lang="en-US" noProof="1"/>
          </a:p>
          <a:p>
            <a:pPr marL="0" indent="0">
              <a:buNone/>
            </a:pPr>
            <a:r>
              <a:rPr lang="en-US" noProof="1">
                <a:hlinkClick r:id="rId5"/>
              </a:rPr>
              <a:t>Tutorials </a:t>
            </a:r>
            <a:endParaRPr lang="en-US" noProof="1"/>
          </a:p>
          <a:p>
            <a:pPr marL="0" indent="0">
              <a:buNone/>
            </a:pPr>
            <a:endParaRPr lang="en-US" noProof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8C9971-C7D2-435E-9037-EB3D7CCAF1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/>
          <a:lstStyle/>
          <a:p>
            <a:r>
              <a:rPr lang="en-US" dirty="0"/>
              <a:t>PAGE </a:t>
            </a:r>
            <a:fld id="{4A9B5881-4007-4345-955A-79C2656F0C49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D655AF-5DBD-4954-B607-48D1914FC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5309" y="6549304"/>
            <a:ext cx="2552123" cy="172171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dirty="0"/>
              <a:t>Canadian Copyright Laws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E7730F-1A0D-4B11-BA09-6A6CAA96F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97432" y="6557846"/>
            <a:ext cx="2552123" cy="1636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dirty="0"/>
              <a:t>The Importance Of Good B-Roll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F60258-6D59-4423-83CC-D7AC9D79D5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49555" y="6549305"/>
            <a:ext cx="2552123" cy="17217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dirty="0"/>
              <a:t>Setting The Stage For Success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4627DB-2C83-4D9C-A498-D5BCC9A2B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01677" y="6361476"/>
            <a:ext cx="2552123" cy="360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dirty="0"/>
              <a:t>Ingesting, Editing, and Exporting</a:t>
            </a: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C2887229-F913-4F63-8EC5-03C72B908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9934891" y="6185368"/>
            <a:ext cx="142847" cy="9156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108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DC5365-EA36-45A8-8DBD-A6D8461EB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973" y="457190"/>
            <a:ext cx="5125859" cy="862728"/>
          </a:xfrm>
        </p:spPr>
        <p:txBody>
          <a:bodyPr/>
          <a:lstStyle/>
          <a:p>
            <a:r>
              <a:rPr lang="en-US" sz="3000" dirty="0"/>
              <a:t>Ingesting, Editing, and Exporting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250B89-C4D5-43CB-81F0-EFF4588D7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974" y="1825625"/>
            <a:ext cx="4695826" cy="3923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Video Capture and In Device Editor - Paid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Filmic Pro is a powerful mobile device capture and simple video editor tool that provides DSRL like features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noProof="1">
                <a:hlinkClick r:id="rId3"/>
              </a:rPr>
              <a:t>Filmic Pro</a:t>
            </a:r>
            <a:endParaRPr lang="en-US" noProof="1"/>
          </a:p>
          <a:p>
            <a:pPr marL="0" indent="0">
              <a:buNone/>
            </a:pPr>
            <a:endParaRPr lang="en-US" noProof="1"/>
          </a:p>
          <a:p>
            <a:pPr marL="0" indent="0">
              <a:buNone/>
            </a:pPr>
            <a:r>
              <a:rPr lang="en-US" noProof="1">
                <a:hlinkClick r:id="rId4"/>
              </a:rPr>
              <a:t>Tutorials </a:t>
            </a:r>
            <a:endParaRPr lang="en-US" noProof="1"/>
          </a:p>
          <a:p>
            <a:pPr marL="0" indent="0">
              <a:buNone/>
            </a:pPr>
            <a:endParaRPr lang="en-US" noProof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8C9971-C7D2-435E-9037-EB3D7CCAF1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/>
          <a:lstStyle/>
          <a:p>
            <a:r>
              <a:rPr lang="en-US" dirty="0"/>
              <a:t>PAGE </a:t>
            </a:r>
            <a:fld id="{4A9B5881-4007-4345-955A-79C2656F0C49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D655AF-5DBD-4954-B607-48D1914FC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5309" y="6549304"/>
            <a:ext cx="2552123" cy="172171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dirty="0"/>
              <a:t>Canadian Copyright Laws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E7730F-1A0D-4B11-BA09-6A6CAA96F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97432" y="6557846"/>
            <a:ext cx="2552123" cy="1636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dirty="0"/>
              <a:t>The Importance Of Good B-Roll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F60258-6D59-4423-83CC-D7AC9D79D5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49555" y="6549305"/>
            <a:ext cx="2552123" cy="17217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dirty="0"/>
              <a:t>Setting The Stage For Success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4627DB-2C83-4D9C-A498-D5BCC9A2B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01677" y="6361476"/>
            <a:ext cx="2552123" cy="360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dirty="0"/>
              <a:t>Ingesting, Editing, and Exporting</a:t>
            </a: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C2887229-F913-4F63-8EC5-03C72B908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9934891" y="6185368"/>
            <a:ext cx="142847" cy="9156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Placeholder 7" descr="A picture containing sitting, large, room, table&#10;&#10;Description automatically generated">
            <a:extLst>
              <a:ext uri="{FF2B5EF4-FFF2-40B4-BE49-F238E27FC236}">
                <a16:creationId xmlns:a16="http://schemas.microsoft.com/office/drawing/2014/main" id="{5E9F8C6E-C855-417D-956A-EBF0654BFD35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808" b="-44808"/>
          <a:stretch/>
        </p:blipFill>
        <p:spPr>
          <a:xfrm>
            <a:off x="0" y="0"/>
            <a:ext cx="6249555" cy="6721475"/>
          </a:xfrm>
        </p:spPr>
      </p:pic>
    </p:spTree>
    <p:extLst>
      <p:ext uri="{BB962C8B-B14F-4D97-AF65-F5344CB8AC3E}">
        <p14:creationId xmlns:p14="http://schemas.microsoft.com/office/powerpoint/2010/main" val="14707851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DC5365-EA36-45A8-8DBD-A6D8461EB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973" y="457190"/>
            <a:ext cx="5125859" cy="862728"/>
          </a:xfrm>
        </p:spPr>
        <p:txBody>
          <a:bodyPr/>
          <a:lstStyle/>
          <a:p>
            <a:r>
              <a:rPr lang="en-US" sz="3000" dirty="0"/>
              <a:t>Ingesting, Editing, and Exporting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250B89-C4D5-43CB-81F0-EFF4588D7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974" y="1825625"/>
            <a:ext cx="4695826" cy="3923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FREE Video Editors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DaVinci Resolve is a FREE non-linear video editing suite, owned by Blackmagic Design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noProof="1">
                <a:hlinkClick r:id="rId3"/>
              </a:rPr>
              <a:t>DaVinci Resolve</a:t>
            </a:r>
            <a:endParaRPr lang="en-US" noProof="1"/>
          </a:p>
          <a:p>
            <a:pPr marL="0" indent="0">
              <a:buNone/>
            </a:pPr>
            <a:endParaRPr lang="en-US" noProof="1"/>
          </a:p>
          <a:p>
            <a:pPr marL="0" indent="0">
              <a:buNone/>
            </a:pPr>
            <a:r>
              <a:rPr lang="en-US" noProof="1">
                <a:hlinkClick r:id="rId4"/>
              </a:rPr>
              <a:t>Tutorials </a:t>
            </a:r>
            <a:endParaRPr lang="en-US" noProof="1"/>
          </a:p>
          <a:p>
            <a:pPr marL="0" indent="0">
              <a:buNone/>
            </a:pPr>
            <a:endParaRPr lang="en-US" noProof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8C9971-C7D2-435E-9037-EB3D7CCAF1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/>
          <a:lstStyle/>
          <a:p>
            <a:r>
              <a:rPr lang="en-US" dirty="0"/>
              <a:t>PAGE </a:t>
            </a:r>
            <a:fld id="{4A9B5881-4007-4345-955A-79C2656F0C49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D655AF-5DBD-4954-B607-48D1914FC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5309" y="6549304"/>
            <a:ext cx="2552123" cy="172171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dirty="0"/>
              <a:t>Canadian Copyright Laws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E7730F-1A0D-4B11-BA09-6A6CAA96F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97432" y="6557846"/>
            <a:ext cx="2552123" cy="1636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dirty="0"/>
              <a:t>The Importance Of Good B-Roll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F60258-6D59-4423-83CC-D7AC9D79D5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49555" y="6549305"/>
            <a:ext cx="2552123" cy="17217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dirty="0"/>
              <a:t>Setting The Stage For Success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4627DB-2C83-4D9C-A498-D5BCC9A2B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01677" y="6361476"/>
            <a:ext cx="2552123" cy="360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dirty="0"/>
              <a:t>Ingesting, Editing, and Exporting</a:t>
            </a: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C2887229-F913-4F63-8EC5-03C72B908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9934891" y="6185368"/>
            <a:ext cx="142847" cy="9156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Placeholder 7" descr="A screen shot of a video game&#10;&#10;Description automatically generated">
            <a:extLst>
              <a:ext uri="{FF2B5EF4-FFF2-40B4-BE49-F238E27FC236}">
                <a16:creationId xmlns:a16="http://schemas.microsoft.com/office/drawing/2014/main" id="{0EA23C8D-32C1-40B0-8BED-1BAB441CDCDD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4668" b="-44668"/>
          <a:stretch/>
        </p:blipFill>
        <p:spPr>
          <a:xfrm>
            <a:off x="0" y="0"/>
            <a:ext cx="6249555" cy="6721475"/>
          </a:xfrm>
        </p:spPr>
      </p:pic>
    </p:spTree>
    <p:extLst>
      <p:ext uri="{BB962C8B-B14F-4D97-AF65-F5344CB8AC3E}">
        <p14:creationId xmlns:p14="http://schemas.microsoft.com/office/powerpoint/2010/main" val="16264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DC5365-EA36-45A8-8DBD-A6D8461EB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973" y="457190"/>
            <a:ext cx="5125859" cy="862728"/>
          </a:xfrm>
        </p:spPr>
        <p:txBody>
          <a:bodyPr/>
          <a:lstStyle/>
          <a:p>
            <a:r>
              <a:rPr lang="en-US" sz="3000" dirty="0"/>
              <a:t>Ingesting, Editing, and Exporting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250B89-C4D5-43CB-81F0-EFF4588D7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974" y="1825625"/>
            <a:ext cx="4695826" cy="3923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FREE Video Editors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OpenShot</a:t>
            </a:r>
            <a:r>
              <a:rPr lang="en-US" dirty="0"/>
              <a:t> Video Editor allows the user to create videos with special effects, titles, and audio tracks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noProof="1">
                <a:hlinkClick r:id="rId3"/>
              </a:rPr>
              <a:t>OpenShot Video Editor</a:t>
            </a:r>
            <a:endParaRPr lang="en-US" noProof="1"/>
          </a:p>
          <a:p>
            <a:pPr marL="0" indent="0">
              <a:buNone/>
            </a:pPr>
            <a:endParaRPr lang="en-US" noProof="1"/>
          </a:p>
          <a:p>
            <a:pPr marL="0" indent="0">
              <a:buNone/>
            </a:pPr>
            <a:r>
              <a:rPr lang="en-US" noProof="1">
                <a:hlinkClick r:id="rId4"/>
              </a:rPr>
              <a:t>Userguide</a:t>
            </a:r>
            <a:endParaRPr lang="en-US" noProof="1"/>
          </a:p>
          <a:p>
            <a:pPr marL="0" indent="0">
              <a:buNone/>
            </a:pPr>
            <a:endParaRPr lang="en-US" noProof="1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8C9971-C7D2-435E-9037-EB3D7CCAF1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361475"/>
            <a:ext cx="838200" cy="360000"/>
          </a:xfrm>
        </p:spPr>
        <p:txBody>
          <a:bodyPr/>
          <a:lstStyle/>
          <a:p>
            <a:r>
              <a:rPr lang="en-US" dirty="0"/>
              <a:t>PAGE </a:t>
            </a:r>
            <a:fld id="{4A9B5881-4007-4345-955A-79C2656F0C49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D655AF-5DBD-4954-B607-48D1914FC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45309" y="6549304"/>
            <a:ext cx="2552123" cy="172171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dirty="0"/>
              <a:t>Canadian Copyright Laws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E7730F-1A0D-4B11-BA09-6A6CAA96F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697432" y="6557846"/>
            <a:ext cx="2552123" cy="1636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dirty="0"/>
              <a:t>The Importance Of Good B-Roll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F60258-6D59-4423-83CC-D7AC9D79D5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49555" y="6549305"/>
            <a:ext cx="2552123" cy="17217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dirty="0"/>
              <a:t>Setting The Stage For Success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4627DB-2C83-4D9C-A498-D5BCC9A2B3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01677" y="6361476"/>
            <a:ext cx="2552123" cy="360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1200" dirty="0"/>
              <a:t>Ingesting, Editing, and Exporting</a:t>
            </a: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C2887229-F913-4F63-8EC5-03C72B9082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9934891" y="6185368"/>
            <a:ext cx="142847" cy="9156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Placeholder 8" descr="A screenshot of a video game&#10;&#10;Description automatically generated">
            <a:extLst>
              <a:ext uri="{FF2B5EF4-FFF2-40B4-BE49-F238E27FC236}">
                <a16:creationId xmlns:a16="http://schemas.microsoft.com/office/drawing/2014/main" id="{326D177C-C3F0-49F2-9917-14375B1C19C0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477" b="-20477"/>
          <a:stretch/>
        </p:blipFill>
        <p:spPr>
          <a:xfrm>
            <a:off x="0" y="0"/>
            <a:ext cx="6249555" cy="6721475"/>
          </a:xfrm>
        </p:spPr>
      </p:pic>
    </p:spTree>
    <p:extLst>
      <p:ext uri="{BB962C8B-B14F-4D97-AF65-F5344CB8AC3E}">
        <p14:creationId xmlns:p14="http://schemas.microsoft.com/office/powerpoint/2010/main" val="145279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MS Surge Teach Light and Dark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-Corporate_Teach a Course_Win32_SB - v2" id="{AAA48AC2-5F99-4B13-8624-B64D50F70391}" vid="{7E93EDBA-CDC2-40D2-AD59-7619D791F78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4E32C0B-4052-44CB-9341-8AD8B2CC4712}">
  <ds:schemaRefs>
    <ds:schemaRef ds:uri="http://purl.org/dc/elements/1.1/"/>
    <ds:schemaRef ds:uri="http://schemas.openxmlformats.org/package/2006/metadata/core-properties"/>
    <ds:schemaRef ds:uri="16c05727-aa75-4e4a-9b5f-8a80a1165891"/>
    <ds:schemaRef ds:uri="http://schemas.microsoft.com/office/2006/metadata/properties"/>
    <ds:schemaRef ds:uri="71af3243-3dd4-4a8d-8c0d-dd76da1f02a5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6766BD6-F648-49AA-B7EC-13E75CECB9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BB7C387-AFDC-4FE3-A658-984B7F35F1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Corporate teach a course</Template>
  <TotalTime>0</TotalTime>
  <Words>812</Words>
  <Application>Microsoft Office PowerPoint</Application>
  <PresentationFormat>Widescreen</PresentationFormat>
  <Paragraphs>125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Office Theme</vt:lpstr>
      <vt:lpstr>Shooting Stock Video</vt:lpstr>
      <vt:lpstr>Activities &amp; Assignment</vt:lpstr>
      <vt:lpstr>Ingesting, Editing, and Exporting</vt:lpstr>
      <vt:lpstr>Ingesting, Editing, and Exporting</vt:lpstr>
      <vt:lpstr>Ingesting, Editing, and Exporting</vt:lpstr>
      <vt:lpstr>Ingesting, Editing, and Exporting</vt:lpstr>
      <vt:lpstr>Ingesting, Editing, and Exporting</vt:lpstr>
      <vt:lpstr>Ingesting, Editing, and Exporting</vt:lpstr>
      <vt:lpstr>Ingesting, Editing, and Exporting</vt:lpstr>
      <vt:lpstr>Ingesting, Editing, and Exporting</vt:lpstr>
      <vt:lpstr>Ingesting, Editing, and Exporting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2020-06-06T12:40:55Z</dcterms:created>
  <dcterms:modified xsi:type="dcterms:W3CDTF">2020-06-18T23:20:21Z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