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1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712" autoAdjust="0"/>
  </p:normalViewPr>
  <p:slideViewPr>
    <p:cSldViewPr snapToGrid="0">
      <p:cViewPr varScale="1">
        <p:scale>
          <a:sx n="64" d="100"/>
          <a:sy n="64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0269CC2-8DD6-4402-82F3-18F164A732F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1 – Explore the role of a Graphic Designer</a:t>
          </a:r>
        </a:p>
      </dgm:t>
    </dgm:pt>
    <dgm:pt modelId="{4A8A3B18-A3DE-475C-8BF1-FB4B84DDA43B}" type="parTrans" cxnId="{813C1BD6-5A4A-43F4-8BF7-0645F72381AA}">
      <dgm:prSet/>
      <dgm:spPr/>
      <dgm:t>
        <a:bodyPr/>
        <a:lstStyle/>
        <a:p>
          <a:endParaRPr lang="en-US"/>
        </a:p>
      </dgm:t>
    </dgm:pt>
    <dgm:pt modelId="{2DAA2C1D-14F6-4BCA-B047-0B53ADD46F43}" type="sibTrans" cxnId="{813C1BD6-5A4A-43F4-8BF7-0645F72381AA}">
      <dgm:prSet/>
      <dgm:spPr/>
      <dgm:t>
        <a:bodyPr/>
        <a:lstStyle/>
        <a:p>
          <a:endParaRPr lang="en-US"/>
        </a:p>
      </dgm:t>
    </dgm:pt>
    <dgm:pt modelId="{2B87ECDB-C552-42F6-9B52-6548A18B206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2 – Elements of Graphic Design</a:t>
          </a:r>
        </a:p>
      </dgm:t>
    </dgm:pt>
    <dgm:pt modelId="{0DC560D9-C62C-41BA-8D68-CB78933BFF0C}" type="parTrans" cxnId="{91AFA996-5E3B-401C-B400-E70DBD4A4AB6}">
      <dgm:prSet/>
      <dgm:spPr/>
      <dgm:t>
        <a:bodyPr/>
        <a:lstStyle/>
        <a:p>
          <a:endParaRPr lang="en-US"/>
        </a:p>
      </dgm:t>
    </dgm:pt>
    <dgm:pt modelId="{80EFB54F-1AC8-40D9-981D-4C85160A5799}" type="sibTrans" cxnId="{91AFA996-5E3B-401C-B400-E70DBD4A4AB6}">
      <dgm:prSet/>
      <dgm:spPr/>
      <dgm:t>
        <a:bodyPr/>
        <a:lstStyle/>
        <a:p>
          <a:endParaRPr lang="en-US"/>
        </a:p>
      </dgm:t>
    </dgm:pt>
    <dgm:pt modelId="{419DF63C-9792-4EF5-9125-1EEF4D07C33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3 – Exploring Colour</a:t>
          </a:r>
        </a:p>
      </dgm:t>
    </dgm:pt>
    <dgm:pt modelId="{2B95E8EF-82FE-4F54-970D-D55C9AD8EC00}" type="parTrans" cxnId="{024B121E-3EE5-42C9-97D1-5E0D27C29DC3}">
      <dgm:prSet/>
      <dgm:spPr/>
      <dgm:t>
        <a:bodyPr/>
        <a:lstStyle/>
        <a:p>
          <a:endParaRPr lang="en-US"/>
        </a:p>
      </dgm:t>
    </dgm:pt>
    <dgm:pt modelId="{EA8773AB-BB82-4BF6-944E-80CD2086CE93}" type="sibTrans" cxnId="{024B121E-3EE5-42C9-97D1-5E0D27C29DC3}">
      <dgm:prSet/>
      <dgm:spPr/>
      <dgm:t>
        <a:bodyPr/>
        <a:lstStyle/>
        <a:p>
          <a:endParaRPr lang="en-US"/>
        </a:p>
      </dgm:t>
    </dgm:pt>
    <dgm:pt modelId="{1B1E513F-BEB7-483A-8F12-A8210AEF19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Activity 4 – Create a simple vector image</a:t>
          </a:r>
        </a:p>
      </dgm:t>
    </dgm:pt>
    <dgm:pt modelId="{DB284026-3063-4705-B72C-ADE04469BE6D}" type="parTrans" cxnId="{9CD469EF-CF99-411A-B4B3-5B2C59AF684C}">
      <dgm:prSet/>
      <dgm:spPr/>
      <dgm:t>
        <a:bodyPr/>
        <a:lstStyle/>
        <a:p>
          <a:endParaRPr lang="en-US"/>
        </a:p>
      </dgm:t>
    </dgm:pt>
    <dgm:pt modelId="{D99C9B80-BA48-46B7-8B67-372E2AFD9E86}" type="sibTrans" cxnId="{9CD469EF-CF99-411A-B4B3-5B2C59AF684C}">
      <dgm:prSet/>
      <dgm:spPr/>
      <dgm:t>
        <a:bodyPr/>
        <a:lstStyle/>
        <a:p>
          <a:endParaRPr lang="en-US"/>
        </a:p>
      </dgm:t>
    </dgm:pt>
    <dgm:pt modelId="{F4A56385-3827-49D1-B533-953BA75136B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Assignment – Create a sticker</a:t>
          </a:r>
        </a:p>
      </dgm:t>
    </dgm:pt>
    <dgm:pt modelId="{5C6E35C5-B6D6-42D4-9FF2-63E3FEC1E45F}" type="parTrans" cxnId="{D572C096-14C8-487B-ABCD-6354192B80BA}">
      <dgm:prSet/>
      <dgm:spPr/>
      <dgm:t>
        <a:bodyPr/>
        <a:lstStyle/>
        <a:p>
          <a:endParaRPr lang="en-US"/>
        </a:p>
      </dgm:t>
    </dgm:pt>
    <dgm:pt modelId="{E866DA3A-B427-429E-A892-4812B432ED79}" type="sibTrans" cxnId="{D572C096-14C8-487B-ABCD-6354192B80BA}">
      <dgm:prSet/>
      <dgm:spPr/>
      <dgm:t>
        <a:bodyPr/>
        <a:lstStyle/>
        <a:p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1249576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24944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xfrm>
          <a:off x="0" y="37393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xfrm>
          <a:off x="0" y="4984278"/>
          <a:ext cx="6791323" cy="995920"/>
        </a:xfrm>
        <a:prstGeom prst="rect">
          <a:avLst/>
        </a:prstGeom>
        <a:ln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0ECF89-2783-4E78-A209-A16EF114A1AA}" type="doc">
      <dgm:prSet loTypeId="urn:microsoft.com/office/officeart/2016/7/layout/LinProcess3" loCatId="list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FB58190-E438-47AF-86F3-FAEC2813ACF1}">
      <dgm:prSet custT="1"/>
      <dgm:spPr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>
          <a:noFill/>
        </a:ln>
      </dgm:spPr>
      <dgm:t>
        <a:bodyPr/>
        <a:lstStyle/>
        <a:p>
          <a:r>
            <a:rPr lang="en-US" sz="1900" b="1" dirty="0">
              <a:solidFill>
                <a:schemeClr val="bg1"/>
              </a:solidFill>
            </a:rPr>
            <a:t>Elements of Graphic Design</a:t>
          </a:r>
          <a:br>
            <a:rPr lang="en-US" sz="1600" dirty="0">
              <a:solidFill>
                <a:schemeClr val="bg1"/>
              </a:solidFill>
            </a:rPr>
          </a:br>
          <a:endParaRPr lang="en-US" sz="1600" dirty="0">
            <a:solidFill>
              <a:schemeClr val="bg1"/>
            </a:solidFill>
          </a:endParaRPr>
        </a:p>
        <a:p>
          <a:r>
            <a:rPr lang="en-US" sz="1600" dirty="0">
              <a:solidFill>
                <a:schemeClr val="bg1"/>
              </a:solidFill>
            </a:rPr>
            <a:t>In this activity, you learned some of the principals of graphic design and how they can be used to convey a specific message to the viewer.</a:t>
          </a:r>
          <a:endParaRPr lang="en-US" sz="1600" noProof="1">
            <a:solidFill>
              <a:schemeClr val="bg1"/>
            </a:solidFill>
          </a:endParaRPr>
        </a:p>
      </dgm:t>
    </dgm:pt>
    <dgm:pt modelId="{A40BCF22-228C-4E6F-A028-7BBDE5C12E5A}" type="parTrans" cxnId="{8FB3CA80-DD34-4F68-B118-EAE12645570F}">
      <dgm:prSet/>
      <dgm:spPr/>
      <dgm:t>
        <a:bodyPr/>
        <a:lstStyle/>
        <a:p>
          <a:endParaRPr lang="en-US"/>
        </a:p>
      </dgm:t>
    </dgm:pt>
    <dgm:pt modelId="{547F8894-C324-4B84-95BE-A51E4FE0FA16}" type="sibTrans" cxnId="{8FB3CA80-DD34-4F68-B118-EAE12645570F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CE11A269-561D-4BA1-BC45-87F6759FD368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Exploring Color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learned how colour can influence the viewer and how you can use this to your advantage when creating your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4A66CBC3-2E89-46E5-B2EA-1705F05E6FDD}" type="parTrans" cxnId="{2E9E5A02-0CE8-4569-9B67-05EE24CE2438}">
      <dgm:prSet/>
      <dgm:spPr/>
      <dgm:t>
        <a:bodyPr/>
        <a:lstStyle/>
        <a:p>
          <a:endParaRPr lang="en-US"/>
        </a:p>
      </dgm:t>
    </dgm:pt>
    <dgm:pt modelId="{C9DED455-19B5-45BA-AEF1-572CA46E947B}" type="sibTrans" cxnId="{2E9E5A02-0CE8-4569-9B67-05EE24CE2438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C2A3EC29-44BC-4E51-92DE-E27BF9CD4489}">
      <dgm:prSet custT="1"/>
      <dgm:spPr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256199" tIns="330200" rIns="256199" bIns="330200" numCol="1" spcCol="1270" anchor="t" anchorCtr="0"/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Creating Vectors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were exposed to different types of Vector programs/applications and how you can use this tool to create finished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gm:t>
    </dgm:pt>
    <dgm:pt modelId="{CE6B5045-A42D-4562-9588-2342D0E47934}" type="parTrans" cxnId="{B49FD08F-C9D7-4FC0-B446-ED9717719A00}">
      <dgm:prSet/>
      <dgm:spPr/>
      <dgm:t>
        <a:bodyPr/>
        <a:lstStyle/>
        <a:p>
          <a:endParaRPr lang="en-US"/>
        </a:p>
      </dgm:t>
    </dgm:pt>
    <dgm:pt modelId="{10254594-A53F-49FE-B0F2-BC233EE7109F}" type="sibTrans" cxnId="{B49FD08F-C9D7-4FC0-B446-ED9717719A00}">
      <dgm:prSet/>
      <dgm:spPr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  <dgm:t>
        <a:bodyPr/>
        <a:lstStyle/>
        <a:p>
          <a:endParaRPr lang="en-US" dirty="0"/>
        </a:p>
      </dgm:t>
    </dgm:pt>
    <dgm:pt modelId="{ACE795D8-4182-4DF1-B098-DD0AD48044C8}" type="pres">
      <dgm:prSet presAssocID="{BB0ECF89-2783-4E78-A209-A16EF114A1AA}" presName="Name0" presStyleCnt="0">
        <dgm:presLayoutVars>
          <dgm:animLvl val="lvl"/>
          <dgm:resizeHandles val="exact"/>
        </dgm:presLayoutVars>
      </dgm:prSet>
      <dgm:spPr/>
    </dgm:pt>
    <dgm:pt modelId="{01457034-7B47-4E8B-B040-E0565D08290C}" type="pres">
      <dgm:prSet presAssocID="{FFB58190-E438-47AF-86F3-FAEC2813ACF1}" presName="compositeNode" presStyleCnt="0">
        <dgm:presLayoutVars>
          <dgm:bulletEnabled val="1"/>
        </dgm:presLayoutVars>
      </dgm:prSet>
      <dgm:spPr/>
    </dgm:pt>
    <dgm:pt modelId="{39A872F9-A5B8-4211-9FCD-79722E167124}" type="pres">
      <dgm:prSet presAssocID="{FFB58190-E438-47AF-86F3-FAEC2813ACF1}" presName="bgRect" presStyleLbl="bgAccFollowNode1" presStyleIdx="0" presStyleCnt="3"/>
      <dgm:spPr/>
    </dgm:pt>
    <dgm:pt modelId="{8157E768-0524-44F1-8F00-7DF53576D2D6}" type="pres">
      <dgm:prSet presAssocID="{547F8894-C324-4B84-95BE-A51E4FE0FA16}" presName="sibTransNodeCircle" presStyleLbl="alignNode1" presStyleIdx="0" presStyleCnt="6">
        <dgm:presLayoutVars>
          <dgm:chMax val="0"/>
          <dgm:bulletEnabled/>
        </dgm:presLayoutVars>
      </dgm:prSet>
      <dgm:spPr>
        <a:xfrm>
          <a:off x="990361" y="435133"/>
          <a:ext cx="1305401" cy="1305401"/>
        </a:xfrm>
        <a:prstGeom prst="rect">
          <a:avLst/>
        </a:prstGeom>
      </dgm:spPr>
    </dgm:pt>
    <dgm:pt modelId="{676D607A-85D2-4EAF-B264-A9D94B61A4FF}" type="pres">
      <dgm:prSet presAssocID="{FFB58190-E438-47AF-86F3-FAEC2813ACF1}" presName="bottomLine" presStyleLbl="alignNode1" presStyleIdx="1" presStyleCnt="6">
        <dgm:presLayoutVars/>
      </dgm:prSet>
      <dgm:spPr/>
    </dgm:pt>
    <dgm:pt modelId="{3DFCE59B-AEDE-4DE2-8B09-D05F047AB42F}" type="pres">
      <dgm:prSet presAssocID="{FFB58190-E438-47AF-86F3-FAEC2813ACF1}" presName="nodeText" presStyleLbl="bgAccFollowNode1" presStyleIdx="0" presStyleCnt="3">
        <dgm:presLayoutVars>
          <dgm:bulletEnabled val="1"/>
        </dgm:presLayoutVars>
      </dgm:prSet>
      <dgm:spPr/>
    </dgm:pt>
    <dgm:pt modelId="{AD65492C-54BB-4101-B1E0-86F57716A25E}" type="pres">
      <dgm:prSet presAssocID="{547F8894-C324-4B84-95BE-A51E4FE0FA16}" presName="sibTrans" presStyleCnt="0"/>
      <dgm:spPr/>
    </dgm:pt>
    <dgm:pt modelId="{9A0277E3-55B2-4FAA-BDD3-FFC27311B05B}" type="pres">
      <dgm:prSet presAssocID="{CE11A269-561D-4BA1-BC45-87F6759FD368}" presName="compositeNode" presStyleCnt="0">
        <dgm:presLayoutVars>
          <dgm:bulletEnabled val="1"/>
        </dgm:presLayoutVars>
      </dgm:prSet>
      <dgm:spPr/>
    </dgm:pt>
    <dgm:pt modelId="{AE95CEBE-1AD7-41D4-9CEE-5BA77CA8C01E}" type="pres">
      <dgm:prSet presAssocID="{CE11A269-561D-4BA1-BC45-87F6759FD368}" presName="bgRect" presStyleLbl="bgAccFollowNode1" presStyleIdx="1" presStyleCnt="3"/>
      <dgm:spPr>
        <a:xfrm>
          <a:off x="3614737" y="0"/>
          <a:ext cx="3286125" cy="4351338"/>
        </a:xfrm>
        <a:prstGeom prst="rect">
          <a:avLst/>
        </a:prstGeom>
      </dgm:spPr>
    </dgm:pt>
    <dgm:pt modelId="{AFA09309-0DCE-4477-82D3-AAF980A85A37}" type="pres">
      <dgm:prSet presAssocID="{C9DED455-19B5-45BA-AEF1-572CA46E947B}" presName="sibTransNodeCircle" presStyleLbl="alignNode1" presStyleIdx="2" presStyleCnt="6">
        <dgm:presLayoutVars>
          <dgm:chMax val="0"/>
          <dgm:bulletEnabled/>
        </dgm:presLayoutVars>
      </dgm:prSet>
      <dgm:spPr>
        <a:xfrm>
          <a:off x="4605099" y="435133"/>
          <a:ext cx="1305401" cy="1305401"/>
        </a:xfrm>
        <a:prstGeom prst="rect">
          <a:avLst/>
        </a:prstGeom>
      </dgm:spPr>
    </dgm:pt>
    <dgm:pt modelId="{70685E0F-5EC9-4D84-80D5-F2F78DC3CFFC}" type="pres">
      <dgm:prSet presAssocID="{CE11A269-561D-4BA1-BC45-87F6759FD368}" presName="bottomLine" presStyleLbl="alignNode1" presStyleIdx="3" presStyleCnt="6">
        <dgm:presLayoutVars/>
      </dgm:prSet>
      <dgm:spPr/>
    </dgm:pt>
    <dgm:pt modelId="{E8E0C55E-232A-41CA-87BA-45B86ABED6ED}" type="pres">
      <dgm:prSet presAssocID="{CE11A269-561D-4BA1-BC45-87F6759FD368}" presName="nodeText" presStyleLbl="bgAccFollowNode1" presStyleIdx="1" presStyleCnt="3">
        <dgm:presLayoutVars>
          <dgm:bulletEnabled val="1"/>
        </dgm:presLayoutVars>
      </dgm:prSet>
      <dgm:spPr/>
    </dgm:pt>
    <dgm:pt modelId="{556726A2-0416-41E0-99B4-BCA6885784BC}" type="pres">
      <dgm:prSet presAssocID="{C9DED455-19B5-45BA-AEF1-572CA46E947B}" presName="sibTrans" presStyleCnt="0"/>
      <dgm:spPr/>
    </dgm:pt>
    <dgm:pt modelId="{F4C4AEC7-6D64-4C71-ADC5-0F5CC45360C6}" type="pres">
      <dgm:prSet presAssocID="{C2A3EC29-44BC-4E51-92DE-E27BF9CD4489}" presName="compositeNode" presStyleCnt="0">
        <dgm:presLayoutVars>
          <dgm:bulletEnabled val="1"/>
        </dgm:presLayoutVars>
      </dgm:prSet>
      <dgm:spPr/>
    </dgm:pt>
    <dgm:pt modelId="{3AF3868F-681F-4EF9-8B83-F3B0F354A4C4}" type="pres">
      <dgm:prSet presAssocID="{C2A3EC29-44BC-4E51-92DE-E27BF9CD4489}" presName="bgRect" presStyleLbl="bgAccFollowNode1" presStyleIdx="2" presStyleCnt="3"/>
      <dgm:spPr>
        <a:xfrm>
          <a:off x="7229475" y="0"/>
          <a:ext cx="3286125" cy="4351338"/>
        </a:xfrm>
        <a:prstGeom prst="rect">
          <a:avLst/>
        </a:prstGeom>
      </dgm:spPr>
    </dgm:pt>
    <dgm:pt modelId="{9718E67E-2C8C-4093-AB5F-E3BEFAAEA31B}" type="pres">
      <dgm:prSet presAssocID="{10254594-A53F-49FE-B0F2-BC233EE7109F}" presName="sibTransNodeCircle" presStyleLbl="alignNode1" presStyleIdx="4" presStyleCnt="6">
        <dgm:presLayoutVars>
          <dgm:chMax val="0"/>
          <dgm:bulletEnabled/>
        </dgm:presLayoutVars>
      </dgm:prSet>
      <dgm:spPr>
        <a:xfrm>
          <a:off x="8219836" y="435133"/>
          <a:ext cx="1305401" cy="1305401"/>
        </a:xfrm>
        <a:prstGeom prst="rect">
          <a:avLst/>
        </a:prstGeom>
      </dgm:spPr>
    </dgm:pt>
    <dgm:pt modelId="{13CAC05E-7817-4F00-94BF-9DC0F20DF1D8}" type="pres">
      <dgm:prSet presAssocID="{C2A3EC29-44BC-4E51-92DE-E27BF9CD4489}" presName="bottomLine" presStyleLbl="alignNode1" presStyleIdx="5" presStyleCnt="6">
        <dgm:presLayoutVars/>
      </dgm:prSet>
      <dgm:spPr/>
    </dgm:pt>
    <dgm:pt modelId="{90A7E684-CAA3-435E-B654-85F1BA7D2B87}" type="pres">
      <dgm:prSet presAssocID="{C2A3EC29-44BC-4E51-92DE-E27BF9CD448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2E9E5A02-0CE8-4569-9B67-05EE24CE2438}" srcId="{BB0ECF89-2783-4E78-A209-A16EF114A1AA}" destId="{CE11A269-561D-4BA1-BC45-87F6759FD368}" srcOrd="1" destOrd="0" parTransId="{4A66CBC3-2E89-46E5-B2EA-1705F05E6FDD}" sibTransId="{C9DED455-19B5-45BA-AEF1-572CA46E947B}"/>
    <dgm:cxn modelId="{D2545B17-F0FC-41C0-8AE6-C63C564398B0}" type="presOf" srcId="{CE11A269-561D-4BA1-BC45-87F6759FD368}" destId="{AE95CEBE-1AD7-41D4-9CEE-5BA77CA8C01E}" srcOrd="0" destOrd="0" presId="urn:microsoft.com/office/officeart/2016/7/layout/LinProcess3"/>
    <dgm:cxn modelId="{36884E1A-39D3-4491-AFD6-BCBC6392A59E}" type="presOf" srcId="{CE11A269-561D-4BA1-BC45-87F6759FD368}" destId="{E8E0C55E-232A-41CA-87BA-45B86ABED6ED}" srcOrd="1" destOrd="0" presId="urn:microsoft.com/office/officeart/2016/7/layout/LinProcess3"/>
    <dgm:cxn modelId="{2229DB1B-DE4F-469E-8FA0-07BEC5B5F9D6}" type="presOf" srcId="{10254594-A53F-49FE-B0F2-BC233EE7109F}" destId="{9718E67E-2C8C-4093-AB5F-E3BEFAAEA31B}" srcOrd="0" destOrd="0" presId="urn:microsoft.com/office/officeart/2016/7/layout/LinProcess3"/>
    <dgm:cxn modelId="{0C140A6B-1B4A-4553-81FF-5591D9487696}" type="presOf" srcId="{C2A3EC29-44BC-4E51-92DE-E27BF9CD4489}" destId="{3AF3868F-681F-4EF9-8B83-F3B0F354A4C4}" srcOrd="0" destOrd="0" presId="urn:microsoft.com/office/officeart/2016/7/layout/LinProcess3"/>
    <dgm:cxn modelId="{025C3756-4F90-42F6-B826-13223FDABED0}" type="presOf" srcId="{547F8894-C324-4B84-95BE-A51E4FE0FA16}" destId="{8157E768-0524-44F1-8F00-7DF53576D2D6}" srcOrd="0" destOrd="0" presId="urn:microsoft.com/office/officeart/2016/7/layout/LinProcess3"/>
    <dgm:cxn modelId="{8FB3CA80-DD34-4F68-B118-EAE12645570F}" srcId="{BB0ECF89-2783-4E78-A209-A16EF114A1AA}" destId="{FFB58190-E438-47AF-86F3-FAEC2813ACF1}" srcOrd="0" destOrd="0" parTransId="{A40BCF22-228C-4E6F-A028-7BBDE5C12E5A}" sibTransId="{547F8894-C324-4B84-95BE-A51E4FE0FA16}"/>
    <dgm:cxn modelId="{B49FD08F-C9D7-4FC0-B446-ED9717719A00}" srcId="{BB0ECF89-2783-4E78-A209-A16EF114A1AA}" destId="{C2A3EC29-44BC-4E51-92DE-E27BF9CD4489}" srcOrd="2" destOrd="0" parTransId="{CE6B5045-A42D-4562-9588-2342D0E47934}" sibTransId="{10254594-A53F-49FE-B0F2-BC233EE7109F}"/>
    <dgm:cxn modelId="{469CA3A1-2EC0-458C-B828-8121A2D4750A}" type="presOf" srcId="{BB0ECF89-2783-4E78-A209-A16EF114A1AA}" destId="{ACE795D8-4182-4DF1-B098-DD0AD48044C8}" srcOrd="0" destOrd="0" presId="urn:microsoft.com/office/officeart/2016/7/layout/LinProcess3"/>
    <dgm:cxn modelId="{C8A4ECC3-0B95-497F-8D57-1124DFD9842C}" type="presOf" srcId="{C2A3EC29-44BC-4E51-92DE-E27BF9CD4489}" destId="{90A7E684-CAA3-435E-B654-85F1BA7D2B87}" srcOrd="1" destOrd="0" presId="urn:microsoft.com/office/officeart/2016/7/layout/LinProcess3"/>
    <dgm:cxn modelId="{13094BE1-4993-450F-9A18-CF0E62019EF7}" type="presOf" srcId="{FFB58190-E438-47AF-86F3-FAEC2813ACF1}" destId="{39A872F9-A5B8-4211-9FCD-79722E167124}" srcOrd="0" destOrd="0" presId="urn:microsoft.com/office/officeart/2016/7/layout/LinProcess3"/>
    <dgm:cxn modelId="{8A5C10EE-3A87-49FC-9945-C0118988EF8D}" type="presOf" srcId="{C9DED455-19B5-45BA-AEF1-572CA46E947B}" destId="{AFA09309-0DCE-4477-82D3-AAF980A85A37}" srcOrd="0" destOrd="0" presId="urn:microsoft.com/office/officeart/2016/7/layout/LinProcess3"/>
    <dgm:cxn modelId="{D24113F0-9FAB-4A26-B7AA-17C02606FE1D}" type="presOf" srcId="{FFB58190-E438-47AF-86F3-FAEC2813ACF1}" destId="{3DFCE59B-AEDE-4DE2-8B09-D05F047AB42F}" srcOrd="1" destOrd="0" presId="urn:microsoft.com/office/officeart/2016/7/layout/LinProcess3"/>
    <dgm:cxn modelId="{76481A27-79A5-48E5-BA29-16004448893C}" type="presParOf" srcId="{ACE795D8-4182-4DF1-B098-DD0AD48044C8}" destId="{01457034-7B47-4E8B-B040-E0565D08290C}" srcOrd="0" destOrd="0" presId="urn:microsoft.com/office/officeart/2016/7/layout/LinProcess3"/>
    <dgm:cxn modelId="{86BEA9C1-5DDA-42C2-937D-A7130110FF74}" type="presParOf" srcId="{01457034-7B47-4E8B-B040-E0565D08290C}" destId="{39A872F9-A5B8-4211-9FCD-79722E167124}" srcOrd="0" destOrd="0" presId="urn:microsoft.com/office/officeart/2016/7/layout/LinProcess3"/>
    <dgm:cxn modelId="{7DC5639C-5BDF-4F6D-A737-811AEFB16C12}" type="presParOf" srcId="{01457034-7B47-4E8B-B040-E0565D08290C}" destId="{8157E768-0524-44F1-8F00-7DF53576D2D6}" srcOrd="1" destOrd="0" presId="urn:microsoft.com/office/officeart/2016/7/layout/LinProcess3"/>
    <dgm:cxn modelId="{9BE7A881-53AA-46A4-B4D9-5952CA3DDD83}" type="presParOf" srcId="{01457034-7B47-4E8B-B040-E0565D08290C}" destId="{676D607A-85D2-4EAF-B264-A9D94B61A4FF}" srcOrd="2" destOrd="0" presId="urn:microsoft.com/office/officeart/2016/7/layout/LinProcess3"/>
    <dgm:cxn modelId="{3CDC6E8B-95DF-4144-9A43-8F1F01D9B5EA}" type="presParOf" srcId="{01457034-7B47-4E8B-B040-E0565D08290C}" destId="{3DFCE59B-AEDE-4DE2-8B09-D05F047AB42F}" srcOrd="3" destOrd="0" presId="urn:microsoft.com/office/officeart/2016/7/layout/LinProcess3"/>
    <dgm:cxn modelId="{050D0D46-967C-45EE-A82A-AD10E04485C1}" type="presParOf" srcId="{ACE795D8-4182-4DF1-B098-DD0AD48044C8}" destId="{AD65492C-54BB-4101-B1E0-86F57716A25E}" srcOrd="1" destOrd="0" presId="urn:microsoft.com/office/officeart/2016/7/layout/LinProcess3"/>
    <dgm:cxn modelId="{C5C3B0C4-18DC-4916-ABAF-6A287C00BAA9}" type="presParOf" srcId="{ACE795D8-4182-4DF1-B098-DD0AD48044C8}" destId="{9A0277E3-55B2-4FAA-BDD3-FFC27311B05B}" srcOrd="2" destOrd="0" presId="urn:microsoft.com/office/officeart/2016/7/layout/LinProcess3"/>
    <dgm:cxn modelId="{FA398688-6697-4B8B-A789-FF729FC50671}" type="presParOf" srcId="{9A0277E3-55B2-4FAA-BDD3-FFC27311B05B}" destId="{AE95CEBE-1AD7-41D4-9CEE-5BA77CA8C01E}" srcOrd="0" destOrd="0" presId="urn:microsoft.com/office/officeart/2016/7/layout/LinProcess3"/>
    <dgm:cxn modelId="{67EE8417-B6AF-43C7-AA8C-3B90AB6AE1FE}" type="presParOf" srcId="{9A0277E3-55B2-4FAA-BDD3-FFC27311B05B}" destId="{AFA09309-0DCE-4477-82D3-AAF980A85A37}" srcOrd="1" destOrd="0" presId="urn:microsoft.com/office/officeart/2016/7/layout/LinProcess3"/>
    <dgm:cxn modelId="{5CE89ECF-B3C2-499B-BBDE-19538F56547F}" type="presParOf" srcId="{9A0277E3-55B2-4FAA-BDD3-FFC27311B05B}" destId="{70685E0F-5EC9-4D84-80D5-F2F78DC3CFFC}" srcOrd="2" destOrd="0" presId="urn:microsoft.com/office/officeart/2016/7/layout/LinProcess3"/>
    <dgm:cxn modelId="{D77D220A-12C7-4499-9660-B4B666A87129}" type="presParOf" srcId="{9A0277E3-55B2-4FAA-BDD3-FFC27311B05B}" destId="{E8E0C55E-232A-41CA-87BA-45B86ABED6ED}" srcOrd="3" destOrd="0" presId="urn:microsoft.com/office/officeart/2016/7/layout/LinProcess3"/>
    <dgm:cxn modelId="{F3EEB326-7683-4D4B-BE0D-D7CC3EE67CB3}" type="presParOf" srcId="{ACE795D8-4182-4DF1-B098-DD0AD48044C8}" destId="{556726A2-0416-41E0-99B4-BCA6885784BC}" srcOrd="3" destOrd="0" presId="urn:microsoft.com/office/officeart/2016/7/layout/LinProcess3"/>
    <dgm:cxn modelId="{1694C3CA-CE7E-4D7A-B769-94D0C473B6D9}" type="presParOf" srcId="{ACE795D8-4182-4DF1-B098-DD0AD48044C8}" destId="{F4C4AEC7-6D64-4C71-ADC5-0F5CC45360C6}" srcOrd="4" destOrd="0" presId="urn:microsoft.com/office/officeart/2016/7/layout/LinProcess3"/>
    <dgm:cxn modelId="{01DA811B-E595-4B26-916D-A5B9420780B1}" type="presParOf" srcId="{F4C4AEC7-6D64-4C71-ADC5-0F5CC45360C6}" destId="{3AF3868F-681F-4EF9-8B83-F3B0F354A4C4}" srcOrd="0" destOrd="0" presId="urn:microsoft.com/office/officeart/2016/7/layout/LinProcess3"/>
    <dgm:cxn modelId="{65C50157-4E89-44E0-ADFE-2CDCD946EC0C}" type="presParOf" srcId="{F4C4AEC7-6D64-4C71-ADC5-0F5CC45360C6}" destId="{9718E67E-2C8C-4093-AB5F-E3BEFAAEA31B}" srcOrd="1" destOrd="0" presId="urn:microsoft.com/office/officeart/2016/7/layout/LinProcess3"/>
    <dgm:cxn modelId="{03312845-43B9-45C8-960A-3A8CADC652DB}" type="presParOf" srcId="{F4C4AEC7-6D64-4C71-ADC5-0F5CC45360C6}" destId="{13CAC05E-7817-4F00-94BF-9DC0F20DF1D8}" srcOrd="2" destOrd="0" presId="urn:microsoft.com/office/officeart/2016/7/layout/LinProcess3"/>
    <dgm:cxn modelId="{D7A81CCE-E542-4242-8542-3C297BE2D6C9}" type="presParOf" srcId="{F4C4AEC7-6D64-4C71-ADC5-0F5CC45360C6}" destId="{90A7E684-CAA3-435E-B654-85F1BA7D2B87}" srcOrd="3" destOrd="0" presId="urn:microsoft.com/office/officeart/2016/7/layout/Lin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b="1" dirty="0">
              <a:solidFill>
                <a:schemeClr val="tx1"/>
              </a:solidFill>
            </a:rPr>
            <a:t>Create A Sticker</a:t>
          </a:r>
          <a:endParaRPr lang="en-US" sz="2800" b="1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714460" custScaleY="33480" custLinFactNeighborX="-54170" custLinFactNeighborY="-98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6325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b="1" dirty="0">
              <a:solidFill>
                <a:schemeClr val="tx1"/>
              </a:solidFill>
            </a:rPr>
            <a:t>Create A Sticker - Continued</a:t>
          </a:r>
          <a:endParaRPr lang="en-US" sz="2800" b="1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714460" custScaleY="33480" custLinFactNeighborX="-54170" custLinFactNeighborY="-98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6325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92402E-D48E-4A20-9102-4558291961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49DF98-867D-48FD-8C6A-11619CC54E26}">
      <dgm:prSet custT="1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ZA" sz="2800" b="1" dirty="0">
              <a:solidFill>
                <a:schemeClr val="tx1"/>
              </a:solidFill>
            </a:rPr>
            <a:t>Create A Sticker - Rubric</a:t>
          </a:r>
          <a:endParaRPr lang="en-US" sz="2800" b="1" dirty="0">
            <a:solidFill>
              <a:schemeClr val="tx1"/>
            </a:solidFill>
          </a:endParaRPr>
        </a:p>
      </dgm:t>
    </dgm:pt>
    <dgm:pt modelId="{68E16295-5968-427D-8FEC-140904115879}" type="parTrans" cxnId="{1514D9C3-0364-4D35-B599-B493CBB9F80D}">
      <dgm:prSet/>
      <dgm:spPr/>
      <dgm:t>
        <a:bodyPr/>
        <a:lstStyle/>
        <a:p>
          <a:endParaRPr lang="en-US" sz="2800"/>
        </a:p>
      </dgm:t>
    </dgm:pt>
    <dgm:pt modelId="{C8FD5B74-EA17-4780-8EAB-5CC8C9F831ED}" type="sibTrans" cxnId="{1514D9C3-0364-4D35-B599-B493CBB9F80D}">
      <dgm:prSet/>
      <dgm:spPr/>
      <dgm:t>
        <a:bodyPr/>
        <a:lstStyle/>
        <a:p>
          <a:endParaRPr lang="en-US" sz="2800"/>
        </a:p>
      </dgm:t>
    </dgm:pt>
    <dgm:pt modelId="{5395F473-4B00-496B-B453-6451BF799B09}">
      <dgm:prSet custT="1"/>
      <dgm:spPr>
        <a:noFill/>
        <a:ln>
          <a:noFill/>
        </a:ln>
      </dgm:spPr>
      <dgm:t>
        <a:bodyPr/>
        <a:lstStyle/>
        <a:p>
          <a:pPr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dirty="0">
            <a:solidFill>
              <a:schemeClr val="bg1"/>
            </a:solidFill>
          </a:endParaRPr>
        </a:p>
      </dgm:t>
    </dgm:pt>
    <dgm:pt modelId="{169C7AF9-916F-47C4-A9C3-3ACADEA4D272}" type="sibTrans" cxnId="{5982C12B-3881-4E5F-910B-CA265FD5E102}">
      <dgm:prSet/>
      <dgm:spPr/>
      <dgm:t>
        <a:bodyPr/>
        <a:lstStyle/>
        <a:p>
          <a:endParaRPr lang="en-US" sz="2800"/>
        </a:p>
      </dgm:t>
    </dgm:pt>
    <dgm:pt modelId="{9C1152B7-4D34-4CA0-9DDC-F21FD4AEAD28}" type="parTrans" cxnId="{5982C12B-3881-4E5F-910B-CA265FD5E102}">
      <dgm:prSet/>
      <dgm:spPr/>
      <dgm:t>
        <a:bodyPr/>
        <a:lstStyle/>
        <a:p>
          <a:endParaRPr lang="en-US" sz="2800"/>
        </a:p>
      </dgm:t>
    </dgm:pt>
    <dgm:pt modelId="{48838873-4431-4954-9171-1238775AC576}" type="pres">
      <dgm:prSet presAssocID="{B192402E-D48E-4A20-9102-455829196172}" presName="linear" presStyleCnt="0">
        <dgm:presLayoutVars>
          <dgm:dir/>
          <dgm:animLvl val="lvl"/>
          <dgm:resizeHandles val="exact"/>
        </dgm:presLayoutVars>
      </dgm:prSet>
      <dgm:spPr/>
    </dgm:pt>
    <dgm:pt modelId="{ADA60600-5F4A-49C6-91D8-2B4F4EF7F0C5}" type="pres">
      <dgm:prSet presAssocID="{7A49DF98-867D-48FD-8C6A-11619CC54E26}" presName="parentLin" presStyleCnt="0"/>
      <dgm:spPr/>
    </dgm:pt>
    <dgm:pt modelId="{47D332B7-C90F-4055-8376-68DED81340C7}" type="pres">
      <dgm:prSet presAssocID="{7A49DF98-867D-48FD-8C6A-11619CC54E26}" presName="parentLeftMargin" presStyleLbl="node1" presStyleIdx="0" presStyleCnt="1"/>
      <dgm:spPr/>
    </dgm:pt>
    <dgm:pt modelId="{8EFCDC49-2431-44A7-9E88-01190BAF5B19}" type="pres">
      <dgm:prSet presAssocID="{7A49DF98-867D-48FD-8C6A-11619CC54E26}" presName="parentText" presStyleLbl="node1" presStyleIdx="0" presStyleCnt="1" custScaleX="714460" custScaleY="33480" custLinFactNeighborX="-54170" custLinFactNeighborY="-9864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F95C0667-9363-47DF-A653-E9673BF14A41}" type="pres">
      <dgm:prSet presAssocID="{7A49DF98-867D-48FD-8C6A-11619CC54E26}" presName="negativeSpace" presStyleCnt="0"/>
      <dgm:spPr/>
    </dgm:pt>
    <dgm:pt modelId="{A7174219-EC9E-4267-A04D-B18EE847387A}" type="pres">
      <dgm:prSet presAssocID="{7A49DF98-867D-48FD-8C6A-11619CC54E26}" presName="childText" presStyleLbl="conFgAcc1" presStyleIdx="0" presStyleCnt="1" custScaleY="163251">
        <dgm:presLayoutVars>
          <dgm:bulletEnabled val="1"/>
        </dgm:presLayoutVars>
      </dgm:prSet>
      <dgm:spPr/>
    </dgm:pt>
  </dgm:ptLst>
  <dgm:cxnLst>
    <dgm:cxn modelId="{260CC718-1C19-4A58-B25E-4613464E2BCD}" type="presOf" srcId="{B192402E-D48E-4A20-9102-455829196172}" destId="{48838873-4431-4954-9171-1238775AC576}" srcOrd="0" destOrd="0" presId="urn:microsoft.com/office/officeart/2005/8/layout/list1"/>
    <dgm:cxn modelId="{5982C12B-3881-4E5F-910B-CA265FD5E102}" srcId="{7A49DF98-867D-48FD-8C6A-11619CC54E26}" destId="{5395F473-4B00-496B-B453-6451BF799B09}" srcOrd="0" destOrd="0" parTransId="{9C1152B7-4D34-4CA0-9DDC-F21FD4AEAD28}" sibTransId="{169C7AF9-916F-47C4-A9C3-3ACADEA4D272}"/>
    <dgm:cxn modelId="{323B659E-DBBB-459D-BAA9-704ADD5267A5}" type="presOf" srcId="{7A49DF98-867D-48FD-8C6A-11619CC54E26}" destId="{8EFCDC49-2431-44A7-9E88-01190BAF5B19}" srcOrd="1" destOrd="0" presId="urn:microsoft.com/office/officeart/2005/8/layout/list1"/>
    <dgm:cxn modelId="{90F473B2-165C-42F0-BB66-183652D2B743}" type="presOf" srcId="{5395F473-4B00-496B-B453-6451BF799B09}" destId="{A7174219-EC9E-4267-A04D-B18EE847387A}" srcOrd="0" destOrd="0" presId="urn:microsoft.com/office/officeart/2005/8/layout/list1"/>
    <dgm:cxn modelId="{1514D9C3-0364-4D35-B599-B493CBB9F80D}" srcId="{B192402E-D48E-4A20-9102-455829196172}" destId="{7A49DF98-867D-48FD-8C6A-11619CC54E26}" srcOrd="0" destOrd="0" parTransId="{68E16295-5968-427D-8FEC-140904115879}" sibTransId="{C8FD5B74-EA17-4780-8EAB-5CC8C9F831ED}"/>
    <dgm:cxn modelId="{50E4AAED-ECDC-4575-BA45-A3C06AC70654}" type="presOf" srcId="{7A49DF98-867D-48FD-8C6A-11619CC54E26}" destId="{47D332B7-C90F-4055-8376-68DED81340C7}" srcOrd="0" destOrd="0" presId="urn:microsoft.com/office/officeart/2005/8/layout/list1"/>
    <dgm:cxn modelId="{D78A3A74-3735-46A5-AE53-D5DBFCE60B3C}" type="presParOf" srcId="{48838873-4431-4954-9171-1238775AC576}" destId="{ADA60600-5F4A-49C6-91D8-2B4F4EF7F0C5}" srcOrd="0" destOrd="0" presId="urn:microsoft.com/office/officeart/2005/8/layout/list1"/>
    <dgm:cxn modelId="{0BA1AE4E-38D2-4A37-B0B8-E3322BED4927}" type="presParOf" srcId="{ADA60600-5F4A-49C6-91D8-2B4F4EF7F0C5}" destId="{47D332B7-C90F-4055-8376-68DED81340C7}" srcOrd="0" destOrd="0" presId="urn:microsoft.com/office/officeart/2005/8/layout/list1"/>
    <dgm:cxn modelId="{D5C3BD72-4785-4C45-A8D6-1E2106C5A127}" type="presParOf" srcId="{ADA60600-5F4A-49C6-91D8-2B4F4EF7F0C5}" destId="{8EFCDC49-2431-44A7-9E88-01190BAF5B19}" srcOrd="1" destOrd="0" presId="urn:microsoft.com/office/officeart/2005/8/layout/list1"/>
    <dgm:cxn modelId="{0EF623F6-C99C-4198-8F44-98A4197C3E57}" type="presParOf" srcId="{48838873-4431-4954-9171-1238775AC576}" destId="{F95C0667-9363-47DF-A653-E9673BF14A41}" srcOrd="1" destOrd="0" presId="urn:microsoft.com/office/officeart/2005/8/layout/list1"/>
    <dgm:cxn modelId="{FC6441F3-3646-434B-8813-D41E2442279A}" type="presParOf" srcId="{48838873-4431-4954-9171-1238775AC576}" destId="{A7174219-EC9E-4267-A04D-B18EE847387A}" srcOrd="2" destOrd="0" presId="urn:microsoft.com/office/officeart/2005/8/layout/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4675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1 – Explore the role of a Graphic Designer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2 – Elements of Graphic Design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944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3 – Exploring Colour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flip="none" rotWithShape="1">
          <a:gsLst>
            <a:gs pos="0">
              <a:schemeClr val="dk1">
                <a:lumMod val="67000"/>
              </a:schemeClr>
            </a:gs>
            <a:gs pos="48000">
              <a:schemeClr val="dk1">
                <a:lumMod val="97000"/>
                <a:lumOff val="3000"/>
              </a:schemeClr>
            </a:gs>
            <a:gs pos="100000">
              <a:schemeClr val="dk1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Activity 4 – Create a simple vector image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Assignment – Create a sticker</a:t>
          </a:r>
        </a:p>
      </dsp:txBody>
      <dsp:txXfrm>
        <a:off x="1150288" y="4984278"/>
        <a:ext cx="5641034" cy="995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872F9-A5B8-4211-9FCD-79722E167124}">
      <dsp:nvSpPr>
        <dsp:cNvPr id="0" name=""/>
        <dsp:cNvSpPr/>
      </dsp:nvSpPr>
      <dsp:spPr>
        <a:xfrm>
          <a:off x="0" y="0"/>
          <a:ext cx="3286125" cy="4351338"/>
        </a:xfrm>
        <a:prstGeom prst="rect">
          <a:avLst/>
        </a:prstGeom>
        <a:gradFill rotWithShape="0">
          <a:gsLst>
            <a:gs pos="1000">
              <a:schemeClr val="tx1">
                <a:lumMod val="85000"/>
                <a:lumOff val="15000"/>
              </a:schemeClr>
            </a:gs>
            <a:gs pos="100000">
              <a:schemeClr val="accent2">
                <a:lumMod val="50000"/>
              </a:scheme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bg1"/>
              </a:solidFill>
            </a:rPr>
            <a:t>Elements of Graphic Design</a:t>
          </a:r>
          <a:br>
            <a:rPr lang="en-US" sz="1600" kern="1200" dirty="0">
              <a:solidFill>
                <a:schemeClr val="bg1"/>
              </a:solidFill>
            </a:rPr>
          </a:br>
          <a:endParaRPr lang="en-US" sz="1600" kern="1200" dirty="0">
            <a:solidFill>
              <a:schemeClr val="bg1"/>
            </a:solidFill>
          </a:endParaRP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 this activity, you learned some of the principals of graphic design and how they can be used to convey a specific message to the viewer.</a:t>
          </a:r>
          <a:endParaRPr lang="en-US" sz="1600" kern="1200" noProof="1">
            <a:solidFill>
              <a:schemeClr val="bg1"/>
            </a:solidFill>
          </a:endParaRPr>
        </a:p>
      </dsp:txBody>
      <dsp:txXfrm>
        <a:off x="0" y="1653508"/>
        <a:ext cx="3286125" cy="2610802"/>
      </dsp:txXfrm>
    </dsp:sp>
    <dsp:sp modelId="{8157E768-0524-44F1-8F00-7DF53576D2D6}">
      <dsp:nvSpPr>
        <dsp:cNvPr id="0" name=""/>
        <dsp:cNvSpPr/>
      </dsp:nvSpPr>
      <dsp:spPr>
        <a:xfrm>
          <a:off x="990361" y="435133"/>
          <a:ext cx="1305401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990361" y="435133"/>
        <a:ext cx="1305401" cy="1305401"/>
      </dsp:txXfrm>
    </dsp:sp>
    <dsp:sp modelId="{676D607A-85D2-4EAF-B264-A9D94B61A4FF}">
      <dsp:nvSpPr>
        <dsp:cNvPr id="0" name=""/>
        <dsp:cNvSpPr/>
      </dsp:nvSpPr>
      <dsp:spPr>
        <a:xfrm>
          <a:off x="0" y="4351266"/>
          <a:ext cx="328612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5CEBE-1AD7-41D4-9CEE-5BA77CA8C01E}">
      <dsp:nvSpPr>
        <dsp:cNvPr id="0" name=""/>
        <dsp:cNvSpPr/>
      </dsp:nvSpPr>
      <dsp:spPr>
        <a:xfrm>
          <a:off x="3614737" y="0"/>
          <a:ext cx="3286125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Exploring Color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learned how colour can influence the viewer and how you can use this to your advantage when creating your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3614737" y="1653508"/>
        <a:ext cx="3286125" cy="2610802"/>
      </dsp:txXfrm>
    </dsp:sp>
    <dsp:sp modelId="{AFA09309-0DCE-4477-82D3-AAF980A85A37}">
      <dsp:nvSpPr>
        <dsp:cNvPr id="0" name=""/>
        <dsp:cNvSpPr/>
      </dsp:nvSpPr>
      <dsp:spPr>
        <a:xfrm>
          <a:off x="4605099" y="435133"/>
          <a:ext cx="1305401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4605099" y="435133"/>
        <a:ext cx="1305401" cy="1305401"/>
      </dsp:txXfrm>
    </dsp:sp>
    <dsp:sp modelId="{70685E0F-5EC9-4D84-80D5-F2F78DC3CFFC}">
      <dsp:nvSpPr>
        <dsp:cNvPr id="0" name=""/>
        <dsp:cNvSpPr/>
      </dsp:nvSpPr>
      <dsp:spPr>
        <a:xfrm>
          <a:off x="3614737" y="4351266"/>
          <a:ext cx="328612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F3868F-681F-4EF9-8B83-F3B0F354A4C4}">
      <dsp:nvSpPr>
        <dsp:cNvPr id="0" name=""/>
        <dsp:cNvSpPr/>
      </dsp:nvSpPr>
      <dsp:spPr>
        <a:xfrm>
          <a:off x="7229475" y="0"/>
          <a:ext cx="3286125" cy="4351338"/>
        </a:xfrm>
        <a:prstGeom prst="rect">
          <a:avLst/>
        </a:prstGeom>
        <a:gradFill rotWithShape="0">
          <a:gsLst>
            <a:gs pos="1000">
              <a:srgbClr val="000000">
                <a:lumMod val="85000"/>
                <a:lumOff val="15000"/>
              </a:srgbClr>
            </a:gs>
            <a:gs pos="100000">
              <a:srgbClr val="17B2D1">
                <a:lumMod val="50000"/>
              </a:srgbClr>
            </a:gs>
          </a:gsLst>
          <a:lin ang="126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199" tIns="330200" rIns="256199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Creating Vectors</a:t>
          </a:r>
          <a:b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</a:b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  <a:latin typeface="Calibri"/>
              <a:ea typeface="+mn-ea"/>
              <a:cs typeface="+mn-cs"/>
            </a:rPr>
            <a:t>In this activity, you were exposed to different types of Vector programs/applications and how you can use this tool to create finished work.</a:t>
          </a:r>
          <a:endParaRPr lang="en-US" sz="1600" kern="1200" noProof="1">
            <a:solidFill>
              <a:srgbClr val="FFFFFF"/>
            </a:solidFill>
            <a:latin typeface="Calibri"/>
            <a:ea typeface="+mn-ea"/>
            <a:cs typeface="+mn-cs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rgbClr val="FFFFFF"/>
            </a:solidFill>
            <a:latin typeface="Calibri"/>
            <a:ea typeface="+mn-ea"/>
            <a:cs typeface="+mn-cs"/>
          </a:endParaRPr>
        </a:p>
      </dsp:txBody>
      <dsp:txXfrm>
        <a:off x="7229475" y="1653508"/>
        <a:ext cx="3286125" cy="2610802"/>
      </dsp:txXfrm>
    </dsp:sp>
    <dsp:sp modelId="{9718E67E-2C8C-4093-AB5F-E3BEFAAEA31B}">
      <dsp:nvSpPr>
        <dsp:cNvPr id="0" name=""/>
        <dsp:cNvSpPr/>
      </dsp:nvSpPr>
      <dsp:spPr>
        <a:xfrm>
          <a:off x="8219836" y="435133"/>
          <a:ext cx="1305401" cy="1305401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kern="1200" dirty="0"/>
        </a:p>
      </dsp:txBody>
      <dsp:txXfrm>
        <a:off x="8219836" y="435133"/>
        <a:ext cx="1305401" cy="1305401"/>
      </dsp:txXfrm>
    </dsp:sp>
    <dsp:sp modelId="{13CAC05E-7817-4F00-94BF-9DC0F20DF1D8}">
      <dsp:nvSpPr>
        <dsp:cNvPr id="0" name=""/>
        <dsp:cNvSpPr/>
      </dsp:nvSpPr>
      <dsp:spPr>
        <a:xfrm>
          <a:off x="7229475" y="4351266"/>
          <a:ext cx="3286125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675981"/>
          <a:ext cx="6156323" cy="2632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75981"/>
        <a:ext cx="6156323" cy="2632912"/>
      </dsp:txXfrm>
    </dsp:sp>
    <dsp:sp modelId="{8EFCDC49-2431-44A7-9E88-01190BAF5B19}">
      <dsp:nvSpPr>
        <dsp:cNvPr id="0" name=""/>
        <dsp:cNvSpPr/>
      </dsp:nvSpPr>
      <dsp:spPr>
        <a:xfrm>
          <a:off x="27897" y="124410"/>
          <a:ext cx="6088669" cy="63253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1"/>
              </a:solidFill>
            </a:rPr>
            <a:t>Create A Sticker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7897" y="124410"/>
        <a:ext cx="6088669" cy="6325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675981"/>
          <a:ext cx="6156323" cy="2632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75981"/>
        <a:ext cx="6156323" cy="2632912"/>
      </dsp:txXfrm>
    </dsp:sp>
    <dsp:sp modelId="{8EFCDC49-2431-44A7-9E88-01190BAF5B19}">
      <dsp:nvSpPr>
        <dsp:cNvPr id="0" name=""/>
        <dsp:cNvSpPr/>
      </dsp:nvSpPr>
      <dsp:spPr>
        <a:xfrm>
          <a:off x="27897" y="124410"/>
          <a:ext cx="6088669" cy="63253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1"/>
              </a:solidFill>
            </a:rPr>
            <a:t>Create A Sticker - Continued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7897" y="124410"/>
        <a:ext cx="6088669" cy="6325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74219-EC9E-4267-A04D-B18EE847387A}">
      <dsp:nvSpPr>
        <dsp:cNvPr id="0" name=""/>
        <dsp:cNvSpPr/>
      </dsp:nvSpPr>
      <dsp:spPr>
        <a:xfrm>
          <a:off x="0" y="1675981"/>
          <a:ext cx="6156323" cy="26329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7799" tIns="1332992" rIns="477799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/>
            </a:buClr>
            <a:buFont typeface="Wingdings" panose="05000000000000000000" pitchFamily="2" charset="2"/>
            <a:buNone/>
          </a:pPr>
          <a:endParaRPr lang="en-US" sz="2800" kern="1200" dirty="0">
            <a:solidFill>
              <a:schemeClr val="bg1"/>
            </a:solidFill>
          </a:endParaRPr>
        </a:p>
      </dsp:txBody>
      <dsp:txXfrm>
        <a:off x="0" y="1675981"/>
        <a:ext cx="6156323" cy="2632912"/>
      </dsp:txXfrm>
    </dsp:sp>
    <dsp:sp modelId="{8EFCDC49-2431-44A7-9E88-01190BAF5B19}">
      <dsp:nvSpPr>
        <dsp:cNvPr id="0" name=""/>
        <dsp:cNvSpPr/>
      </dsp:nvSpPr>
      <dsp:spPr>
        <a:xfrm>
          <a:off x="27897" y="124410"/>
          <a:ext cx="6088669" cy="632530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2886" tIns="0" rIns="1628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800" b="1" kern="1200" dirty="0">
              <a:solidFill>
                <a:schemeClr val="tx1"/>
              </a:solidFill>
            </a:rPr>
            <a:t>Create A Sticker - Rubric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27897" y="124410"/>
        <a:ext cx="6088669" cy="632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Process3">
  <dgm:title val="Basic Linear Process"/>
  <dgm:desc val=""/>
  <dgm:catLst>
    <dgm:cat type="list" pri="500"/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6927-5E9C-4E77-85FE-EE4C81C1DE39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9B6C8-888A-401B-9F9B-D41D36B6C3E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98B7E-6604-4F74-86DB-B30627D56244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28A1F-3E69-47E5-AE93-E7F2155A242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Insert Your Picture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611077"/>
            <a:ext cx="4695825" cy="833663"/>
          </a:xfrm>
          <a:solidFill>
            <a:schemeClr val="accent2">
              <a:lumMod val="50000"/>
            </a:schemeClr>
          </a:solidFill>
        </p:spPr>
        <p:txBody>
          <a:bodyPr wrap="square" tIns="108000" bIns="10800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Horizont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orizont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2064769"/>
          </a:xfrm>
          <a:solidFill>
            <a:schemeClr val="accent2">
              <a:lumMod val="50000"/>
            </a:schemeClr>
          </a:solidFill>
        </p:spPr>
        <p:txBody>
          <a:bodyPr wrap="square" tIns="108000" bIns="10800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openxmlformats.org/officeDocument/2006/relationships/image" Target="../media/image13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12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1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Design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Placeholder 6" descr="A large brick building&#10;&#10;Description automatically generated">
            <a:extLst>
              <a:ext uri="{FF2B5EF4-FFF2-40B4-BE49-F238E27FC236}">
                <a16:creationId xmlns:a16="http://schemas.microsoft.com/office/drawing/2014/main" id="{E2B43DF0-1743-487E-B19B-A4DEC228871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0" r="127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Activities &amp;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Assignment</a:t>
            </a:r>
          </a:p>
        </p:txBody>
      </p:sp>
      <p:graphicFrame>
        <p:nvGraphicFramePr>
          <p:cNvPr id="10" name="Content Placeholder 2" descr="List Content Placeholder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665740"/>
              </p:ext>
            </p:extLst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38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8855392-9FED-4979-8AC6-A73037648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855"/>
            <a:ext cx="5109376" cy="772107"/>
          </a:xfrm>
        </p:spPr>
        <p:txBody>
          <a:bodyPr/>
          <a:lstStyle/>
          <a:p>
            <a:r>
              <a:rPr lang="en-US" dirty="0"/>
              <a:t>Skills and Knowledge</a:t>
            </a:r>
          </a:p>
        </p:txBody>
      </p:sp>
      <p:graphicFrame>
        <p:nvGraphicFramePr>
          <p:cNvPr id="10" name="Content Placeholder 2" descr="Content Placeholder">
            <a:extLst>
              <a:ext uri="{FF2B5EF4-FFF2-40B4-BE49-F238E27FC236}">
                <a16:creationId xmlns:a16="http://schemas.microsoft.com/office/drawing/2014/main" id="{47A11266-E870-4547-80E5-8133E862A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66098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34DE9-1653-4F9E-B307-C53A27B218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C1168A37-F12A-42E8-A95E-69747461C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4902070" y="6271566"/>
            <a:ext cx="142847" cy="91567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Graphic 21" descr="Paint">
            <a:extLst>
              <a:ext uri="{FF2B5EF4-FFF2-40B4-BE49-F238E27FC236}">
                <a16:creationId xmlns:a16="http://schemas.microsoft.com/office/drawing/2014/main" id="{7ECFAE14-91EB-4393-8A0F-40BAB1C076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69889" y="2514600"/>
            <a:ext cx="914400" cy="914400"/>
          </a:xfrm>
          <a:prstGeom prst="rect">
            <a:avLst/>
          </a:prstGeom>
        </p:spPr>
      </p:pic>
      <p:pic>
        <p:nvPicPr>
          <p:cNvPr id="24" name="Graphic 23" descr="Illustrator">
            <a:extLst>
              <a:ext uri="{FF2B5EF4-FFF2-40B4-BE49-F238E27FC236}">
                <a16:creationId xmlns:a16="http://schemas.microsoft.com/office/drawing/2014/main" id="{F170DE36-7053-454A-966B-33C9A5D888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2851" y="2514600"/>
            <a:ext cx="914400" cy="914400"/>
          </a:xfrm>
          <a:prstGeom prst="rect">
            <a:avLst/>
          </a:prstGeom>
        </p:spPr>
      </p:pic>
      <p:pic>
        <p:nvPicPr>
          <p:cNvPr id="26" name="Graphic 25" descr="Person with idea">
            <a:extLst>
              <a:ext uri="{FF2B5EF4-FFF2-40B4-BE49-F238E27FC236}">
                <a16:creationId xmlns:a16="http://schemas.microsoft.com/office/drawing/2014/main" id="{A5532A49-B108-44CD-B816-C9D9A4B7E53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34749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04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951333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984DFEC-28DE-4EB1-B79F-B698D0C65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81" y="3895238"/>
            <a:ext cx="2646237" cy="2646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403AD-14CB-4E89-AC47-E08BC28F4F45}"/>
              </a:ext>
            </a:extLst>
          </p:cNvPr>
          <p:cNvSpPr txBox="1"/>
          <p:nvPr/>
        </p:nvSpPr>
        <p:spPr>
          <a:xfrm>
            <a:off x="838200" y="1225689"/>
            <a:ext cx="60907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Task: </a:t>
            </a:r>
            <a:r>
              <a:rPr lang="en-US" dirty="0">
                <a:solidFill>
                  <a:schemeClr val="bg1"/>
                </a:solidFill>
              </a:rPr>
              <a:t>You will create an effective graphic design that demonstrates complex, multi-step creations using a variety of tools, to convey an impactful message, sentiment, or emotion based on your research. In this assignment you will apply all your learning in the creation of a sticker for either your school or community.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EVIDENCE OF LEARNING &amp; SKILL DEVELOPMENT – </a:t>
            </a:r>
            <a:r>
              <a:rPr lang="en-US" sz="1200" dirty="0">
                <a:solidFill>
                  <a:schemeClr val="bg1"/>
                </a:solidFill>
              </a:rPr>
              <a:t>Include any relevant links below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AF1E0C-0716-4787-B675-5F9503A5E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1" y="-401450"/>
            <a:ext cx="3830450" cy="38304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99A6C1-14BE-4495-9078-A6E281983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15882"/>
              </p:ext>
            </p:extLst>
          </p:nvPr>
        </p:nvGraphicFramePr>
        <p:xfrm>
          <a:off x="949518" y="3593089"/>
          <a:ext cx="5480050" cy="1336294"/>
        </p:xfrm>
        <a:graphic>
          <a:graphicData uri="http://schemas.openxmlformats.org/drawingml/2006/table">
            <a:tbl>
              <a:tblPr firstRow="1" firstCol="1" bandRow="1"/>
              <a:tblGrid>
                <a:gridCol w="1863090">
                  <a:extLst>
                    <a:ext uri="{9D8B030D-6E8A-4147-A177-3AD203B41FA5}">
                      <a16:colId xmlns:a16="http://schemas.microsoft.com/office/drawing/2014/main" val="1650645883"/>
                    </a:ext>
                  </a:extLst>
                </a:gridCol>
                <a:gridCol w="647065">
                  <a:extLst>
                    <a:ext uri="{9D8B030D-6E8A-4147-A177-3AD203B41FA5}">
                      <a16:colId xmlns:a16="http://schemas.microsoft.com/office/drawing/2014/main" val="2637444429"/>
                    </a:ext>
                  </a:extLst>
                </a:gridCol>
                <a:gridCol w="2969895">
                  <a:extLst>
                    <a:ext uri="{9D8B030D-6E8A-4147-A177-3AD203B41FA5}">
                      <a16:colId xmlns:a16="http://schemas.microsoft.com/office/drawing/2014/main" val="10586162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Vector or Graphic Design Project Components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Link to evidence of completion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3148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Inspiration(s)</a:t>
                      </a:r>
                      <a:endParaRPr lang="en-C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Calibri" panose="020F0502020204030204" pitchFamily="34" charset="0"/>
                          <a:cs typeface="Segoe UI Emoji" panose="020B0502040204020203" pitchFamily="34" charset="0"/>
                        </a:rPr>
                        <a:t>✔️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link(s)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88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Tutorial(s)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Calibri" panose="020F0502020204030204" pitchFamily="34" charset="0"/>
                          <a:cs typeface="Segoe UI Emoji" panose="020B0502040204020203" pitchFamily="34" charset="0"/>
                        </a:rPr>
                        <a:t>✔️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link(s) to tutorials used for knowledge &amp; Skill development.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2178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Copy of Final Product exported for multi-screen viewing (.pdf or .png or .jpg)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>
                          <a:solidFill>
                            <a:srgbClr val="000000"/>
                          </a:solidFill>
                          <a:effectLst/>
                          <a:latin typeface="Segoe UI Emoji" panose="020B0502040204020203" pitchFamily="34" charset="0"/>
                          <a:ea typeface="Calibri" panose="020F0502020204030204" pitchFamily="34" charset="0"/>
                          <a:cs typeface="Segoe UI Emoji" panose="020B0502040204020203" pitchFamily="34" charset="0"/>
                        </a:rPr>
                        <a:t>✔️</a:t>
                      </a:r>
                      <a:endParaRPr lang="en-C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Functional link to final product! THANK YOU!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382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9782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4851461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984DFEC-28DE-4EB1-B79F-B698D0C65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81" y="3895238"/>
            <a:ext cx="2646237" cy="2646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0403AD-14CB-4E89-AC47-E08BC28F4F45}"/>
              </a:ext>
            </a:extLst>
          </p:cNvPr>
          <p:cNvSpPr txBox="1"/>
          <p:nvPr/>
        </p:nvSpPr>
        <p:spPr>
          <a:xfrm>
            <a:off x="838200" y="1225689"/>
            <a:ext cx="60907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Time: 2 hours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1: Research what type of sticker is needed in your school or community?  Where the sticker will go (example: floor, wall, window, ceiling).  Document and share your research.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2: Pre-plan sketch out the design for your sticker or use your computer and piece elements together from the internet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3: Use a Vector program/application to create your sticker</a:t>
            </a:r>
          </a:p>
          <a:p>
            <a:pPr lvl="1"/>
            <a:r>
              <a:rPr lang="en-US" sz="1400" b="1" dirty="0">
                <a:solidFill>
                  <a:schemeClr val="bg1"/>
                </a:solidFill>
              </a:rPr>
              <a:t>•Use any tutorial to help you with your creations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Step 4: Share your sticker, or export your sticker and submit </a:t>
            </a:r>
            <a:r>
              <a:rPr lang="en-US" sz="1400" b="1" dirty="0">
                <a:solidFill>
                  <a:schemeClr val="bg1"/>
                </a:solidFill>
              </a:rPr>
              <a:t>(sharing or exporting depends on the application or program that you are using)</a:t>
            </a:r>
          </a:p>
          <a:p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AF1E0C-0716-4787-B675-5F9503A5E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1" y="-401450"/>
            <a:ext cx="3830450" cy="383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/>
          <a:lstStyle/>
          <a:p>
            <a:r>
              <a:rPr lang="en-US" dirty="0"/>
              <a:t>PAGE </a:t>
            </a:r>
            <a:fld id="{4A9B5881-4007-4345-955A-79C2656F0C4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3" name="Content Placeholder 2" descr="List Content Placeholder">
            <a:extLst>
              <a:ext uri="{FF2B5EF4-FFF2-40B4-BE49-F238E27FC236}">
                <a16:creationId xmlns:a16="http://schemas.microsoft.com/office/drawing/2014/main" id="{00DD6853-7971-494B-A148-546DF3F154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086366"/>
              </p:ext>
            </p:extLst>
          </p:nvPr>
        </p:nvGraphicFramePr>
        <p:xfrm>
          <a:off x="838200" y="365124"/>
          <a:ext cx="6156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984DFEC-28DE-4EB1-B79F-B698D0C65B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881" y="3895238"/>
            <a:ext cx="2646237" cy="2646237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C0AF1E0C-0716-4787-B675-5F9503A5E8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251" y="-401450"/>
            <a:ext cx="3830450" cy="383045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F43A8E-E035-4C52-881C-4CD3D1B61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296772"/>
              </p:ext>
            </p:extLst>
          </p:nvPr>
        </p:nvGraphicFramePr>
        <p:xfrm>
          <a:off x="838200" y="1409127"/>
          <a:ext cx="6104169" cy="4972222"/>
        </p:xfrm>
        <a:graphic>
          <a:graphicData uri="http://schemas.openxmlformats.org/drawingml/2006/table">
            <a:tbl>
              <a:tblPr firstRow="1" firstCol="1" bandRow="1"/>
              <a:tblGrid>
                <a:gridCol w="1045870">
                  <a:extLst>
                    <a:ext uri="{9D8B030D-6E8A-4147-A177-3AD203B41FA5}">
                      <a16:colId xmlns:a16="http://schemas.microsoft.com/office/drawing/2014/main" val="1835901454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4066212796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2138023475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4185937867"/>
                    </a:ext>
                  </a:extLst>
                </a:gridCol>
                <a:gridCol w="1046522">
                  <a:extLst>
                    <a:ext uri="{9D8B030D-6E8A-4147-A177-3AD203B41FA5}">
                      <a16:colId xmlns:a16="http://schemas.microsoft.com/office/drawing/2014/main" val="889062110"/>
                    </a:ext>
                  </a:extLst>
                </a:gridCol>
                <a:gridCol w="872211">
                  <a:extLst>
                    <a:ext uri="{9D8B030D-6E8A-4147-A177-3AD203B41FA5}">
                      <a16:colId xmlns:a16="http://schemas.microsoft.com/office/drawing/2014/main" val="38821319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Expectation</a:t>
                      </a:r>
                      <a:endParaRPr lang="en-C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4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3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2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Level 1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endParaRPr lang="en-CA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832000"/>
                  </a:ext>
                </a:extLst>
              </a:tr>
              <a:tr h="13980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Research type of sticker needed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Communication: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 project objectives and performance criteria precisely.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Expectation: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Defines and explains project objectives, process &amp; reflection with profound detail.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Defines and explains project objectives process &amp; reflection with considerable detail.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Defines and explains project objectives, process &amp; reflection with some detail.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not define or explain project objectives, process &amp; reflection.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not submit prior to execution of sticker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251011"/>
                  </a:ext>
                </a:extLst>
              </a:tr>
              <a:tr h="2047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b="0" u="sng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Preplanning Submitted Sketch or Design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Thinking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 a variety of planning techniques and tools when creating plans for communications technology projects.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Expectation: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A1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a high degree of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considerable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some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Uses a variety of planning techniques and tools when creating plans for communications technology projects with limited logic.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Did not submit prior to execution of sticker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609348"/>
                  </a:ext>
                </a:extLst>
              </a:tr>
              <a:tr h="12906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u="sng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Completed Sticker</a:t>
                      </a:r>
                      <a:endParaRPr lang="en-CA" sz="800" u="sng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Application: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orbel" panose="020B0503020204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 rich media products that conform to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evolving 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industry standards and formats.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Overall Expectation:</a:t>
                      </a: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C2</a:t>
                      </a: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a high degree of fluency.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considerable fluency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some fluency.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Produces rich media products that conform to evolving industry standards and formats with limited fluency.</a:t>
                      </a:r>
                      <a:endParaRPr lang="en-CA" sz="8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Does not meet the minimum requirements, please redo, and resubmit</a:t>
                      </a:r>
                      <a:endParaRPr lang="en-CA" sz="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118" marR="311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390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157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-Corporate_Teach a Course_Win32_SB - v2" id="{AAA48AC2-5F99-4B13-8624-B64D50F70391}" vid="{7E93EDBA-CDC2-40D2-AD59-7619D791F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E32C0B-4052-44CB-9341-8AD8B2CC4712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16c05727-aa75-4e4a-9b5f-8a80a1165891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Corporate teach a course</Template>
  <TotalTime>0</TotalTime>
  <Words>726</Words>
  <Application>Microsoft Office PowerPoint</Application>
  <PresentationFormat>Widescreen</PresentationFormat>
  <Paragraphs>95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Corbel</vt:lpstr>
      <vt:lpstr>Segoe UI Emoji</vt:lpstr>
      <vt:lpstr>Wingdings</vt:lpstr>
      <vt:lpstr>Office Theme</vt:lpstr>
      <vt:lpstr>Graphic Design</vt:lpstr>
      <vt:lpstr>Activities &amp; Assignment</vt:lpstr>
      <vt:lpstr>Skills and Knowledge</vt:lpstr>
      <vt:lpstr>Examples</vt:lpstr>
      <vt:lpstr>Examples</vt:lpstr>
      <vt:lpstr>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2020-06-06T12:40:55Z</dcterms:created>
  <dcterms:modified xsi:type="dcterms:W3CDTF">2020-06-18T23:01:57Z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