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0" r:id="rId3"/>
    <p:sldId id="269" r:id="rId4"/>
    <p:sldId id="264" r:id="rId5"/>
    <p:sldId id="267" r:id="rId6"/>
    <p:sldId id="265" r:id="rId7"/>
    <p:sldId id="275"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9A5EE-38FE-4BB7-8AA9-AC55D3103075}" v="420" dt="2020-07-10T13:54:22.57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Blouin" userId="c9e8c2cd067712e5" providerId="LiveId" clId="{12C9A5EE-38FE-4BB7-8AA9-AC55D3103075}"/>
    <pc:docChg chg="custSel modSld">
      <pc:chgData name="Mario Blouin" userId="c9e8c2cd067712e5" providerId="LiveId" clId="{12C9A5EE-38FE-4BB7-8AA9-AC55D3103075}" dt="2020-07-10T13:52:21.728" v="37" actId="20577"/>
      <pc:docMkLst>
        <pc:docMk/>
      </pc:docMkLst>
      <pc:sldChg chg="modSp mod">
        <pc:chgData name="Mario Blouin" userId="c9e8c2cd067712e5" providerId="LiveId" clId="{12C9A5EE-38FE-4BB7-8AA9-AC55D3103075}" dt="2020-07-10T13:49:42.312" v="10" actId="20577"/>
        <pc:sldMkLst>
          <pc:docMk/>
          <pc:sldMk cId="1732698309" sldId="258"/>
        </pc:sldMkLst>
        <pc:spChg chg="mod">
          <ac:chgData name="Mario Blouin" userId="c9e8c2cd067712e5" providerId="LiveId" clId="{12C9A5EE-38FE-4BB7-8AA9-AC55D3103075}" dt="2020-07-10T13:49:42.312" v="10" actId="20577"/>
          <ac:spMkLst>
            <pc:docMk/>
            <pc:sldMk cId="1732698309" sldId="258"/>
            <ac:spMk id="2" creationId="{00000000-0000-0000-0000-000000000000}"/>
          </ac:spMkLst>
        </pc:spChg>
      </pc:sldChg>
      <pc:sldChg chg="modSp mod">
        <pc:chgData name="Mario Blouin" userId="c9e8c2cd067712e5" providerId="LiveId" clId="{12C9A5EE-38FE-4BB7-8AA9-AC55D3103075}" dt="2020-07-10T13:51:50.857" v="36" actId="20577"/>
        <pc:sldMkLst>
          <pc:docMk/>
          <pc:sldMk cId="1440355687" sldId="260"/>
        </pc:sldMkLst>
        <pc:spChg chg="mod">
          <ac:chgData name="Mario Blouin" userId="c9e8c2cd067712e5" providerId="LiveId" clId="{12C9A5EE-38FE-4BB7-8AA9-AC55D3103075}" dt="2020-07-10T13:50:14.140" v="18" actId="20577"/>
          <ac:spMkLst>
            <pc:docMk/>
            <pc:sldMk cId="1440355687" sldId="260"/>
            <ac:spMk id="13" creationId="{00000000-0000-0000-0000-000000000000}"/>
          </ac:spMkLst>
        </pc:spChg>
        <pc:spChg chg="mod">
          <ac:chgData name="Mario Blouin" userId="c9e8c2cd067712e5" providerId="LiveId" clId="{12C9A5EE-38FE-4BB7-8AA9-AC55D3103075}" dt="2020-07-10T13:51:50.857" v="36" actId="20577"/>
          <ac:spMkLst>
            <pc:docMk/>
            <pc:sldMk cId="1440355687" sldId="260"/>
            <ac:spMk id="14" creationId="{00000000-0000-0000-0000-000000000000}"/>
          </ac:spMkLst>
        </pc:spChg>
      </pc:sldChg>
      <pc:sldChg chg="modSp mod">
        <pc:chgData name="Mario Blouin" userId="c9e8c2cd067712e5" providerId="LiveId" clId="{12C9A5EE-38FE-4BB7-8AA9-AC55D3103075}" dt="2020-07-10T13:52:21.728" v="37" actId="20577"/>
        <pc:sldMkLst>
          <pc:docMk/>
          <pc:sldMk cId="3734198996" sldId="269"/>
        </pc:sldMkLst>
        <pc:spChg chg="mod">
          <ac:chgData name="Mario Blouin" userId="c9e8c2cd067712e5" providerId="LiveId" clId="{12C9A5EE-38FE-4BB7-8AA9-AC55D3103075}" dt="2020-07-10T13:52:21.728" v="37" actId="20577"/>
          <ac:spMkLst>
            <pc:docMk/>
            <pc:sldMk cId="3734198996" sldId="269"/>
            <ac:spMk id="4" creationId="{00000000-0000-0000-0000-000000000000}"/>
          </ac:spMkLst>
        </pc:spChg>
      </pc:sldChg>
      <pc:sldChg chg="modSp mod">
        <pc:chgData name="Mario Blouin" userId="c9e8c2cd067712e5" providerId="LiveId" clId="{12C9A5EE-38FE-4BB7-8AA9-AC55D3103075}" dt="2020-07-10T13:50:35.821" v="34" actId="20577"/>
        <pc:sldMkLst>
          <pc:docMk/>
          <pc:sldMk cId="3957816892" sldId="275"/>
        </pc:sldMkLst>
        <pc:spChg chg="mod">
          <ac:chgData name="Mario Blouin" userId="c9e8c2cd067712e5" providerId="LiveId" clId="{12C9A5EE-38FE-4BB7-8AA9-AC55D3103075}" dt="2020-07-10T13:50:35.821" v="34" actId="20577"/>
          <ac:spMkLst>
            <pc:docMk/>
            <pc:sldMk cId="3957816892" sldId="275"/>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7/10/2020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7/10/2020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7/10/2020</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7/10/2020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7/10/2020</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7/10/2020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7/10/2020</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7/10/2020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7/10/2020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7/10/2020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7/10/2020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7/10/2020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7/10/2020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7/10/2020</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1.jpg"/><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2.jpg"/><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3.jpg"/><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jpg"/><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9.xml"/><Relationship Id="rId5" Type="http://schemas.openxmlformats.org/officeDocument/2006/relationships/tags" Target="../tags/tag13.xml"/><Relationship Id="rId4"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8.jpeg"/><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9.jpg"/><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jpg"/><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lang="en-US" dirty="0"/>
              <a:t>Dessin technique à domicile</a:t>
            </a:r>
          </a:p>
        </p:txBody>
      </p:sp>
      <p:sp>
        <p:nvSpPr>
          <p:cNvPr id="3" name="Subtitle 2"/>
          <p:cNvSpPr>
            <a:spLocks noGrp="1"/>
          </p:cNvSpPr>
          <p:nvPr>
            <p:ph type="subTitle" idx="1"/>
            <p:custDataLst>
              <p:tags r:id="rId2"/>
            </p:custDataLst>
          </p:nvPr>
        </p:nvSpPr>
        <p:spPr/>
        <p:txBody>
          <a:bodyPr>
            <a:normAutofit/>
          </a:bodyPr>
          <a:lstStyle/>
          <a:p>
            <a:r>
              <a:rPr lang="en-US" sz="3200" dirty="0"/>
              <a:t>Première </a:t>
            </a:r>
            <a:r>
              <a:rPr lang="en-US" sz="3200" dirty="0" err="1"/>
              <a:t>partie</a:t>
            </a:r>
            <a:r>
              <a:rPr lang="en-US" sz="3200" dirty="0"/>
              <a:t> : Faire le cartouche et la bordure</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Choisir</a:t>
            </a:r>
            <a:r>
              <a:rPr lang="en-US" dirty="0"/>
              <a:t> </a:t>
            </a:r>
            <a:r>
              <a:rPr lang="en-US" dirty="0" err="1"/>
              <a:t>une</a:t>
            </a:r>
            <a:r>
              <a:rPr lang="en-US" dirty="0"/>
              <a:t> </a:t>
            </a:r>
            <a:r>
              <a:rPr lang="en-US" dirty="0" err="1"/>
              <a:t>échelle</a:t>
            </a:r>
            <a:endParaRPr lang="en-CA" dirty="0"/>
          </a:p>
        </p:txBody>
      </p:sp>
      <p:sp>
        <p:nvSpPr>
          <p:cNvPr id="3" name="Text Placeholder 2"/>
          <p:cNvSpPr>
            <a:spLocks noGrp="1"/>
          </p:cNvSpPr>
          <p:nvPr>
            <p:ph type="body" sz="half" idx="2"/>
            <p:custDataLst>
              <p:tags r:id="rId2"/>
            </p:custDataLst>
          </p:nvPr>
        </p:nvSpPr>
        <p:spPr>
          <a:xfrm>
            <a:off x="721567" y="2465293"/>
            <a:ext cx="4405126" cy="3711669"/>
          </a:xfrm>
        </p:spPr>
        <p:txBody>
          <a:bodyPr>
            <a:normAutofit fontScale="92500" lnSpcReduction="20000"/>
          </a:bodyPr>
          <a:lstStyle/>
          <a:p>
            <a:r>
              <a:rPr lang="fr-CA" sz="2400" dirty="0"/>
              <a:t>Comme nous avons 36" x 48", nous pouvons choisir un facteur commun pour chacun d'entre eux.</a:t>
            </a:r>
          </a:p>
          <a:p>
            <a:r>
              <a:rPr lang="fr-CA" sz="2400" dirty="0"/>
              <a:t>Essayons 6</a:t>
            </a:r>
          </a:p>
          <a:p>
            <a:r>
              <a:rPr lang="fr-CA" sz="2400" dirty="0"/>
              <a:t>36/6 = 6</a:t>
            </a:r>
          </a:p>
          <a:p>
            <a:r>
              <a:rPr lang="fr-CA" sz="2400" dirty="0"/>
              <a:t>48/6 = 8</a:t>
            </a:r>
          </a:p>
          <a:p>
            <a:r>
              <a:rPr lang="fr-CA" sz="2400" dirty="0"/>
              <a:t>Notre planche à outils sera de format 8" x 6" sur notre dessin.</a:t>
            </a:r>
          </a:p>
          <a:p>
            <a:r>
              <a:rPr lang="fr-CA" sz="2400" dirty="0"/>
              <a:t>Échelle : 1” = 6</a:t>
            </a:r>
          </a:p>
          <a:p>
            <a:endParaRPr lang="fr-CA" sz="2400" dirty="0"/>
          </a:p>
          <a:p>
            <a:endParaRPr lang="fr-CA" sz="2400" dirty="0"/>
          </a:p>
          <a:p>
            <a:endParaRPr lang="fr-CA" sz="2400" dirty="0"/>
          </a:p>
        </p:txBody>
      </p:sp>
      <p:pic>
        <p:nvPicPr>
          <p:cNvPr id="5" name="Picture Placeholder 4"/>
          <p:cNvPicPr>
            <a:picLocks noGrp="1" noChangeAspect="1"/>
          </p:cNvPicPr>
          <p:nvPr>
            <p:ph type="pic" idx="1"/>
            <p:custDataLst>
              <p:tags r:id="rId3"/>
            </p:custDataLst>
          </p:nvPr>
        </p:nvPicPr>
        <p:blipFill>
          <a:blip r:embed="rId5">
            <a:extLst>
              <a:ext uri="{28A0092B-C50C-407E-A947-70E740481C1C}">
                <a14:useLocalDpi xmlns:a14="http://schemas.microsoft.com/office/drawing/2010/main" val="0"/>
              </a:ext>
            </a:extLst>
          </a:blip>
          <a:srcRect l="9801" r="9801"/>
          <a:stretch>
            <a:fillRect/>
          </a:stretch>
        </p:blipFill>
        <p:spPr>
          <a:xfrm>
            <a:off x="5518150" y="1828800"/>
            <a:ext cx="5391150" cy="5029200"/>
          </a:xfrm>
        </p:spPr>
      </p:pic>
    </p:spTree>
    <p:extLst>
      <p:ext uri="{BB962C8B-B14F-4D97-AF65-F5344CB8AC3E}">
        <p14:creationId xmlns:p14="http://schemas.microsoft.com/office/powerpoint/2010/main" val="29759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Dessiner</a:t>
            </a:r>
            <a:r>
              <a:rPr lang="en-US" dirty="0"/>
              <a:t> les </a:t>
            </a:r>
            <a:r>
              <a:rPr lang="en-US" dirty="0" err="1"/>
              <a:t>outils</a:t>
            </a:r>
            <a:endParaRPr lang="en-CA" dirty="0"/>
          </a:p>
        </p:txBody>
      </p:sp>
      <p:sp>
        <p:nvSpPr>
          <p:cNvPr id="3" name="Text Placeholder 2"/>
          <p:cNvSpPr>
            <a:spLocks noGrp="1"/>
          </p:cNvSpPr>
          <p:nvPr>
            <p:ph type="body" sz="half" idx="2"/>
            <p:custDataLst>
              <p:tags r:id="rId2"/>
            </p:custDataLst>
          </p:nvPr>
        </p:nvSpPr>
        <p:spPr>
          <a:xfrm>
            <a:off x="752669" y="2465293"/>
            <a:ext cx="4374024" cy="3711669"/>
          </a:xfrm>
        </p:spPr>
        <p:txBody>
          <a:bodyPr/>
          <a:lstStyle/>
          <a:p>
            <a:r>
              <a:rPr lang="fr-CA" dirty="0"/>
              <a:t>Certains outils seront trop petits pour être dessinés à l'échelle. </a:t>
            </a:r>
          </a:p>
          <a:p>
            <a:r>
              <a:rPr lang="fr-CA" dirty="0"/>
              <a:t>D'autres seront très bien.</a:t>
            </a:r>
          </a:p>
          <a:p>
            <a:endParaRPr lang="fr-CA" dirty="0"/>
          </a:p>
          <a:p>
            <a:endParaRPr lang="en-CA" dirty="0"/>
          </a:p>
        </p:txBody>
      </p:sp>
      <p:pic>
        <p:nvPicPr>
          <p:cNvPr id="9" name="Picture Placeholder 8"/>
          <p:cNvPicPr>
            <a:picLocks noGrp="1" noChangeAspect="1"/>
          </p:cNvPicPr>
          <p:nvPr>
            <p:ph type="pic" idx="1"/>
            <p:custDataLst>
              <p:tags r:id="rId3"/>
            </p:custDataLst>
          </p:nvPr>
        </p:nvPicPr>
        <p:blipFill>
          <a:blip r:embed="rId5">
            <a:extLst>
              <a:ext uri="{28A0092B-C50C-407E-A947-70E740481C1C}">
                <a14:useLocalDpi xmlns:a14="http://schemas.microsoft.com/office/drawing/2010/main" val="0"/>
              </a:ext>
            </a:extLst>
          </a:blip>
          <a:srcRect l="15018" r="15018"/>
          <a:stretch>
            <a:fillRect/>
          </a:stretch>
        </p:blipFill>
        <p:spPr>
          <a:xfrm>
            <a:off x="5699125" y="1647825"/>
            <a:ext cx="5029200" cy="5391150"/>
          </a:xfrm>
        </p:spPr>
      </p:pic>
    </p:spTree>
    <p:extLst>
      <p:ext uri="{BB962C8B-B14F-4D97-AF65-F5344CB8AC3E}">
        <p14:creationId xmlns:p14="http://schemas.microsoft.com/office/powerpoint/2010/main" val="67223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Dessiner</a:t>
            </a:r>
            <a:r>
              <a:rPr lang="en-US" dirty="0"/>
              <a:t> les </a:t>
            </a:r>
            <a:r>
              <a:rPr lang="en-US" dirty="0" err="1"/>
              <a:t>outils</a:t>
            </a:r>
            <a:endParaRPr lang="en-CA" dirty="0"/>
          </a:p>
        </p:txBody>
      </p:sp>
      <p:sp>
        <p:nvSpPr>
          <p:cNvPr id="3" name="Text Placeholder 2"/>
          <p:cNvSpPr>
            <a:spLocks noGrp="1"/>
          </p:cNvSpPr>
          <p:nvPr>
            <p:ph type="body" sz="half" idx="2"/>
            <p:custDataLst>
              <p:tags r:id="rId2"/>
            </p:custDataLst>
          </p:nvPr>
        </p:nvSpPr>
        <p:spPr>
          <a:xfrm>
            <a:off x="553616" y="2465293"/>
            <a:ext cx="4573077" cy="3711669"/>
          </a:xfrm>
        </p:spPr>
        <p:txBody>
          <a:bodyPr/>
          <a:lstStyle/>
          <a:p>
            <a:r>
              <a:rPr lang="fr-CA" dirty="0"/>
              <a:t>Utilisez votre jugement pour déterminer quels outils doivent être dessinés à l'échelle et lesquels nécessitent une zone à l'échelle.</a:t>
            </a:r>
          </a:p>
          <a:p>
            <a:r>
              <a:rPr lang="fr-CA" dirty="0"/>
              <a:t>Pour ce dessin, quelques petits éléments à main levée sont acceptables. (pinces, marteaux) </a:t>
            </a:r>
          </a:p>
          <a:p>
            <a:r>
              <a:rPr lang="fr-CA" dirty="0"/>
              <a:t>Veillez à ce qu'ils soient bien disposés.</a:t>
            </a:r>
          </a:p>
          <a:p>
            <a:endParaRPr lang="fr-CA" dirty="0"/>
          </a:p>
          <a:p>
            <a:endParaRPr lang="fr-CA" dirty="0"/>
          </a:p>
          <a:p>
            <a:endParaRPr lang="en-CA" dirty="0"/>
          </a:p>
        </p:txBody>
      </p:sp>
      <p:pic>
        <p:nvPicPr>
          <p:cNvPr id="5" name="Picture Placeholder 4"/>
          <p:cNvPicPr>
            <a:picLocks noGrp="1" noChangeAspect="1"/>
          </p:cNvPicPr>
          <p:nvPr>
            <p:ph type="pic" idx="1"/>
            <p:custDataLst>
              <p:tags r:id="rId3"/>
            </p:custDataLst>
          </p:nvPr>
        </p:nvPicPr>
        <p:blipFill>
          <a:blip r:embed="rId5">
            <a:extLst>
              <a:ext uri="{28A0092B-C50C-407E-A947-70E740481C1C}">
                <a14:useLocalDpi xmlns:a14="http://schemas.microsoft.com/office/drawing/2010/main" val="0"/>
              </a:ext>
            </a:extLst>
          </a:blip>
          <a:srcRect l="15018" r="15018"/>
          <a:stretch>
            <a:fillRect/>
          </a:stretch>
        </p:blipFill>
        <p:spPr>
          <a:xfrm>
            <a:off x="5699125" y="1647825"/>
            <a:ext cx="5029200" cy="5391150"/>
          </a:xfrm>
        </p:spPr>
      </p:pic>
    </p:spTree>
    <p:extLst>
      <p:ext uri="{BB962C8B-B14F-4D97-AF65-F5344CB8AC3E}">
        <p14:creationId xmlns:p14="http://schemas.microsoft.com/office/powerpoint/2010/main" val="13020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custDataLst>
              <p:tags r:id="rId1"/>
            </p:custDataLst>
          </p:nvPr>
        </p:nvSpPr>
        <p:spPr/>
        <p:txBody>
          <a:bodyPr/>
          <a:lstStyle/>
          <a:p>
            <a:r>
              <a:rPr lang="fr-CA" dirty="0"/>
              <a:t>Matériels et outils pour dessiner à domicile</a:t>
            </a:r>
            <a:br>
              <a:rPr lang="fr-CA" dirty="0"/>
            </a:br>
            <a:endParaRPr lang="en-US" dirty="0"/>
          </a:p>
        </p:txBody>
      </p:sp>
      <p:sp>
        <p:nvSpPr>
          <p:cNvPr id="14" name="Content Placeholder 2"/>
          <p:cNvSpPr>
            <a:spLocks noGrp="1"/>
          </p:cNvSpPr>
          <p:nvPr>
            <p:ph type="body" sz="half" idx="2"/>
            <p:custDataLst>
              <p:tags r:id="rId2"/>
            </p:custDataLst>
          </p:nvPr>
        </p:nvSpPr>
        <p:spPr>
          <a:xfrm>
            <a:off x="839755" y="2465293"/>
            <a:ext cx="4286938" cy="3711669"/>
          </a:xfrm>
        </p:spPr>
        <p:txBody>
          <a:bodyPr>
            <a:normAutofit lnSpcReduction="10000"/>
          </a:bodyPr>
          <a:lstStyle/>
          <a:p>
            <a:pPr marL="342900" indent="-342900">
              <a:buFont typeface="Arial" panose="020B0604020202020204" pitchFamily="34" charset="0"/>
              <a:buChar char="•"/>
            </a:pPr>
            <a:r>
              <a:rPr lang="fr-CA" dirty="0"/>
              <a:t>Une surface plane - non pas la table de la salle à manger</a:t>
            </a:r>
          </a:p>
          <a:p>
            <a:pPr marL="342900" indent="-342900">
              <a:buFont typeface="Arial" panose="020B0604020202020204" pitchFamily="34" charset="0"/>
              <a:buChar char="•"/>
            </a:pPr>
            <a:r>
              <a:rPr lang="fr-CA" dirty="0"/>
              <a:t>Papier</a:t>
            </a:r>
          </a:p>
          <a:p>
            <a:pPr marL="342900" indent="-342900">
              <a:buFont typeface="Arial" panose="020B0604020202020204" pitchFamily="34" charset="0"/>
              <a:buChar char="•"/>
            </a:pPr>
            <a:r>
              <a:rPr lang="fr-CA" dirty="0"/>
              <a:t>Ruban adhésif ou équivalent</a:t>
            </a:r>
          </a:p>
          <a:p>
            <a:pPr marL="342900" indent="-342900">
              <a:buFont typeface="Arial" panose="020B0604020202020204" pitchFamily="34" charset="0"/>
              <a:buChar char="•"/>
            </a:pPr>
            <a:r>
              <a:rPr lang="fr-CA" dirty="0"/>
              <a:t>Un crayon pointu</a:t>
            </a:r>
          </a:p>
          <a:p>
            <a:pPr marL="342900" indent="-342900">
              <a:buFont typeface="Arial" panose="020B0604020202020204" pitchFamily="34" charset="0"/>
              <a:buChar char="•"/>
            </a:pPr>
            <a:r>
              <a:rPr lang="fr-CA" dirty="0"/>
              <a:t>Gomme à effacer</a:t>
            </a:r>
          </a:p>
          <a:p>
            <a:pPr marL="342900" indent="-342900">
              <a:buFont typeface="Arial" panose="020B0604020202020204" pitchFamily="34" charset="0"/>
              <a:buChar char="•"/>
            </a:pPr>
            <a:r>
              <a:rPr lang="fr-CA" dirty="0"/>
              <a:t>Règle ou ruban à mesurer</a:t>
            </a:r>
          </a:p>
          <a:p>
            <a:pPr marL="342900" indent="-342900">
              <a:buFont typeface="Arial" panose="020B0604020202020204" pitchFamily="34" charset="0"/>
              <a:buChar char="•"/>
            </a:pPr>
            <a:r>
              <a:rPr lang="fr-CA" dirty="0"/>
              <a:t>Objet avec une bordure droite</a:t>
            </a:r>
          </a:p>
          <a:p>
            <a:endParaRPr lang="en-US" dirty="0"/>
          </a:p>
        </p:txBody>
      </p:sp>
      <p:pic>
        <p:nvPicPr>
          <p:cNvPr id="3" name="Picture Placeholder 2"/>
          <p:cNvPicPr>
            <a:picLocks noGrp="1" noChangeAspect="1"/>
          </p:cNvPicPr>
          <p:nvPr>
            <p:ph type="pic" idx="1"/>
            <p:custDataLst>
              <p:tags r:id="rId3"/>
            </p:custDataLst>
          </p:nvPr>
        </p:nvPicPr>
        <p:blipFill>
          <a:blip r:embed="rId5">
            <a:extLst>
              <a:ext uri="{28A0092B-C50C-407E-A947-70E740481C1C}">
                <a14:useLocalDpi xmlns:a14="http://schemas.microsoft.com/office/drawing/2010/main" val="0"/>
              </a:ext>
            </a:extLst>
          </a:blip>
          <a:srcRect l="15018" r="15018"/>
          <a:stretch>
            <a:fillRect/>
          </a:stretch>
        </p:blipFill>
        <p:spPr>
          <a:xfrm>
            <a:off x="6094476" y="1385497"/>
            <a:ext cx="5029200" cy="5391150"/>
          </a:xfr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Utiliser</a:t>
            </a:r>
            <a:r>
              <a:rPr lang="en-US" dirty="0"/>
              <a:t> un objet avec </a:t>
            </a:r>
            <a:r>
              <a:rPr lang="en-US" dirty="0" err="1"/>
              <a:t>une</a:t>
            </a:r>
            <a:r>
              <a:rPr lang="en-US" dirty="0"/>
              <a:t> bordure </a:t>
            </a:r>
            <a:r>
              <a:rPr lang="en-US" dirty="0" err="1"/>
              <a:t>droite</a:t>
            </a:r>
            <a:endParaRPr lang="en-US" dirty="0"/>
          </a:p>
        </p:txBody>
      </p:sp>
      <p:sp>
        <p:nvSpPr>
          <p:cNvPr id="4" name="Text Placeholder 3"/>
          <p:cNvSpPr>
            <a:spLocks noGrp="1"/>
          </p:cNvSpPr>
          <p:nvPr>
            <p:ph type="body" sz="half" idx="2"/>
            <p:custDataLst>
              <p:tags r:id="rId2"/>
            </p:custDataLst>
          </p:nvPr>
        </p:nvSpPr>
        <p:spPr>
          <a:xfrm>
            <a:off x="609600" y="2465293"/>
            <a:ext cx="4517093" cy="3711669"/>
          </a:xfrm>
        </p:spPr>
        <p:txBody>
          <a:bodyPr/>
          <a:lstStyle/>
          <a:p>
            <a:r>
              <a:rPr lang="fr-CA" dirty="0"/>
              <a:t>Avez-vous besoin d'une règle plus longue? Votre domicile en est rempli. Soyez créatif.</a:t>
            </a:r>
          </a:p>
          <a:p>
            <a:r>
              <a:rPr lang="fr-CA" dirty="0"/>
              <a:t>Ne comptez pas toujours sur une règle. Beaucoup d'entre elles ne sont pas droites ou ont des bords abîmés.</a:t>
            </a:r>
          </a:p>
          <a:p>
            <a:endParaRPr lang="fr-CA" dirty="0"/>
          </a:p>
          <a:p>
            <a:endParaRPr lang="en-US" dirty="0"/>
          </a:p>
        </p:txBody>
      </p:sp>
      <p:pic>
        <p:nvPicPr>
          <p:cNvPr id="5" name="Picture Placeholder 4"/>
          <p:cNvPicPr>
            <a:picLocks noGrp="1" noChangeAspect="1"/>
          </p:cNvPicPr>
          <p:nvPr>
            <p:ph type="pic" idx="1"/>
            <p:custDataLst>
              <p:tags r:id="rId3"/>
            </p:custDataLst>
          </p:nvPr>
        </p:nvPicPr>
        <p:blipFill>
          <a:blip r:embed="rId5" cstate="print">
            <a:extLst>
              <a:ext uri="{28A0092B-C50C-407E-A947-70E740481C1C}">
                <a14:useLocalDpi xmlns:a14="http://schemas.microsoft.com/office/drawing/2010/main" val="0"/>
              </a:ext>
            </a:extLst>
          </a:blip>
          <a:srcRect l="9801" r="9801"/>
          <a:stretch>
            <a:fillRect/>
          </a:stretch>
        </p:blipFill>
        <p:spPr/>
      </p:pic>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custDataLst>
              <p:tags r:id="rId1"/>
            </p:custDataLst>
          </p:nvPr>
        </p:nvSpPr>
        <p:spPr/>
        <p:txBody>
          <a:bodyPr/>
          <a:lstStyle/>
          <a:p>
            <a:r>
              <a:rPr lang="en-US" dirty="0" err="1"/>
              <a:t>Dessiner</a:t>
            </a:r>
            <a:r>
              <a:rPr lang="en-US" dirty="0"/>
              <a:t> </a:t>
            </a:r>
            <a:r>
              <a:rPr lang="en-US" dirty="0" err="1"/>
              <a:t>une</a:t>
            </a:r>
            <a:r>
              <a:rPr lang="en-US" dirty="0"/>
              <a:t> bordure</a:t>
            </a:r>
          </a:p>
        </p:txBody>
      </p:sp>
      <p:sp>
        <p:nvSpPr>
          <p:cNvPr id="3" name="Text Placeholder 2"/>
          <p:cNvSpPr>
            <a:spLocks noGrp="1"/>
          </p:cNvSpPr>
          <p:nvPr>
            <p:ph type="body" sz="half" idx="2"/>
            <p:custDataLst>
              <p:tags r:id="rId2"/>
            </p:custDataLst>
          </p:nvPr>
        </p:nvSpPr>
        <p:spPr>
          <a:xfrm>
            <a:off x="622041" y="2465293"/>
            <a:ext cx="4504652" cy="3711669"/>
          </a:xfrm>
        </p:spPr>
        <p:txBody>
          <a:bodyPr/>
          <a:lstStyle/>
          <a:p>
            <a:r>
              <a:rPr lang="fr-CA" dirty="0"/>
              <a:t>Nous allons faire en sorte que cela soit simple. Commençons par dessiner un ¼" ou une bordure de 6 mm autour de la page. Placez une marque à deux endroits mesurés de chaque côté, puis tracez votre ligne à travers les deux marques de chaque côté.</a:t>
            </a:r>
          </a:p>
          <a:p>
            <a:endParaRPr lang="fr-CA" dirty="0"/>
          </a:p>
          <a:p>
            <a:endParaRPr lang="fr-CA" dirty="0"/>
          </a:p>
        </p:txBody>
      </p:sp>
      <p:pic>
        <p:nvPicPr>
          <p:cNvPr id="4" name="Picture Placeholder 3"/>
          <p:cNvPicPr>
            <a:picLocks noGrp="1" noChangeAspect="1"/>
          </p:cNvPicPr>
          <p:nvPr>
            <p:ph type="pic" idx="1"/>
            <p:custDataLst>
              <p:tags r:id="rId3"/>
            </p:custDataLst>
          </p:nvPr>
        </p:nvPicPr>
        <p:blipFill>
          <a:blip r:embed="rId7" cstate="print">
            <a:extLst>
              <a:ext uri="{28A0092B-C50C-407E-A947-70E740481C1C}">
                <a14:useLocalDpi xmlns:a14="http://schemas.microsoft.com/office/drawing/2010/main" val="0"/>
              </a:ext>
            </a:extLst>
          </a:blip>
          <a:srcRect l="9801" r="9801"/>
          <a:stretch>
            <a:fillRect/>
          </a:stretch>
        </p:blipFill>
        <p:spPr/>
      </p:pic>
      <p:cxnSp>
        <p:nvCxnSpPr>
          <p:cNvPr id="8" name="Straight Arrow Connector 7"/>
          <p:cNvCxnSpPr/>
          <p:nvPr>
            <p:custDataLst>
              <p:tags r:id="rId4"/>
            </p:custDataLst>
          </p:nvPr>
        </p:nvCxnSpPr>
        <p:spPr>
          <a:xfrm flipV="1">
            <a:off x="9736111" y="3005528"/>
            <a:ext cx="839450" cy="3072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custDataLst>
              <p:tags r:id="rId5"/>
            </p:custDataLst>
          </p:nvPr>
        </p:nvCxnSpPr>
        <p:spPr>
          <a:xfrm>
            <a:off x="9841043" y="5606321"/>
            <a:ext cx="839449" cy="1424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Ajouter</a:t>
            </a:r>
            <a:r>
              <a:rPr lang="en-US" dirty="0"/>
              <a:t> le cartouche</a:t>
            </a:r>
            <a:endParaRPr lang="en-CA" dirty="0"/>
          </a:p>
        </p:txBody>
      </p:sp>
      <p:pic>
        <p:nvPicPr>
          <p:cNvPr id="5" name="Picture Placeholder 4"/>
          <p:cNvPicPr>
            <a:picLocks noGrp="1" noChangeAspect="1"/>
          </p:cNvPicPr>
          <p:nvPr>
            <p:ph type="pic" idx="1"/>
            <p:custDataLst>
              <p:tags r:id="rId2"/>
            </p:custDataLst>
          </p:nvPr>
        </p:nvPicPr>
        <p:blipFill>
          <a:blip r:embed="rId5" cstate="print">
            <a:extLst>
              <a:ext uri="{28A0092B-C50C-407E-A947-70E740481C1C}">
                <a14:useLocalDpi xmlns:a14="http://schemas.microsoft.com/office/drawing/2010/main" val="0"/>
              </a:ext>
            </a:extLst>
          </a:blip>
          <a:srcRect l="9801" r="9801"/>
          <a:stretch>
            <a:fillRect/>
          </a:stretch>
        </p:blipFill>
        <p:spPr/>
      </p:pic>
      <p:sp>
        <p:nvSpPr>
          <p:cNvPr id="4" name="Text Placeholder 3"/>
          <p:cNvSpPr>
            <a:spLocks noGrp="1"/>
          </p:cNvSpPr>
          <p:nvPr>
            <p:ph type="body" sz="half" idx="2"/>
            <p:custDataLst>
              <p:tags r:id="rId3"/>
            </p:custDataLst>
          </p:nvPr>
        </p:nvSpPr>
        <p:spPr>
          <a:xfrm>
            <a:off x="690465" y="2465293"/>
            <a:ext cx="4436228" cy="3711669"/>
          </a:xfrm>
        </p:spPr>
        <p:txBody>
          <a:bodyPr/>
          <a:lstStyle/>
          <a:p>
            <a:r>
              <a:rPr lang="fr-CA" dirty="0"/>
              <a:t>Tracez une autre ligne à 12 mm ou ½" de votre bordure inférieure existante et parallèlement à celle-ci. </a:t>
            </a:r>
          </a:p>
          <a:p>
            <a:r>
              <a:rPr lang="fr-CA" dirty="0"/>
              <a:t>Mesurez la longueur de cet espace et divisez-le en trois.</a:t>
            </a:r>
          </a:p>
          <a:p>
            <a:endParaRPr lang="fr-CA" dirty="0"/>
          </a:p>
          <a:p>
            <a:endParaRPr lang="fr-CA" dirty="0"/>
          </a:p>
          <a:p>
            <a:endParaRPr lang="fr-CA" dirty="0"/>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Ajouter</a:t>
            </a:r>
            <a:r>
              <a:rPr lang="en-US" dirty="0"/>
              <a:t> les </a:t>
            </a:r>
            <a:r>
              <a:rPr lang="en-US" dirty="0" err="1"/>
              <a:t>informations</a:t>
            </a:r>
            <a:r>
              <a:rPr lang="en-US" dirty="0"/>
              <a:t> </a:t>
            </a:r>
            <a:r>
              <a:rPr lang="en-US" dirty="0" err="1"/>
              <a:t>dans</a:t>
            </a:r>
            <a:r>
              <a:rPr lang="en-US" dirty="0"/>
              <a:t> le cartouche</a:t>
            </a:r>
          </a:p>
        </p:txBody>
      </p:sp>
      <p:sp>
        <p:nvSpPr>
          <p:cNvPr id="8" name="Text Placeholder 7"/>
          <p:cNvSpPr>
            <a:spLocks noGrp="1"/>
          </p:cNvSpPr>
          <p:nvPr>
            <p:ph type="body" sz="half" idx="2"/>
            <p:custDataLst>
              <p:tags r:id="rId2"/>
            </p:custDataLst>
          </p:nvPr>
        </p:nvSpPr>
        <p:spPr>
          <a:xfrm>
            <a:off x="777551" y="2465293"/>
            <a:ext cx="4349142" cy="3711669"/>
          </a:xfrm>
        </p:spPr>
        <p:txBody>
          <a:bodyPr>
            <a:normAutofit/>
          </a:bodyPr>
          <a:lstStyle/>
          <a:p>
            <a:r>
              <a:rPr lang="fr-CA" dirty="0"/>
              <a:t>Dans les trois boîtes, écrivez en majuscules les titres suivants : Nom, Titre, Échelle. Vous pouvez ensuite insérer votre nom, le titre du dessin et l'échelle que vous utiliserez. Essayez de les garder propres. Si vous le souhaitez, vous pouvez vous entraîner à écrire vos lettres majuscules sur une autre page.</a:t>
            </a:r>
          </a:p>
          <a:p>
            <a:endParaRPr lang="fr-CA" dirty="0"/>
          </a:p>
          <a:p>
            <a:endParaRPr lang="fr-CA" dirty="0"/>
          </a:p>
          <a:p>
            <a:endParaRPr lang="fr-CA" dirty="0"/>
          </a:p>
        </p:txBody>
      </p:sp>
      <p:pic>
        <p:nvPicPr>
          <p:cNvPr id="6" name="Picture Placeholder 5"/>
          <p:cNvPicPr>
            <a:picLocks noGrp="1" noChangeAspect="1"/>
          </p:cNvPicPr>
          <p:nvPr>
            <p:ph type="pic" idx="1"/>
            <p:custDataLst>
              <p:tags r:id="rId3"/>
            </p:custDataLst>
          </p:nvPr>
        </p:nvPicPr>
        <p:blipFill>
          <a:blip r:embed="rId5">
            <a:extLst>
              <a:ext uri="{28A0092B-C50C-407E-A947-70E740481C1C}">
                <a14:useLocalDpi xmlns:a14="http://schemas.microsoft.com/office/drawing/2010/main" val="0"/>
              </a:ext>
            </a:extLst>
          </a:blip>
          <a:srcRect l="9801" r="9801"/>
          <a:stretch>
            <a:fillRect/>
          </a:stretch>
        </p:blipFill>
        <p:spPr/>
      </p:pic>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dirty="0"/>
              <a:t>Dessin technique à domicile</a:t>
            </a:r>
          </a:p>
        </p:txBody>
      </p:sp>
      <p:sp>
        <p:nvSpPr>
          <p:cNvPr id="3" name="Subtitle 2"/>
          <p:cNvSpPr>
            <a:spLocks noGrp="1"/>
          </p:cNvSpPr>
          <p:nvPr>
            <p:ph type="subTitle" idx="1"/>
            <p:custDataLst>
              <p:tags r:id="rId2"/>
            </p:custDataLst>
          </p:nvPr>
        </p:nvSpPr>
        <p:spPr/>
        <p:txBody>
          <a:bodyPr>
            <a:normAutofit/>
          </a:bodyPr>
          <a:lstStyle/>
          <a:p>
            <a:r>
              <a:rPr lang="en-US" sz="3200" dirty="0" err="1"/>
              <a:t>Deuxième</a:t>
            </a:r>
            <a:r>
              <a:rPr lang="en-US" sz="3200" dirty="0"/>
              <a:t> </a:t>
            </a:r>
            <a:r>
              <a:rPr lang="en-US" sz="3200" dirty="0" err="1"/>
              <a:t>partie</a:t>
            </a:r>
            <a:r>
              <a:rPr lang="en-US" sz="3200" dirty="0"/>
              <a:t>: Faire un dessin à </a:t>
            </a:r>
            <a:r>
              <a:rPr lang="en-US" sz="3200" dirty="0" err="1"/>
              <a:t>l’échelle</a:t>
            </a:r>
            <a:endParaRPr lang="en-US" sz="3200" dirty="0"/>
          </a:p>
        </p:txBody>
      </p:sp>
    </p:spTree>
    <p:extLst>
      <p:ext uri="{BB962C8B-B14F-4D97-AF65-F5344CB8AC3E}">
        <p14:creationId xmlns:p14="http://schemas.microsoft.com/office/powerpoint/2010/main" val="39578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Le dessin à </a:t>
            </a:r>
            <a:r>
              <a:rPr lang="en-CA" dirty="0" err="1"/>
              <a:t>l'échelle</a:t>
            </a:r>
            <a:endParaRPr lang="en-CA" dirty="0"/>
          </a:p>
        </p:txBody>
      </p:sp>
      <p:sp>
        <p:nvSpPr>
          <p:cNvPr id="3" name="Text Placeholder 2"/>
          <p:cNvSpPr>
            <a:spLocks noGrp="1"/>
          </p:cNvSpPr>
          <p:nvPr>
            <p:ph idx="1"/>
            <p:custDataLst>
              <p:tags r:id="rId2"/>
            </p:custDataLst>
          </p:nvPr>
        </p:nvSpPr>
        <p:spPr/>
        <p:txBody>
          <a:bodyPr>
            <a:normAutofit/>
          </a:bodyPr>
          <a:lstStyle/>
          <a:p>
            <a:pPr marL="0" indent="0">
              <a:buNone/>
            </a:pPr>
            <a:r>
              <a:rPr lang="fr-CA" dirty="0"/>
              <a:t>La feuille de dessin de votre modèle doit mesurer environ 8 pouces par 10 pouces. Pour cet exemple, ma planche à outils sera une planche en contreplaqué de 3 pieds par 4 pieds.</a:t>
            </a:r>
          </a:p>
          <a:p>
            <a:pPr marL="0" indent="0">
              <a:buNone/>
            </a:pPr>
            <a:r>
              <a:rPr lang="fr-CA" dirty="0"/>
              <a:t>J'aimerais maximiser ma zone de dessin tout en laissant un peu de place autour de mon dessin, de sorte que je devrai trouver la bonne échelle pour qu'il soit bien dimensionné.</a:t>
            </a:r>
          </a:p>
          <a:p>
            <a:pPr marL="0" indent="0">
              <a:buNone/>
            </a:pPr>
            <a:r>
              <a:rPr lang="fr-CA" dirty="0"/>
              <a:t>Tout d'abord, je vais convertir mes dimensions en pouces. Cela signifie que ma planche à outils mesure 36" par 48". (3 x 12, 4 x 12)</a:t>
            </a:r>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en-US" dirty="0"/>
          </a:p>
        </p:txBody>
      </p:sp>
    </p:spTree>
    <p:extLst>
      <p:ext uri="{BB962C8B-B14F-4D97-AF65-F5344CB8AC3E}">
        <p14:creationId xmlns:p14="http://schemas.microsoft.com/office/powerpoint/2010/main" val="421168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992777" y="466343"/>
            <a:ext cx="9916015" cy="1362113"/>
          </a:xfrm>
        </p:spPr>
        <p:txBody>
          <a:bodyPr/>
          <a:lstStyle/>
          <a:p>
            <a:r>
              <a:rPr lang="en-US" dirty="0" err="1"/>
              <a:t>Choisir</a:t>
            </a:r>
            <a:r>
              <a:rPr lang="en-US" dirty="0"/>
              <a:t> </a:t>
            </a:r>
            <a:r>
              <a:rPr lang="en-US" dirty="0" err="1"/>
              <a:t>l’échelle</a:t>
            </a:r>
            <a:endParaRPr lang="en-CA" dirty="0"/>
          </a:p>
        </p:txBody>
      </p:sp>
      <p:pic>
        <p:nvPicPr>
          <p:cNvPr id="10" name="Picture Placeholder 9"/>
          <p:cNvPicPr>
            <a:picLocks noGrp="1" noChangeAspect="1"/>
          </p:cNvPicPr>
          <p:nvPr>
            <p:ph type="pic" idx="1"/>
            <p:custDataLst>
              <p:tags r:id="rId2"/>
            </p:custDataLst>
          </p:nvPr>
        </p:nvPicPr>
        <p:blipFill>
          <a:blip r:embed="rId5">
            <a:extLst>
              <a:ext uri="{28A0092B-C50C-407E-A947-70E740481C1C}">
                <a14:useLocalDpi xmlns:a14="http://schemas.microsoft.com/office/drawing/2010/main" val="0"/>
              </a:ext>
            </a:extLst>
          </a:blip>
          <a:srcRect l="9801" r="9801"/>
          <a:stretch>
            <a:fillRect/>
          </a:stretch>
        </p:blipFill>
        <p:spPr/>
      </p:pic>
      <p:sp>
        <p:nvSpPr>
          <p:cNvPr id="9" name="Text Placeholder 8"/>
          <p:cNvSpPr>
            <a:spLocks noGrp="1"/>
          </p:cNvSpPr>
          <p:nvPr>
            <p:ph type="body" sz="half" idx="2"/>
            <p:custDataLst>
              <p:tags r:id="rId3"/>
            </p:custDataLst>
          </p:nvPr>
        </p:nvSpPr>
        <p:spPr>
          <a:xfrm>
            <a:off x="491412" y="2465293"/>
            <a:ext cx="4623622" cy="3711669"/>
          </a:xfrm>
        </p:spPr>
        <p:txBody>
          <a:bodyPr/>
          <a:lstStyle/>
          <a:p>
            <a:pPr marL="342900" indent="-342900">
              <a:buFont typeface="Arial" panose="020B0604020202020204" pitchFamily="34" charset="0"/>
              <a:buChar char="•"/>
            </a:pPr>
            <a:r>
              <a:rPr lang="fr-CA" sz="2400" dirty="0"/>
              <a:t>Si je choisis l'échelle 1 "=1' ou 1" sur mon dessin est égal à 1' sur ma planche à outils, j'aurai un dessin de 3" x 4" qui sera trop petit sur mon dessin.</a:t>
            </a:r>
          </a:p>
          <a:p>
            <a:pPr marL="342900" indent="-342900">
              <a:buFont typeface="Arial" panose="020B0604020202020204" pitchFamily="34" charset="0"/>
              <a:buChar char="•"/>
            </a:pPr>
            <a:endParaRPr lang="fr-CA" sz="1600" dirty="0"/>
          </a:p>
          <a:p>
            <a:pPr marL="342900" indent="-342900">
              <a:buFont typeface="Arial" panose="020B0604020202020204" pitchFamily="34" charset="0"/>
              <a:buChar char="•"/>
            </a:pPr>
            <a:endParaRPr lang="fr-CA" sz="1600" dirty="0"/>
          </a:p>
          <a:p>
            <a:pPr marL="342900" indent="-342900">
              <a:buFont typeface="Arial" panose="020B0604020202020204" pitchFamily="34" charset="0"/>
              <a:buChar char="•"/>
            </a:pPr>
            <a:endParaRPr lang="fr-CA" sz="1600" dirty="0"/>
          </a:p>
          <a:p>
            <a:pPr marL="342900" indent="-342900">
              <a:buFont typeface="Arial" panose="020B0604020202020204" pitchFamily="34" charset="0"/>
              <a:buChar char="•"/>
            </a:pPr>
            <a:endParaRPr lang="fr-CA" sz="1600" dirty="0"/>
          </a:p>
          <a:p>
            <a:pPr marL="342900" indent="-342900">
              <a:buFont typeface="Arial" panose="020B0604020202020204" pitchFamily="34" charset="0"/>
              <a:buChar char="•"/>
            </a:pPr>
            <a:endParaRPr lang="fr-CA" sz="1600" dirty="0"/>
          </a:p>
          <a:p>
            <a:pPr marL="342900" indent="-342900">
              <a:buFont typeface="Arial" panose="020B0604020202020204" pitchFamily="34" charset="0"/>
              <a:buChar char="•"/>
            </a:pPr>
            <a:endParaRPr lang="en-CA" sz="1600" dirty="0"/>
          </a:p>
        </p:txBody>
      </p:sp>
    </p:spTree>
    <p:extLst>
      <p:ext uri="{BB962C8B-B14F-4D97-AF65-F5344CB8AC3E}">
        <p14:creationId xmlns:p14="http://schemas.microsoft.com/office/powerpoint/2010/main" val="255418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5241</TotalTime>
  <Words>533</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Educational subjects 16x9</vt:lpstr>
      <vt:lpstr>Dessin technique à domicile</vt:lpstr>
      <vt:lpstr>Matériels et outils pour dessiner à domicile </vt:lpstr>
      <vt:lpstr>Utiliser un objet avec une bordure droite</vt:lpstr>
      <vt:lpstr>Dessiner une bordure</vt:lpstr>
      <vt:lpstr>Ajouter le cartouche</vt:lpstr>
      <vt:lpstr>Ajouter les informations dans le cartouche</vt:lpstr>
      <vt:lpstr>Dessin technique à domicile</vt:lpstr>
      <vt:lpstr>Le dessin à l'échelle</vt:lpstr>
      <vt:lpstr>Choisir l’échelle</vt:lpstr>
      <vt:lpstr>Choisir une échelle</vt:lpstr>
      <vt:lpstr>Dessiner les outils</vt:lpstr>
      <vt:lpstr>Dessiner les outils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Drawing at Home</dc:title>
  <dc:creator>Matt</dc:creator>
  <cp:lastModifiedBy>Mario Blouin</cp:lastModifiedBy>
  <cp:revision>29</cp:revision>
  <dcterms:created xsi:type="dcterms:W3CDTF">2020-06-09T17:30:21Z</dcterms:created>
  <dcterms:modified xsi:type="dcterms:W3CDTF">2020-07-10T13:54:38Z</dcterms:modified>
</cp:coreProperties>
</file>