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D6D56-A89A-47C1-8E92-5AFB829154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5FCA55-1909-4A68-A0B7-105E783FB9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7E307-B082-415A-BF90-16B802917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2020-07-20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A947B-CFD1-47F5-B2EA-29FD181AC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C2EB3-E447-4D25-BB7A-FF4DAFD28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6968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9EBDF-252A-4396-BA78-81E4522EF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4470AD-0F37-4C0A-ABEB-8BAF97CDC4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EC7176-5E8C-4C8E-9397-503175028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2020-07-20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EA3D5-D999-4E8B-AA0C-21431621C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0F0E3-F650-440B-9F9D-73EB4D70E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0790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BF047D-409F-43C6-B68C-FC4DE72812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A6305D-7E9F-4A6C-B179-65557E4CD7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0A031-617A-4691-8830-91F440BA8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2020-07-20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82322-F5AE-460A-BE49-ACFDB7679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39194-9F36-4FF9-A0B7-3294F4ED9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15138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699D2-F5F2-4838-AB92-168662401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1370A-3754-4B88-9B9A-B715ABC15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61737-6B21-47FE-ADA5-963DBEBBA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2020-07-20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57A5C6-7637-481B-A946-BD7BBA5A3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18FEE-C296-4061-8DF2-24F416510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5791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3A3FE-C59E-4B2A-BE96-5F6E76EF2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7A9C14-DF97-4EAC-8982-257A22712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BF518-5788-4B0A-8910-296848A37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2020-07-20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0F18E-CA0C-486B-8894-861DE4A5C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D5BA5C-CB89-4C85-809F-E04BEDBEB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0720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A93AA-1CB3-47D9-99EE-D732C4EF4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FEBD6-AB30-4C3D-BF4E-7E2B1C5F01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D7533-C92F-456D-828D-778F839AC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35A68-8F2E-40D0-9168-6F531CC16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2020-07-20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90267F-793A-412A-920C-40F55785D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6D9A9A-08A9-4B71-BDE6-00F86885D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1140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6D4DA-CA0D-4243-BFD8-25C331BC0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61B34C-3CE5-4835-87B8-2CC8D35C2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95F3A-92CE-432B-A3D2-0A13727425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942E76-6284-40AF-AA97-B83D702C0B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E048FA-49D5-492E-9EF8-B859DE9CF1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2E885F-58BE-4443-8122-45DF5B7F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2020-07-20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3D826A-2EB3-4D14-A165-931EBE306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970CF1-CE27-402E-AF26-C9BDDA4F9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3833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7A165-195E-43BC-936C-998FDE293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D26BC9-5942-47C3-AE84-48AD07E75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2020-07-20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6A5B6-BDE8-434D-9305-FC2423309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716DFA-CF97-48A6-8A72-EE8C1A69F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6958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0E631A-EA78-4C26-A442-CAF8D2911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2020-07-20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232C2C-7F7B-4096-B0EB-5B109353E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F58311-920A-4A7E-918A-B4EAEFE6E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288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A0CB3-60DF-4FD7-BAEF-A796D122E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6959A-B83C-40EF-BF4C-65A6079DF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C9E46D-8876-4802-A5BC-AE132D40D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5D5A84-D980-4FB2-9F44-A09CE4F43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2020-07-20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4947E8-8579-4419-94DA-DB48A79D5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9DC9A4-1133-4901-9674-822AFB472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5088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DC01A-8D0D-44E3-8F3A-897C8B477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BA1603-A8E1-424D-8DE6-7E1CE18737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D63576-BD8B-4850-87CE-289580B71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A084DB-924C-4FCB-989B-5F3D48305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2020-07-20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2C8095-FFA8-43CF-886D-8195EBAE8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82E9BB-3F97-4748-B1FF-CE03939EF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7566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82B6CE-E7A8-4236-B198-1A19206A9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EDDFD6-8029-4B98-9F46-470CE5141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0FB9BA-7549-4024-ADD6-EC96A55B4B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DEE08-056B-480C-8813-04B9D49CD063}" type="datetimeFigureOut">
              <a:rPr lang="en-CA" smtClean="0"/>
              <a:t>2020-07-20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981B1-90B0-4F9B-92F1-CCBC5FEB65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FB5C1-8289-4267-94FD-EF954A2A2E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5791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13F71-2F33-48AD-9B6C-8AC06080A4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 to Logic Chips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93E94A-5A19-4DD1-84A7-D2A5F13F8A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TEJ2O</a:t>
            </a:r>
            <a:endParaRPr lang="en-CA" dirty="0"/>
          </a:p>
          <a:p>
            <a:endParaRPr lang="en-US" dirty="0"/>
          </a:p>
          <a:p>
            <a:r>
              <a:rPr lang="en-US" dirty="0"/>
              <a:t>I completed the slide for </a:t>
            </a:r>
            <a:r>
              <a:rPr lang="en-CA" dirty="0"/>
              <a:t>74LS08!</a:t>
            </a:r>
          </a:p>
          <a:p>
            <a:r>
              <a:rPr lang="en-CA" dirty="0"/>
              <a:t>You must do the same for 74LS32, 74LS04, 74LS00, 74LS02, and 74LS86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335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0BCC-4121-48C2-892E-7EEABC0A6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74LS08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E121B-5852-4F81-9A1A-D17A3A83F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82886" cy="4351338"/>
          </a:xfrm>
        </p:spPr>
        <p:txBody>
          <a:bodyPr/>
          <a:lstStyle/>
          <a:p>
            <a:r>
              <a:rPr lang="en-US" dirty="0"/>
              <a:t>Gate Name: AND</a:t>
            </a:r>
          </a:p>
          <a:p>
            <a:r>
              <a:rPr lang="en-US" dirty="0"/>
              <a:t>Truth Table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96B50A-6E86-4860-A555-55034AB94E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266294"/>
              </p:ext>
            </p:extLst>
          </p:nvPr>
        </p:nvGraphicFramePr>
        <p:xfrm>
          <a:off x="956490" y="2835849"/>
          <a:ext cx="366776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587">
                  <a:extLst>
                    <a:ext uri="{9D8B030D-6E8A-4147-A177-3AD203B41FA5}">
                      <a16:colId xmlns:a16="http://schemas.microsoft.com/office/drawing/2014/main" val="2188980733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1015569731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29765350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267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52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85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222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557506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44B59D-48F7-4CFB-987D-0EA6F6DAEFE9}"/>
              </a:ext>
            </a:extLst>
          </p:cNvPr>
          <p:cNvSpPr txBox="1">
            <a:spLocks/>
          </p:cNvSpPr>
          <p:nvPr/>
        </p:nvSpPr>
        <p:spPr>
          <a:xfrm>
            <a:off x="6490063" y="1825625"/>
            <a:ext cx="45828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Chip Layout</a:t>
            </a:r>
            <a:endParaRPr lang="en-CA" dirty="0"/>
          </a:p>
        </p:txBody>
      </p:sp>
      <p:pic>
        <p:nvPicPr>
          <p:cNvPr id="1026" name="Picture 2" descr="Image result for 74ls08">
            <a:extLst>
              <a:ext uri="{FF2B5EF4-FFF2-40B4-BE49-F238E27FC236}">
                <a16:creationId xmlns:a16="http://schemas.microsoft.com/office/drawing/2014/main" id="{545DCFE6-4823-4D79-B045-FF755EFE2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15161"/>
            <a:ext cx="4905375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352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0BCC-4121-48C2-892E-7EEABC0A6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74LS32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E121B-5852-4F81-9A1A-D17A3A83F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82886" cy="4351338"/>
          </a:xfrm>
        </p:spPr>
        <p:txBody>
          <a:bodyPr/>
          <a:lstStyle/>
          <a:p>
            <a:r>
              <a:rPr lang="en-US" dirty="0"/>
              <a:t>Gate Name:</a:t>
            </a:r>
          </a:p>
          <a:p>
            <a:r>
              <a:rPr lang="en-US" dirty="0"/>
              <a:t>Truth Table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96B50A-6E86-4860-A555-55034AB94E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914386"/>
              </p:ext>
            </p:extLst>
          </p:nvPr>
        </p:nvGraphicFramePr>
        <p:xfrm>
          <a:off x="956490" y="2835849"/>
          <a:ext cx="366776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587">
                  <a:extLst>
                    <a:ext uri="{9D8B030D-6E8A-4147-A177-3AD203B41FA5}">
                      <a16:colId xmlns:a16="http://schemas.microsoft.com/office/drawing/2014/main" val="2188980733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1015569731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29765350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267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52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85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222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557506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44B59D-48F7-4CFB-987D-0EA6F6DAEFE9}"/>
              </a:ext>
            </a:extLst>
          </p:cNvPr>
          <p:cNvSpPr txBox="1">
            <a:spLocks/>
          </p:cNvSpPr>
          <p:nvPr/>
        </p:nvSpPr>
        <p:spPr>
          <a:xfrm>
            <a:off x="6490063" y="1825625"/>
            <a:ext cx="45828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Chip Layout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23333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0BCC-4121-48C2-892E-7EEABC0A6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74LS04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E121B-5852-4F81-9A1A-D17A3A83F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82886" cy="4351338"/>
          </a:xfrm>
        </p:spPr>
        <p:txBody>
          <a:bodyPr/>
          <a:lstStyle/>
          <a:p>
            <a:r>
              <a:rPr lang="en-US" dirty="0"/>
              <a:t>Gate Name:</a:t>
            </a:r>
          </a:p>
          <a:p>
            <a:r>
              <a:rPr lang="en-US" dirty="0"/>
              <a:t>Truth Table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96B50A-6E86-4860-A555-55034AB94E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212801"/>
              </p:ext>
            </p:extLst>
          </p:nvPr>
        </p:nvGraphicFramePr>
        <p:xfrm>
          <a:off x="956490" y="2835849"/>
          <a:ext cx="244517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587">
                  <a:extLst>
                    <a:ext uri="{9D8B030D-6E8A-4147-A177-3AD203B41FA5}">
                      <a16:colId xmlns:a16="http://schemas.microsoft.com/office/drawing/2014/main" val="2188980733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29765350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267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52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85489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44B59D-48F7-4CFB-987D-0EA6F6DAEFE9}"/>
              </a:ext>
            </a:extLst>
          </p:cNvPr>
          <p:cNvSpPr txBox="1">
            <a:spLocks/>
          </p:cNvSpPr>
          <p:nvPr/>
        </p:nvSpPr>
        <p:spPr>
          <a:xfrm>
            <a:off x="6490063" y="1825625"/>
            <a:ext cx="45828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Chip Layout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25225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0BCC-4121-48C2-892E-7EEABC0A6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74LS00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E121B-5852-4F81-9A1A-D17A3A83F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82886" cy="4351338"/>
          </a:xfrm>
        </p:spPr>
        <p:txBody>
          <a:bodyPr/>
          <a:lstStyle/>
          <a:p>
            <a:r>
              <a:rPr lang="en-US" dirty="0"/>
              <a:t>Gate Name:</a:t>
            </a:r>
          </a:p>
          <a:p>
            <a:r>
              <a:rPr lang="en-US" dirty="0"/>
              <a:t>Truth Table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96B50A-6E86-4860-A555-55034AB94E8C}"/>
              </a:ext>
            </a:extLst>
          </p:cNvPr>
          <p:cNvGraphicFramePr>
            <a:graphicFrameLocks noGrp="1"/>
          </p:cNvGraphicFramePr>
          <p:nvPr/>
        </p:nvGraphicFramePr>
        <p:xfrm>
          <a:off x="956490" y="2835849"/>
          <a:ext cx="366776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587">
                  <a:extLst>
                    <a:ext uri="{9D8B030D-6E8A-4147-A177-3AD203B41FA5}">
                      <a16:colId xmlns:a16="http://schemas.microsoft.com/office/drawing/2014/main" val="2188980733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1015569731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29765350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267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52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85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222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557506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44B59D-48F7-4CFB-987D-0EA6F6DAEFE9}"/>
              </a:ext>
            </a:extLst>
          </p:cNvPr>
          <p:cNvSpPr txBox="1">
            <a:spLocks/>
          </p:cNvSpPr>
          <p:nvPr/>
        </p:nvSpPr>
        <p:spPr>
          <a:xfrm>
            <a:off x="6490063" y="1825625"/>
            <a:ext cx="45828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Chip Layout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56660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0BCC-4121-48C2-892E-7EEABC0A6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74LS02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E121B-5852-4F81-9A1A-D17A3A83F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82886" cy="4351338"/>
          </a:xfrm>
        </p:spPr>
        <p:txBody>
          <a:bodyPr/>
          <a:lstStyle/>
          <a:p>
            <a:r>
              <a:rPr lang="en-US" dirty="0"/>
              <a:t>Gate Name:</a:t>
            </a:r>
          </a:p>
          <a:p>
            <a:r>
              <a:rPr lang="en-US" dirty="0"/>
              <a:t>Truth Table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96B50A-6E86-4860-A555-55034AB94E8C}"/>
              </a:ext>
            </a:extLst>
          </p:cNvPr>
          <p:cNvGraphicFramePr>
            <a:graphicFrameLocks noGrp="1"/>
          </p:cNvGraphicFramePr>
          <p:nvPr/>
        </p:nvGraphicFramePr>
        <p:xfrm>
          <a:off x="956490" y="2835849"/>
          <a:ext cx="366776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587">
                  <a:extLst>
                    <a:ext uri="{9D8B030D-6E8A-4147-A177-3AD203B41FA5}">
                      <a16:colId xmlns:a16="http://schemas.microsoft.com/office/drawing/2014/main" val="2188980733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1015569731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29765350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267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52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85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222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557506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44B59D-48F7-4CFB-987D-0EA6F6DAEFE9}"/>
              </a:ext>
            </a:extLst>
          </p:cNvPr>
          <p:cNvSpPr txBox="1">
            <a:spLocks/>
          </p:cNvSpPr>
          <p:nvPr/>
        </p:nvSpPr>
        <p:spPr>
          <a:xfrm>
            <a:off x="6490063" y="1825625"/>
            <a:ext cx="45828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Chip Layout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22001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0BCC-4121-48C2-892E-7EEABC0A6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74LS86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E121B-5852-4F81-9A1A-D17A3A83F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82886" cy="4351338"/>
          </a:xfrm>
        </p:spPr>
        <p:txBody>
          <a:bodyPr/>
          <a:lstStyle/>
          <a:p>
            <a:r>
              <a:rPr lang="en-US" dirty="0"/>
              <a:t>Gate Name:</a:t>
            </a:r>
          </a:p>
          <a:p>
            <a:r>
              <a:rPr lang="en-US" dirty="0"/>
              <a:t>Truth Table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96B50A-6E86-4860-A555-55034AB94E8C}"/>
              </a:ext>
            </a:extLst>
          </p:cNvPr>
          <p:cNvGraphicFramePr>
            <a:graphicFrameLocks noGrp="1"/>
          </p:cNvGraphicFramePr>
          <p:nvPr/>
        </p:nvGraphicFramePr>
        <p:xfrm>
          <a:off x="956490" y="2835849"/>
          <a:ext cx="366776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587">
                  <a:extLst>
                    <a:ext uri="{9D8B030D-6E8A-4147-A177-3AD203B41FA5}">
                      <a16:colId xmlns:a16="http://schemas.microsoft.com/office/drawing/2014/main" val="2188980733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1015569731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29765350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267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52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85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222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557506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44B59D-48F7-4CFB-987D-0EA6F6DAEFE9}"/>
              </a:ext>
            </a:extLst>
          </p:cNvPr>
          <p:cNvSpPr txBox="1">
            <a:spLocks/>
          </p:cNvSpPr>
          <p:nvPr/>
        </p:nvSpPr>
        <p:spPr>
          <a:xfrm>
            <a:off x="6490063" y="1825625"/>
            <a:ext cx="45828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Chip Layout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34204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106</Words>
  <Application>Microsoft Office PowerPoint</Application>
  <PresentationFormat>Widescreen</PresentationFormat>
  <Paragraphs>64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Intro to Logic Chips</vt:lpstr>
      <vt:lpstr>74LS08</vt:lpstr>
      <vt:lpstr>74LS32</vt:lpstr>
      <vt:lpstr>74LS04</vt:lpstr>
      <vt:lpstr>74LS00</vt:lpstr>
      <vt:lpstr>74LS02</vt:lpstr>
      <vt:lpstr>74LS86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Logic Chips</dc:title>
  <dc:creator>Justin St. Pierre</dc:creator>
  <cp:lastModifiedBy>Justin St. Pierre</cp:lastModifiedBy>
  <cp:revision>4</cp:revision>
  <dcterms:created xsi:type="dcterms:W3CDTF">2019-10-15T13:17:55Z</dcterms:created>
  <dcterms:modified xsi:type="dcterms:W3CDTF">2020-07-21T02:44:26Z</dcterms:modified>
</cp:coreProperties>
</file>