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6D56-A89A-47C1-8E92-5AFB82915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FCA55-1909-4A68-A0B7-105E783FB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E307-B082-415A-BF90-16B80291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A947B-CFD1-47F5-B2EA-29FD181AC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C2EB3-E447-4D25-BB7A-FF4DAFD28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96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EBDF-252A-4396-BA78-81E4522E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470AD-0F37-4C0A-ABEB-8BAF97CDC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7176-5E8C-4C8E-9397-50317502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EA3D5-D999-4E8B-AA0C-21431621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0F0E3-F650-440B-9F9D-73EB4D70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079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F047D-409F-43C6-B68C-FC4DE7281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A6305D-7E9F-4A6C-B179-65557E4CD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0A031-617A-4691-8830-91F440BA8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82322-F5AE-460A-BE49-ACFDB767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39194-9F36-4FF9-A0B7-3294F4ED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13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699D2-F5F2-4838-AB92-16866240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370A-3754-4B88-9B9A-B715ABC15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61737-6B21-47FE-ADA5-963DBEBB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7A5C6-7637-481B-A946-BD7BBA5A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8FEE-C296-4061-8DF2-24F416510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579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A3FE-C59E-4B2A-BE96-5F6E76EF2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A9C14-DF97-4EAC-8982-257A22712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BF518-5788-4B0A-8910-296848A37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0F18E-CA0C-486B-8894-861DE4A5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5BA5C-CB89-4C85-809F-E04BEDBE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72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93AA-1CB3-47D9-99EE-D732C4EF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FEBD6-AB30-4C3D-BF4E-7E2B1C5F0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D7533-C92F-456D-828D-778F839AC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35A68-8F2E-40D0-9168-6F531CC1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0267F-793A-412A-920C-40F55785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D9A9A-08A9-4B71-BDE6-00F86885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1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D4DA-CA0D-4243-BFD8-25C331BC0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1B34C-3CE5-4835-87B8-2CC8D35C2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95F3A-92CE-432B-A3D2-0A1372742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42E76-6284-40AF-AA97-B83D702C0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048FA-49D5-492E-9EF8-B859DE9CF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2E885F-58BE-4443-8122-45DF5B7FE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D826A-2EB3-4D14-A165-931EBE30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970CF1-CE27-402E-AF26-C9BDDA4F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83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7A165-195E-43BC-936C-998FDE293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26BC9-5942-47C3-AE84-48AD07E7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6A5B6-BDE8-434D-9305-FC2423309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16DFA-CF97-48A6-8A72-EE8C1A69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695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0E631A-EA78-4C26-A442-CAF8D291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232C2C-7F7B-4096-B0EB-5B109353E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F58311-920A-4A7E-918A-B4EAEFE6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8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0CB3-60DF-4FD7-BAEF-A796D122E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6959A-B83C-40EF-BF4C-65A6079DF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9E46D-8876-4802-A5BC-AE132D40D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D5A84-D980-4FB2-9F44-A09CE4F4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947E8-8579-4419-94DA-DB48A79D5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DC9A4-1133-4901-9674-822AFB47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508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C01A-8D0D-44E3-8F3A-897C8B47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A1603-A8E1-424D-8DE6-7E1CE1873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63576-BD8B-4850-87CE-289580B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084DB-924C-4FCB-989B-5F3D4830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C8095-FFA8-43CF-886D-8195EBAE8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2E9BB-3F97-4748-B1FF-CE03939E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56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82B6CE-E7A8-4236-B198-1A19206A9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DDFD6-8029-4B98-9F46-470CE5141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FB9BA-7549-4024-ADD6-EC96A55B4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DEE08-056B-480C-8813-04B9D49CD063}" type="datetimeFigureOut">
              <a:rPr lang="en-CA" smtClean="0"/>
              <a:t>2020-07-20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981B1-90B0-4F9B-92F1-CCBC5FEB6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FB5C1-8289-4267-94FD-EF954A2A2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79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3F71-2F33-48AD-9B6C-8AC06080A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 to Logic Chips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3E94A-5A19-4DD1-84A7-D2A5F13F8A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TEJ2O</a:t>
            </a:r>
            <a:endParaRPr lang="en-CA" dirty="0"/>
          </a:p>
          <a:p>
            <a:endParaRPr lang="en-US" dirty="0"/>
          </a:p>
          <a:p>
            <a:r>
              <a:rPr lang="en-US" dirty="0"/>
              <a:t>I completed the slide for </a:t>
            </a:r>
            <a:r>
              <a:rPr lang="en-CA" dirty="0"/>
              <a:t>74LS08!</a:t>
            </a:r>
          </a:p>
          <a:p>
            <a:r>
              <a:rPr lang="en-CA" dirty="0"/>
              <a:t>You must do the same for 74LS32, 74LS04, 74LS00, 74LS02, and 74LS86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33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74LS08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 AND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66294"/>
              </p:ext>
            </p:ext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</a:t>
            </a:r>
            <a:endParaRPr lang="en-CA" dirty="0"/>
          </a:p>
        </p:txBody>
      </p:sp>
      <p:pic>
        <p:nvPicPr>
          <p:cNvPr id="1026" name="Picture 2" descr="Image result for 74ls08">
            <a:extLst>
              <a:ext uri="{FF2B5EF4-FFF2-40B4-BE49-F238E27FC236}">
                <a16:creationId xmlns:a16="http://schemas.microsoft.com/office/drawing/2014/main" id="{545DCFE6-4823-4D79-B045-FF755EFE2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15161"/>
            <a:ext cx="49053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5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74LS32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914386"/>
              </p:ext>
            </p:ext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333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74LS04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212801"/>
              </p:ext>
            </p:extLst>
          </p:nvPr>
        </p:nvGraphicFramePr>
        <p:xfrm>
          <a:off x="956490" y="2835849"/>
          <a:ext cx="244517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522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74LS00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/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666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74LS02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/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200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74LS86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Gate Name:</a:t>
            </a:r>
          </a:p>
          <a:p>
            <a:r>
              <a:rPr lang="en-US" dirty="0"/>
              <a:t>Truth 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/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/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Chip Layout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4204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106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Intro to Logic Chips</vt:lpstr>
      <vt:lpstr>74LS08</vt:lpstr>
      <vt:lpstr>74LS32</vt:lpstr>
      <vt:lpstr>74LS04</vt:lpstr>
      <vt:lpstr>74LS00</vt:lpstr>
      <vt:lpstr>74LS02</vt:lpstr>
      <vt:lpstr>74LS86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Logic Chips</dc:title>
  <dc:creator>Justin St. Pierre</dc:creator>
  <cp:lastModifiedBy>Justin St. Pierre</cp:lastModifiedBy>
  <cp:revision>4</cp:revision>
  <dcterms:created xsi:type="dcterms:W3CDTF">2019-10-15T13:17:55Z</dcterms:created>
  <dcterms:modified xsi:type="dcterms:W3CDTF">2020-07-21T02:44:26Z</dcterms:modified>
</cp:coreProperties>
</file>