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60"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F0083F-248E-4AD6-8A96-85C53CA6C00B}" v="5434" dt="2020-07-19T11:07:31.726"/>
    <p1510:client id="{6E13A0B1-83E6-D06B-33A6-99957404440F}" v="197" dt="2020-07-19T14:28:04.166"/>
    <p1510:client id="{EF41AEFB-1861-5CEE-AD55-7BB91F14175B}" v="223" dt="2020-07-19T11:48:07.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1F0083F-248E-4AD6-8A96-85C53CA6C00B}"/>
    <pc:docChg chg="modSld">
      <pc:chgData name="" userId="" providerId="" clId="Web-{61F0083F-248E-4AD6-8A96-85C53CA6C00B}" dt="2020-07-18T19:19:35.529" v="1" actId="20577"/>
      <pc:docMkLst>
        <pc:docMk/>
      </pc:docMkLst>
      <pc:sldChg chg="modSp">
        <pc:chgData name="" userId="" providerId="" clId="Web-{61F0083F-248E-4AD6-8A96-85C53CA6C00B}" dt="2020-07-18T19:19:35.514" v="0" actId="20577"/>
        <pc:sldMkLst>
          <pc:docMk/>
          <pc:sldMk cId="2352549526" sldId="259"/>
        </pc:sldMkLst>
        <pc:spChg chg="mod">
          <ac:chgData name="" userId="" providerId="" clId="Web-{61F0083F-248E-4AD6-8A96-85C53CA6C00B}" dt="2020-07-18T19:19:35.514" v="0" actId="20577"/>
          <ac:spMkLst>
            <pc:docMk/>
            <pc:sldMk cId="2352549526" sldId="259"/>
            <ac:spMk id="3" creationId="{1FBB6ED6-555B-4533-8FDF-2DD2AE147FBF}"/>
          </ac:spMkLst>
        </pc:spChg>
      </pc:sldChg>
    </pc:docChg>
  </pc:docChgLst>
  <pc:docChgLst>
    <pc:chgData name="Gasparotto, Jessica M" userId="S::jgasparotto@ldcsb.ca::db3e8c2a-73e2-415d-99f4-ec51cc623841" providerId="AD" clId="Web-{61F0083F-248E-4AD6-8A96-85C53CA6C00B}"/>
    <pc:docChg chg="addSld modSld">
      <pc:chgData name="Gasparotto, Jessica M" userId="S::jgasparotto@ldcsb.ca::db3e8c2a-73e2-415d-99f4-ec51cc623841" providerId="AD" clId="Web-{61F0083F-248E-4AD6-8A96-85C53CA6C00B}" dt="2020-07-19T11:07:31.726" v="5421" actId="1076"/>
      <pc:docMkLst>
        <pc:docMk/>
      </pc:docMkLst>
      <pc:sldChg chg="modSp">
        <pc:chgData name="Gasparotto, Jessica M" userId="S::jgasparotto@ldcsb.ca::db3e8c2a-73e2-415d-99f4-ec51cc623841" providerId="AD" clId="Web-{61F0083F-248E-4AD6-8A96-85C53CA6C00B}" dt="2020-07-18T19:41:58.790" v="2526" actId="20577"/>
        <pc:sldMkLst>
          <pc:docMk/>
          <pc:sldMk cId="109857222" sldId="256"/>
        </pc:sldMkLst>
        <pc:spChg chg="mod">
          <ac:chgData name="Gasparotto, Jessica M" userId="S::jgasparotto@ldcsb.ca::db3e8c2a-73e2-415d-99f4-ec51cc623841" providerId="AD" clId="Web-{61F0083F-248E-4AD6-8A96-85C53CA6C00B}" dt="2020-07-17T14:49:24.749" v="1521" actId="20577"/>
          <ac:spMkLst>
            <pc:docMk/>
            <pc:sldMk cId="109857222" sldId="256"/>
            <ac:spMk id="2" creationId="{00000000-0000-0000-0000-000000000000}"/>
          </ac:spMkLst>
        </pc:spChg>
        <pc:spChg chg="mod">
          <ac:chgData name="Gasparotto, Jessica M" userId="S::jgasparotto@ldcsb.ca::db3e8c2a-73e2-415d-99f4-ec51cc623841" providerId="AD" clId="Web-{61F0083F-248E-4AD6-8A96-85C53CA6C00B}" dt="2020-07-18T19:41:58.790" v="2526" actId="20577"/>
          <ac:spMkLst>
            <pc:docMk/>
            <pc:sldMk cId="109857222" sldId="256"/>
            <ac:spMk id="3" creationId="{00000000-0000-0000-0000-000000000000}"/>
          </ac:spMkLst>
        </pc:spChg>
      </pc:sldChg>
      <pc:sldChg chg="addSp modSp new">
        <pc:chgData name="Gasparotto, Jessica M" userId="S::jgasparotto@ldcsb.ca::db3e8c2a-73e2-415d-99f4-ec51cc623841" providerId="AD" clId="Web-{61F0083F-248E-4AD6-8A96-85C53CA6C00B}" dt="2020-07-18T19:37:35.584" v="2472" actId="20577"/>
        <pc:sldMkLst>
          <pc:docMk/>
          <pc:sldMk cId="404331376" sldId="257"/>
        </pc:sldMkLst>
        <pc:spChg chg="mod">
          <ac:chgData name="Gasparotto, Jessica M" userId="S::jgasparotto@ldcsb.ca::db3e8c2a-73e2-415d-99f4-ec51cc623841" providerId="AD" clId="Web-{61F0083F-248E-4AD6-8A96-85C53CA6C00B}" dt="2020-07-16T20:19:45.861" v="357" actId="20577"/>
          <ac:spMkLst>
            <pc:docMk/>
            <pc:sldMk cId="404331376" sldId="257"/>
            <ac:spMk id="2" creationId="{7A026264-9656-4B3E-A474-9F1F4159D719}"/>
          </ac:spMkLst>
        </pc:spChg>
        <pc:spChg chg="mod">
          <ac:chgData name="Gasparotto, Jessica M" userId="S::jgasparotto@ldcsb.ca::db3e8c2a-73e2-415d-99f4-ec51cc623841" providerId="AD" clId="Web-{61F0083F-248E-4AD6-8A96-85C53CA6C00B}" dt="2020-07-18T19:37:35.584" v="2472" actId="20577"/>
          <ac:spMkLst>
            <pc:docMk/>
            <pc:sldMk cId="404331376" sldId="257"/>
            <ac:spMk id="3" creationId="{ECD89116-3C40-48FF-A2F4-F0D7AE4B7A44}"/>
          </ac:spMkLst>
        </pc:spChg>
        <pc:spChg chg="add mod">
          <ac:chgData name="Gasparotto, Jessica M" userId="S::jgasparotto@ldcsb.ca::db3e8c2a-73e2-415d-99f4-ec51cc623841" providerId="AD" clId="Web-{61F0083F-248E-4AD6-8A96-85C53CA6C00B}" dt="2020-07-16T20:19:15.219" v="327"/>
          <ac:spMkLst>
            <pc:docMk/>
            <pc:sldMk cId="404331376" sldId="257"/>
            <ac:spMk id="4" creationId="{478CCE95-D6AA-43E8-AF63-606DD85203B5}"/>
          </ac:spMkLst>
        </pc:spChg>
        <pc:spChg chg="add mod">
          <ac:chgData name="Gasparotto, Jessica M" userId="S::jgasparotto@ldcsb.ca::db3e8c2a-73e2-415d-99f4-ec51cc623841" providerId="AD" clId="Web-{61F0083F-248E-4AD6-8A96-85C53CA6C00B}" dt="2020-07-18T19:30:30.229" v="2232" actId="1076"/>
          <ac:spMkLst>
            <pc:docMk/>
            <pc:sldMk cId="404331376" sldId="257"/>
            <ac:spMk id="9" creationId="{8BEA953D-07B9-493B-87AA-7652E0E49D7B}"/>
          </ac:spMkLst>
        </pc:spChg>
        <pc:picChg chg="add mod">
          <ac:chgData name="Gasparotto, Jessica M" userId="S::jgasparotto@ldcsb.ca::db3e8c2a-73e2-415d-99f4-ec51cc623841" providerId="AD" clId="Web-{61F0083F-248E-4AD6-8A96-85C53CA6C00B}" dt="2020-07-17T10:54:22.934" v="948" actId="1076"/>
          <ac:picMkLst>
            <pc:docMk/>
            <pc:sldMk cId="404331376" sldId="257"/>
            <ac:picMk id="5" creationId="{85A6CB3F-EEDE-45E4-B22F-D7416BA89DE4}"/>
          </ac:picMkLst>
        </pc:picChg>
        <pc:picChg chg="add mod">
          <ac:chgData name="Gasparotto, Jessica M" userId="S::jgasparotto@ldcsb.ca::db3e8c2a-73e2-415d-99f4-ec51cc623841" providerId="AD" clId="Web-{61F0083F-248E-4AD6-8A96-85C53CA6C00B}" dt="2020-07-17T10:54:21.293" v="947" actId="1076"/>
          <ac:picMkLst>
            <pc:docMk/>
            <pc:sldMk cId="404331376" sldId="257"/>
            <ac:picMk id="6" creationId="{F9F840A4-961B-4AB7-BE33-DCA5ADDCC50A}"/>
          </ac:picMkLst>
        </pc:picChg>
        <pc:picChg chg="add mod">
          <ac:chgData name="Gasparotto, Jessica M" userId="S::jgasparotto@ldcsb.ca::db3e8c2a-73e2-415d-99f4-ec51cc623841" providerId="AD" clId="Web-{61F0083F-248E-4AD6-8A96-85C53CA6C00B}" dt="2020-07-17T10:54:44.158" v="950" actId="1076"/>
          <ac:picMkLst>
            <pc:docMk/>
            <pc:sldMk cId="404331376" sldId="257"/>
            <ac:picMk id="7" creationId="{5269D728-FBB9-4C23-A890-B6F4055B562C}"/>
          </ac:picMkLst>
        </pc:picChg>
        <pc:picChg chg="add mod">
          <ac:chgData name="Gasparotto, Jessica M" userId="S::jgasparotto@ldcsb.ca::db3e8c2a-73e2-415d-99f4-ec51cc623841" providerId="AD" clId="Web-{61F0083F-248E-4AD6-8A96-85C53CA6C00B}" dt="2020-07-17T10:55:12.378" v="952" actId="1076"/>
          <ac:picMkLst>
            <pc:docMk/>
            <pc:sldMk cId="404331376" sldId="257"/>
            <ac:picMk id="8" creationId="{54644124-CAA7-4546-87C6-7B9ED1F6EF27}"/>
          </ac:picMkLst>
        </pc:picChg>
      </pc:sldChg>
      <pc:sldChg chg="addSp delSp modSp new mod setBg">
        <pc:chgData name="Gasparotto, Jessica M" userId="S::jgasparotto@ldcsb.ca::db3e8c2a-73e2-415d-99f4-ec51cc623841" providerId="AD" clId="Web-{61F0083F-248E-4AD6-8A96-85C53CA6C00B}" dt="2020-07-18T19:43:05.779" v="2572" actId="20577"/>
        <pc:sldMkLst>
          <pc:docMk/>
          <pc:sldMk cId="2400155843" sldId="258"/>
        </pc:sldMkLst>
        <pc:spChg chg="mod">
          <ac:chgData name="Gasparotto, Jessica M" userId="S::jgasparotto@ldcsb.ca::db3e8c2a-73e2-415d-99f4-ec51cc623841" providerId="AD" clId="Web-{61F0083F-248E-4AD6-8A96-85C53CA6C00B}" dt="2020-07-18T19:42:55.356" v="2558" actId="20577"/>
          <ac:spMkLst>
            <pc:docMk/>
            <pc:sldMk cId="2400155843" sldId="258"/>
            <ac:spMk id="2" creationId="{530522E7-48EC-4FCC-A4A3-7A55DB3C1F43}"/>
          </ac:spMkLst>
        </pc:spChg>
        <pc:spChg chg="del">
          <ac:chgData name="Gasparotto, Jessica M" userId="S::jgasparotto@ldcsb.ca::db3e8c2a-73e2-415d-99f4-ec51cc623841" providerId="AD" clId="Web-{61F0083F-248E-4AD6-8A96-85C53CA6C00B}" dt="2020-07-16T22:43:11.560" v="682"/>
          <ac:spMkLst>
            <pc:docMk/>
            <pc:sldMk cId="2400155843" sldId="258"/>
            <ac:spMk id="3" creationId="{F9DAE801-A752-4F40-85C7-6E7D906E0418}"/>
          </ac:spMkLst>
        </pc:spChg>
        <pc:spChg chg="add mod">
          <ac:chgData name="Gasparotto, Jessica M" userId="S::jgasparotto@ldcsb.ca::db3e8c2a-73e2-415d-99f4-ec51cc623841" providerId="AD" clId="Web-{61F0083F-248E-4AD6-8A96-85C53CA6C00B}" dt="2020-07-18T19:43:03.216" v="2568" actId="20577"/>
          <ac:spMkLst>
            <pc:docMk/>
            <pc:sldMk cId="2400155843" sldId="258"/>
            <ac:spMk id="15" creationId="{9730565F-21EC-42EF-B4D6-FDC9919474CD}"/>
          </ac:spMkLst>
        </pc:spChg>
        <pc:spChg chg="add mod">
          <ac:chgData name="Gasparotto, Jessica M" userId="S::jgasparotto@ldcsb.ca::db3e8c2a-73e2-415d-99f4-ec51cc623841" providerId="AD" clId="Web-{61F0083F-248E-4AD6-8A96-85C53CA6C00B}" dt="2020-07-18T19:43:05.779" v="2572" actId="20577"/>
          <ac:spMkLst>
            <pc:docMk/>
            <pc:sldMk cId="2400155843" sldId="258"/>
            <ac:spMk id="17" creationId="{F8B42D89-E5CF-400C-9BC1-14B19DA6049D}"/>
          </ac:spMkLst>
        </pc:spChg>
        <pc:spChg chg="add">
          <ac:chgData name="Gasparotto, Jessica M" userId="S::jgasparotto@ldcsb.ca::db3e8c2a-73e2-415d-99f4-ec51cc623841" providerId="AD" clId="Web-{61F0083F-248E-4AD6-8A96-85C53CA6C00B}" dt="2020-07-18T19:42:22.854" v="2529"/>
          <ac:spMkLst>
            <pc:docMk/>
            <pc:sldMk cId="2400155843" sldId="258"/>
            <ac:spMk id="22" creationId="{4C608BEB-860E-4094-8511-78603564A75E}"/>
          </ac:spMkLst>
        </pc:spChg>
        <pc:graphicFrameChg chg="add del mod ord modGraphic">
          <ac:chgData name="Gasparotto, Jessica M" userId="S::jgasparotto@ldcsb.ca::db3e8c2a-73e2-415d-99f4-ec51cc623841" providerId="AD" clId="Web-{61F0083F-248E-4AD6-8A96-85C53CA6C00B}" dt="2020-07-18T19:20:24.173" v="1876"/>
          <ac:graphicFrameMkLst>
            <pc:docMk/>
            <pc:sldMk cId="2400155843" sldId="258"/>
            <ac:graphicFrameMk id="4" creationId="{B8E69BC9-A88A-4D21-B415-A70E7625B41A}"/>
          </ac:graphicFrameMkLst>
        </pc:graphicFrameChg>
        <pc:cxnChg chg="add">
          <ac:chgData name="Gasparotto, Jessica M" userId="S::jgasparotto@ldcsb.ca::db3e8c2a-73e2-415d-99f4-ec51cc623841" providerId="AD" clId="Web-{61F0083F-248E-4AD6-8A96-85C53CA6C00B}" dt="2020-07-18T19:42:22.854" v="2529"/>
          <ac:cxnSpMkLst>
            <pc:docMk/>
            <pc:sldMk cId="2400155843" sldId="258"/>
            <ac:cxnSpMk id="24" creationId="{1F16A8D4-FE87-4604-88B2-394B5D1EB437}"/>
          </ac:cxnSpMkLst>
        </pc:cxnChg>
      </pc:sldChg>
      <pc:sldChg chg="modSp new">
        <pc:chgData name="Gasparotto, Jessica M" userId="S::jgasparotto@ldcsb.ca::db3e8c2a-73e2-415d-99f4-ec51cc623841" providerId="AD" clId="Web-{61F0083F-248E-4AD6-8A96-85C53CA6C00B}" dt="2020-07-18T19:58:55.254" v="3463" actId="20577"/>
        <pc:sldMkLst>
          <pc:docMk/>
          <pc:sldMk cId="2352549526" sldId="259"/>
        </pc:sldMkLst>
        <pc:spChg chg="mod">
          <ac:chgData name="Gasparotto, Jessica M" userId="S::jgasparotto@ldcsb.ca::db3e8c2a-73e2-415d-99f4-ec51cc623841" providerId="AD" clId="Web-{61F0083F-248E-4AD6-8A96-85C53CA6C00B}" dt="2020-07-18T19:51:49.170" v="3421" actId="20577"/>
          <ac:spMkLst>
            <pc:docMk/>
            <pc:sldMk cId="2352549526" sldId="259"/>
            <ac:spMk id="2" creationId="{E923F089-913B-4C58-877F-FDE6AF74C603}"/>
          </ac:spMkLst>
        </pc:spChg>
        <pc:spChg chg="mod">
          <ac:chgData name="Gasparotto, Jessica M" userId="S::jgasparotto@ldcsb.ca::db3e8c2a-73e2-415d-99f4-ec51cc623841" providerId="AD" clId="Web-{61F0083F-248E-4AD6-8A96-85C53CA6C00B}" dt="2020-07-18T19:58:55.254" v="3463" actId="20577"/>
          <ac:spMkLst>
            <pc:docMk/>
            <pc:sldMk cId="2352549526" sldId="259"/>
            <ac:spMk id="3" creationId="{1FBB6ED6-555B-4533-8FDF-2DD2AE147FBF}"/>
          </ac:spMkLst>
        </pc:spChg>
      </pc:sldChg>
      <pc:sldChg chg="addSp delSp modSp new">
        <pc:chgData name="Gasparotto, Jessica M" userId="S::jgasparotto@ldcsb.ca::db3e8c2a-73e2-415d-99f4-ec51cc623841" providerId="AD" clId="Web-{61F0083F-248E-4AD6-8A96-85C53CA6C00B}" dt="2020-07-19T11:07:31.726" v="5421" actId="1076"/>
        <pc:sldMkLst>
          <pc:docMk/>
          <pc:sldMk cId="1315071093" sldId="260"/>
        </pc:sldMkLst>
        <pc:spChg chg="mod">
          <ac:chgData name="Gasparotto, Jessica M" userId="S::jgasparotto@ldcsb.ca::db3e8c2a-73e2-415d-99f4-ec51cc623841" providerId="AD" clId="Web-{61F0083F-248E-4AD6-8A96-85C53CA6C00B}" dt="2020-07-18T20:37:13.021" v="4442" actId="20577"/>
          <ac:spMkLst>
            <pc:docMk/>
            <pc:sldMk cId="1315071093" sldId="260"/>
            <ac:spMk id="2" creationId="{AAAECB1C-2B2A-4E3A-AB3B-7E1340AD90FF}"/>
          </ac:spMkLst>
        </pc:spChg>
        <pc:spChg chg="del">
          <ac:chgData name="Gasparotto, Jessica M" userId="S::jgasparotto@ldcsb.ca::db3e8c2a-73e2-415d-99f4-ec51cc623841" providerId="AD" clId="Web-{61F0083F-248E-4AD6-8A96-85C53CA6C00B}" dt="2020-07-18T19:28:15.925" v="2161"/>
          <ac:spMkLst>
            <pc:docMk/>
            <pc:sldMk cId="1315071093" sldId="260"/>
            <ac:spMk id="3" creationId="{FAC2A91E-67E9-4732-9FDD-010BA53B2962}"/>
          </ac:spMkLst>
        </pc:spChg>
        <pc:spChg chg="add mod">
          <ac:chgData name="Gasparotto, Jessica M" userId="S::jgasparotto@ldcsb.ca::db3e8c2a-73e2-415d-99f4-ec51cc623841" providerId="AD" clId="Web-{61F0083F-248E-4AD6-8A96-85C53CA6C00B}" dt="2020-07-18T19:33:12.849" v="2328"/>
          <ac:spMkLst>
            <pc:docMk/>
            <pc:sldMk cId="1315071093" sldId="260"/>
            <ac:spMk id="5" creationId="{73A16786-EFCA-4DCD-9210-902B8E696FF3}"/>
          </ac:spMkLst>
        </pc:spChg>
        <pc:spChg chg="add mod">
          <ac:chgData name="Gasparotto, Jessica M" userId="S::jgasparotto@ldcsb.ca::db3e8c2a-73e2-415d-99f4-ec51cc623841" providerId="AD" clId="Web-{61F0083F-248E-4AD6-8A96-85C53CA6C00B}" dt="2020-07-18T20:56:32.392" v="5048" actId="1076"/>
          <ac:spMkLst>
            <pc:docMk/>
            <pc:sldMk cId="1315071093" sldId="260"/>
            <ac:spMk id="6" creationId="{A15C07CF-F159-4CC6-AECB-CBECF176EC5D}"/>
          </ac:spMkLst>
        </pc:spChg>
        <pc:spChg chg="add mod">
          <ac:chgData name="Gasparotto, Jessica M" userId="S::jgasparotto@ldcsb.ca::db3e8c2a-73e2-415d-99f4-ec51cc623841" providerId="AD" clId="Web-{61F0083F-248E-4AD6-8A96-85C53CA6C00B}" dt="2020-07-18T20:57:13.722" v="5061" actId="14100"/>
          <ac:spMkLst>
            <pc:docMk/>
            <pc:sldMk cId="1315071093" sldId="260"/>
            <ac:spMk id="7" creationId="{576B3194-A5E0-4CC9-9C7A-5A0EE968454D}"/>
          </ac:spMkLst>
        </pc:spChg>
        <pc:spChg chg="add mod">
          <ac:chgData name="Gasparotto, Jessica M" userId="S::jgasparotto@ldcsb.ca::db3e8c2a-73e2-415d-99f4-ec51cc623841" providerId="AD" clId="Web-{61F0083F-248E-4AD6-8A96-85C53CA6C00B}" dt="2020-07-18T20:59:48.513" v="5097" actId="14100"/>
          <ac:spMkLst>
            <pc:docMk/>
            <pc:sldMk cId="1315071093" sldId="260"/>
            <ac:spMk id="8" creationId="{7E14AF74-3CA0-4CB3-B226-F02D4BC7FDC4}"/>
          </ac:spMkLst>
        </pc:spChg>
        <pc:spChg chg="add mod">
          <ac:chgData name="Gasparotto, Jessica M" userId="S::jgasparotto@ldcsb.ca::db3e8c2a-73e2-415d-99f4-ec51cc623841" providerId="AD" clId="Web-{61F0083F-248E-4AD6-8A96-85C53CA6C00B}" dt="2020-07-18T20:31:46.877" v="4293" actId="14100"/>
          <ac:spMkLst>
            <pc:docMk/>
            <pc:sldMk cId="1315071093" sldId="260"/>
            <ac:spMk id="9" creationId="{B58A37CA-F1F4-4BC3-8CAE-24C4F0209159}"/>
          </ac:spMkLst>
        </pc:spChg>
        <pc:spChg chg="add mod">
          <ac:chgData name="Gasparotto, Jessica M" userId="S::jgasparotto@ldcsb.ca::db3e8c2a-73e2-415d-99f4-ec51cc623841" providerId="AD" clId="Web-{61F0083F-248E-4AD6-8A96-85C53CA6C00B}" dt="2020-07-18T20:53:56.163" v="4984" actId="1076"/>
          <ac:spMkLst>
            <pc:docMk/>
            <pc:sldMk cId="1315071093" sldId="260"/>
            <ac:spMk id="10" creationId="{C56EEA93-182B-4B7A-A929-79C380D2CB40}"/>
          </ac:spMkLst>
        </pc:spChg>
        <pc:spChg chg="add mod">
          <ac:chgData name="Gasparotto, Jessica M" userId="S::jgasparotto@ldcsb.ca::db3e8c2a-73e2-415d-99f4-ec51cc623841" providerId="AD" clId="Web-{61F0083F-248E-4AD6-8A96-85C53CA6C00B}" dt="2020-07-18T21:01:22.800" v="5230" actId="14100"/>
          <ac:spMkLst>
            <pc:docMk/>
            <pc:sldMk cId="1315071093" sldId="260"/>
            <ac:spMk id="11" creationId="{08126A2B-7E28-4F11-8FE1-BE83C0E4B932}"/>
          </ac:spMkLst>
        </pc:spChg>
        <pc:spChg chg="add">
          <ac:chgData name="Gasparotto, Jessica M" userId="S::jgasparotto@ldcsb.ca::db3e8c2a-73e2-415d-99f4-ec51cc623841" providerId="AD" clId="Web-{61F0083F-248E-4AD6-8A96-85C53CA6C00B}" dt="2020-07-18T19:33:29.459" v="2332"/>
          <ac:spMkLst>
            <pc:docMk/>
            <pc:sldMk cId="1315071093" sldId="260"/>
            <ac:spMk id="13" creationId="{5A3E085D-3365-40B7-9136-3C6891323C7F}"/>
          </ac:spMkLst>
        </pc:spChg>
        <pc:spChg chg="add mod">
          <ac:chgData name="Gasparotto, Jessica M" userId="S::jgasparotto@ldcsb.ca::db3e8c2a-73e2-415d-99f4-ec51cc623841" providerId="AD" clId="Web-{61F0083F-248E-4AD6-8A96-85C53CA6C00B}" dt="2020-07-18T21:02:06.896" v="5245"/>
          <ac:spMkLst>
            <pc:docMk/>
            <pc:sldMk cId="1315071093" sldId="260"/>
            <ac:spMk id="14" creationId="{24A2922C-35B5-4397-853E-04C98FD4525C}"/>
          </ac:spMkLst>
        </pc:spChg>
        <pc:spChg chg="add mod">
          <ac:chgData name="Gasparotto, Jessica M" userId="S::jgasparotto@ldcsb.ca::db3e8c2a-73e2-415d-99f4-ec51cc623841" providerId="AD" clId="Web-{61F0083F-248E-4AD6-8A96-85C53CA6C00B}" dt="2020-07-18T21:01:42.957" v="5233"/>
          <ac:spMkLst>
            <pc:docMk/>
            <pc:sldMk cId="1315071093" sldId="260"/>
            <ac:spMk id="17" creationId="{83B3C5D6-458C-49EC-9B3D-8BC9F5481E05}"/>
          </ac:spMkLst>
        </pc:spChg>
        <pc:spChg chg="add mod">
          <ac:chgData name="Gasparotto, Jessica M" userId="S::jgasparotto@ldcsb.ca::db3e8c2a-73e2-415d-99f4-ec51cc623841" providerId="AD" clId="Web-{61F0083F-248E-4AD6-8A96-85C53CA6C00B}" dt="2020-07-18T21:01:47.301" v="5235"/>
          <ac:spMkLst>
            <pc:docMk/>
            <pc:sldMk cId="1315071093" sldId="260"/>
            <ac:spMk id="19" creationId="{FBBF38E0-B0BB-4D71-BF05-39B0F00628C9}"/>
          </ac:spMkLst>
        </pc:spChg>
        <pc:spChg chg="add mod">
          <ac:chgData name="Gasparotto, Jessica M" userId="S::jgasparotto@ldcsb.ca::db3e8c2a-73e2-415d-99f4-ec51cc623841" providerId="AD" clId="Web-{61F0083F-248E-4AD6-8A96-85C53CA6C00B}" dt="2020-07-18T21:01:55.020" v="5239"/>
          <ac:spMkLst>
            <pc:docMk/>
            <pc:sldMk cId="1315071093" sldId="260"/>
            <ac:spMk id="21" creationId="{72547794-A493-43E8-92B6-D5C7431B44E7}"/>
          </ac:spMkLst>
        </pc:spChg>
        <pc:spChg chg="add mod">
          <ac:chgData name="Gasparotto, Jessica M" userId="S::jgasparotto@ldcsb.ca::db3e8c2a-73e2-415d-99f4-ec51cc623841" providerId="AD" clId="Web-{61F0083F-248E-4AD6-8A96-85C53CA6C00B}" dt="2020-07-18T21:01:50.958" v="5237"/>
          <ac:spMkLst>
            <pc:docMk/>
            <pc:sldMk cId="1315071093" sldId="260"/>
            <ac:spMk id="22" creationId="{0EA4C021-B6C6-41DC-8876-2F1C47E4A3CB}"/>
          </ac:spMkLst>
        </pc:spChg>
        <pc:spChg chg="add mod">
          <ac:chgData name="Gasparotto, Jessica M" userId="S::jgasparotto@ldcsb.ca::db3e8c2a-73e2-415d-99f4-ec51cc623841" providerId="AD" clId="Web-{61F0083F-248E-4AD6-8A96-85C53CA6C00B}" dt="2020-07-18T21:05:50.738" v="5408" actId="20577"/>
          <ac:spMkLst>
            <pc:docMk/>
            <pc:sldMk cId="1315071093" sldId="260"/>
            <ac:spMk id="25" creationId="{94A80EC9-EFC6-479C-8B51-422745189518}"/>
          </ac:spMkLst>
        </pc:spChg>
        <pc:spChg chg="add mod">
          <ac:chgData name="Gasparotto, Jessica M" userId="S::jgasparotto@ldcsb.ca::db3e8c2a-73e2-415d-99f4-ec51cc623841" providerId="AD" clId="Web-{61F0083F-248E-4AD6-8A96-85C53CA6C00B}" dt="2020-07-18T21:01:58.958" v="5241"/>
          <ac:spMkLst>
            <pc:docMk/>
            <pc:sldMk cId="1315071093" sldId="260"/>
            <ac:spMk id="26" creationId="{1E524071-45DB-414A-8BE9-A67BF66F5CF9}"/>
          </ac:spMkLst>
        </pc:spChg>
        <pc:spChg chg="add mod">
          <ac:chgData name="Gasparotto, Jessica M" userId="S::jgasparotto@ldcsb.ca::db3e8c2a-73e2-415d-99f4-ec51cc623841" providerId="AD" clId="Web-{61F0083F-248E-4AD6-8A96-85C53CA6C00B}" dt="2020-07-18T20:59:51.372" v="5098" actId="1076"/>
          <ac:spMkLst>
            <pc:docMk/>
            <pc:sldMk cId="1315071093" sldId="260"/>
            <ac:spMk id="28" creationId="{CDE6E66F-D8A1-476B-A6A9-D543A6B7CFD1}"/>
          </ac:spMkLst>
        </pc:spChg>
        <pc:spChg chg="add mod">
          <ac:chgData name="Gasparotto, Jessica M" userId="S::jgasparotto@ldcsb.ca::db3e8c2a-73e2-415d-99f4-ec51cc623841" providerId="AD" clId="Web-{61F0083F-248E-4AD6-8A96-85C53CA6C00B}" dt="2020-07-18T21:02:18.819" v="5248" actId="1076"/>
          <ac:spMkLst>
            <pc:docMk/>
            <pc:sldMk cId="1315071093" sldId="260"/>
            <ac:spMk id="29" creationId="{D666AB9D-9E6C-4B7C-A153-E5C26D66E6C0}"/>
          </ac:spMkLst>
        </pc:spChg>
        <pc:picChg chg="add del mod">
          <ac:chgData name="Gasparotto, Jessica M" userId="S::jgasparotto@ldcsb.ca::db3e8c2a-73e2-415d-99f4-ec51cc623841" providerId="AD" clId="Web-{61F0083F-248E-4AD6-8A96-85C53CA6C00B}" dt="2020-07-19T11:06:37.504" v="5414"/>
          <ac:picMkLst>
            <pc:docMk/>
            <pc:sldMk cId="1315071093" sldId="260"/>
            <ac:picMk id="3" creationId="{07B42B46-5AB6-4AFA-A7D7-F589BB76455C}"/>
          </ac:picMkLst>
        </pc:picChg>
        <pc:picChg chg="add mod modCrop">
          <ac:chgData name="Gasparotto, Jessica M" userId="S::jgasparotto@ldcsb.ca::db3e8c2a-73e2-415d-99f4-ec51cc623841" providerId="AD" clId="Web-{61F0083F-248E-4AD6-8A96-85C53CA6C00B}" dt="2020-07-19T11:07:28.960" v="5420" actId="1076"/>
          <ac:picMkLst>
            <pc:docMk/>
            <pc:sldMk cId="1315071093" sldId="260"/>
            <ac:picMk id="4" creationId="{C950E2AD-0109-4737-8B4C-6CCCAE087E9C}"/>
          </ac:picMkLst>
        </pc:picChg>
        <pc:picChg chg="add mod modCrop">
          <ac:chgData name="Gasparotto, Jessica M" userId="S::jgasparotto@ldcsb.ca::db3e8c2a-73e2-415d-99f4-ec51cc623841" providerId="AD" clId="Web-{61F0083F-248E-4AD6-8A96-85C53CA6C00B}" dt="2020-07-19T11:07:31.726" v="5421" actId="1076"/>
          <ac:picMkLst>
            <pc:docMk/>
            <pc:sldMk cId="1315071093" sldId="260"/>
            <ac:picMk id="15" creationId="{4A180AFB-2BAE-485F-8189-6250A7795F35}"/>
          </ac:picMkLst>
        </pc:picChg>
        <pc:picChg chg="add mod modCrop">
          <ac:chgData name="Gasparotto, Jessica M" userId="S::jgasparotto@ldcsb.ca::db3e8c2a-73e2-415d-99f4-ec51cc623841" providerId="AD" clId="Web-{61F0083F-248E-4AD6-8A96-85C53CA6C00B}" dt="2020-07-18T21:02:21.022" v="5249" actId="1076"/>
          <ac:picMkLst>
            <pc:docMk/>
            <pc:sldMk cId="1315071093" sldId="260"/>
            <ac:picMk id="16" creationId="{A5CE67AF-AC3F-4F04-8D39-89098AEA0D16}"/>
          </ac:picMkLst>
        </pc:picChg>
        <pc:picChg chg="add mod modCrop">
          <ac:chgData name="Gasparotto, Jessica M" userId="S::jgasparotto@ldcsb.ca::db3e8c2a-73e2-415d-99f4-ec51cc623841" providerId="AD" clId="Web-{61F0083F-248E-4AD6-8A96-85C53CA6C00B}" dt="2020-07-18T20:56:38.689" v="5050" actId="1076"/>
          <ac:picMkLst>
            <pc:docMk/>
            <pc:sldMk cId="1315071093" sldId="260"/>
            <ac:picMk id="18" creationId="{A393CB7A-7D04-43C8-8E39-15B6DE609E6D}"/>
          </ac:picMkLst>
        </pc:picChg>
        <pc:picChg chg="add mod modCrop">
          <ac:chgData name="Gasparotto, Jessica M" userId="S::jgasparotto@ldcsb.ca::db3e8c2a-73e2-415d-99f4-ec51cc623841" providerId="AD" clId="Web-{61F0083F-248E-4AD6-8A96-85C53CA6C00B}" dt="2020-07-18T20:54:20.915" v="4990" actId="1076"/>
          <ac:picMkLst>
            <pc:docMk/>
            <pc:sldMk cId="1315071093" sldId="260"/>
            <ac:picMk id="20" creationId="{9A1C4799-3270-4969-A725-681F0B4A3331}"/>
          </ac:picMkLst>
        </pc:picChg>
        <pc:picChg chg="add mod modCrop">
          <ac:chgData name="Gasparotto, Jessica M" userId="S::jgasparotto@ldcsb.ca::db3e8c2a-73e2-415d-99f4-ec51cc623841" providerId="AD" clId="Web-{61F0083F-248E-4AD6-8A96-85C53CA6C00B}" dt="2020-07-18T20:54:07.805" v="4987" actId="1076"/>
          <ac:picMkLst>
            <pc:docMk/>
            <pc:sldMk cId="1315071093" sldId="260"/>
            <ac:picMk id="23" creationId="{CD5F6455-397D-4A8D-ACD6-E38CF5769B0E}"/>
          </ac:picMkLst>
        </pc:picChg>
        <pc:picChg chg="add mod modCrop">
          <ac:chgData name="Gasparotto, Jessica M" userId="S::jgasparotto@ldcsb.ca::db3e8c2a-73e2-415d-99f4-ec51cc623841" providerId="AD" clId="Web-{61F0083F-248E-4AD6-8A96-85C53CA6C00B}" dt="2020-07-18T20:57:31.161" v="5065" actId="1076"/>
          <ac:picMkLst>
            <pc:docMk/>
            <pc:sldMk cId="1315071093" sldId="260"/>
            <ac:picMk id="24" creationId="{F05E915B-BF1A-4F76-BCEE-109DC1EFDB9C}"/>
          </ac:picMkLst>
        </pc:picChg>
        <pc:picChg chg="add mod modCrop">
          <ac:chgData name="Gasparotto, Jessica M" userId="S::jgasparotto@ldcsb.ca::db3e8c2a-73e2-415d-99f4-ec51cc623841" providerId="AD" clId="Web-{61F0083F-248E-4AD6-8A96-85C53CA6C00B}" dt="2020-07-18T20:59:43.200" v="5095" actId="1076"/>
          <ac:picMkLst>
            <pc:docMk/>
            <pc:sldMk cId="1315071093" sldId="260"/>
            <ac:picMk id="27" creationId="{41665FE1-369F-4902-B754-91F155068143}"/>
          </ac:picMkLst>
        </pc:picChg>
        <pc:picChg chg="add mod">
          <ac:chgData name="Gasparotto, Jessica M" userId="S::jgasparotto@ldcsb.ca::db3e8c2a-73e2-415d-99f4-ec51cc623841" providerId="AD" clId="Web-{61F0083F-248E-4AD6-8A96-85C53CA6C00B}" dt="2020-07-18T21:04:29.014" v="5262" actId="1076"/>
          <ac:picMkLst>
            <pc:docMk/>
            <pc:sldMk cId="1315071093" sldId="260"/>
            <ac:picMk id="30" creationId="{059B39B6-BE69-4F71-8C92-D8C62CC31522}"/>
          </ac:picMkLst>
        </pc:picChg>
        <pc:cxnChg chg="add del">
          <ac:chgData name="Gasparotto, Jessica M" userId="S::jgasparotto@ldcsb.ca::db3e8c2a-73e2-415d-99f4-ec51cc623841" providerId="AD" clId="Web-{61F0083F-248E-4AD6-8A96-85C53CA6C00B}" dt="2020-07-18T19:27:17.292" v="2158"/>
          <ac:cxnSpMkLst>
            <pc:docMk/>
            <pc:sldMk cId="1315071093" sldId="260"/>
            <ac:cxnSpMk id="4" creationId="{78B7069A-C14B-4D21-B9C9-0D20182483BB}"/>
          </ac:cxnSpMkLst>
        </pc:cxnChg>
      </pc:sldChg>
      <pc:sldChg chg="addSp delSp modSp new">
        <pc:chgData name="Gasparotto, Jessica M" userId="S::jgasparotto@ldcsb.ca::db3e8c2a-73e2-415d-99f4-ec51cc623841" providerId="AD" clId="Web-{61F0083F-248E-4AD6-8A96-85C53CA6C00B}" dt="2020-07-18T20:04:10.644" v="3760" actId="1076"/>
        <pc:sldMkLst>
          <pc:docMk/>
          <pc:sldMk cId="2280498799" sldId="261"/>
        </pc:sldMkLst>
        <pc:spChg chg="mod">
          <ac:chgData name="Gasparotto, Jessica M" userId="S::jgasparotto@ldcsb.ca::db3e8c2a-73e2-415d-99f4-ec51cc623841" providerId="AD" clId="Web-{61F0083F-248E-4AD6-8A96-85C53CA6C00B}" dt="2020-07-18T20:04:10.644" v="3760" actId="1076"/>
          <ac:spMkLst>
            <pc:docMk/>
            <pc:sldMk cId="2280498799" sldId="261"/>
            <ac:spMk id="2" creationId="{D9487AE5-0880-4D12-984F-29EB140EAD95}"/>
          </ac:spMkLst>
        </pc:spChg>
        <pc:spChg chg="del">
          <ac:chgData name="Gasparotto, Jessica M" userId="S::jgasparotto@ldcsb.ca::db3e8c2a-73e2-415d-99f4-ec51cc623841" providerId="AD" clId="Web-{61F0083F-248E-4AD6-8A96-85C53CA6C00B}" dt="2020-07-18T19:34:57.527" v="2361"/>
          <ac:spMkLst>
            <pc:docMk/>
            <pc:sldMk cId="2280498799" sldId="261"/>
            <ac:spMk id="3" creationId="{4FF754CA-5995-4F9B-9C23-17D2A20D7740}"/>
          </ac:spMkLst>
        </pc:spChg>
        <pc:picChg chg="add mod ord">
          <ac:chgData name="Gasparotto, Jessica M" userId="S::jgasparotto@ldcsb.ca::db3e8c2a-73e2-415d-99f4-ec51cc623841" providerId="AD" clId="Web-{61F0083F-248E-4AD6-8A96-85C53CA6C00B}" dt="2020-07-18T19:34:57.527" v="2361"/>
          <ac:picMkLst>
            <pc:docMk/>
            <pc:sldMk cId="2280498799" sldId="261"/>
            <ac:picMk id="4" creationId="{6F344D78-1FFD-4965-AE65-C03F615CEB2C}"/>
          </ac:picMkLst>
        </pc:picChg>
        <pc:picChg chg="add mod">
          <ac:chgData name="Gasparotto, Jessica M" userId="S::jgasparotto@ldcsb.ca::db3e8c2a-73e2-415d-99f4-ec51cc623841" providerId="AD" clId="Web-{61F0083F-248E-4AD6-8A96-85C53CA6C00B}" dt="2020-07-18T19:52:53.174" v="3425" actId="1076"/>
          <ac:picMkLst>
            <pc:docMk/>
            <pc:sldMk cId="2280498799" sldId="261"/>
            <ac:picMk id="5" creationId="{9F043CCC-ED43-4899-8D21-D7B90CD6B55B}"/>
          </ac:picMkLst>
        </pc:picChg>
        <pc:picChg chg="add mod">
          <ac:chgData name="Gasparotto, Jessica M" userId="S::jgasparotto@ldcsb.ca::db3e8c2a-73e2-415d-99f4-ec51cc623841" providerId="AD" clId="Web-{61F0083F-248E-4AD6-8A96-85C53CA6C00B}" dt="2020-07-18T19:53:04.831" v="3427" actId="1076"/>
          <ac:picMkLst>
            <pc:docMk/>
            <pc:sldMk cId="2280498799" sldId="261"/>
            <ac:picMk id="6" creationId="{5EE0A82B-5423-4943-9338-0239F8ABA6B7}"/>
          </ac:picMkLst>
        </pc:picChg>
        <pc:picChg chg="add mod">
          <ac:chgData name="Gasparotto, Jessica M" userId="S::jgasparotto@ldcsb.ca::db3e8c2a-73e2-415d-99f4-ec51cc623841" providerId="AD" clId="Web-{61F0083F-248E-4AD6-8A96-85C53CA6C00B}" dt="2020-07-18T19:53:30.395" v="3429" actId="1076"/>
          <ac:picMkLst>
            <pc:docMk/>
            <pc:sldMk cId="2280498799" sldId="261"/>
            <ac:picMk id="7" creationId="{E6B54C69-2E63-4F06-B67E-EE92EE130879}"/>
          </ac:picMkLst>
        </pc:picChg>
      </pc:sldChg>
    </pc:docChg>
  </pc:docChgLst>
  <pc:docChgLst>
    <pc:chgData name="Gasparotto, Jessica M" userId="S::jgasparotto@ldcsb.ca::db3e8c2a-73e2-415d-99f4-ec51cc623841" providerId="AD" clId="Web-{6E13A0B1-83E6-D06B-33A6-99957404440F}"/>
    <pc:docChg chg="addSld delSld modSld sldOrd">
      <pc:chgData name="Gasparotto, Jessica M" userId="S::jgasparotto@ldcsb.ca::db3e8c2a-73e2-415d-99f4-ec51cc623841" providerId="AD" clId="Web-{6E13A0B1-83E6-D06B-33A6-99957404440F}" dt="2020-07-19T14:28:04.166" v="198" actId="20577"/>
      <pc:docMkLst>
        <pc:docMk/>
      </pc:docMkLst>
      <pc:sldChg chg="addSp modSp mod setBg">
        <pc:chgData name="Gasparotto, Jessica M" userId="S::jgasparotto@ldcsb.ca::db3e8c2a-73e2-415d-99f4-ec51cc623841" providerId="AD" clId="Web-{6E13A0B1-83E6-D06B-33A6-99957404440F}" dt="2020-07-19T14:22:24.678" v="89" actId="20577"/>
        <pc:sldMkLst>
          <pc:docMk/>
          <pc:sldMk cId="109857222" sldId="256"/>
        </pc:sldMkLst>
        <pc:spChg chg="mod">
          <ac:chgData name="Gasparotto, Jessica M" userId="S::jgasparotto@ldcsb.ca::db3e8c2a-73e2-415d-99f4-ec51cc623841" providerId="AD" clId="Web-{6E13A0B1-83E6-D06B-33A6-99957404440F}" dt="2020-07-19T12:05:10.591" v="33"/>
          <ac:spMkLst>
            <pc:docMk/>
            <pc:sldMk cId="109857222" sldId="256"/>
            <ac:spMk id="2" creationId="{00000000-0000-0000-0000-000000000000}"/>
          </ac:spMkLst>
        </pc:spChg>
        <pc:spChg chg="mod">
          <ac:chgData name="Gasparotto, Jessica M" userId="S::jgasparotto@ldcsb.ca::db3e8c2a-73e2-415d-99f4-ec51cc623841" providerId="AD" clId="Web-{6E13A0B1-83E6-D06B-33A6-99957404440F}" dt="2020-07-19T14:22:24.678" v="89" actId="20577"/>
          <ac:spMkLst>
            <pc:docMk/>
            <pc:sldMk cId="109857222" sldId="256"/>
            <ac:spMk id="3" creationId="{00000000-0000-0000-0000-000000000000}"/>
          </ac:spMkLst>
        </pc:spChg>
        <pc:spChg chg="add">
          <ac:chgData name="Gasparotto, Jessica M" userId="S::jgasparotto@ldcsb.ca::db3e8c2a-73e2-415d-99f4-ec51cc623841" providerId="AD" clId="Web-{6E13A0B1-83E6-D06B-33A6-99957404440F}" dt="2020-07-19T12:05:10.591" v="33"/>
          <ac:spMkLst>
            <pc:docMk/>
            <pc:sldMk cId="109857222" sldId="256"/>
            <ac:spMk id="8" creationId="{0B3B9DBC-97CC-4A18-B4A6-66E240292269}"/>
          </ac:spMkLst>
        </pc:spChg>
        <pc:spChg chg="add">
          <ac:chgData name="Gasparotto, Jessica M" userId="S::jgasparotto@ldcsb.ca::db3e8c2a-73e2-415d-99f4-ec51cc623841" providerId="AD" clId="Web-{6E13A0B1-83E6-D06B-33A6-99957404440F}" dt="2020-07-19T12:05:10.591" v="33"/>
          <ac:spMkLst>
            <pc:docMk/>
            <pc:sldMk cId="109857222" sldId="256"/>
            <ac:spMk id="10" creationId="{F4492644-1D84-449E-94E4-5FC5C873D32E}"/>
          </ac:spMkLst>
        </pc:spChg>
        <pc:spChg chg="add">
          <ac:chgData name="Gasparotto, Jessica M" userId="S::jgasparotto@ldcsb.ca::db3e8c2a-73e2-415d-99f4-ec51cc623841" providerId="AD" clId="Web-{6E13A0B1-83E6-D06B-33A6-99957404440F}" dt="2020-07-19T12:05:10.591" v="33"/>
          <ac:spMkLst>
            <pc:docMk/>
            <pc:sldMk cId="109857222" sldId="256"/>
            <ac:spMk id="12" creationId="{94EE1A74-DEBF-434E-8B5E-7AB296ECBE08}"/>
          </ac:spMkLst>
        </pc:spChg>
        <pc:spChg chg="add">
          <ac:chgData name="Gasparotto, Jessica M" userId="S::jgasparotto@ldcsb.ca::db3e8c2a-73e2-415d-99f4-ec51cc623841" providerId="AD" clId="Web-{6E13A0B1-83E6-D06B-33A6-99957404440F}" dt="2020-07-19T12:05:10.591" v="33"/>
          <ac:spMkLst>
            <pc:docMk/>
            <pc:sldMk cId="109857222" sldId="256"/>
            <ac:spMk id="14" creationId="{8C7C4D4B-92D9-4FA4-A294-749E8574FF51}"/>
          </ac:spMkLst>
        </pc:spChg>
        <pc:spChg chg="add">
          <ac:chgData name="Gasparotto, Jessica M" userId="S::jgasparotto@ldcsb.ca::db3e8c2a-73e2-415d-99f4-ec51cc623841" providerId="AD" clId="Web-{6E13A0B1-83E6-D06B-33A6-99957404440F}" dt="2020-07-19T12:05:10.591" v="33"/>
          <ac:spMkLst>
            <pc:docMk/>
            <pc:sldMk cId="109857222" sldId="256"/>
            <ac:spMk id="16" creationId="{BADA3358-2A3F-41B0-A458-6FD1DB3AF9BB}"/>
          </ac:spMkLst>
        </pc:spChg>
        <pc:spChg chg="add">
          <ac:chgData name="Gasparotto, Jessica M" userId="S::jgasparotto@ldcsb.ca::db3e8c2a-73e2-415d-99f4-ec51cc623841" providerId="AD" clId="Web-{6E13A0B1-83E6-D06B-33A6-99957404440F}" dt="2020-07-19T12:05:10.591" v="33"/>
          <ac:spMkLst>
            <pc:docMk/>
            <pc:sldMk cId="109857222" sldId="256"/>
            <ac:spMk id="18" creationId="{E4737216-37B2-43AD-AB08-05BFCCEFC99E}"/>
          </ac:spMkLst>
        </pc:spChg>
      </pc:sldChg>
      <pc:sldChg chg="modSp">
        <pc:chgData name="Gasparotto, Jessica M" userId="S::jgasparotto@ldcsb.ca::db3e8c2a-73e2-415d-99f4-ec51cc623841" providerId="AD" clId="Web-{6E13A0B1-83E6-D06B-33A6-99957404440F}" dt="2020-07-19T12:06:29.639" v="74" actId="20577"/>
        <pc:sldMkLst>
          <pc:docMk/>
          <pc:sldMk cId="404331376" sldId="257"/>
        </pc:sldMkLst>
        <pc:spChg chg="mod">
          <ac:chgData name="Gasparotto, Jessica M" userId="S::jgasparotto@ldcsb.ca::db3e8c2a-73e2-415d-99f4-ec51cc623841" providerId="AD" clId="Web-{6E13A0B1-83E6-D06B-33A6-99957404440F}" dt="2020-07-19T12:06:29.639" v="74" actId="20577"/>
          <ac:spMkLst>
            <pc:docMk/>
            <pc:sldMk cId="404331376" sldId="257"/>
            <ac:spMk id="3" creationId="{ECD89116-3C40-48FF-A2F4-F0D7AE4B7A44}"/>
          </ac:spMkLst>
        </pc:spChg>
      </pc:sldChg>
      <pc:sldChg chg="addSp modSp mod setBg">
        <pc:chgData name="Gasparotto, Jessica M" userId="S::jgasparotto@ldcsb.ca::db3e8c2a-73e2-415d-99f4-ec51cc623841" providerId="AD" clId="Web-{6E13A0B1-83E6-D06B-33A6-99957404440F}" dt="2020-07-19T14:28:04.166" v="197" actId="20577"/>
        <pc:sldMkLst>
          <pc:docMk/>
          <pc:sldMk cId="2352549526" sldId="259"/>
        </pc:sldMkLst>
        <pc:spChg chg="mod">
          <ac:chgData name="Gasparotto, Jessica M" userId="S::jgasparotto@ldcsb.ca::db3e8c2a-73e2-415d-99f4-ec51cc623841" providerId="AD" clId="Web-{6E13A0B1-83E6-D06B-33A6-99957404440F}" dt="2020-07-19T12:04:57.606" v="32"/>
          <ac:spMkLst>
            <pc:docMk/>
            <pc:sldMk cId="2352549526" sldId="259"/>
            <ac:spMk id="2" creationId="{E923F089-913B-4C58-877F-FDE6AF74C603}"/>
          </ac:spMkLst>
        </pc:spChg>
        <pc:spChg chg="mod">
          <ac:chgData name="Gasparotto, Jessica M" userId="S::jgasparotto@ldcsb.ca::db3e8c2a-73e2-415d-99f4-ec51cc623841" providerId="AD" clId="Web-{6E13A0B1-83E6-D06B-33A6-99957404440F}" dt="2020-07-19T14:28:04.166" v="197" actId="20577"/>
          <ac:spMkLst>
            <pc:docMk/>
            <pc:sldMk cId="2352549526" sldId="259"/>
            <ac:spMk id="3" creationId="{1FBB6ED6-555B-4533-8FDF-2DD2AE147FBF}"/>
          </ac:spMkLst>
        </pc:spChg>
        <pc:spChg chg="add">
          <ac:chgData name="Gasparotto, Jessica M" userId="S::jgasparotto@ldcsb.ca::db3e8c2a-73e2-415d-99f4-ec51cc623841" providerId="AD" clId="Web-{6E13A0B1-83E6-D06B-33A6-99957404440F}" dt="2020-07-19T12:04:57.606" v="32"/>
          <ac:spMkLst>
            <pc:docMk/>
            <pc:sldMk cId="2352549526" sldId="259"/>
            <ac:spMk id="8" creationId="{827B839B-9ADE-406B-8590-F1CAEDED45A1}"/>
          </ac:spMkLst>
        </pc:spChg>
        <pc:spChg chg="add">
          <ac:chgData name="Gasparotto, Jessica M" userId="S::jgasparotto@ldcsb.ca::db3e8c2a-73e2-415d-99f4-ec51cc623841" providerId="AD" clId="Web-{6E13A0B1-83E6-D06B-33A6-99957404440F}" dt="2020-07-19T12:04:57.606" v="32"/>
          <ac:spMkLst>
            <pc:docMk/>
            <pc:sldMk cId="2352549526" sldId="259"/>
            <ac:spMk id="10" creationId="{CFE45BF0-46DB-408C-B5F7-7B11716805D4}"/>
          </ac:spMkLst>
        </pc:spChg>
        <pc:spChg chg="add">
          <ac:chgData name="Gasparotto, Jessica M" userId="S::jgasparotto@ldcsb.ca::db3e8c2a-73e2-415d-99f4-ec51cc623841" providerId="AD" clId="Web-{6E13A0B1-83E6-D06B-33A6-99957404440F}" dt="2020-07-19T12:04:57.606" v="32"/>
          <ac:spMkLst>
            <pc:docMk/>
            <pc:sldMk cId="2352549526" sldId="259"/>
            <ac:spMk id="12" creationId="{2AEBC8F2-97B1-41B4-93F1-2D289E197FBA}"/>
          </ac:spMkLst>
        </pc:spChg>
        <pc:spChg chg="add">
          <ac:chgData name="Gasparotto, Jessica M" userId="S::jgasparotto@ldcsb.ca::db3e8c2a-73e2-415d-99f4-ec51cc623841" providerId="AD" clId="Web-{6E13A0B1-83E6-D06B-33A6-99957404440F}" dt="2020-07-19T12:04:57.606" v="32"/>
          <ac:spMkLst>
            <pc:docMk/>
            <pc:sldMk cId="2352549526" sldId="259"/>
            <ac:spMk id="14" creationId="{472E3A19-F5D5-48FC-BB9C-48C2F68F598B}"/>
          </ac:spMkLst>
        </pc:spChg>
        <pc:spChg chg="add">
          <ac:chgData name="Gasparotto, Jessica M" userId="S::jgasparotto@ldcsb.ca::db3e8c2a-73e2-415d-99f4-ec51cc623841" providerId="AD" clId="Web-{6E13A0B1-83E6-D06B-33A6-99957404440F}" dt="2020-07-19T12:04:57.606" v="32"/>
          <ac:spMkLst>
            <pc:docMk/>
            <pc:sldMk cId="2352549526" sldId="259"/>
            <ac:spMk id="16" creationId="{7A62E32F-BB65-43A8-8EB5-92346890E549}"/>
          </ac:spMkLst>
        </pc:spChg>
        <pc:spChg chg="add">
          <ac:chgData name="Gasparotto, Jessica M" userId="S::jgasparotto@ldcsb.ca::db3e8c2a-73e2-415d-99f4-ec51cc623841" providerId="AD" clId="Web-{6E13A0B1-83E6-D06B-33A6-99957404440F}" dt="2020-07-19T12:04:57.606" v="32"/>
          <ac:spMkLst>
            <pc:docMk/>
            <pc:sldMk cId="2352549526" sldId="259"/>
            <ac:spMk id="18" creationId="{14E91B64-9FCC-451E-AFB4-A827D6329367}"/>
          </ac:spMkLst>
        </pc:spChg>
      </pc:sldChg>
      <pc:sldChg chg="modSp">
        <pc:chgData name="Gasparotto, Jessica M" userId="S::jgasparotto@ldcsb.ca::db3e8c2a-73e2-415d-99f4-ec51cc623841" providerId="AD" clId="Web-{6E13A0B1-83E6-D06B-33A6-99957404440F}" dt="2020-07-19T14:26:52.697" v="190" actId="1076"/>
        <pc:sldMkLst>
          <pc:docMk/>
          <pc:sldMk cId="1315071093" sldId="260"/>
        </pc:sldMkLst>
        <pc:spChg chg="mod">
          <ac:chgData name="Gasparotto, Jessica M" userId="S::jgasparotto@ldcsb.ca::db3e8c2a-73e2-415d-99f4-ec51cc623841" providerId="AD" clId="Web-{6E13A0B1-83E6-D06B-33A6-99957404440F}" dt="2020-07-19T14:26:50.556" v="189" actId="14100"/>
          <ac:spMkLst>
            <pc:docMk/>
            <pc:sldMk cId="1315071093" sldId="260"/>
            <ac:spMk id="7" creationId="{576B3194-A5E0-4CC9-9C7A-5A0EE968454D}"/>
          </ac:spMkLst>
        </pc:spChg>
        <pc:spChg chg="mod">
          <ac:chgData name="Gasparotto, Jessica M" userId="S::jgasparotto@ldcsb.ca::db3e8c2a-73e2-415d-99f4-ec51cc623841" providerId="AD" clId="Web-{6E13A0B1-83E6-D06B-33A6-99957404440F}" dt="2020-07-19T14:26:48.212" v="188" actId="14100"/>
          <ac:spMkLst>
            <pc:docMk/>
            <pc:sldMk cId="1315071093" sldId="260"/>
            <ac:spMk id="21" creationId="{72547794-A493-43E8-92B6-D5C7431B44E7}"/>
          </ac:spMkLst>
        </pc:spChg>
        <pc:spChg chg="mod">
          <ac:chgData name="Gasparotto, Jessica M" userId="S::jgasparotto@ldcsb.ca::db3e8c2a-73e2-415d-99f4-ec51cc623841" providerId="AD" clId="Web-{6E13A0B1-83E6-D06B-33A6-99957404440F}" dt="2020-07-19T14:26:15.165" v="112" actId="20577"/>
          <ac:spMkLst>
            <pc:docMk/>
            <pc:sldMk cId="1315071093" sldId="260"/>
            <ac:spMk id="22" creationId="{0EA4C021-B6C6-41DC-8876-2F1C47E4A3CB}"/>
          </ac:spMkLst>
        </pc:spChg>
        <pc:picChg chg="mod">
          <ac:chgData name="Gasparotto, Jessica M" userId="S::jgasparotto@ldcsb.ca::db3e8c2a-73e2-415d-99f4-ec51cc623841" providerId="AD" clId="Web-{6E13A0B1-83E6-D06B-33A6-99957404440F}" dt="2020-07-19T14:26:52.697" v="190" actId="1076"/>
          <ac:picMkLst>
            <pc:docMk/>
            <pc:sldMk cId="1315071093" sldId="260"/>
            <ac:picMk id="24" creationId="{F05E915B-BF1A-4F76-BCEE-109DC1EFDB9C}"/>
          </ac:picMkLst>
        </pc:picChg>
      </pc:sldChg>
      <pc:sldChg chg="delSp modSp new del ord">
        <pc:chgData name="Gasparotto, Jessica M" userId="S::jgasparotto@ldcsb.ca::db3e8c2a-73e2-415d-99f4-ec51cc623841" providerId="AD" clId="Web-{6E13A0B1-83E6-D06B-33A6-99957404440F}" dt="2020-07-19T11:52:46.456" v="12"/>
        <pc:sldMkLst>
          <pc:docMk/>
          <pc:sldMk cId="3412680976" sldId="262"/>
        </pc:sldMkLst>
        <pc:spChg chg="del mod">
          <ac:chgData name="Gasparotto, Jessica M" userId="S::jgasparotto@ldcsb.ca::db3e8c2a-73e2-415d-99f4-ec51cc623841" providerId="AD" clId="Web-{6E13A0B1-83E6-D06B-33A6-99957404440F}" dt="2020-07-19T11:52:43.878" v="11"/>
          <ac:spMkLst>
            <pc:docMk/>
            <pc:sldMk cId="3412680976" sldId="262"/>
            <ac:spMk id="2" creationId="{4807C2CE-FB60-4F50-8CFA-6EA352706743}"/>
          </ac:spMkLst>
        </pc:spChg>
      </pc:sldChg>
    </pc:docChg>
  </pc:docChgLst>
  <pc:docChgLst>
    <pc:chgData name="Gasparotto, Jessica M" userId="S::jgasparotto@ldcsb.ca::db3e8c2a-73e2-415d-99f4-ec51cc623841" providerId="AD" clId="Web-{EF41AEFB-1861-5CEE-AD55-7BB91F14175B}"/>
    <pc:docChg chg="modSld">
      <pc:chgData name="Gasparotto, Jessica M" userId="S::jgasparotto@ldcsb.ca::db3e8c2a-73e2-415d-99f4-ec51cc623841" providerId="AD" clId="Web-{EF41AEFB-1861-5CEE-AD55-7BB91F14175B}" dt="2020-07-19T11:48:07.569" v="215" actId="20577"/>
      <pc:docMkLst>
        <pc:docMk/>
      </pc:docMkLst>
      <pc:sldChg chg="addSp delSp modSp">
        <pc:chgData name="Gasparotto, Jessica M" userId="S::jgasparotto@ldcsb.ca::db3e8c2a-73e2-415d-99f4-ec51cc623841" providerId="AD" clId="Web-{EF41AEFB-1861-5CEE-AD55-7BB91F14175B}" dt="2020-07-19T11:43:56.406" v="182" actId="14100"/>
        <pc:sldMkLst>
          <pc:docMk/>
          <pc:sldMk cId="1315071093" sldId="260"/>
        </pc:sldMkLst>
        <pc:spChg chg="del mod">
          <ac:chgData name="Gasparotto, Jessica M" userId="S::jgasparotto@ldcsb.ca::db3e8c2a-73e2-415d-99f4-ec51cc623841" providerId="AD" clId="Web-{EF41AEFB-1861-5CEE-AD55-7BB91F14175B}" dt="2020-07-19T11:38:36.520" v="28"/>
          <ac:spMkLst>
            <pc:docMk/>
            <pc:sldMk cId="1315071093" sldId="260"/>
            <ac:spMk id="2" creationId="{AAAECB1C-2B2A-4E3A-AB3B-7E1340AD90FF}"/>
          </ac:spMkLst>
        </pc:spChg>
        <pc:spChg chg="mod">
          <ac:chgData name="Gasparotto, Jessica M" userId="S::jgasparotto@ldcsb.ca::db3e8c2a-73e2-415d-99f4-ec51cc623841" providerId="AD" clId="Web-{EF41AEFB-1861-5CEE-AD55-7BB91F14175B}" dt="2020-07-19T11:43:56.406" v="182" actId="14100"/>
          <ac:spMkLst>
            <pc:docMk/>
            <pc:sldMk cId="1315071093" sldId="260"/>
            <ac:spMk id="5" creationId="{73A16786-EFCA-4DCD-9210-902B8E696FF3}"/>
          </ac:spMkLst>
        </pc:spChg>
        <pc:spChg chg="mod">
          <ac:chgData name="Gasparotto, Jessica M" userId="S::jgasparotto@ldcsb.ca::db3e8c2a-73e2-415d-99f4-ec51cc623841" providerId="AD" clId="Web-{EF41AEFB-1861-5CEE-AD55-7BB91F14175B}" dt="2020-07-19T11:39:59.615" v="54" actId="14100"/>
          <ac:spMkLst>
            <pc:docMk/>
            <pc:sldMk cId="1315071093" sldId="260"/>
            <ac:spMk id="7" creationId="{576B3194-A5E0-4CC9-9C7A-5A0EE968454D}"/>
          </ac:spMkLst>
        </pc:spChg>
        <pc:spChg chg="mod">
          <ac:chgData name="Gasparotto, Jessica M" userId="S::jgasparotto@ldcsb.ca::db3e8c2a-73e2-415d-99f4-ec51cc623841" providerId="AD" clId="Web-{EF41AEFB-1861-5CEE-AD55-7BB91F14175B}" dt="2020-07-19T11:40:18.225" v="60" actId="1076"/>
          <ac:spMkLst>
            <pc:docMk/>
            <pc:sldMk cId="1315071093" sldId="260"/>
            <ac:spMk id="8" creationId="{7E14AF74-3CA0-4CB3-B226-F02D4BC7FDC4}"/>
          </ac:spMkLst>
        </pc:spChg>
        <pc:spChg chg="mod">
          <ac:chgData name="Gasparotto, Jessica M" userId="S::jgasparotto@ldcsb.ca::db3e8c2a-73e2-415d-99f4-ec51cc623841" providerId="AD" clId="Web-{EF41AEFB-1861-5CEE-AD55-7BB91F14175B}" dt="2020-07-19T11:43:14.088" v="170" actId="14100"/>
          <ac:spMkLst>
            <pc:docMk/>
            <pc:sldMk cId="1315071093" sldId="260"/>
            <ac:spMk id="10" creationId="{C56EEA93-182B-4B7A-A929-79C380D2CB40}"/>
          </ac:spMkLst>
        </pc:spChg>
        <pc:spChg chg="mod">
          <ac:chgData name="Gasparotto, Jessica M" userId="S::jgasparotto@ldcsb.ca::db3e8c2a-73e2-415d-99f4-ec51cc623841" providerId="AD" clId="Web-{EF41AEFB-1861-5CEE-AD55-7BB91F14175B}" dt="2020-07-19T11:43:52.625" v="181" actId="14100"/>
          <ac:spMkLst>
            <pc:docMk/>
            <pc:sldMk cId="1315071093" sldId="260"/>
            <ac:spMk id="11" creationId="{08126A2B-7E28-4F11-8FE1-BE83C0E4B932}"/>
          </ac:spMkLst>
        </pc:spChg>
        <pc:spChg chg="mod">
          <ac:chgData name="Gasparotto, Jessica M" userId="S::jgasparotto@ldcsb.ca::db3e8c2a-73e2-415d-99f4-ec51cc623841" providerId="AD" clId="Web-{EF41AEFB-1861-5CEE-AD55-7BB91F14175B}" dt="2020-07-19T11:42:22.368" v="152" actId="20577"/>
          <ac:spMkLst>
            <pc:docMk/>
            <pc:sldMk cId="1315071093" sldId="260"/>
            <ac:spMk id="14" creationId="{24A2922C-35B5-4397-853E-04C98FD4525C}"/>
          </ac:spMkLst>
        </pc:spChg>
        <pc:spChg chg="mod">
          <ac:chgData name="Gasparotto, Jessica M" userId="S::jgasparotto@ldcsb.ca::db3e8c2a-73e2-415d-99f4-ec51cc623841" providerId="AD" clId="Web-{EF41AEFB-1861-5CEE-AD55-7BB91F14175B}" dt="2020-07-19T11:39:49.662" v="50" actId="1076"/>
          <ac:spMkLst>
            <pc:docMk/>
            <pc:sldMk cId="1315071093" sldId="260"/>
            <ac:spMk id="17" creationId="{83B3C5D6-458C-49EC-9B3D-8BC9F5481E05}"/>
          </ac:spMkLst>
        </pc:spChg>
        <pc:spChg chg="mod">
          <ac:chgData name="Gasparotto, Jessica M" userId="S::jgasparotto@ldcsb.ca::db3e8c2a-73e2-415d-99f4-ec51cc623841" providerId="AD" clId="Web-{EF41AEFB-1861-5CEE-AD55-7BB91F14175B}" dt="2020-07-19T11:39:52.537" v="51" actId="1076"/>
          <ac:spMkLst>
            <pc:docMk/>
            <pc:sldMk cId="1315071093" sldId="260"/>
            <ac:spMk id="21" creationId="{72547794-A493-43E8-92B6-D5C7431B44E7}"/>
          </ac:spMkLst>
        </pc:spChg>
        <pc:spChg chg="mod">
          <ac:chgData name="Gasparotto, Jessica M" userId="S::jgasparotto@ldcsb.ca::db3e8c2a-73e2-415d-99f4-ec51cc623841" providerId="AD" clId="Web-{EF41AEFB-1861-5CEE-AD55-7BB91F14175B}" dt="2020-07-19T11:43:07.572" v="167" actId="1076"/>
          <ac:spMkLst>
            <pc:docMk/>
            <pc:sldMk cId="1315071093" sldId="260"/>
            <ac:spMk id="22" creationId="{0EA4C021-B6C6-41DC-8876-2F1C47E4A3CB}"/>
          </ac:spMkLst>
        </pc:spChg>
        <pc:spChg chg="mod">
          <ac:chgData name="Gasparotto, Jessica M" userId="S::jgasparotto@ldcsb.ca::db3e8c2a-73e2-415d-99f4-ec51cc623841" providerId="AD" clId="Web-{EF41AEFB-1861-5CEE-AD55-7BB91F14175B}" dt="2020-07-19T11:42:54.728" v="164" actId="1076"/>
          <ac:spMkLst>
            <pc:docMk/>
            <pc:sldMk cId="1315071093" sldId="260"/>
            <ac:spMk id="25" creationId="{94A80EC9-EFC6-479C-8B51-422745189518}"/>
          </ac:spMkLst>
        </pc:spChg>
        <pc:spChg chg="mod">
          <ac:chgData name="Gasparotto, Jessica M" userId="S::jgasparotto@ldcsb.ca::db3e8c2a-73e2-415d-99f4-ec51cc623841" providerId="AD" clId="Web-{EF41AEFB-1861-5CEE-AD55-7BB91F14175B}" dt="2020-07-19T11:40:15.959" v="59" actId="14100"/>
          <ac:spMkLst>
            <pc:docMk/>
            <pc:sldMk cId="1315071093" sldId="260"/>
            <ac:spMk id="26" creationId="{1E524071-45DB-414A-8BE9-A67BF66F5CF9}"/>
          </ac:spMkLst>
        </pc:spChg>
        <pc:spChg chg="mod">
          <ac:chgData name="Gasparotto, Jessica M" userId="S::jgasparotto@ldcsb.ca::db3e8c2a-73e2-415d-99f4-ec51cc623841" providerId="AD" clId="Web-{EF41AEFB-1861-5CEE-AD55-7BB91F14175B}" dt="2020-07-19T11:43:18.573" v="171" actId="1076"/>
          <ac:spMkLst>
            <pc:docMk/>
            <pc:sldMk cId="1315071093" sldId="260"/>
            <ac:spMk id="28" creationId="{CDE6E66F-D8A1-476B-A6A9-D543A6B7CFD1}"/>
          </ac:spMkLst>
        </pc:spChg>
        <pc:spChg chg="mod">
          <ac:chgData name="Gasparotto, Jessica M" userId="S::jgasparotto@ldcsb.ca::db3e8c2a-73e2-415d-99f4-ec51cc623841" providerId="AD" clId="Web-{EF41AEFB-1861-5CEE-AD55-7BB91F14175B}" dt="2020-07-19T11:43:35.905" v="177" actId="1076"/>
          <ac:spMkLst>
            <pc:docMk/>
            <pc:sldMk cId="1315071093" sldId="260"/>
            <ac:spMk id="29" creationId="{D666AB9D-9E6C-4B7C-A153-E5C26D66E6C0}"/>
          </ac:spMkLst>
        </pc:spChg>
        <pc:picChg chg="add mod modCrop">
          <ac:chgData name="Gasparotto, Jessica M" userId="S::jgasparotto@ldcsb.ca::db3e8c2a-73e2-415d-99f4-ec51cc623841" providerId="AD" clId="Web-{EF41AEFB-1861-5CEE-AD55-7BB91F14175B}" dt="2020-07-19T11:43:29.655" v="175" actId="1076"/>
          <ac:picMkLst>
            <pc:docMk/>
            <pc:sldMk cId="1315071093" sldId="260"/>
            <ac:picMk id="3" creationId="{7F3933C8-037C-4202-9BD1-6A30D48628F9}"/>
          </ac:picMkLst>
        </pc:picChg>
        <pc:picChg chg="mod modCrop">
          <ac:chgData name="Gasparotto, Jessica M" userId="S::jgasparotto@ldcsb.ca::db3e8c2a-73e2-415d-99f4-ec51cc623841" providerId="AD" clId="Web-{EF41AEFB-1861-5CEE-AD55-7BB91F14175B}" dt="2020-07-19T11:43:25.530" v="173" actId="1076"/>
          <ac:picMkLst>
            <pc:docMk/>
            <pc:sldMk cId="1315071093" sldId="260"/>
            <ac:picMk id="4" creationId="{C950E2AD-0109-4737-8B4C-6CCCAE087E9C}"/>
          </ac:picMkLst>
        </pc:picChg>
        <pc:picChg chg="mod ord">
          <ac:chgData name="Gasparotto, Jessica M" userId="S::jgasparotto@ldcsb.ca::db3e8c2a-73e2-415d-99f4-ec51cc623841" providerId="AD" clId="Web-{EF41AEFB-1861-5CEE-AD55-7BB91F14175B}" dt="2020-07-19T11:43:27.217" v="174" actId="1076"/>
          <ac:picMkLst>
            <pc:docMk/>
            <pc:sldMk cId="1315071093" sldId="260"/>
            <ac:picMk id="15" creationId="{4A180AFB-2BAE-485F-8189-6250A7795F35}"/>
          </ac:picMkLst>
        </pc:picChg>
        <pc:picChg chg="mod modCrop">
          <ac:chgData name="Gasparotto, Jessica M" userId="S::jgasparotto@ldcsb.ca::db3e8c2a-73e2-415d-99f4-ec51cc623841" providerId="AD" clId="Web-{EF41AEFB-1861-5CEE-AD55-7BB91F14175B}" dt="2020-07-19T11:43:47.890" v="180"/>
          <ac:picMkLst>
            <pc:docMk/>
            <pc:sldMk cId="1315071093" sldId="260"/>
            <ac:picMk id="16" creationId="{A5CE67AF-AC3F-4F04-8D39-89098AEA0D16}"/>
          </ac:picMkLst>
        </pc:picChg>
        <pc:picChg chg="mod">
          <ac:chgData name="Gasparotto, Jessica M" userId="S::jgasparotto@ldcsb.ca::db3e8c2a-73e2-415d-99f4-ec51cc623841" providerId="AD" clId="Web-{EF41AEFB-1861-5CEE-AD55-7BB91F14175B}" dt="2020-07-19T11:43:09.494" v="168" actId="1076"/>
          <ac:picMkLst>
            <pc:docMk/>
            <pc:sldMk cId="1315071093" sldId="260"/>
            <ac:picMk id="23" creationId="{CD5F6455-397D-4A8D-ACD6-E38CF5769B0E}"/>
          </ac:picMkLst>
        </pc:picChg>
        <pc:picChg chg="mod">
          <ac:chgData name="Gasparotto, Jessica M" userId="S::jgasparotto@ldcsb.ca::db3e8c2a-73e2-415d-99f4-ec51cc623841" providerId="AD" clId="Web-{EF41AEFB-1861-5CEE-AD55-7BB91F14175B}" dt="2020-07-19T11:40:00.912" v="55" actId="1076"/>
          <ac:picMkLst>
            <pc:docMk/>
            <pc:sldMk cId="1315071093" sldId="260"/>
            <ac:picMk id="24" creationId="{F05E915B-BF1A-4F76-BCEE-109DC1EFDB9C}"/>
          </ac:picMkLst>
        </pc:picChg>
        <pc:picChg chg="mod">
          <ac:chgData name="Gasparotto, Jessica M" userId="S::jgasparotto@ldcsb.ca::db3e8c2a-73e2-415d-99f4-ec51cc623841" providerId="AD" clId="Web-{EF41AEFB-1861-5CEE-AD55-7BB91F14175B}" dt="2020-07-19T11:40:19.584" v="61" actId="1076"/>
          <ac:picMkLst>
            <pc:docMk/>
            <pc:sldMk cId="1315071093" sldId="260"/>
            <ac:picMk id="27" creationId="{41665FE1-369F-4902-B754-91F155068143}"/>
          </ac:picMkLst>
        </pc:picChg>
        <pc:picChg chg="mod">
          <ac:chgData name="Gasparotto, Jessica M" userId="S::jgasparotto@ldcsb.ca::db3e8c2a-73e2-415d-99f4-ec51cc623841" providerId="AD" clId="Web-{EF41AEFB-1861-5CEE-AD55-7BB91F14175B}" dt="2020-07-19T11:42:43.462" v="161" actId="1076"/>
          <ac:picMkLst>
            <pc:docMk/>
            <pc:sldMk cId="1315071093" sldId="260"/>
            <ac:picMk id="30" creationId="{059B39B6-BE69-4F71-8C92-D8C62CC31522}"/>
          </ac:picMkLst>
        </pc:picChg>
      </pc:sldChg>
      <pc:sldChg chg="addSp delSp modSp mod setBg">
        <pc:chgData name="Gasparotto, Jessica M" userId="S::jgasparotto@ldcsb.ca::db3e8c2a-73e2-415d-99f4-ec51cc623841" providerId="AD" clId="Web-{EF41AEFB-1861-5CEE-AD55-7BB91F14175B}" dt="2020-07-19T11:48:06.913" v="213" actId="20577"/>
        <pc:sldMkLst>
          <pc:docMk/>
          <pc:sldMk cId="2280498799" sldId="261"/>
        </pc:sldMkLst>
        <pc:spChg chg="mod">
          <ac:chgData name="Gasparotto, Jessica M" userId="S::jgasparotto@ldcsb.ca::db3e8c2a-73e2-415d-99f4-ec51cc623841" providerId="AD" clId="Web-{EF41AEFB-1861-5CEE-AD55-7BB91F14175B}" dt="2020-07-19T11:48:06.913" v="213" actId="20577"/>
          <ac:spMkLst>
            <pc:docMk/>
            <pc:sldMk cId="2280498799" sldId="261"/>
            <ac:spMk id="2" creationId="{D9487AE5-0880-4D12-984F-29EB140EAD95}"/>
          </ac:spMkLst>
        </pc:spChg>
        <pc:spChg chg="add del mod">
          <ac:chgData name="Gasparotto, Jessica M" userId="S::jgasparotto@ldcsb.ca::db3e8c2a-73e2-415d-99f4-ec51cc623841" providerId="AD" clId="Web-{EF41AEFB-1861-5CEE-AD55-7BB91F14175B}" dt="2020-07-19T11:44:24.656" v="183"/>
          <ac:spMkLst>
            <pc:docMk/>
            <pc:sldMk cId="2280498799" sldId="261"/>
            <ac:spMk id="8" creationId="{4F6B5340-CD10-4EB1-9DF0-E14D41FD5EAE}"/>
          </ac:spMkLst>
        </pc:spChg>
        <pc:spChg chg="add">
          <ac:chgData name="Gasparotto, Jessica M" userId="S::jgasparotto@ldcsb.ca::db3e8c2a-73e2-415d-99f4-ec51cc623841" providerId="AD" clId="Web-{EF41AEFB-1861-5CEE-AD55-7BB91F14175B}" dt="2020-07-19T11:47:59.631" v="212"/>
          <ac:spMkLst>
            <pc:docMk/>
            <pc:sldMk cId="2280498799" sldId="261"/>
            <ac:spMk id="18" creationId="{928F64C6-FE22-4FC1-A763-DFCC514811BD}"/>
          </ac:spMkLst>
        </pc:spChg>
        <pc:picChg chg="del">
          <ac:chgData name="Gasparotto, Jessica M" userId="S::jgasparotto@ldcsb.ca::db3e8c2a-73e2-415d-99f4-ec51cc623841" providerId="AD" clId="Web-{EF41AEFB-1861-5CEE-AD55-7BB91F14175B}" dt="2020-07-19T11:36:32.153" v="0"/>
          <ac:picMkLst>
            <pc:docMk/>
            <pc:sldMk cId="2280498799" sldId="261"/>
            <ac:picMk id="4" creationId="{6F344D78-1FFD-4965-AE65-C03F615CEB2C}"/>
          </ac:picMkLst>
        </pc:picChg>
        <pc:picChg chg="del mod">
          <ac:chgData name="Gasparotto, Jessica M" userId="S::jgasparotto@ldcsb.ca::db3e8c2a-73e2-415d-99f4-ec51cc623841" providerId="AD" clId="Web-{EF41AEFB-1861-5CEE-AD55-7BB91F14175B}" dt="2020-07-19T11:47:54.022" v="211"/>
          <ac:picMkLst>
            <pc:docMk/>
            <pc:sldMk cId="2280498799" sldId="261"/>
            <ac:picMk id="5" creationId="{9F043CCC-ED43-4899-8D21-D7B90CD6B55B}"/>
          </ac:picMkLst>
        </pc:picChg>
        <pc:picChg chg="del">
          <ac:chgData name="Gasparotto, Jessica M" userId="S::jgasparotto@ldcsb.ca::db3e8c2a-73e2-415d-99f4-ec51cc623841" providerId="AD" clId="Web-{EF41AEFB-1861-5CEE-AD55-7BB91F14175B}" dt="2020-07-19T11:46:19.456" v="192"/>
          <ac:picMkLst>
            <pc:docMk/>
            <pc:sldMk cId="2280498799" sldId="261"/>
            <ac:picMk id="6" creationId="{5EE0A82B-5423-4943-9338-0239F8ABA6B7}"/>
          </ac:picMkLst>
        </pc:picChg>
        <pc:picChg chg="del">
          <ac:chgData name="Gasparotto, Jessica M" userId="S::jgasparotto@ldcsb.ca::db3e8c2a-73e2-415d-99f4-ec51cc623841" providerId="AD" clId="Web-{EF41AEFB-1861-5CEE-AD55-7BB91F14175B}" dt="2020-07-19T11:46:21.034" v="193"/>
          <ac:picMkLst>
            <pc:docMk/>
            <pc:sldMk cId="2280498799" sldId="261"/>
            <ac:picMk id="7" creationId="{E6B54C69-2E63-4F06-B67E-EE92EE130879}"/>
          </ac:picMkLst>
        </pc:picChg>
        <pc:picChg chg="add mod ord modCrop">
          <ac:chgData name="Gasparotto, Jessica M" userId="S::jgasparotto@ldcsb.ca::db3e8c2a-73e2-415d-99f4-ec51cc623841" providerId="AD" clId="Web-{EF41AEFB-1861-5CEE-AD55-7BB91F14175B}" dt="2020-07-19T11:47:59.631" v="212"/>
          <ac:picMkLst>
            <pc:docMk/>
            <pc:sldMk cId="2280498799" sldId="261"/>
            <ac:picMk id="9" creationId="{10CA2A66-7D46-41DB-9CAB-6CDF0BAD4754}"/>
          </ac:picMkLst>
        </pc:picChg>
        <pc:picChg chg="add mod ord">
          <ac:chgData name="Gasparotto, Jessica M" userId="S::jgasparotto@ldcsb.ca::db3e8c2a-73e2-415d-99f4-ec51cc623841" providerId="AD" clId="Web-{EF41AEFB-1861-5CEE-AD55-7BB91F14175B}" dt="2020-07-19T11:47:59.631" v="212"/>
          <ac:picMkLst>
            <pc:docMk/>
            <pc:sldMk cId="2280498799" sldId="261"/>
            <ac:picMk id="10" creationId="{9C414C81-282B-4596-AFD4-204CFCD8919D}"/>
          </ac:picMkLst>
        </pc:picChg>
        <pc:picChg chg="add mod">
          <ac:chgData name="Gasparotto, Jessica M" userId="S::jgasparotto@ldcsb.ca::db3e8c2a-73e2-415d-99f4-ec51cc623841" providerId="AD" clId="Web-{EF41AEFB-1861-5CEE-AD55-7BB91F14175B}" dt="2020-07-19T11:47:59.631" v="212"/>
          <ac:picMkLst>
            <pc:docMk/>
            <pc:sldMk cId="2280498799" sldId="261"/>
            <ac:picMk id="11" creationId="{AFCA843B-976A-456F-A8BB-FFE09AF9DA8E}"/>
          </ac:picMkLst>
        </pc:picChg>
        <pc:picChg chg="add mod">
          <ac:chgData name="Gasparotto, Jessica M" userId="S::jgasparotto@ldcsb.ca::db3e8c2a-73e2-415d-99f4-ec51cc623841" providerId="AD" clId="Web-{EF41AEFB-1861-5CEE-AD55-7BB91F14175B}" dt="2020-07-19T11:47:59.631" v="212"/>
          <ac:picMkLst>
            <pc:docMk/>
            <pc:sldMk cId="2280498799" sldId="261"/>
            <ac:picMk id="12" creationId="{264FCD50-B1B7-485C-98A0-78C76B0D7477}"/>
          </ac:picMkLst>
        </pc:picChg>
        <pc:picChg chg="add mod">
          <ac:chgData name="Gasparotto, Jessica M" userId="S::jgasparotto@ldcsb.ca::db3e8c2a-73e2-415d-99f4-ec51cc623841" providerId="AD" clId="Web-{EF41AEFB-1861-5CEE-AD55-7BB91F14175B}" dt="2020-07-19T11:47:59.631" v="212"/>
          <ac:picMkLst>
            <pc:docMk/>
            <pc:sldMk cId="2280498799" sldId="261"/>
            <ac:picMk id="13" creationId="{BB159971-D0AA-45B6-8219-75F6570B05DC}"/>
          </ac:picMkLst>
        </pc:picChg>
        <pc:cxnChg chg="add">
          <ac:chgData name="Gasparotto, Jessica M" userId="S::jgasparotto@ldcsb.ca::db3e8c2a-73e2-415d-99f4-ec51cc623841" providerId="AD" clId="Web-{EF41AEFB-1861-5CEE-AD55-7BB91F14175B}" dt="2020-07-19T11:47:59.631" v="212"/>
          <ac:cxnSpMkLst>
            <pc:docMk/>
            <pc:sldMk cId="2280498799" sldId="261"/>
            <ac:cxnSpMk id="20" creationId="{5C34627B-48E6-4F4D-B843-97717A86B490}"/>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hyperlink" Target="https://www.historyanswers.co.uk/inventions/evolution-of-the-wheel/" TargetMode="External"/><Relationship Id="rId7" Type="http://schemas.openxmlformats.org/officeDocument/2006/relationships/hyperlink" Target="https://www.ancient.eu/chariot/" TargetMode="External"/><Relationship Id="rId2" Type="http://schemas.openxmlformats.org/officeDocument/2006/relationships/hyperlink" Target="https://www.smithsonianmag.com/science-nature/a-salute-to-the-wheel-31805121/" TargetMode="External"/><Relationship Id="rId1" Type="http://schemas.openxmlformats.org/officeDocument/2006/relationships/slideLayout" Target="../slideLayouts/slideLayout2.xml"/><Relationship Id="rId6" Type="http://schemas.openxmlformats.org/officeDocument/2006/relationships/hyperlink" Target="https://www.timetoast.com/timelines/the-wheel--6" TargetMode="External"/><Relationship Id="rId5" Type="http://schemas.openxmlformats.org/officeDocument/2006/relationships/hyperlink" Target="https://www.britannica.com/technology/wheel" TargetMode="External"/><Relationship Id="rId4" Type="http://schemas.openxmlformats.org/officeDocument/2006/relationships/hyperlink" Target="https://interestingengineering.com/the-history-and-evolution-of-the-whee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95342" y="637953"/>
            <a:ext cx="8272458" cy="3189507"/>
          </a:xfrm>
        </p:spPr>
        <p:txBody>
          <a:bodyPr>
            <a:normAutofit/>
          </a:bodyPr>
          <a:lstStyle/>
          <a:p>
            <a:pPr algn="l"/>
            <a:r>
              <a:rPr lang="en-US" sz="8000">
                <a:solidFill>
                  <a:srgbClr val="FFFFFF"/>
                </a:solidFill>
                <a:cs typeface="Calibri Light"/>
              </a:rPr>
              <a:t>The evolution of machines</a:t>
            </a:r>
            <a:endParaRPr lang="en-US" sz="8000">
              <a:solidFill>
                <a:srgbClr val="FFFFFF"/>
              </a:solidFill>
            </a:endParaRPr>
          </a:p>
        </p:txBody>
      </p:sp>
      <p:sp>
        <p:nvSpPr>
          <p:cNvPr id="12" name="Freeform 6">
            <a:extLst>
              <a:ext uri="{FF2B5EF4-FFF2-40B4-BE49-F238E27FC236}">
                <a16:creationId xmlns:a16="http://schemas.microsoft.com/office/drawing/2014/main" id="{94EE1A74-DEBF-434E-8B5E-7AB296ECBE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795342" y="4377268"/>
            <a:ext cx="7970903" cy="1280582"/>
          </a:xfrm>
        </p:spPr>
        <p:txBody>
          <a:bodyPr vert="horz" lIns="91440" tIns="45720" rIns="91440" bIns="45720" rtlCol="0" anchor="t">
            <a:normAutofit/>
          </a:bodyPr>
          <a:lstStyle/>
          <a:p>
            <a:pPr algn="l"/>
            <a:r>
              <a:rPr lang="en-US" sz="3200">
                <a:solidFill>
                  <a:srgbClr val="FEFFFF"/>
                </a:solidFill>
                <a:cs typeface="Calibri"/>
              </a:rPr>
              <a:t>And</a:t>
            </a:r>
            <a:r>
              <a:rPr lang="en-US" sz="3200">
                <a:solidFill>
                  <a:schemeClr val="bg1"/>
                </a:solidFill>
                <a:cs typeface="Calibri"/>
              </a:rPr>
              <a:t> how technology affects society</a:t>
            </a:r>
            <a:endParaRPr lang="en-US" sz="3200">
              <a:solidFill>
                <a:schemeClr val="bg1"/>
              </a:solidFill>
            </a:endParaRPr>
          </a:p>
        </p:txBody>
      </p:sp>
      <p:sp>
        <p:nvSpPr>
          <p:cNvPr id="18" name="Rectangle 8">
            <a:extLst>
              <a:ext uri="{FF2B5EF4-FFF2-40B4-BE49-F238E27FC236}">
                <a16:creationId xmlns:a16="http://schemas.microsoft.com/office/drawing/2014/main" id="{E4737216-37B2-43AD-AB08-05BFCCEFC9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26264-9656-4B3E-A474-9F1F4159D719}"/>
              </a:ext>
            </a:extLst>
          </p:cNvPr>
          <p:cNvSpPr>
            <a:spLocks noGrp="1"/>
          </p:cNvSpPr>
          <p:nvPr>
            <p:ph type="title"/>
          </p:nvPr>
        </p:nvSpPr>
        <p:spPr>
          <a:xfrm>
            <a:off x="292570" y="139347"/>
            <a:ext cx="10515600" cy="921045"/>
          </a:xfrm>
        </p:spPr>
        <p:txBody>
          <a:bodyPr>
            <a:normAutofit/>
          </a:bodyPr>
          <a:lstStyle/>
          <a:p>
            <a:r>
              <a:rPr lang="en-US" sz="4000" b="1" dirty="0">
                <a:cs typeface="Calibri Light"/>
              </a:rPr>
              <a:t>The evolution of machines</a:t>
            </a:r>
            <a:endParaRPr lang="en-US" sz="4000" b="1" dirty="0"/>
          </a:p>
        </p:txBody>
      </p:sp>
      <p:sp>
        <p:nvSpPr>
          <p:cNvPr id="3" name="Content Placeholder 2">
            <a:extLst>
              <a:ext uri="{FF2B5EF4-FFF2-40B4-BE49-F238E27FC236}">
                <a16:creationId xmlns:a16="http://schemas.microsoft.com/office/drawing/2014/main" id="{ECD89116-3C40-48FF-A2F4-F0D7AE4B7A44}"/>
              </a:ext>
            </a:extLst>
          </p:cNvPr>
          <p:cNvSpPr>
            <a:spLocks noGrp="1"/>
          </p:cNvSpPr>
          <p:nvPr>
            <p:ph idx="1"/>
          </p:nvPr>
        </p:nvSpPr>
        <p:spPr>
          <a:xfrm>
            <a:off x="330201" y="907419"/>
            <a:ext cx="11550414" cy="5813094"/>
          </a:xfrm>
        </p:spPr>
        <p:txBody>
          <a:bodyPr vert="horz" lIns="91440" tIns="45720" rIns="91440" bIns="45720" rtlCol="0" anchor="t">
            <a:normAutofit/>
          </a:bodyPr>
          <a:lstStyle/>
          <a:p>
            <a:pPr marL="0" indent="0">
              <a:buNone/>
            </a:pPr>
            <a:r>
              <a:rPr lang="en-US" sz="2000" b="1" dirty="0">
                <a:cs typeface="Calibri"/>
              </a:rPr>
              <a:t>Outline</a:t>
            </a:r>
          </a:p>
          <a:p>
            <a:pPr marL="0" indent="0">
              <a:buNone/>
            </a:pPr>
            <a:r>
              <a:rPr lang="en-US" sz="2000" dirty="0">
                <a:ea typeface="+mn-lt"/>
                <a:cs typeface="+mn-lt"/>
              </a:rPr>
              <a:t>Use a chronological timeline to present how </a:t>
            </a:r>
            <a:r>
              <a:rPr lang="en-US" sz="2000" dirty="0">
                <a:cs typeface="Calibri"/>
              </a:rPr>
              <a:t>a simple machine, complex machine or tool has evolved over time and how the technology has affected society.</a:t>
            </a:r>
          </a:p>
          <a:p>
            <a:pPr>
              <a:buFont typeface="Wingdings" panose="020B0604020202020204" pitchFamily="34" charset="0"/>
              <a:buChar char="ü"/>
            </a:pPr>
            <a:endParaRPr lang="en-US" sz="2000" dirty="0">
              <a:cs typeface="Calibri"/>
            </a:endParaRPr>
          </a:p>
          <a:p>
            <a:pPr marL="0" indent="0">
              <a:buNone/>
            </a:pPr>
            <a:r>
              <a:rPr lang="en-US" sz="2000" b="1" dirty="0">
                <a:cs typeface="Calibri"/>
              </a:rPr>
              <a:t>Learning Goals </a:t>
            </a:r>
          </a:p>
          <a:p>
            <a:pPr marL="342900" indent="-342900">
              <a:buFont typeface="Wingdings" panose="020B0604020202020204" pitchFamily="34" charset="0"/>
              <a:buChar char="ü"/>
            </a:pPr>
            <a:r>
              <a:rPr lang="en-US" sz="2000" dirty="0">
                <a:ea typeface="+mn-lt"/>
                <a:cs typeface="+mn-lt"/>
              </a:rPr>
              <a:t>Describe how society influences technological innovation and how technology affects society.</a:t>
            </a:r>
            <a:endParaRPr lang="en-US" sz="2000" dirty="0">
              <a:cs typeface="Calibri"/>
            </a:endParaRPr>
          </a:p>
          <a:p>
            <a:pPr marL="342900" indent="-342900">
              <a:buFont typeface="Wingdings" panose="020B0604020202020204" pitchFamily="34" charset="0"/>
              <a:buChar char="ü"/>
            </a:pPr>
            <a:r>
              <a:rPr lang="en-US" sz="2000" dirty="0">
                <a:ea typeface="+mn-lt"/>
                <a:cs typeface="+mn-lt"/>
              </a:rPr>
              <a:t>Develop research skills using the internet. </a:t>
            </a:r>
          </a:p>
          <a:p>
            <a:pPr marL="342900" indent="-342900">
              <a:buFont typeface="Wingdings" panose="020B0604020202020204" pitchFamily="34" charset="0"/>
              <a:buChar char="ü"/>
            </a:pPr>
            <a:r>
              <a:rPr lang="en-US" sz="2000" dirty="0">
                <a:ea typeface="+mn-lt"/>
                <a:cs typeface="+mn-lt"/>
              </a:rPr>
              <a:t>Develop communication, summarizing and visual presentation skills. </a:t>
            </a:r>
            <a:endParaRPr lang="en-US" sz="2000" dirty="0">
              <a:cs typeface="Calibri"/>
            </a:endParaRPr>
          </a:p>
          <a:p>
            <a:pPr marL="342900" indent="-342900">
              <a:buFont typeface="Wingdings" panose="020B0604020202020204" pitchFamily="34" charset="0"/>
              <a:buChar char="ü"/>
            </a:pPr>
            <a:endParaRPr lang="en-US" sz="2000" dirty="0">
              <a:cs typeface="Calibri"/>
            </a:endParaRPr>
          </a:p>
          <a:p>
            <a:pPr marL="0" indent="0">
              <a:buNone/>
            </a:pPr>
            <a:r>
              <a:rPr lang="en-US" sz="2000" b="1" dirty="0">
                <a:cs typeface="Calibri"/>
              </a:rPr>
              <a:t>Success criteria</a:t>
            </a:r>
            <a:endParaRPr lang="en-US" sz="2000" dirty="0">
              <a:cs typeface="Calibri"/>
            </a:endParaRPr>
          </a:p>
          <a:p>
            <a:pPr>
              <a:buFont typeface="Wingdings" panose="020B0604020202020204" pitchFamily="34" charset="0"/>
              <a:buChar char="q"/>
            </a:pPr>
            <a:r>
              <a:rPr lang="en-US" sz="2000" dirty="0">
                <a:cs typeface="Calibri"/>
              </a:rPr>
              <a:t>Effective communication of your research material.</a:t>
            </a:r>
          </a:p>
          <a:p>
            <a:pPr>
              <a:buFont typeface="Wingdings" panose="020B0604020202020204" pitchFamily="34" charset="0"/>
              <a:buChar char="q"/>
            </a:pPr>
            <a:r>
              <a:rPr lang="en-US" sz="2000" dirty="0">
                <a:cs typeface="Calibri"/>
              </a:rPr>
              <a:t>Clearly communicate the importance of the tool/machine, how the machine has evolved, changes in materials, process, shape, function, utilizes a simple machine.</a:t>
            </a:r>
          </a:p>
          <a:p>
            <a:pPr>
              <a:buFont typeface="Wingdings" panose="020B0604020202020204" pitchFamily="34" charset="0"/>
              <a:buChar char="q"/>
            </a:pPr>
            <a:r>
              <a:rPr lang="en-US" sz="2000" dirty="0">
                <a:cs typeface="Calibri"/>
              </a:rPr>
              <a:t>Include at least 5 dates, images and chronological summary.</a:t>
            </a:r>
          </a:p>
          <a:p>
            <a:pPr>
              <a:buFont typeface="Wingdings" panose="020B0604020202020204" pitchFamily="34" charset="0"/>
              <a:buChar char="q"/>
            </a:pPr>
            <a:r>
              <a:rPr lang="en-US" sz="2000" dirty="0">
                <a:cs typeface="Calibri"/>
              </a:rPr>
              <a:t>Include a minimum of 3 resources to conduct your research.</a:t>
            </a:r>
          </a:p>
          <a:p>
            <a:pPr marL="0" indent="0">
              <a:buNone/>
            </a:pPr>
            <a:endParaRPr lang="en-US" sz="2400" b="1" dirty="0">
              <a:cs typeface="Calibri"/>
            </a:endParaRPr>
          </a:p>
          <a:p>
            <a:pPr>
              <a:buFont typeface="Wingdings" panose="020B0604020202020204" pitchFamily="34" charset="0"/>
              <a:buChar char="ü"/>
            </a:pPr>
            <a:endParaRPr lang="en-US" sz="2400" dirty="0">
              <a:cs typeface="Calibri"/>
            </a:endParaRPr>
          </a:p>
          <a:p>
            <a:endParaRPr lang="en-US" dirty="0">
              <a:cs typeface="Calibri"/>
            </a:endParaRPr>
          </a:p>
        </p:txBody>
      </p:sp>
      <p:sp>
        <p:nvSpPr>
          <p:cNvPr id="4" name="Rectangle 3">
            <a:extLst>
              <a:ext uri="{FF2B5EF4-FFF2-40B4-BE49-F238E27FC236}">
                <a16:creationId xmlns:a16="http://schemas.microsoft.com/office/drawing/2014/main" id="{478CCE95-D6AA-43E8-AF63-606DD85203B5}"/>
              </a:ext>
            </a:extLst>
          </p:cNvPr>
          <p:cNvSpPr/>
          <p:nvPr/>
        </p:nvSpPr>
        <p:spPr>
          <a:xfrm>
            <a:off x="97838" y="93134"/>
            <a:ext cx="11994442" cy="66886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5" descr="Tractor">
            <a:extLst>
              <a:ext uri="{FF2B5EF4-FFF2-40B4-BE49-F238E27FC236}">
                <a16:creationId xmlns:a16="http://schemas.microsoft.com/office/drawing/2014/main" id="{85A6CB3F-EEDE-45E4-B22F-D7416BA89DE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219245" y="629356"/>
            <a:ext cx="914400" cy="914400"/>
          </a:xfrm>
          <a:prstGeom prst="rect">
            <a:avLst/>
          </a:prstGeom>
        </p:spPr>
      </p:pic>
      <p:pic>
        <p:nvPicPr>
          <p:cNvPr id="6" name="Graphic 6" descr="Prehistoric Tool">
            <a:extLst>
              <a:ext uri="{FF2B5EF4-FFF2-40B4-BE49-F238E27FC236}">
                <a16:creationId xmlns:a16="http://schemas.microsoft.com/office/drawing/2014/main" id="{F9F840A4-961B-4AB7-BE33-DCA5ADDCC50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297319" y="281281"/>
            <a:ext cx="914400" cy="914400"/>
          </a:xfrm>
          <a:prstGeom prst="rect">
            <a:avLst/>
          </a:prstGeom>
        </p:spPr>
      </p:pic>
      <p:pic>
        <p:nvPicPr>
          <p:cNvPr id="7" name="Graphic 7" descr="Labor">
            <a:extLst>
              <a:ext uri="{FF2B5EF4-FFF2-40B4-BE49-F238E27FC236}">
                <a16:creationId xmlns:a16="http://schemas.microsoft.com/office/drawing/2014/main" id="{5269D728-FBB9-4C23-A890-B6F4055B562C}"/>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8244652" y="253059"/>
            <a:ext cx="914400" cy="914400"/>
          </a:xfrm>
          <a:prstGeom prst="rect">
            <a:avLst/>
          </a:prstGeom>
        </p:spPr>
      </p:pic>
      <p:pic>
        <p:nvPicPr>
          <p:cNvPr id="8" name="Graphic 8" descr="Cycling">
            <a:extLst>
              <a:ext uri="{FF2B5EF4-FFF2-40B4-BE49-F238E27FC236}">
                <a16:creationId xmlns:a16="http://schemas.microsoft.com/office/drawing/2014/main" id="{54644124-CAA7-4546-87C6-7B9ED1F6EF2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9448800" y="281281"/>
            <a:ext cx="914400" cy="914400"/>
          </a:xfrm>
          <a:prstGeom prst="rect">
            <a:avLst/>
          </a:prstGeom>
        </p:spPr>
      </p:pic>
      <p:sp>
        <p:nvSpPr>
          <p:cNvPr id="9" name="Rectangle 8">
            <a:extLst>
              <a:ext uri="{FF2B5EF4-FFF2-40B4-BE49-F238E27FC236}">
                <a16:creationId xmlns:a16="http://schemas.microsoft.com/office/drawing/2014/main" id="{8BEA953D-07B9-493B-87AA-7652E0E49D7B}"/>
              </a:ext>
            </a:extLst>
          </p:cNvPr>
          <p:cNvSpPr/>
          <p:nvPr/>
        </p:nvSpPr>
        <p:spPr>
          <a:xfrm>
            <a:off x="256669" y="2356928"/>
            <a:ext cx="11674591" cy="154828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31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0522E7-48EC-4FCC-A4A3-7A55DB3C1F43}"/>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3700" kern="1200" dirty="0">
                <a:solidFill>
                  <a:srgbClr val="FFFFFF"/>
                </a:solidFill>
                <a:latin typeface="+mj-lt"/>
                <a:ea typeface="+mj-ea"/>
                <a:cs typeface="+mj-cs"/>
              </a:rPr>
              <a:t>List of possible </a:t>
            </a:r>
            <a:r>
              <a:rPr lang="en-US" sz="3700" dirty="0">
                <a:solidFill>
                  <a:srgbClr val="FFFFFF"/>
                </a:solidFill>
              </a:rPr>
              <a:t>research </a:t>
            </a:r>
            <a:r>
              <a:rPr lang="en-US" sz="3700">
                <a:solidFill>
                  <a:srgbClr val="FFFFFF"/>
                </a:solidFill>
              </a:rPr>
              <a:t>topics –</a:t>
            </a:r>
            <a:r>
              <a:rPr lang="en-US" sz="3700" dirty="0">
                <a:solidFill>
                  <a:srgbClr val="FFFFFF"/>
                </a:solidFill>
              </a:rPr>
              <a:t/>
            </a:r>
            <a:br>
              <a:rPr lang="en-US" sz="3700" dirty="0">
                <a:solidFill>
                  <a:srgbClr val="FFFFFF"/>
                </a:solidFill>
              </a:rPr>
            </a:br>
            <a:r>
              <a:rPr lang="en-US" sz="3700" dirty="0"/>
              <a:t/>
            </a:r>
            <a:br>
              <a:rPr lang="en-US" sz="3700" dirty="0"/>
            </a:br>
            <a:r>
              <a:rPr lang="en-US" sz="3700">
                <a:solidFill>
                  <a:srgbClr val="FFFFFF"/>
                </a:solidFill>
              </a:rPr>
              <a:t>Machine</a:t>
            </a:r>
            <a:r>
              <a:rPr lang="en-US" sz="3700" dirty="0">
                <a:solidFill>
                  <a:srgbClr val="FFFFFF"/>
                </a:solidFill>
                <a:cs typeface="Calibri Light"/>
              </a:rPr>
              <a:t/>
            </a:r>
            <a:br>
              <a:rPr lang="en-US" sz="3700" dirty="0">
                <a:solidFill>
                  <a:srgbClr val="FFFFFF"/>
                </a:solidFill>
                <a:cs typeface="Calibri Light"/>
              </a:rPr>
            </a:br>
            <a:r>
              <a:rPr lang="en-US" sz="3700">
                <a:solidFill>
                  <a:srgbClr val="FFFFFF"/>
                </a:solidFill>
              </a:rPr>
              <a:t>Tools </a:t>
            </a:r>
            <a:endParaRPr lang="en-US" sz="3700" kern="1200" dirty="0">
              <a:solidFill>
                <a:srgbClr val="FFFFFF"/>
              </a:solidFill>
              <a:latin typeface="+mj-lt"/>
              <a:cs typeface="Calibri Light"/>
            </a:endParaRPr>
          </a:p>
        </p:txBody>
      </p:sp>
      <p:sp>
        <p:nvSpPr>
          <p:cNvPr id="15" name="Content Placeholder 14">
            <a:extLst>
              <a:ext uri="{FF2B5EF4-FFF2-40B4-BE49-F238E27FC236}">
                <a16:creationId xmlns:a16="http://schemas.microsoft.com/office/drawing/2014/main" id="{9730565F-21EC-42EF-B4D6-FDC9919474CD}"/>
              </a:ext>
            </a:extLst>
          </p:cNvPr>
          <p:cNvSpPr>
            <a:spLocks noGrp="1"/>
          </p:cNvSpPr>
          <p:nvPr>
            <p:ph idx="1"/>
          </p:nvPr>
        </p:nvSpPr>
        <p:spPr>
          <a:xfrm>
            <a:off x="4380855" y="1412489"/>
            <a:ext cx="3427283" cy="4363844"/>
          </a:xfrm>
        </p:spPr>
        <p:txBody>
          <a:bodyPr vert="horz" lIns="91440" tIns="45720" rIns="91440" bIns="45720" rtlCol="0" anchor="t">
            <a:normAutofit/>
          </a:bodyPr>
          <a:lstStyle/>
          <a:p>
            <a:r>
              <a:rPr lang="en-US" sz="2400"/>
              <a:t>Auger</a:t>
            </a:r>
            <a:endParaRPr lang="en-US" sz="2400">
              <a:cs typeface="Calibri"/>
            </a:endParaRPr>
          </a:p>
          <a:p>
            <a:r>
              <a:rPr lang="en-US" sz="2400"/>
              <a:t>Hammer</a:t>
            </a:r>
            <a:endParaRPr lang="en-US" sz="2400">
              <a:cs typeface="Calibri"/>
            </a:endParaRPr>
          </a:p>
          <a:p>
            <a:r>
              <a:rPr lang="en-US" sz="2400"/>
              <a:t>Wheel</a:t>
            </a:r>
            <a:endParaRPr lang="en-US" sz="2400">
              <a:cs typeface="Calibri"/>
            </a:endParaRPr>
          </a:p>
          <a:p>
            <a:r>
              <a:rPr lang="en-US" sz="2400"/>
              <a:t>Crowbar</a:t>
            </a:r>
            <a:endParaRPr lang="en-US" sz="2400">
              <a:cs typeface="Calibri"/>
            </a:endParaRPr>
          </a:p>
          <a:p>
            <a:r>
              <a:rPr lang="en-US" sz="2400"/>
              <a:t>Scissors</a:t>
            </a:r>
            <a:endParaRPr lang="en-US" sz="2400">
              <a:cs typeface="Calibri"/>
            </a:endParaRPr>
          </a:p>
          <a:p>
            <a:r>
              <a:rPr lang="en-US" sz="2400"/>
              <a:t>Pliers</a:t>
            </a:r>
            <a:endParaRPr lang="en-US" sz="2400">
              <a:cs typeface="Calibri"/>
            </a:endParaRPr>
          </a:p>
          <a:p>
            <a:r>
              <a:rPr lang="en-US" sz="2400"/>
              <a:t>Plough</a:t>
            </a:r>
            <a:endParaRPr lang="en-US" sz="2400">
              <a:cs typeface="Calibri"/>
            </a:endParaRPr>
          </a:p>
          <a:p>
            <a:r>
              <a:rPr lang="en-US" sz="2400"/>
              <a:t>Fishing reel</a:t>
            </a:r>
            <a:endParaRPr lang="en-US" sz="2400">
              <a:cs typeface="Calibri"/>
            </a:endParaRPr>
          </a:p>
          <a:p>
            <a:r>
              <a:rPr lang="en-US" sz="2400"/>
              <a:t>Crane</a:t>
            </a:r>
            <a:endParaRPr lang="en-US" sz="2400">
              <a:cs typeface="Calibri"/>
            </a:endParaRPr>
          </a:p>
          <a:p>
            <a:endParaRPr lang="en-US" sz="2400" dirty="0">
              <a:cs typeface="Calibri"/>
            </a:endParaRPr>
          </a:p>
        </p:txBody>
      </p:sp>
      <p:cxnSp>
        <p:nvCxnSpPr>
          <p:cNvPr id="24" name="Straight Connector 23">
            <a:extLst>
              <a:ext uri="{FF2B5EF4-FFF2-40B4-BE49-F238E27FC236}">
                <a16:creationId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4">
            <a:extLst>
              <a:ext uri="{FF2B5EF4-FFF2-40B4-BE49-F238E27FC236}">
                <a16:creationId xmlns:a16="http://schemas.microsoft.com/office/drawing/2014/main" id="{F8B42D89-E5CF-400C-9BC1-14B19DA6049D}"/>
              </a:ext>
            </a:extLst>
          </p:cNvPr>
          <p:cNvSpPr txBox="1">
            <a:spLocks/>
          </p:cNvSpPr>
          <p:nvPr/>
        </p:nvSpPr>
        <p:spPr>
          <a:xfrm>
            <a:off x="8451604" y="1412489"/>
            <a:ext cx="3197701" cy="43638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t>Ramp – Ancient Egypt -  to full accessability</a:t>
            </a:r>
            <a:endParaRPr lang="en-US" sz="2400">
              <a:cs typeface="Calibri"/>
            </a:endParaRPr>
          </a:p>
          <a:p>
            <a:r>
              <a:rPr lang="en-US" sz="2400"/>
              <a:t>Bicycle</a:t>
            </a:r>
            <a:endParaRPr lang="en-US" sz="2400">
              <a:cs typeface="Calibri"/>
            </a:endParaRPr>
          </a:p>
          <a:p>
            <a:r>
              <a:rPr lang="en-US" sz="2400"/>
              <a:t>Car</a:t>
            </a:r>
            <a:endParaRPr lang="en-US" sz="2400">
              <a:cs typeface="Calibri"/>
            </a:endParaRPr>
          </a:p>
          <a:p>
            <a:r>
              <a:rPr lang="en-US" sz="2400"/>
              <a:t>Paddle</a:t>
            </a:r>
            <a:endParaRPr lang="en-US" sz="2400">
              <a:cs typeface="Calibri"/>
            </a:endParaRPr>
          </a:p>
          <a:p>
            <a:r>
              <a:rPr lang="en-US" sz="2400"/>
              <a:t>Oar</a:t>
            </a:r>
            <a:endParaRPr lang="en-US" sz="2400">
              <a:cs typeface="Calibri"/>
            </a:endParaRPr>
          </a:p>
          <a:p>
            <a:r>
              <a:rPr lang="en-US" sz="2400">
                <a:ea typeface="+mn-lt"/>
                <a:cs typeface="+mn-lt"/>
              </a:rPr>
              <a:t>Car jack </a:t>
            </a:r>
            <a:endParaRPr lang="en-US" sz="2400" dirty="0">
              <a:ea typeface="+mn-lt"/>
              <a:cs typeface="+mn-lt"/>
            </a:endParaRPr>
          </a:p>
          <a:p>
            <a:pPr marL="0"/>
            <a:endParaRPr lang="en-US" sz="2000"/>
          </a:p>
          <a:p>
            <a:pPr marL="0"/>
            <a:endParaRPr lang="en-US" sz="2000"/>
          </a:p>
        </p:txBody>
      </p:sp>
    </p:spTree>
    <p:extLst>
      <p:ext uri="{BB962C8B-B14F-4D97-AF65-F5344CB8AC3E}">
        <p14:creationId xmlns:p14="http://schemas.microsoft.com/office/powerpoint/2010/main" val="24001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9487AE5-0880-4D12-984F-29EB140EAD95}"/>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3700" b="1" kern="1200" dirty="0">
                <a:solidFill>
                  <a:srgbClr val="FF0000"/>
                </a:solidFill>
                <a:latin typeface="+mj-lt"/>
                <a:ea typeface="+mj-ea"/>
                <a:cs typeface="+mj-cs"/>
              </a:rPr>
              <a:t>Exemplar</a:t>
            </a:r>
            <a:r>
              <a:rPr lang="en-US" sz="3700" b="1" kern="1200" dirty="0">
                <a:solidFill>
                  <a:srgbClr val="FFFFFF"/>
                </a:solidFill>
                <a:latin typeface="+mj-lt"/>
                <a:ea typeface="+mj-ea"/>
                <a:cs typeface="+mj-cs"/>
              </a:rPr>
              <a:t> – Evolution of the Wheel</a:t>
            </a:r>
          </a:p>
        </p:txBody>
      </p:sp>
      <p:cxnSp>
        <p:nvCxnSpPr>
          <p:cNvPr id="20" name="Straight Connector 19">
            <a:extLst>
              <a:ext uri="{FF2B5EF4-FFF2-40B4-BE49-F238E27FC236}">
                <a16:creationId xmlns:a16="http://schemas.microsoft.com/office/drawing/2014/main" id="{5C34627B-48E6-4F4D-B843-97717A86B49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2CC78ED-424D-4BC9-B394-554CBD54C1E9}"/>
              </a:ext>
            </a:extLst>
          </p:cNvPr>
          <p:cNvPicPr>
            <a:picLocks noChangeAspect="1"/>
          </p:cNvPicPr>
          <p:nvPr/>
        </p:nvPicPr>
        <p:blipFill rotWithShape="1">
          <a:blip r:embed="rId2"/>
          <a:srcRect l="6118" r="10075"/>
          <a:stretch/>
        </p:blipFill>
        <p:spPr>
          <a:xfrm>
            <a:off x="218934" y="158676"/>
            <a:ext cx="3406316" cy="3009206"/>
          </a:xfrm>
          <a:prstGeom prst="rect">
            <a:avLst/>
          </a:prstGeom>
        </p:spPr>
      </p:pic>
      <p:pic>
        <p:nvPicPr>
          <p:cNvPr id="14" name="Picture 13" descr="Ferris Wheel During Golden Hour">
            <a:extLst>
              <a:ext uri="{FF2B5EF4-FFF2-40B4-BE49-F238E27FC236}">
                <a16:creationId xmlns:a16="http://schemas.microsoft.com/office/drawing/2014/main" id="{BAE7E527-B849-412C-81A2-6C9E9ADD26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056" y="158676"/>
            <a:ext cx="1748790" cy="3009206"/>
          </a:xfrm>
          <a:prstGeom prst="rect">
            <a:avLst/>
          </a:prstGeom>
          <a:noFill/>
          <a:ln>
            <a:noFill/>
          </a:ln>
        </p:spPr>
      </p:pic>
      <p:pic>
        <p:nvPicPr>
          <p:cNvPr id="1026" name="Picture 2" descr="person standing on skateboard during daytime">
            <a:extLst>
              <a:ext uri="{FF2B5EF4-FFF2-40B4-BE49-F238E27FC236}">
                <a16:creationId xmlns:a16="http://schemas.microsoft.com/office/drawing/2014/main" id="{7C23A0BA-505C-4B88-A246-49E4C0418E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9" t="23133" r="42401" b="6836"/>
          <a:stretch/>
        </p:blipFill>
        <p:spPr bwMode="auto">
          <a:xfrm>
            <a:off x="5694177" y="158675"/>
            <a:ext cx="3020557" cy="30092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ld's Ordinary bicycle (c. 1880)">
            <a:extLst>
              <a:ext uri="{FF2B5EF4-FFF2-40B4-BE49-F238E27FC236}">
                <a16:creationId xmlns:a16="http://schemas.microsoft.com/office/drawing/2014/main" id="{B8AD57A9-8770-4067-99C0-DCD0366C28A4}"/>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2561" y="3314561"/>
            <a:ext cx="3406316" cy="34063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own Wooden Wheel on Top of Green Grass">
            <a:extLst>
              <a:ext uri="{FF2B5EF4-FFF2-40B4-BE49-F238E27FC236}">
                <a16:creationId xmlns:a16="http://schemas.microsoft.com/office/drawing/2014/main" id="{2B6F9D28-5A79-4C7B-B08D-A6647525EB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522" t="11720" r="27503" b="16523"/>
          <a:stretch/>
        </p:blipFill>
        <p:spPr bwMode="auto">
          <a:xfrm>
            <a:off x="8898283" y="158676"/>
            <a:ext cx="3148476" cy="300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9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73A16786-EFCA-4DCD-9210-902B8E696FF3}"/>
              </a:ext>
            </a:extLst>
          </p:cNvPr>
          <p:cNvSpPr/>
          <p:nvPr/>
        </p:nvSpPr>
        <p:spPr>
          <a:xfrm>
            <a:off x="246338" y="3081465"/>
            <a:ext cx="11820187" cy="804989"/>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ea typeface="+mn-lt"/>
                <a:cs typeface="+mn-lt"/>
              </a:rPr>
              <a:t>The Wheel</a:t>
            </a:r>
            <a:endParaRPr lang="en-US" sz="2800" b="1" dirty="0"/>
          </a:p>
        </p:txBody>
      </p:sp>
      <p:sp>
        <p:nvSpPr>
          <p:cNvPr id="6" name="Arrow: Up 5">
            <a:extLst>
              <a:ext uri="{FF2B5EF4-FFF2-40B4-BE49-F238E27FC236}">
                <a16:creationId xmlns:a16="http://schemas.microsoft.com/office/drawing/2014/main" id="{A15C07CF-F159-4CC6-AECB-CBECF176EC5D}"/>
              </a:ext>
            </a:extLst>
          </p:cNvPr>
          <p:cNvSpPr/>
          <p:nvPr/>
        </p:nvSpPr>
        <p:spPr>
          <a:xfrm>
            <a:off x="359758" y="2102537"/>
            <a:ext cx="489185" cy="1279407"/>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576B3194-A5E0-4CC9-9C7A-5A0EE968454D}"/>
              </a:ext>
            </a:extLst>
          </p:cNvPr>
          <p:cNvSpPr/>
          <p:nvPr/>
        </p:nvSpPr>
        <p:spPr>
          <a:xfrm>
            <a:off x="3119847" y="1790235"/>
            <a:ext cx="507999" cy="1467662"/>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7E14AF74-3CA0-4CB3-B226-F02D4BC7FDC4}"/>
              </a:ext>
            </a:extLst>
          </p:cNvPr>
          <p:cNvSpPr/>
          <p:nvPr/>
        </p:nvSpPr>
        <p:spPr>
          <a:xfrm>
            <a:off x="5690038" y="1984290"/>
            <a:ext cx="489185" cy="1273607"/>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B58A37CA-F1F4-4BC3-8CAE-24C4F0209159}"/>
              </a:ext>
            </a:extLst>
          </p:cNvPr>
          <p:cNvSpPr/>
          <p:nvPr/>
        </p:nvSpPr>
        <p:spPr>
          <a:xfrm rot="10800000">
            <a:off x="1733237" y="3532463"/>
            <a:ext cx="479778" cy="677333"/>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C56EEA93-182B-4B7A-A929-79C380D2CB40}"/>
              </a:ext>
            </a:extLst>
          </p:cNvPr>
          <p:cNvSpPr/>
          <p:nvPr/>
        </p:nvSpPr>
        <p:spPr>
          <a:xfrm rot="10800000">
            <a:off x="4957132" y="3667010"/>
            <a:ext cx="462058" cy="1940660"/>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08126A2B-7E28-4F11-8FE1-BE83C0E4B932}"/>
              </a:ext>
            </a:extLst>
          </p:cNvPr>
          <p:cNvSpPr/>
          <p:nvPr/>
        </p:nvSpPr>
        <p:spPr>
          <a:xfrm>
            <a:off x="11187682" y="2413637"/>
            <a:ext cx="489185" cy="968306"/>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E085D-3365-40B7-9136-3C6891323C7F}"/>
              </a:ext>
            </a:extLst>
          </p:cNvPr>
          <p:cNvSpPr/>
          <p:nvPr/>
        </p:nvSpPr>
        <p:spPr>
          <a:xfrm>
            <a:off x="97838" y="93134"/>
            <a:ext cx="11994442" cy="668866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4A2922C-35B5-4397-853E-04C98FD4525C}"/>
              </a:ext>
            </a:extLst>
          </p:cNvPr>
          <p:cNvSpPr txBox="1"/>
          <p:nvPr/>
        </p:nvSpPr>
        <p:spPr>
          <a:xfrm>
            <a:off x="8487691" y="160603"/>
            <a:ext cx="3436175" cy="224676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cs typeface="Calibri"/>
              </a:rPr>
              <a:t>Present Day </a:t>
            </a:r>
          </a:p>
          <a:p>
            <a:pPr algn="just"/>
            <a:r>
              <a:rPr lang="en-US" sz="1400" dirty="0">
                <a:cs typeface="Calibri"/>
              </a:rPr>
              <a:t>Today wheels come in all sizes and materials.  Mid-size tires with aluminum rims on cars or thin and fat tire bikes help us get to where we need to go every day. </a:t>
            </a:r>
          </a:p>
          <a:p>
            <a:pPr algn="just"/>
            <a:r>
              <a:rPr lang="en-US" sz="1400" dirty="0">
                <a:cs typeface="Calibri"/>
              </a:rPr>
              <a:t>Large wheels on combines and backhoes allow us to farm and build highways efficiently. While smaller harder rubber  wheels are found on skateboards and scooters for a little outdoor activity.</a:t>
            </a:r>
            <a:endParaRPr lang="en-US" dirty="0"/>
          </a:p>
        </p:txBody>
      </p:sp>
      <p:pic>
        <p:nvPicPr>
          <p:cNvPr id="16" name="Picture 16" descr="A truck driving down a dirt road&#10;&#10;Description automatically generated">
            <a:extLst>
              <a:ext uri="{FF2B5EF4-FFF2-40B4-BE49-F238E27FC236}">
                <a16:creationId xmlns:a16="http://schemas.microsoft.com/office/drawing/2014/main" id="{A5CE67AF-AC3F-4F04-8D39-89098AEA0D16}"/>
              </a:ext>
            </a:extLst>
          </p:cNvPr>
          <p:cNvPicPr>
            <a:picLocks noChangeAspect="1"/>
          </p:cNvPicPr>
          <p:nvPr/>
        </p:nvPicPr>
        <p:blipFill rotWithShape="1">
          <a:blip r:embed="rId2"/>
          <a:srcRect l="21956" t="36111" r="-1286" b="1027"/>
          <a:stretch/>
        </p:blipFill>
        <p:spPr>
          <a:xfrm>
            <a:off x="9280723" y="2887098"/>
            <a:ext cx="1965607" cy="1000146"/>
          </a:xfrm>
          <a:prstGeom prst="rect">
            <a:avLst/>
          </a:prstGeom>
        </p:spPr>
      </p:pic>
      <p:sp>
        <p:nvSpPr>
          <p:cNvPr id="17" name="TextBox 16">
            <a:extLst>
              <a:ext uri="{FF2B5EF4-FFF2-40B4-BE49-F238E27FC236}">
                <a16:creationId xmlns:a16="http://schemas.microsoft.com/office/drawing/2014/main" id="{83B3C5D6-458C-49EC-9B3D-8BC9F5481E05}"/>
              </a:ext>
            </a:extLst>
          </p:cNvPr>
          <p:cNvSpPr txBox="1"/>
          <p:nvPr/>
        </p:nvSpPr>
        <p:spPr>
          <a:xfrm>
            <a:off x="191122" y="166729"/>
            <a:ext cx="2696163" cy="181588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cs typeface="Calibri"/>
              </a:rPr>
              <a:t>3500 BCE </a:t>
            </a:r>
            <a:endParaRPr lang="en-US" sz="1400" b="1" dirty="0">
              <a:cs typeface="Calibri"/>
            </a:endParaRPr>
          </a:p>
          <a:p>
            <a:pPr algn="just"/>
            <a:r>
              <a:rPr lang="en-US" sz="1400" dirty="0"/>
              <a:t>It</a:t>
            </a:r>
            <a:r>
              <a:rPr lang="en-US" sz="1400" dirty="0">
                <a:ea typeface="+mn-lt"/>
                <a:cs typeface="+mn-lt"/>
              </a:rPr>
              <a:t> is believed that the first wheel was </a:t>
            </a:r>
            <a:r>
              <a:rPr lang="en-US" sz="1400">
                <a:ea typeface="+mn-lt"/>
                <a:cs typeface="+mn-lt"/>
              </a:rPr>
              <a:t>invented around 3500 BCE, in Mesopotamia (Known as Iraq today). At this time, the wheel was made from wood or stone and was </a:t>
            </a:r>
            <a:r>
              <a:rPr lang="en-US" sz="1400" dirty="0">
                <a:ea typeface="+mn-lt"/>
                <a:cs typeface="+mn-lt"/>
              </a:rPr>
              <a:t>used as a potter's wheel to make pottery.</a:t>
            </a:r>
            <a:endParaRPr lang="en-US" dirty="0"/>
          </a:p>
        </p:txBody>
      </p:sp>
      <p:sp>
        <p:nvSpPr>
          <p:cNvPr id="19" name="TextBox 18">
            <a:extLst>
              <a:ext uri="{FF2B5EF4-FFF2-40B4-BE49-F238E27FC236}">
                <a16:creationId xmlns:a16="http://schemas.microsoft.com/office/drawing/2014/main" id="{FBBF38E0-B0BB-4D71-BF05-39B0F00628C9}"/>
              </a:ext>
            </a:extLst>
          </p:cNvPr>
          <p:cNvSpPr txBox="1"/>
          <p:nvPr/>
        </p:nvSpPr>
        <p:spPr>
          <a:xfrm>
            <a:off x="359361" y="4206991"/>
            <a:ext cx="2686756" cy="95410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cs typeface="Calibri"/>
              </a:rPr>
              <a:t>3200 BCE</a:t>
            </a:r>
            <a:endParaRPr lang="en-US" sz="1400" b="1" dirty="0">
              <a:cs typeface="Calibri"/>
            </a:endParaRPr>
          </a:p>
          <a:p>
            <a:pPr algn="just"/>
            <a:r>
              <a:rPr lang="en-US" sz="1400"/>
              <a:t>In Mesopotamia, a</a:t>
            </a:r>
            <a:r>
              <a:rPr lang="en-US" sz="1400" dirty="0">
                <a:ea typeface="+mn-lt"/>
                <a:cs typeface="+mn-lt"/>
              </a:rPr>
              <a:t>  wood wheel was first used for transportation on chariots.  </a:t>
            </a:r>
            <a:endParaRPr lang="en-US" dirty="0"/>
          </a:p>
        </p:txBody>
      </p:sp>
      <p:pic>
        <p:nvPicPr>
          <p:cNvPr id="20" name="Picture 20" descr="A person riding a horse drawn carriage on a beach&#10;&#10;Description automatically generated">
            <a:extLst>
              <a:ext uri="{FF2B5EF4-FFF2-40B4-BE49-F238E27FC236}">
                <a16:creationId xmlns:a16="http://schemas.microsoft.com/office/drawing/2014/main" id="{9A1C4799-3270-4969-A725-681F0B4A3331}"/>
              </a:ext>
            </a:extLst>
          </p:cNvPr>
          <p:cNvPicPr>
            <a:picLocks noChangeAspect="1"/>
          </p:cNvPicPr>
          <p:nvPr/>
        </p:nvPicPr>
        <p:blipFill rotWithShape="1">
          <a:blip r:embed="rId3"/>
          <a:srcRect l="6453" t="11644" r="13402" b="9589"/>
          <a:stretch/>
        </p:blipFill>
        <p:spPr>
          <a:xfrm>
            <a:off x="1316827" y="4973696"/>
            <a:ext cx="1699951" cy="1671558"/>
          </a:xfrm>
          <a:prstGeom prst="rect">
            <a:avLst/>
          </a:prstGeom>
        </p:spPr>
      </p:pic>
      <p:sp>
        <p:nvSpPr>
          <p:cNvPr id="21" name="TextBox 20">
            <a:extLst>
              <a:ext uri="{FF2B5EF4-FFF2-40B4-BE49-F238E27FC236}">
                <a16:creationId xmlns:a16="http://schemas.microsoft.com/office/drawing/2014/main" id="{72547794-A493-43E8-92B6-D5C7431B44E7}"/>
              </a:ext>
            </a:extLst>
          </p:cNvPr>
          <p:cNvSpPr txBox="1"/>
          <p:nvPr/>
        </p:nvSpPr>
        <p:spPr>
          <a:xfrm>
            <a:off x="3012144" y="164761"/>
            <a:ext cx="2488107" cy="160043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solidFill>
                  <a:srgbClr val="333333"/>
                </a:solidFill>
                <a:latin typeface="Calibri"/>
                <a:cs typeface="Calibri"/>
              </a:rPr>
              <a:t>2000 BCE</a:t>
            </a:r>
            <a:endParaRPr lang="en-US" sz="1400" b="1" dirty="0">
              <a:solidFill>
                <a:srgbClr val="000000"/>
              </a:solidFill>
              <a:latin typeface="Calibri"/>
              <a:cs typeface="Calibri"/>
            </a:endParaRPr>
          </a:p>
          <a:p>
            <a:pPr algn="just"/>
            <a:r>
              <a:rPr lang="en-US" sz="1400" dirty="0">
                <a:solidFill>
                  <a:srgbClr val="333333"/>
                </a:solidFill>
                <a:latin typeface="Calibri"/>
                <a:cs typeface="Calibri"/>
              </a:rPr>
              <a:t>The Egyptians modified the solid wood wheel design to a lighter spoked wheel, looking for faster, more mobile chariots. Eventually </a:t>
            </a:r>
            <a:r>
              <a:rPr lang="en-US" sz="1400">
                <a:solidFill>
                  <a:srgbClr val="333333"/>
                </a:solidFill>
                <a:latin typeface="Calibri"/>
                <a:cs typeface="Calibri"/>
              </a:rPr>
              <a:t>becoming a suprememe military weapon.</a:t>
            </a:r>
            <a:endParaRPr lang="en-US" sz="1400" dirty="0">
              <a:latin typeface="Calibri"/>
              <a:cs typeface="Calibri"/>
            </a:endParaRPr>
          </a:p>
        </p:txBody>
      </p:sp>
      <p:sp>
        <p:nvSpPr>
          <p:cNvPr id="22" name="TextBox 21">
            <a:extLst>
              <a:ext uri="{FF2B5EF4-FFF2-40B4-BE49-F238E27FC236}">
                <a16:creationId xmlns:a16="http://schemas.microsoft.com/office/drawing/2014/main" id="{0EA4C021-B6C6-41DC-8876-2F1C47E4A3CB}"/>
              </a:ext>
            </a:extLst>
          </p:cNvPr>
          <p:cNvSpPr txBox="1"/>
          <p:nvPr/>
        </p:nvSpPr>
        <p:spPr>
          <a:xfrm>
            <a:off x="3371920" y="5607602"/>
            <a:ext cx="2013578" cy="116955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solidFill>
                  <a:srgbClr val="333333"/>
                </a:solidFill>
                <a:latin typeface="Calibri"/>
                <a:cs typeface="Calibri"/>
              </a:rPr>
              <a:t>1000 BCE</a:t>
            </a:r>
            <a:endParaRPr lang="en-US" sz="1400" b="1" dirty="0">
              <a:solidFill>
                <a:srgbClr val="000000"/>
              </a:solidFill>
              <a:latin typeface="Calibri"/>
              <a:cs typeface="Calibri"/>
            </a:endParaRPr>
          </a:p>
          <a:p>
            <a:pPr algn="just"/>
            <a:r>
              <a:rPr lang="en-US" sz="1400" dirty="0">
                <a:solidFill>
                  <a:srgbClr val="333333"/>
                </a:solidFill>
                <a:latin typeface="Calibri"/>
                <a:cs typeface="Calibri"/>
              </a:rPr>
              <a:t>The Celtics added iron rims to the outside of the chariot wheels for </a:t>
            </a:r>
            <a:r>
              <a:rPr lang="en-US" sz="1400">
                <a:solidFill>
                  <a:srgbClr val="333333"/>
                </a:solidFill>
                <a:latin typeface="Calibri"/>
                <a:cs typeface="Calibri"/>
              </a:rPr>
              <a:t>greater strength. This </a:t>
            </a:r>
            <a:endParaRPr lang="en-US" sz="1400" dirty="0">
              <a:latin typeface="Calibri"/>
              <a:cs typeface="Calibri"/>
            </a:endParaRPr>
          </a:p>
        </p:txBody>
      </p:sp>
      <p:sp>
        <p:nvSpPr>
          <p:cNvPr id="25" name="TextBox 24">
            <a:extLst>
              <a:ext uri="{FF2B5EF4-FFF2-40B4-BE49-F238E27FC236}">
                <a16:creationId xmlns:a16="http://schemas.microsoft.com/office/drawing/2014/main" id="{94A80EC9-EFC6-479C-8B51-422745189518}"/>
              </a:ext>
            </a:extLst>
          </p:cNvPr>
          <p:cNvSpPr txBox="1"/>
          <p:nvPr/>
        </p:nvSpPr>
        <p:spPr>
          <a:xfrm>
            <a:off x="6048002" y="4806330"/>
            <a:ext cx="3233587" cy="187743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dirty="0">
                <a:solidFill>
                  <a:srgbClr val="3F3F42"/>
                </a:solidFill>
                <a:latin typeface="Calibri"/>
                <a:cs typeface="Helvetica"/>
              </a:rPr>
              <a:t>1845</a:t>
            </a:r>
            <a:r>
              <a:rPr lang="en-US" dirty="0">
                <a:solidFill>
                  <a:srgbClr val="3F3F42"/>
                </a:solidFill>
                <a:latin typeface="Calibri"/>
                <a:cs typeface="Helvetica"/>
              </a:rPr>
              <a:t> </a:t>
            </a:r>
            <a:endParaRPr lang="en-US"/>
          </a:p>
          <a:p>
            <a:pPr algn="just"/>
            <a:r>
              <a:rPr lang="en-US" sz="1400" dirty="0">
                <a:solidFill>
                  <a:srgbClr val="3F3F42"/>
                </a:solidFill>
                <a:latin typeface="Calibri"/>
                <a:cs typeface="Helvetica"/>
              </a:rPr>
              <a:t>The pneumatic tire, a tire made of reinforced rubber and filled with compressed air, was first to be patented by R.W. Thompson. This paved the way for automobile tires that we use today on cars, trucks, bikes and heavy machinery. Resulting in efficient </a:t>
            </a:r>
            <a:r>
              <a:rPr lang="en-US" sz="1400">
                <a:solidFill>
                  <a:srgbClr val="3F3F42"/>
                </a:solidFill>
                <a:latin typeface="Calibri"/>
                <a:cs typeface="Helvetica"/>
              </a:rPr>
              <a:t>transportation. </a:t>
            </a:r>
            <a:endParaRPr lang="en-US" sz="1400">
              <a:solidFill>
                <a:srgbClr val="3F3F42"/>
              </a:solidFill>
              <a:cs typeface="Helvetica"/>
            </a:endParaRPr>
          </a:p>
        </p:txBody>
      </p:sp>
      <p:sp>
        <p:nvSpPr>
          <p:cNvPr id="26" name="TextBox 25">
            <a:extLst>
              <a:ext uri="{FF2B5EF4-FFF2-40B4-BE49-F238E27FC236}">
                <a16:creationId xmlns:a16="http://schemas.microsoft.com/office/drawing/2014/main" id="{1E524071-45DB-414A-8BE9-A67BF66F5CF9}"/>
              </a:ext>
            </a:extLst>
          </p:cNvPr>
          <p:cNvSpPr txBox="1"/>
          <p:nvPr/>
        </p:nvSpPr>
        <p:spPr>
          <a:xfrm>
            <a:off x="5630028" y="163669"/>
            <a:ext cx="2692335" cy="1815882"/>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400" b="1">
                <a:solidFill>
                  <a:srgbClr val="151515"/>
                </a:solidFill>
                <a:latin typeface="Calibri"/>
                <a:cs typeface="Calibri"/>
              </a:rPr>
              <a:t>600- 400 BCE</a:t>
            </a:r>
            <a:r>
              <a:rPr lang="en-US" sz="1400" dirty="0">
                <a:solidFill>
                  <a:srgbClr val="151515"/>
                </a:solidFill>
                <a:latin typeface="Calibri"/>
                <a:cs typeface="Calibri"/>
              </a:rPr>
              <a:t> </a:t>
            </a:r>
            <a:endParaRPr lang="en-US" sz="1400" dirty="0">
              <a:solidFill>
                <a:srgbClr val="000000"/>
              </a:solidFill>
              <a:latin typeface="Calibri"/>
              <a:cs typeface="Calibri"/>
            </a:endParaRPr>
          </a:p>
          <a:p>
            <a:pPr algn="just"/>
            <a:r>
              <a:rPr lang="en-US" sz="1400" dirty="0">
                <a:solidFill>
                  <a:srgbClr val="151515"/>
                </a:solidFill>
                <a:latin typeface="Calibri"/>
                <a:cs typeface="Calibri"/>
              </a:rPr>
              <a:t>The wheel was first utilized with a </a:t>
            </a:r>
            <a:r>
              <a:rPr lang="en-US" sz="1400">
                <a:solidFill>
                  <a:srgbClr val="000000"/>
                </a:solidFill>
                <a:latin typeface="Calibri"/>
                <a:cs typeface="Calibri"/>
              </a:rPr>
              <a:t>wheelbarrow</a:t>
            </a:r>
            <a:r>
              <a:rPr lang="en-US" sz="1400">
                <a:solidFill>
                  <a:srgbClr val="151515"/>
                </a:solidFill>
                <a:latin typeface="Calibri"/>
                <a:cs typeface="Calibri"/>
              </a:rPr>
              <a:t>, ancient </a:t>
            </a:r>
            <a:r>
              <a:rPr lang="en-US" sz="1400" dirty="0">
                <a:solidFill>
                  <a:srgbClr val="151515"/>
                </a:solidFill>
                <a:latin typeface="Calibri"/>
                <a:cs typeface="Calibri"/>
              </a:rPr>
              <a:t>Greece around 600-400 BCE. This would allow the society to transport not only people but heavy objects, thus making manual labour more effient.</a:t>
            </a:r>
          </a:p>
        </p:txBody>
      </p:sp>
      <p:pic>
        <p:nvPicPr>
          <p:cNvPr id="27" name="Picture 27" descr="An empty park bench next to a bicycle&#10;&#10;Description automatically generated">
            <a:extLst>
              <a:ext uri="{FF2B5EF4-FFF2-40B4-BE49-F238E27FC236}">
                <a16:creationId xmlns:a16="http://schemas.microsoft.com/office/drawing/2014/main" id="{41665FE1-369F-4902-B754-91F155068143}"/>
              </a:ext>
            </a:extLst>
          </p:cNvPr>
          <p:cNvPicPr>
            <a:picLocks noChangeAspect="1"/>
          </p:cNvPicPr>
          <p:nvPr/>
        </p:nvPicPr>
        <p:blipFill rotWithShape="1">
          <a:blip r:embed="rId4"/>
          <a:srcRect l="14777" t="37018" r="22337" b="26221"/>
          <a:stretch/>
        </p:blipFill>
        <p:spPr>
          <a:xfrm>
            <a:off x="6554369" y="1895722"/>
            <a:ext cx="1651046" cy="1272142"/>
          </a:xfrm>
          <a:prstGeom prst="rect">
            <a:avLst/>
          </a:prstGeom>
        </p:spPr>
      </p:pic>
      <p:sp>
        <p:nvSpPr>
          <p:cNvPr id="28" name="Arrow: Up 27">
            <a:extLst>
              <a:ext uri="{FF2B5EF4-FFF2-40B4-BE49-F238E27FC236}">
                <a16:creationId xmlns:a16="http://schemas.microsoft.com/office/drawing/2014/main" id="{CDE6E66F-D8A1-476B-A6A9-D543A6B7CFD1}"/>
              </a:ext>
            </a:extLst>
          </p:cNvPr>
          <p:cNvSpPr/>
          <p:nvPr/>
        </p:nvSpPr>
        <p:spPr>
          <a:xfrm rot="10800000">
            <a:off x="6416702" y="3693592"/>
            <a:ext cx="479778" cy="1119372"/>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D666AB9D-9E6C-4B7C-A153-E5C26D66E6C0}"/>
              </a:ext>
            </a:extLst>
          </p:cNvPr>
          <p:cNvSpPr/>
          <p:nvPr/>
        </p:nvSpPr>
        <p:spPr>
          <a:xfrm rot="10800000">
            <a:off x="11152785" y="3567903"/>
            <a:ext cx="488638" cy="649768"/>
          </a:xfrm>
          <a:prstGeom prst="up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30" descr="A picture containing outdoor, sitting, old, table&#10;&#10;Description automatically generated">
            <a:extLst>
              <a:ext uri="{FF2B5EF4-FFF2-40B4-BE49-F238E27FC236}">
                <a16:creationId xmlns:a16="http://schemas.microsoft.com/office/drawing/2014/main" id="{059B39B6-BE69-4F71-8C92-D8C62CC31522}"/>
              </a:ext>
            </a:extLst>
          </p:cNvPr>
          <p:cNvPicPr>
            <a:picLocks noChangeAspect="1"/>
          </p:cNvPicPr>
          <p:nvPr/>
        </p:nvPicPr>
        <p:blipFill>
          <a:blip r:embed="rId5"/>
          <a:stretch>
            <a:fillRect/>
          </a:stretch>
        </p:blipFill>
        <p:spPr>
          <a:xfrm>
            <a:off x="7040481" y="3721850"/>
            <a:ext cx="1915349" cy="1271934"/>
          </a:xfrm>
          <a:prstGeom prst="rect">
            <a:avLst/>
          </a:prstGeom>
        </p:spPr>
      </p:pic>
      <p:pic>
        <p:nvPicPr>
          <p:cNvPr id="15" name="Picture 15" descr="A person flying through the air while riding a skateboard&#10;&#10;Description automatically generated">
            <a:extLst>
              <a:ext uri="{FF2B5EF4-FFF2-40B4-BE49-F238E27FC236}">
                <a16:creationId xmlns:a16="http://schemas.microsoft.com/office/drawing/2014/main" id="{4A180AFB-2BAE-485F-8189-6250A7795F35}"/>
              </a:ext>
            </a:extLst>
          </p:cNvPr>
          <p:cNvPicPr>
            <a:picLocks noChangeAspect="1"/>
          </p:cNvPicPr>
          <p:nvPr/>
        </p:nvPicPr>
        <p:blipFill rotWithShape="1">
          <a:blip r:embed="rId6"/>
          <a:srcRect l="23024" t="12632" r="7560" b="4110"/>
          <a:stretch/>
        </p:blipFill>
        <p:spPr>
          <a:xfrm>
            <a:off x="9571949" y="4118524"/>
            <a:ext cx="1161033" cy="1418456"/>
          </a:xfrm>
          <a:prstGeom prst="rect">
            <a:avLst/>
          </a:prstGeom>
        </p:spPr>
      </p:pic>
      <p:pic>
        <p:nvPicPr>
          <p:cNvPr id="3" name="Picture 11" descr="A bicycle parked on a sidewalk&#10;&#10;Description automatically generated">
            <a:extLst>
              <a:ext uri="{FF2B5EF4-FFF2-40B4-BE49-F238E27FC236}">
                <a16:creationId xmlns:a16="http://schemas.microsoft.com/office/drawing/2014/main" id="{7F3933C8-037C-4202-9BD1-6A30D48628F9}"/>
              </a:ext>
            </a:extLst>
          </p:cNvPr>
          <p:cNvPicPr>
            <a:picLocks noChangeAspect="1"/>
          </p:cNvPicPr>
          <p:nvPr/>
        </p:nvPicPr>
        <p:blipFill rotWithShape="1">
          <a:blip r:embed="rId7"/>
          <a:srcRect t="5155" r="3093" b="10309"/>
          <a:stretch/>
        </p:blipFill>
        <p:spPr>
          <a:xfrm>
            <a:off x="10802679" y="4210492"/>
            <a:ext cx="1183596" cy="1014591"/>
          </a:xfrm>
          <a:prstGeom prst="rect">
            <a:avLst/>
          </a:prstGeom>
        </p:spPr>
      </p:pic>
      <p:pic>
        <p:nvPicPr>
          <p:cNvPr id="12" name="Picture 11">
            <a:extLst>
              <a:ext uri="{FF2B5EF4-FFF2-40B4-BE49-F238E27FC236}">
                <a16:creationId xmlns:a16="http://schemas.microsoft.com/office/drawing/2014/main" id="{89ACC52B-9029-4EF5-8C67-4C0609E1016A}"/>
              </a:ext>
            </a:extLst>
          </p:cNvPr>
          <p:cNvPicPr>
            <a:picLocks noChangeAspect="1"/>
          </p:cNvPicPr>
          <p:nvPr/>
        </p:nvPicPr>
        <p:blipFill rotWithShape="1">
          <a:blip r:embed="rId8"/>
          <a:srcRect r="5433" b="10510"/>
          <a:stretch/>
        </p:blipFill>
        <p:spPr>
          <a:xfrm>
            <a:off x="820451" y="1932551"/>
            <a:ext cx="2015109" cy="1262865"/>
          </a:xfrm>
          <a:prstGeom prst="rect">
            <a:avLst/>
          </a:prstGeom>
        </p:spPr>
      </p:pic>
      <p:pic>
        <p:nvPicPr>
          <p:cNvPr id="32" name="Picture 31">
            <a:extLst>
              <a:ext uri="{FF2B5EF4-FFF2-40B4-BE49-F238E27FC236}">
                <a16:creationId xmlns:a16="http://schemas.microsoft.com/office/drawing/2014/main" id="{AE45AD3A-7D94-48D0-BA2B-4D8781D8A88D}"/>
              </a:ext>
            </a:extLst>
          </p:cNvPr>
          <p:cNvPicPr>
            <a:picLocks noChangeAspect="1"/>
          </p:cNvPicPr>
          <p:nvPr/>
        </p:nvPicPr>
        <p:blipFill>
          <a:blip r:embed="rId9"/>
          <a:stretch>
            <a:fillRect/>
          </a:stretch>
        </p:blipFill>
        <p:spPr>
          <a:xfrm>
            <a:off x="3604342" y="2079846"/>
            <a:ext cx="1877607" cy="1111144"/>
          </a:xfrm>
          <a:prstGeom prst="rect">
            <a:avLst/>
          </a:prstGeom>
        </p:spPr>
      </p:pic>
      <p:pic>
        <p:nvPicPr>
          <p:cNvPr id="33" name="Picture 6" descr="Brown Wooden Wheel on Top of Green Grass">
            <a:extLst>
              <a:ext uri="{FF2B5EF4-FFF2-40B4-BE49-F238E27FC236}">
                <a16:creationId xmlns:a16="http://schemas.microsoft.com/office/drawing/2014/main" id="{3D9E0506-3DC2-427E-9DCA-A1D7B8F1E72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293" t="12928" r="34677" b="16523"/>
          <a:stretch/>
        </p:blipFill>
        <p:spPr bwMode="auto">
          <a:xfrm>
            <a:off x="3386829" y="3835536"/>
            <a:ext cx="1618974" cy="142718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8FF83722-F6EF-4248-AFEC-85C658C56A80}"/>
              </a:ext>
            </a:extLst>
          </p:cNvPr>
          <p:cNvPicPr>
            <a:picLocks noChangeAspect="1"/>
          </p:cNvPicPr>
          <p:nvPr/>
        </p:nvPicPr>
        <p:blipFill>
          <a:blip r:embed="rId11"/>
          <a:stretch>
            <a:fillRect/>
          </a:stretch>
        </p:blipFill>
        <p:spPr>
          <a:xfrm>
            <a:off x="10457928" y="5395702"/>
            <a:ext cx="1546615" cy="1314329"/>
          </a:xfrm>
          <a:prstGeom prst="rect">
            <a:avLst/>
          </a:prstGeom>
        </p:spPr>
      </p:pic>
    </p:spTree>
    <p:extLst>
      <p:ext uri="{BB962C8B-B14F-4D97-AF65-F5344CB8AC3E}">
        <p14:creationId xmlns:p14="http://schemas.microsoft.com/office/powerpoint/2010/main" val="131507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E923F089-913B-4C58-877F-FDE6AF74C603}"/>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Sources for the history of the wheel</a:t>
            </a:r>
            <a:endParaRPr lang="en-US" sz="4000">
              <a:solidFill>
                <a:srgbClr val="FFFFFF"/>
              </a:solidFill>
            </a:endParaRPr>
          </a:p>
        </p:txBody>
      </p:sp>
      <p:sp>
        <p:nvSpPr>
          <p:cNvPr id="3" name="Content Placeholder 2">
            <a:extLst>
              <a:ext uri="{FF2B5EF4-FFF2-40B4-BE49-F238E27FC236}">
                <a16:creationId xmlns:a16="http://schemas.microsoft.com/office/drawing/2014/main" id="{1FBB6ED6-555B-4533-8FDF-2DD2AE147FBF}"/>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514350" indent="-514350">
              <a:buAutoNum type="arabicPeriod"/>
            </a:pPr>
            <a:r>
              <a:rPr lang="en-US" sz="2400" dirty="0">
                <a:ea typeface="+mn-lt"/>
                <a:cs typeface="+mn-lt"/>
                <a:hlinkClick r:id="rId2"/>
              </a:rPr>
              <a:t>Smithsonian Magazine - Salute to the wheel</a:t>
            </a:r>
            <a:endParaRPr lang="en-US" sz="2400" dirty="0">
              <a:ea typeface="+mn-lt"/>
              <a:cs typeface="+mn-lt"/>
            </a:endParaRPr>
          </a:p>
          <a:p>
            <a:pPr marL="514350" indent="-514350">
              <a:buAutoNum type="arabicPeriod"/>
            </a:pPr>
            <a:r>
              <a:rPr lang="en-US" sz="2400" dirty="0">
                <a:ea typeface="+mn-lt"/>
                <a:cs typeface="+mn-lt"/>
                <a:hlinkClick r:id="rId3"/>
              </a:rPr>
              <a:t>Historyanswers - Evolution-of-the-wheel</a:t>
            </a:r>
            <a:endParaRPr lang="en-US" sz="2400" dirty="0">
              <a:ea typeface="+mn-lt"/>
              <a:cs typeface="+mn-lt"/>
            </a:endParaRPr>
          </a:p>
          <a:p>
            <a:pPr marL="514350" indent="-514350">
              <a:buAutoNum type="arabicPeriod"/>
            </a:pPr>
            <a:r>
              <a:rPr lang="en-US" sz="2400" dirty="0">
                <a:ea typeface="+mn-lt"/>
                <a:cs typeface="+mn-lt"/>
                <a:hlinkClick r:id="rId4"/>
              </a:rPr>
              <a:t>Interestingengineering - The-history-and-evolution-of-the-wheel</a:t>
            </a:r>
            <a:endParaRPr lang="en-US" sz="2400" dirty="0">
              <a:ea typeface="+mn-lt"/>
              <a:cs typeface="+mn-lt"/>
            </a:endParaRPr>
          </a:p>
          <a:p>
            <a:pPr marL="514350" indent="-514350">
              <a:buAutoNum type="arabicPeriod"/>
            </a:pPr>
            <a:r>
              <a:rPr lang="en-US" sz="2400" dirty="0">
                <a:ea typeface="+mn-lt"/>
                <a:cs typeface="+mn-lt"/>
                <a:hlinkClick r:id="rId5"/>
              </a:rPr>
              <a:t>Britannica - Technology - wheel</a:t>
            </a:r>
            <a:endParaRPr lang="en-US" sz="2400" dirty="0">
              <a:ea typeface="+mn-lt"/>
              <a:cs typeface="+mn-lt"/>
            </a:endParaRPr>
          </a:p>
          <a:p>
            <a:pPr marL="514350" indent="-514350">
              <a:buAutoNum type="arabicPeriod"/>
            </a:pPr>
            <a:r>
              <a:rPr lang="en-US" sz="2400" dirty="0">
                <a:ea typeface="+mn-lt"/>
                <a:cs typeface="+mn-lt"/>
                <a:hlinkClick r:id="rId6"/>
              </a:rPr>
              <a:t>Timetoast - Timeline - The wheel</a:t>
            </a:r>
          </a:p>
          <a:p>
            <a:pPr marL="514350" indent="-514350">
              <a:buAutoNum type="arabicPeriod"/>
            </a:pPr>
            <a:r>
              <a:rPr lang="en-US" sz="2400" dirty="0">
                <a:ea typeface="+mn-lt"/>
                <a:cs typeface="+mn-lt"/>
                <a:hlinkClick r:id="rId7"/>
              </a:rPr>
              <a:t>Ancient - chariot</a:t>
            </a:r>
            <a:endParaRPr lang="en-US" sz="2400" dirty="0">
              <a:ea typeface="+mn-lt"/>
              <a:cs typeface="+mn-lt"/>
            </a:endParaRPr>
          </a:p>
        </p:txBody>
      </p:sp>
    </p:spTree>
    <p:extLst>
      <p:ext uri="{BB962C8B-B14F-4D97-AF65-F5344CB8AC3E}">
        <p14:creationId xmlns:p14="http://schemas.microsoft.com/office/powerpoint/2010/main" val="2352549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512</Words>
  <Application>Microsoft Office PowerPoint</Application>
  <PresentationFormat>Widescreen</PresentationFormat>
  <Paragraphs>57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Helvetica</vt:lpstr>
      <vt:lpstr>Wingdings</vt:lpstr>
      <vt:lpstr>office theme</vt:lpstr>
      <vt:lpstr>The evolution of machines</vt:lpstr>
      <vt:lpstr>The evolution of machines</vt:lpstr>
      <vt:lpstr>List of possible research topics –  Machine Tools </vt:lpstr>
      <vt:lpstr>Exemplar – Evolution of the Wheel</vt:lpstr>
      <vt:lpstr>PowerPoint Presentation</vt:lpstr>
      <vt:lpstr>Sources for the history of the wheel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Fetter</dc:creator>
  <cp:lastModifiedBy>Bill Fetter</cp:lastModifiedBy>
  <cp:revision>918</cp:revision>
  <dcterms:created xsi:type="dcterms:W3CDTF">2020-07-16T18:08:43Z</dcterms:created>
  <dcterms:modified xsi:type="dcterms:W3CDTF">2020-08-09T18:52:17Z</dcterms:modified>
</cp:coreProperties>
</file>