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24F4E7-EDCC-8592-144C-9DB45615072E}" v="117" dt="2020-07-16T11:38:36.303"/>
    <p1510:client id="{4ED4078F-31C9-12AC-98BA-599FC189E496}" v="167" dt="2020-07-17T18:40:38.797"/>
    <p1510:client id="{878F86E4-6559-7769-9F40-17CCB393758F}" v="1" dt="2020-07-19T14:35:27.455"/>
    <p1510:client id="{BB20CACB-6DF2-0C37-5646-E157DAE2C8FD}" v="3262" dt="2020-07-15T17:30:59.348"/>
    <p1510:client id="{C0839645-C991-4B8B-A73D-37C931D5102E}" v="264" dt="2020-07-13T17:13:58.274"/>
    <p1510:client id="{CA10530F-0672-8D3D-101F-8D01FCD868B0}" v="67" dt="2020-07-16T12:14:00.5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42" d="100"/>
          <a:sy n="42" d="100"/>
        </p:scale>
        <p:origin x="72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sparotto, Jessica M" userId="S::jgasparotto@ldcsb.ca::db3e8c2a-73e2-415d-99f4-ec51cc623841" providerId="AD" clId="Web-{4A24F4E7-EDCC-8592-144C-9DB45615072E}"/>
    <pc:docChg chg="addSld modSld">
      <pc:chgData name="Gasparotto, Jessica M" userId="S::jgasparotto@ldcsb.ca::db3e8c2a-73e2-415d-99f4-ec51cc623841" providerId="AD" clId="Web-{4A24F4E7-EDCC-8592-144C-9DB45615072E}" dt="2020-07-16T11:38:36.303" v="108"/>
      <pc:docMkLst>
        <pc:docMk/>
      </pc:docMkLst>
      <pc:sldChg chg="modSp">
        <pc:chgData name="Gasparotto, Jessica M" userId="S::jgasparotto@ldcsb.ca::db3e8c2a-73e2-415d-99f4-ec51cc623841" providerId="AD" clId="Web-{4A24F4E7-EDCC-8592-144C-9DB45615072E}" dt="2020-07-16T11:38:27.850" v="105"/>
        <pc:sldMkLst>
          <pc:docMk/>
          <pc:sldMk cId="1094785562" sldId="259"/>
        </pc:sldMkLst>
        <pc:spChg chg="mod">
          <ac:chgData name="Gasparotto, Jessica M" userId="S::jgasparotto@ldcsb.ca::db3e8c2a-73e2-415d-99f4-ec51cc623841" providerId="AD" clId="Web-{4A24F4E7-EDCC-8592-144C-9DB45615072E}" dt="2020-07-16T11:37:13.693" v="8" actId="20577"/>
          <ac:spMkLst>
            <pc:docMk/>
            <pc:sldMk cId="1094785562" sldId="259"/>
            <ac:spMk id="10" creationId="{ADF56AB3-C6BD-4A05-BD7E-FB53D0BB7D5A}"/>
          </ac:spMkLst>
        </pc:spChg>
        <pc:graphicFrameChg chg="modGraphic">
          <ac:chgData name="Gasparotto, Jessica M" userId="S::jgasparotto@ldcsb.ca::db3e8c2a-73e2-415d-99f4-ec51cc623841" providerId="AD" clId="Web-{4A24F4E7-EDCC-8592-144C-9DB45615072E}" dt="2020-07-16T11:38:27.850" v="105"/>
          <ac:graphicFrameMkLst>
            <pc:docMk/>
            <pc:sldMk cId="1094785562" sldId="259"/>
            <ac:graphicFrameMk id="8" creationId="{21D5ED25-4734-4EB3-B860-9077448D23C5}"/>
          </ac:graphicFrameMkLst>
        </pc:graphicFrameChg>
      </pc:sldChg>
      <pc:sldChg chg="delSp modSp add replId">
        <pc:chgData name="Gasparotto, Jessica M" userId="S::jgasparotto@ldcsb.ca::db3e8c2a-73e2-415d-99f4-ec51cc623841" providerId="AD" clId="Web-{4A24F4E7-EDCC-8592-144C-9DB45615072E}" dt="2020-07-16T11:38:36.303" v="108"/>
        <pc:sldMkLst>
          <pc:docMk/>
          <pc:sldMk cId="2285266599" sldId="261"/>
        </pc:sldMkLst>
        <pc:spChg chg="mod">
          <ac:chgData name="Gasparotto, Jessica M" userId="S::jgasparotto@ldcsb.ca::db3e8c2a-73e2-415d-99f4-ec51cc623841" providerId="AD" clId="Web-{4A24F4E7-EDCC-8592-144C-9DB45615072E}" dt="2020-07-16T11:38:12.287" v="101" actId="20577"/>
          <ac:spMkLst>
            <pc:docMk/>
            <pc:sldMk cId="2285266599" sldId="261"/>
            <ac:spMk id="5" creationId="{28A3CB4A-5D4A-47FC-A89E-26F9A60872EC}"/>
          </ac:spMkLst>
        </pc:spChg>
        <pc:spChg chg="mod">
          <ac:chgData name="Gasparotto, Jessica M" userId="S::jgasparotto@ldcsb.ca::db3e8c2a-73e2-415d-99f4-ec51cc623841" providerId="AD" clId="Web-{4A24F4E7-EDCC-8592-144C-9DB45615072E}" dt="2020-07-16T11:37:53.600" v="24" actId="20577"/>
          <ac:spMkLst>
            <pc:docMk/>
            <pc:sldMk cId="2285266599" sldId="261"/>
            <ac:spMk id="10" creationId="{ADF56AB3-C6BD-4A05-BD7E-FB53D0BB7D5A}"/>
          </ac:spMkLst>
        </pc:spChg>
        <pc:graphicFrameChg chg="mod modGraphic">
          <ac:chgData name="Gasparotto, Jessica M" userId="S::jgasparotto@ldcsb.ca::db3e8c2a-73e2-415d-99f4-ec51cc623841" providerId="AD" clId="Web-{4A24F4E7-EDCC-8592-144C-9DB45615072E}" dt="2020-07-16T11:38:36.303" v="108"/>
          <ac:graphicFrameMkLst>
            <pc:docMk/>
            <pc:sldMk cId="2285266599" sldId="261"/>
            <ac:graphicFrameMk id="8" creationId="{21D5ED25-4734-4EB3-B860-9077448D23C5}"/>
          </ac:graphicFrameMkLst>
        </pc:graphicFrameChg>
        <pc:picChg chg="del">
          <ac:chgData name="Gasparotto, Jessica M" userId="S::jgasparotto@ldcsb.ca::db3e8c2a-73e2-415d-99f4-ec51cc623841" providerId="AD" clId="Web-{4A24F4E7-EDCC-8592-144C-9DB45615072E}" dt="2020-07-16T11:37:18.584" v="11"/>
          <ac:picMkLst>
            <pc:docMk/>
            <pc:sldMk cId="2285266599" sldId="261"/>
            <ac:picMk id="2" creationId="{60464518-43D4-47FB-A9D7-297BA3E69B8B}"/>
          </ac:picMkLst>
        </pc:picChg>
        <pc:picChg chg="del">
          <ac:chgData name="Gasparotto, Jessica M" userId="S::jgasparotto@ldcsb.ca::db3e8c2a-73e2-415d-99f4-ec51cc623841" providerId="AD" clId="Web-{4A24F4E7-EDCC-8592-144C-9DB45615072E}" dt="2020-07-16T11:37:19.443" v="12"/>
          <ac:picMkLst>
            <pc:docMk/>
            <pc:sldMk cId="2285266599" sldId="261"/>
            <ac:picMk id="3" creationId="{EF03FCCB-79C2-4BFC-B72F-EF509EE12789}"/>
          </ac:picMkLst>
        </pc:picChg>
      </pc:sldChg>
    </pc:docChg>
  </pc:docChgLst>
  <pc:docChgLst>
    <pc:chgData name="Gasparotto, Jessica M" userId="S::jgasparotto@ldcsb.ca::db3e8c2a-73e2-415d-99f4-ec51cc623841" providerId="AD" clId="Web-{4ED4078F-31C9-12AC-98BA-599FC189E496}"/>
    <pc:docChg chg="modSld">
      <pc:chgData name="Gasparotto, Jessica M" userId="S::jgasparotto@ldcsb.ca::db3e8c2a-73e2-415d-99f4-ec51cc623841" providerId="AD" clId="Web-{4ED4078F-31C9-12AC-98BA-599FC189E496}" dt="2020-07-17T18:40:38.797" v="166" actId="20577"/>
      <pc:docMkLst>
        <pc:docMk/>
      </pc:docMkLst>
      <pc:sldChg chg="modSp">
        <pc:chgData name="Gasparotto, Jessica M" userId="S::jgasparotto@ldcsb.ca::db3e8c2a-73e2-415d-99f4-ec51cc623841" providerId="AD" clId="Web-{4ED4078F-31C9-12AC-98BA-599FC189E496}" dt="2020-07-17T18:40:33.828" v="164" actId="20577"/>
        <pc:sldMkLst>
          <pc:docMk/>
          <pc:sldMk cId="2505230426" sldId="258"/>
        </pc:sldMkLst>
        <pc:spChg chg="mod">
          <ac:chgData name="Gasparotto, Jessica M" userId="S::jgasparotto@ldcsb.ca::db3e8c2a-73e2-415d-99f4-ec51cc623841" providerId="AD" clId="Web-{4ED4078F-31C9-12AC-98BA-599FC189E496}" dt="2020-07-17T18:39:46.172" v="159" actId="14100"/>
          <ac:spMkLst>
            <pc:docMk/>
            <pc:sldMk cId="2505230426" sldId="258"/>
            <ac:spMk id="2" creationId="{573FF0A2-7417-4605-B1ED-BCD72C67F640}"/>
          </ac:spMkLst>
        </pc:spChg>
        <pc:spChg chg="mod">
          <ac:chgData name="Gasparotto, Jessica M" userId="S::jgasparotto@ldcsb.ca::db3e8c2a-73e2-415d-99f4-ec51cc623841" providerId="AD" clId="Web-{4ED4078F-31C9-12AC-98BA-599FC189E496}" dt="2020-07-17T18:40:33.828" v="164" actId="20577"/>
          <ac:spMkLst>
            <pc:docMk/>
            <pc:sldMk cId="2505230426" sldId="258"/>
            <ac:spMk id="23" creationId="{54D994A1-22F8-42F7-9EB0-0E8E637FF6AF}"/>
          </ac:spMkLst>
        </pc:spChg>
      </pc:sldChg>
    </pc:docChg>
  </pc:docChgLst>
  <pc:docChgLst>
    <pc:chgData name="Gasparotto, Jessica M" userId="S::jgasparotto@ldcsb.ca::db3e8c2a-73e2-415d-99f4-ec51cc623841" providerId="AD" clId="Web-{BB20CACB-6DF2-0C37-5646-E157DAE2C8FD}"/>
    <pc:docChg chg="addSld delSld modSld">
      <pc:chgData name="Gasparotto, Jessica M" userId="S::jgasparotto@ldcsb.ca::db3e8c2a-73e2-415d-99f4-ec51cc623841" providerId="AD" clId="Web-{BB20CACB-6DF2-0C37-5646-E157DAE2C8FD}" dt="2020-07-15T17:30:59.348" v="3220"/>
      <pc:docMkLst>
        <pc:docMk/>
      </pc:docMkLst>
      <pc:sldChg chg="del">
        <pc:chgData name="Gasparotto, Jessica M" userId="S::jgasparotto@ldcsb.ca::db3e8c2a-73e2-415d-99f4-ec51cc623841" providerId="AD" clId="Web-{BB20CACB-6DF2-0C37-5646-E157DAE2C8FD}" dt="2020-07-13T21:16:47.148" v="814"/>
        <pc:sldMkLst>
          <pc:docMk/>
          <pc:sldMk cId="109857222" sldId="256"/>
        </pc:sldMkLst>
      </pc:sldChg>
      <pc:sldChg chg="addSp delSp modSp">
        <pc:chgData name="Gasparotto, Jessica M" userId="S::jgasparotto@ldcsb.ca::db3e8c2a-73e2-415d-99f4-ec51cc623841" providerId="AD" clId="Web-{BB20CACB-6DF2-0C37-5646-E157DAE2C8FD}" dt="2020-07-14T20:42:31.392" v="3217" actId="20577"/>
        <pc:sldMkLst>
          <pc:docMk/>
          <pc:sldMk cId="1047317344" sldId="257"/>
        </pc:sldMkLst>
        <pc:spChg chg="del mod">
          <ac:chgData name="Gasparotto, Jessica M" userId="S::jgasparotto@ldcsb.ca::db3e8c2a-73e2-415d-99f4-ec51cc623841" providerId="AD" clId="Web-{BB20CACB-6DF2-0C37-5646-E157DAE2C8FD}" dt="2020-07-14T14:19:11.998" v="2259"/>
          <ac:spMkLst>
            <pc:docMk/>
            <pc:sldMk cId="1047317344" sldId="257"/>
            <ac:spMk id="2" creationId="{FF97CBCB-9431-4210-99BB-B76FBA756F7E}"/>
          </ac:spMkLst>
        </pc:spChg>
        <pc:spChg chg="add mod">
          <ac:chgData name="Gasparotto, Jessica M" userId="S::jgasparotto@ldcsb.ca::db3e8c2a-73e2-415d-99f4-ec51cc623841" providerId="AD" clId="Web-{BB20CACB-6DF2-0C37-5646-E157DAE2C8FD}" dt="2020-07-13T20:21:00.643" v="6"/>
          <ac:spMkLst>
            <pc:docMk/>
            <pc:sldMk cId="1047317344" sldId="257"/>
            <ac:spMk id="3" creationId="{374C75EA-7013-4C0E-A920-027EAC24F9EC}"/>
          </ac:spMkLst>
        </pc:spChg>
        <pc:spChg chg="add mod">
          <ac:chgData name="Gasparotto, Jessica M" userId="S::jgasparotto@ldcsb.ca::db3e8c2a-73e2-415d-99f4-ec51cc623841" providerId="AD" clId="Web-{BB20CACB-6DF2-0C37-5646-E157DAE2C8FD}" dt="2020-07-14T14:20:52.658" v="2400" actId="20577"/>
          <ac:spMkLst>
            <pc:docMk/>
            <pc:sldMk cId="1047317344" sldId="257"/>
            <ac:spMk id="4" creationId="{A6750DDB-256B-4166-9FD1-0A1A85A92100}"/>
          </ac:spMkLst>
        </pc:spChg>
        <pc:spChg chg="add del mod">
          <ac:chgData name="Gasparotto, Jessica M" userId="S::jgasparotto@ldcsb.ca::db3e8c2a-73e2-415d-99f4-ec51cc623841" providerId="AD" clId="Web-{BB20CACB-6DF2-0C37-5646-E157DAE2C8FD}" dt="2020-07-14T14:19:15.201" v="2262"/>
          <ac:spMkLst>
            <pc:docMk/>
            <pc:sldMk cId="1047317344" sldId="257"/>
            <ac:spMk id="7" creationId="{2EDC8AA3-8067-47FE-90D5-B365BBFA6BB0}"/>
          </ac:spMkLst>
        </pc:spChg>
        <pc:spChg chg="add mod">
          <ac:chgData name="Gasparotto, Jessica M" userId="S::jgasparotto@ldcsb.ca::db3e8c2a-73e2-415d-99f4-ec51cc623841" providerId="AD" clId="Web-{BB20CACB-6DF2-0C37-5646-E157DAE2C8FD}" dt="2020-07-14T20:42:31.392" v="3217" actId="20577"/>
          <ac:spMkLst>
            <pc:docMk/>
            <pc:sldMk cId="1047317344" sldId="257"/>
            <ac:spMk id="8" creationId="{2BDDE006-7756-4AD3-B05B-86FC9314598D}"/>
          </ac:spMkLst>
        </pc:spChg>
        <pc:spChg chg="add mod">
          <ac:chgData name="Gasparotto, Jessica M" userId="S::jgasparotto@ldcsb.ca::db3e8c2a-73e2-415d-99f4-ec51cc623841" providerId="AD" clId="Web-{BB20CACB-6DF2-0C37-5646-E157DAE2C8FD}" dt="2020-07-13T20:49:24.239" v="656" actId="20577"/>
          <ac:spMkLst>
            <pc:docMk/>
            <pc:sldMk cId="1047317344" sldId="257"/>
            <ac:spMk id="20" creationId="{7A430BE4-1055-4B50-9F14-2664BF806F9B}"/>
          </ac:spMkLst>
        </pc:spChg>
        <pc:spChg chg="add mod">
          <ac:chgData name="Gasparotto, Jessica M" userId="S::jgasparotto@ldcsb.ca::db3e8c2a-73e2-415d-99f4-ec51cc623841" providerId="AD" clId="Web-{BB20CACB-6DF2-0C37-5646-E157DAE2C8FD}" dt="2020-07-13T20:49:30.505" v="661" actId="20577"/>
          <ac:spMkLst>
            <pc:docMk/>
            <pc:sldMk cId="1047317344" sldId="257"/>
            <ac:spMk id="21" creationId="{8961CBCC-C04C-4C95-8F77-03DA16B33777}"/>
          </ac:spMkLst>
        </pc:spChg>
        <pc:spChg chg="add mod">
          <ac:chgData name="Gasparotto, Jessica M" userId="S::jgasparotto@ldcsb.ca::db3e8c2a-73e2-415d-99f4-ec51cc623841" providerId="AD" clId="Web-{BB20CACB-6DF2-0C37-5646-E157DAE2C8FD}" dt="2020-07-13T20:49:40.349" v="671" actId="20577"/>
          <ac:spMkLst>
            <pc:docMk/>
            <pc:sldMk cId="1047317344" sldId="257"/>
            <ac:spMk id="27" creationId="{230E288F-B2DD-48EF-86CF-AE31F2334E89}"/>
          </ac:spMkLst>
        </pc:spChg>
        <pc:spChg chg="add mod">
          <ac:chgData name="Gasparotto, Jessica M" userId="S::jgasparotto@ldcsb.ca::db3e8c2a-73e2-415d-99f4-ec51cc623841" providerId="AD" clId="Web-{BB20CACB-6DF2-0C37-5646-E157DAE2C8FD}" dt="2020-07-13T20:49:35.364" v="666" actId="20577"/>
          <ac:spMkLst>
            <pc:docMk/>
            <pc:sldMk cId="1047317344" sldId="257"/>
            <ac:spMk id="28" creationId="{64C93084-AB3E-428C-A5FA-D237F5C4F2EE}"/>
          </ac:spMkLst>
        </pc:spChg>
        <pc:spChg chg="add mod">
          <ac:chgData name="Gasparotto, Jessica M" userId="S::jgasparotto@ldcsb.ca::db3e8c2a-73e2-415d-99f4-ec51cc623841" providerId="AD" clId="Web-{BB20CACB-6DF2-0C37-5646-E157DAE2C8FD}" dt="2020-07-13T20:49:46.458" v="676" actId="20577"/>
          <ac:spMkLst>
            <pc:docMk/>
            <pc:sldMk cId="1047317344" sldId="257"/>
            <ac:spMk id="29" creationId="{C6F729FD-A555-4680-934D-6FB1D2A62CF9}"/>
          </ac:spMkLst>
        </pc:spChg>
        <pc:spChg chg="mod">
          <ac:chgData name="Gasparotto, Jessica M" userId="S::jgasparotto@ldcsb.ca::db3e8c2a-73e2-415d-99f4-ec51cc623841" providerId="AD" clId="Web-{BB20CACB-6DF2-0C37-5646-E157DAE2C8FD}" dt="2020-07-14T14:20:48.751" v="2392" actId="20577"/>
          <ac:spMkLst>
            <pc:docMk/>
            <pc:sldMk cId="1047317344" sldId="257"/>
            <ac:spMk id="39" creationId="{0920F2C7-C73C-4A6E-B8FD-E404109DF5E3}"/>
          </ac:spMkLst>
        </pc:spChg>
        <pc:grpChg chg="add del">
          <ac:chgData name="Gasparotto, Jessica M" userId="S::jgasparotto@ldcsb.ca::db3e8c2a-73e2-415d-99f4-ec51cc623841" providerId="AD" clId="Web-{BB20CACB-6DF2-0C37-5646-E157DAE2C8FD}" dt="2020-07-13T20:34:59.817" v="312"/>
          <ac:grpSpMkLst>
            <pc:docMk/>
            <pc:sldMk cId="1047317344" sldId="257"/>
            <ac:grpSpMk id="6" creationId="{42361458-3180-42BF-9662-7C96897E3535}"/>
          </ac:grpSpMkLst>
        </pc:grpChg>
        <pc:grpChg chg="add del mod">
          <ac:chgData name="Gasparotto, Jessica M" userId="S::jgasparotto@ldcsb.ca::db3e8c2a-73e2-415d-99f4-ec51cc623841" providerId="AD" clId="Web-{BB20CACB-6DF2-0C37-5646-E157DAE2C8FD}" dt="2020-07-13T20:32:31.863" v="309"/>
          <ac:grpSpMkLst>
            <pc:docMk/>
            <pc:sldMk cId="1047317344" sldId="257"/>
            <ac:grpSpMk id="8" creationId="{E8432D37-1DBD-4C74-A9AB-EBDA4534AD00}"/>
          </ac:grpSpMkLst>
        </pc:grpChg>
        <pc:grpChg chg="add del mod">
          <ac:chgData name="Gasparotto, Jessica M" userId="S::jgasparotto@ldcsb.ca::db3e8c2a-73e2-415d-99f4-ec51cc623841" providerId="AD" clId="Web-{BB20CACB-6DF2-0C37-5646-E157DAE2C8FD}" dt="2020-07-13T20:36:02.457" v="317"/>
          <ac:grpSpMkLst>
            <pc:docMk/>
            <pc:sldMk cId="1047317344" sldId="257"/>
            <ac:grpSpMk id="22" creationId="{0EC5C1D2-83C0-41B5-8B21-BB3A6A0B3018}"/>
          </ac:grpSpMkLst>
        </pc:grpChg>
        <pc:grpChg chg="add">
          <ac:chgData name="Gasparotto, Jessica M" userId="S::jgasparotto@ldcsb.ca::db3e8c2a-73e2-415d-99f4-ec51cc623841" providerId="AD" clId="Web-{BB20CACB-6DF2-0C37-5646-E157DAE2C8FD}" dt="2020-07-13T20:35:05.707" v="313"/>
          <ac:grpSpMkLst>
            <pc:docMk/>
            <pc:sldMk cId="1047317344" sldId="257"/>
            <ac:grpSpMk id="30" creationId="{E677AF97-C403-4FCB-8602-6A876F6AF28D}"/>
          </ac:grpSpMkLst>
        </pc:grpChg>
        <pc:grpChg chg="add">
          <ac:chgData name="Gasparotto, Jessica M" userId="S::jgasparotto@ldcsb.ca::db3e8c2a-73e2-415d-99f4-ec51cc623841" providerId="AD" clId="Web-{BB20CACB-6DF2-0C37-5646-E157DAE2C8FD}" dt="2020-07-13T20:35:40.066" v="315"/>
          <ac:grpSpMkLst>
            <pc:docMk/>
            <pc:sldMk cId="1047317344" sldId="257"/>
            <ac:grpSpMk id="31" creationId="{1869314F-7F31-4C7F-B73F-9331AEB68F8A}"/>
          </ac:grpSpMkLst>
        </pc:grpChg>
        <pc:grpChg chg="add">
          <ac:chgData name="Gasparotto, Jessica M" userId="S::jgasparotto@ldcsb.ca::db3e8c2a-73e2-415d-99f4-ec51cc623841" providerId="AD" clId="Web-{BB20CACB-6DF2-0C37-5646-E157DAE2C8FD}" dt="2020-07-13T20:36:31.973" v="319"/>
          <ac:grpSpMkLst>
            <pc:docMk/>
            <pc:sldMk cId="1047317344" sldId="257"/>
            <ac:grpSpMk id="32" creationId="{5E916103-D0FE-485E-8A70-74206D5FCA1C}"/>
          </ac:grpSpMkLst>
        </pc:grpChg>
        <pc:picChg chg="add mod topLvl modCrop">
          <ac:chgData name="Gasparotto, Jessica M" userId="S::jgasparotto@ldcsb.ca::db3e8c2a-73e2-415d-99f4-ec51cc623841" providerId="AD" clId="Web-{BB20CACB-6DF2-0C37-5646-E157DAE2C8FD}" dt="2020-07-13T20:35:34.363" v="314"/>
          <ac:picMkLst>
            <pc:docMk/>
            <pc:sldMk cId="1047317344" sldId="257"/>
            <ac:picMk id="5" creationId="{0673C9EE-4611-44BF-9164-AB1121ACC626}"/>
          </ac:picMkLst>
        </pc:picChg>
        <pc:picChg chg="del">
          <ac:chgData name="Gasparotto, Jessica M" userId="S::jgasparotto@ldcsb.ca::db3e8c2a-73e2-415d-99f4-ec51cc623841" providerId="AD" clId="Web-{BB20CACB-6DF2-0C37-5646-E157DAE2C8FD}" dt="2020-07-13T20:22:17.206" v="50"/>
          <ac:picMkLst>
            <pc:docMk/>
            <pc:sldMk cId="1047317344" sldId="257"/>
            <ac:picMk id="7" creationId="{23C0715F-7556-42B4-80B4-1A2C577FF8C5}"/>
          </ac:picMkLst>
        </pc:picChg>
        <pc:picChg chg="mod topLvl">
          <ac:chgData name="Gasparotto, Jessica M" userId="S::jgasparotto@ldcsb.ca::db3e8c2a-73e2-415d-99f4-ec51cc623841" providerId="AD" clId="Web-{BB20CACB-6DF2-0C37-5646-E157DAE2C8FD}" dt="2020-07-13T20:36:26.926" v="318"/>
          <ac:picMkLst>
            <pc:docMk/>
            <pc:sldMk cId="1047317344" sldId="257"/>
            <ac:picMk id="9" creationId="{ADC1C58E-C5EB-49B3-ACE0-E48CE5519D82}"/>
          </ac:picMkLst>
        </pc:picChg>
        <pc:picChg chg="del mod">
          <ac:chgData name="Gasparotto, Jessica M" userId="S::jgasparotto@ldcsb.ca::db3e8c2a-73e2-415d-99f4-ec51cc623841" providerId="AD" clId="Web-{BB20CACB-6DF2-0C37-5646-E157DAE2C8FD}" dt="2020-07-13T21:14:39.695" v="773"/>
          <ac:picMkLst>
            <pc:docMk/>
            <pc:sldMk cId="1047317344" sldId="257"/>
            <ac:picMk id="10" creationId="{45AB19AD-A4CE-45C9-B364-7F56BF35FDFF}"/>
          </ac:picMkLst>
        </pc:picChg>
        <pc:picChg chg="del">
          <ac:chgData name="Gasparotto, Jessica M" userId="S::jgasparotto@ldcsb.ca::db3e8c2a-73e2-415d-99f4-ec51cc623841" providerId="AD" clId="Web-{BB20CACB-6DF2-0C37-5646-E157DAE2C8FD}" dt="2020-07-13T20:22:16.768" v="49"/>
          <ac:picMkLst>
            <pc:docMk/>
            <pc:sldMk cId="1047317344" sldId="257"/>
            <ac:picMk id="11" creationId="{B9AFAC1D-2436-4134-8DA8-A073BAC8E727}"/>
          </ac:picMkLst>
        </pc:picChg>
        <pc:picChg chg="del">
          <ac:chgData name="Gasparotto, Jessica M" userId="S::jgasparotto@ldcsb.ca::db3e8c2a-73e2-415d-99f4-ec51cc623841" providerId="AD" clId="Web-{BB20CACB-6DF2-0C37-5646-E157DAE2C8FD}" dt="2020-07-13T20:22:17.847" v="52"/>
          <ac:picMkLst>
            <pc:docMk/>
            <pc:sldMk cId="1047317344" sldId="257"/>
            <ac:picMk id="12" creationId="{D904AE13-7FB2-423B-8BAE-22256D8D403F}"/>
          </ac:picMkLst>
        </pc:picChg>
        <pc:picChg chg="del mod">
          <ac:chgData name="Gasparotto, Jessica M" userId="S::jgasparotto@ldcsb.ca::db3e8c2a-73e2-415d-99f4-ec51cc623841" providerId="AD" clId="Web-{BB20CACB-6DF2-0C37-5646-E157DAE2C8FD}" dt="2020-07-13T21:12:07.117" v="759"/>
          <ac:picMkLst>
            <pc:docMk/>
            <pc:sldMk cId="1047317344" sldId="257"/>
            <ac:picMk id="13" creationId="{BCD4282C-6287-45B8-A565-BAFA6A6349C4}"/>
          </ac:picMkLst>
        </pc:picChg>
        <pc:picChg chg="del mod">
          <ac:chgData name="Gasparotto, Jessica M" userId="S::jgasparotto@ldcsb.ca::db3e8c2a-73e2-415d-99f4-ec51cc623841" providerId="AD" clId="Web-{BB20CACB-6DF2-0C37-5646-E157DAE2C8FD}" dt="2020-07-13T20:56:50.975" v="680"/>
          <ac:picMkLst>
            <pc:docMk/>
            <pc:sldMk cId="1047317344" sldId="257"/>
            <ac:picMk id="14" creationId="{B6849FA3-A5D0-4FCE-A5A4-21453FB9216A}"/>
          </ac:picMkLst>
        </pc:picChg>
        <pc:picChg chg="mod topLvl">
          <ac:chgData name="Gasparotto, Jessica M" userId="S::jgasparotto@ldcsb.ca::db3e8c2a-73e2-415d-99f4-ec51cc623841" providerId="AD" clId="Web-{BB20CACB-6DF2-0C37-5646-E157DAE2C8FD}" dt="2020-07-13T20:32:31.863" v="309"/>
          <ac:picMkLst>
            <pc:docMk/>
            <pc:sldMk cId="1047317344" sldId="257"/>
            <ac:picMk id="15" creationId="{01350A33-CDC8-4CA9-A3DE-DD8EA5C12211}"/>
          </ac:picMkLst>
        </pc:picChg>
        <pc:picChg chg="del">
          <ac:chgData name="Gasparotto, Jessica M" userId="S::jgasparotto@ldcsb.ca::db3e8c2a-73e2-415d-99f4-ec51cc623841" providerId="AD" clId="Web-{BB20CACB-6DF2-0C37-5646-E157DAE2C8FD}" dt="2020-07-13T20:22:16.159" v="48"/>
          <ac:picMkLst>
            <pc:docMk/>
            <pc:sldMk cId="1047317344" sldId="257"/>
            <ac:picMk id="16" creationId="{5DF6A4C0-72FC-4ADE-A049-FC7D893F3AEB}"/>
          </ac:picMkLst>
        </pc:picChg>
        <pc:picChg chg="del">
          <ac:chgData name="Gasparotto, Jessica M" userId="S::jgasparotto@ldcsb.ca::db3e8c2a-73e2-415d-99f4-ec51cc623841" providerId="AD" clId="Web-{BB20CACB-6DF2-0C37-5646-E157DAE2C8FD}" dt="2020-07-13T20:22:17.628" v="51"/>
          <ac:picMkLst>
            <pc:docMk/>
            <pc:sldMk cId="1047317344" sldId="257"/>
            <ac:picMk id="17" creationId="{26CA6463-D7AB-4D8A-BCCD-90A6CB357456}"/>
          </ac:picMkLst>
        </pc:picChg>
        <pc:picChg chg="mod topLvl">
          <ac:chgData name="Gasparotto, Jessica M" userId="S::jgasparotto@ldcsb.ca::db3e8c2a-73e2-415d-99f4-ec51cc623841" providerId="AD" clId="Web-{BB20CACB-6DF2-0C37-5646-E157DAE2C8FD}" dt="2020-07-13T20:34:43.488" v="310"/>
          <ac:picMkLst>
            <pc:docMk/>
            <pc:sldMk cId="1047317344" sldId="257"/>
            <ac:picMk id="18" creationId="{BC5F2AA7-D175-4DEA-9AFF-B79D21FD2053}"/>
          </ac:picMkLst>
        </pc:picChg>
        <pc:picChg chg="del mod">
          <ac:chgData name="Gasparotto, Jessica M" userId="S::jgasparotto@ldcsb.ca::db3e8c2a-73e2-415d-99f4-ec51cc623841" providerId="AD" clId="Web-{BB20CACB-6DF2-0C37-5646-E157DAE2C8FD}" dt="2020-07-13T20:26:27.581" v="220"/>
          <ac:picMkLst>
            <pc:docMk/>
            <pc:sldMk cId="1047317344" sldId="257"/>
            <ac:picMk id="19" creationId="{A886416C-162D-428A-9AF8-2A91AD17AD4C}"/>
          </ac:picMkLst>
        </pc:picChg>
        <pc:picChg chg="add mod topLvl">
          <ac:chgData name="Gasparotto, Jessica M" userId="S::jgasparotto@ldcsb.ca::db3e8c2a-73e2-415d-99f4-ec51cc623841" providerId="AD" clId="Web-{BB20CACB-6DF2-0C37-5646-E157DAE2C8FD}" dt="2020-07-13T20:34:59.817" v="312"/>
          <ac:picMkLst>
            <pc:docMk/>
            <pc:sldMk cId="1047317344" sldId="257"/>
            <ac:picMk id="23" creationId="{D6DBFD2C-96FB-4B59-B46A-AEA49F4A115B}"/>
          </ac:picMkLst>
        </pc:picChg>
        <pc:picChg chg="mod topLvl">
          <ac:chgData name="Gasparotto, Jessica M" userId="S::jgasparotto@ldcsb.ca::db3e8c2a-73e2-415d-99f4-ec51cc623841" providerId="AD" clId="Web-{BB20CACB-6DF2-0C37-5646-E157DAE2C8FD}" dt="2020-07-13T20:36:02.457" v="317"/>
          <ac:picMkLst>
            <pc:docMk/>
            <pc:sldMk cId="1047317344" sldId="257"/>
            <ac:picMk id="24" creationId="{3C46AA40-B41C-495E-B46F-CF5D9D4DB2F5}"/>
          </ac:picMkLst>
        </pc:picChg>
        <pc:picChg chg="add mod">
          <ac:chgData name="Gasparotto, Jessica M" userId="S::jgasparotto@ldcsb.ca::db3e8c2a-73e2-415d-99f4-ec51cc623841" providerId="AD" clId="Web-{BB20CACB-6DF2-0C37-5646-E157DAE2C8FD}" dt="2020-07-14T14:19:36.358" v="2270" actId="1076"/>
          <ac:picMkLst>
            <pc:docMk/>
            <pc:sldMk cId="1047317344" sldId="257"/>
            <ac:picMk id="25" creationId="{A748B808-A349-4BC0-9593-F8042BE1A4D5}"/>
          </ac:picMkLst>
        </pc:picChg>
        <pc:picChg chg="del mod">
          <ac:chgData name="Gasparotto, Jessica M" userId="S::jgasparotto@ldcsb.ca::db3e8c2a-73e2-415d-99f4-ec51cc623841" providerId="AD" clId="Web-{BB20CACB-6DF2-0C37-5646-E157DAE2C8FD}" dt="2020-07-13T20:22:15.612" v="47"/>
          <ac:picMkLst>
            <pc:docMk/>
            <pc:sldMk cId="1047317344" sldId="257"/>
            <ac:picMk id="26" creationId="{82AA6FB9-23FF-4D2D-AF08-6535553FD8E8}"/>
          </ac:picMkLst>
        </pc:picChg>
        <pc:picChg chg="add del mod modCrop">
          <ac:chgData name="Gasparotto, Jessica M" userId="S::jgasparotto@ldcsb.ca::db3e8c2a-73e2-415d-99f4-ec51cc623841" providerId="AD" clId="Web-{BB20CACB-6DF2-0C37-5646-E157DAE2C8FD}" dt="2020-07-13T21:09:28.788" v="748"/>
          <ac:picMkLst>
            <pc:docMk/>
            <pc:sldMk cId="1047317344" sldId="257"/>
            <ac:picMk id="33" creationId="{AF3E7E9D-B477-4A2B-ADBD-9C42A80174F8}"/>
          </ac:picMkLst>
        </pc:picChg>
        <pc:picChg chg="add mod modCrop">
          <ac:chgData name="Gasparotto, Jessica M" userId="S::jgasparotto@ldcsb.ca::db3e8c2a-73e2-415d-99f4-ec51cc623841" providerId="AD" clId="Web-{BB20CACB-6DF2-0C37-5646-E157DAE2C8FD}" dt="2020-07-13T21:10:41.882" v="758"/>
          <ac:picMkLst>
            <pc:docMk/>
            <pc:sldMk cId="1047317344" sldId="257"/>
            <ac:picMk id="34" creationId="{F52BFD0C-FCC7-4151-AFEC-98F3C3C8902F}"/>
          </ac:picMkLst>
        </pc:picChg>
        <pc:picChg chg="add mod">
          <ac:chgData name="Gasparotto, Jessica M" userId="S::jgasparotto@ldcsb.ca::db3e8c2a-73e2-415d-99f4-ec51cc623841" providerId="AD" clId="Web-{BB20CACB-6DF2-0C37-5646-E157DAE2C8FD}" dt="2020-07-13T21:13:03.351" v="772" actId="14100"/>
          <ac:picMkLst>
            <pc:docMk/>
            <pc:sldMk cId="1047317344" sldId="257"/>
            <ac:picMk id="35" creationId="{F9C782C2-99C2-45CE-B713-23D2F57AF3A9}"/>
          </ac:picMkLst>
        </pc:picChg>
        <pc:picChg chg="add mod modCrop">
          <ac:chgData name="Gasparotto, Jessica M" userId="S::jgasparotto@ldcsb.ca::db3e8c2a-73e2-415d-99f4-ec51cc623841" providerId="AD" clId="Web-{BB20CACB-6DF2-0C37-5646-E157DAE2C8FD}" dt="2020-07-13T21:15:38.101" v="782"/>
          <ac:picMkLst>
            <pc:docMk/>
            <pc:sldMk cId="1047317344" sldId="257"/>
            <ac:picMk id="36" creationId="{1DF64CC6-DB29-4F42-A8E2-C360B5D103FD}"/>
          </ac:picMkLst>
        </pc:picChg>
      </pc:sldChg>
      <pc:sldChg chg="addSp delSp modSp">
        <pc:chgData name="Gasparotto, Jessica M" userId="S::jgasparotto@ldcsb.ca::db3e8c2a-73e2-415d-99f4-ec51cc623841" providerId="AD" clId="Web-{BB20CACB-6DF2-0C37-5646-E157DAE2C8FD}" dt="2020-07-14T15:19:36.391" v="2831" actId="20577"/>
        <pc:sldMkLst>
          <pc:docMk/>
          <pc:sldMk cId="2505230426" sldId="258"/>
        </pc:sldMkLst>
        <pc:spChg chg="mod">
          <ac:chgData name="Gasparotto, Jessica M" userId="S::jgasparotto@ldcsb.ca::db3e8c2a-73e2-415d-99f4-ec51cc623841" providerId="AD" clId="Web-{BB20CACB-6DF2-0C37-5646-E157DAE2C8FD}" dt="2020-07-14T14:03:38.232" v="2007" actId="20577"/>
          <ac:spMkLst>
            <pc:docMk/>
            <pc:sldMk cId="2505230426" sldId="258"/>
            <ac:spMk id="2" creationId="{573FF0A2-7417-4605-B1ED-BCD72C67F640}"/>
          </ac:spMkLst>
        </pc:spChg>
        <pc:spChg chg="add del mod">
          <ac:chgData name="Gasparotto, Jessica M" userId="S::jgasparotto@ldcsb.ca::db3e8c2a-73e2-415d-99f4-ec51cc623841" providerId="AD" clId="Web-{BB20CACB-6DF2-0C37-5646-E157DAE2C8FD}" dt="2020-07-13T20:39:42.848" v="425"/>
          <ac:spMkLst>
            <pc:docMk/>
            <pc:sldMk cId="2505230426" sldId="258"/>
            <ac:spMk id="3" creationId="{5F77B142-C8D8-46D0-BF2E-C5B0B0BDFE4F}"/>
          </ac:spMkLst>
        </pc:spChg>
        <pc:spChg chg="add mod">
          <ac:chgData name="Gasparotto, Jessica M" userId="S::jgasparotto@ldcsb.ca::db3e8c2a-73e2-415d-99f4-ec51cc623841" providerId="AD" clId="Web-{BB20CACB-6DF2-0C37-5646-E157DAE2C8FD}" dt="2020-07-13T20:40:17.067" v="432"/>
          <ac:spMkLst>
            <pc:docMk/>
            <pc:sldMk cId="2505230426" sldId="258"/>
            <ac:spMk id="4" creationId="{46EC7733-14BD-464E-8C1A-F6FC2C234100}"/>
          </ac:spMkLst>
        </pc:spChg>
        <pc:spChg chg="add del mod">
          <ac:chgData name="Gasparotto, Jessica M" userId="S::jgasparotto@ldcsb.ca::db3e8c2a-73e2-415d-99f4-ec51cc623841" providerId="AD" clId="Web-{BB20CACB-6DF2-0C37-5646-E157DAE2C8FD}" dt="2020-07-14T12:43:12.151" v="1570"/>
          <ac:spMkLst>
            <pc:docMk/>
            <pc:sldMk cId="2505230426" sldId="258"/>
            <ac:spMk id="6" creationId="{DEFA1105-5557-45F8-B843-3550425342D8}"/>
          </ac:spMkLst>
        </pc:spChg>
        <pc:spChg chg="add mod">
          <ac:chgData name="Gasparotto, Jessica M" userId="S::jgasparotto@ldcsb.ca::db3e8c2a-73e2-415d-99f4-ec51cc623841" providerId="AD" clId="Web-{BB20CACB-6DF2-0C37-5646-E157DAE2C8FD}" dt="2020-07-14T14:16:16.664" v="2066" actId="20577"/>
          <ac:spMkLst>
            <pc:docMk/>
            <pc:sldMk cId="2505230426" sldId="258"/>
            <ac:spMk id="7" creationId="{84FDAB5D-B7CA-4124-9354-C86E0985E98A}"/>
          </ac:spMkLst>
        </pc:spChg>
        <pc:spChg chg="add mod">
          <ac:chgData name="Gasparotto, Jessica M" userId="S::jgasparotto@ldcsb.ca::db3e8c2a-73e2-415d-99f4-ec51cc623841" providerId="AD" clId="Web-{BB20CACB-6DF2-0C37-5646-E157DAE2C8FD}" dt="2020-07-14T14:16:05.726" v="2063" actId="1076"/>
          <ac:spMkLst>
            <pc:docMk/>
            <pc:sldMk cId="2505230426" sldId="258"/>
            <ac:spMk id="8" creationId="{03FAE1E5-47C7-44D7-B21D-3B1DF5392CE9}"/>
          </ac:spMkLst>
        </pc:spChg>
        <pc:spChg chg="add del mod">
          <ac:chgData name="Gasparotto, Jessica M" userId="S::jgasparotto@ldcsb.ca::db3e8c2a-73e2-415d-99f4-ec51cc623841" providerId="AD" clId="Web-{BB20CACB-6DF2-0C37-5646-E157DAE2C8FD}" dt="2020-07-14T14:04:46.547" v="2017"/>
          <ac:spMkLst>
            <pc:docMk/>
            <pc:sldMk cId="2505230426" sldId="258"/>
            <ac:spMk id="9" creationId="{16D4996E-5AE6-4A5D-B23D-58A1054AECE1}"/>
          </ac:spMkLst>
        </pc:spChg>
        <pc:spChg chg="add mod">
          <ac:chgData name="Gasparotto, Jessica M" userId="S::jgasparotto@ldcsb.ca::db3e8c2a-73e2-415d-99f4-ec51cc623841" providerId="AD" clId="Web-{BB20CACB-6DF2-0C37-5646-E157DAE2C8FD}" dt="2020-07-14T14:14:18.223" v="2027" actId="14100"/>
          <ac:spMkLst>
            <pc:docMk/>
            <pc:sldMk cId="2505230426" sldId="258"/>
            <ac:spMk id="10" creationId="{A13B2B9F-2113-436D-817B-F5112ED56061}"/>
          </ac:spMkLst>
        </pc:spChg>
        <pc:spChg chg="add mod">
          <ac:chgData name="Gasparotto, Jessica M" userId="S::jgasparotto@ldcsb.ca::db3e8c2a-73e2-415d-99f4-ec51cc623841" providerId="AD" clId="Web-{BB20CACB-6DF2-0C37-5646-E157DAE2C8FD}" dt="2020-07-14T14:15:39.741" v="2055" actId="1076"/>
          <ac:spMkLst>
            <pc:docMk/>
            <pc:sldMk cId="2505230426" sldId="258"/>
            <ac:spMk id="15" creationId="{168BBA0D-C838-493E-A6EC-2AF7314B8732}"/>
          </ac:spMkLst>
        </pc:spChg>
        <pc:spChg chg="del mod">
          <ac:chgData name="Gasparotto, Jessica M" userId="S::jgasparotto@ldcsb.ca::db3e8c2a-73e2-415d-99f4-ec51cc623841" providerId="AD" clId="Web-{BB20CACB-6DF2-0C37-5646-E157DAE2C8FD}" dt="2020-07-13T20:37:43.973" v="355"/>
          <ac:spMkLst>
            <pc:docMk/>
            <pc:sldMk cId="2505230426" sldId="258"/>
            <ac:spMk id="21" creationId="{0468284B-3BB5-43B3-B89C-9D8FA81EF1C8}"/>
          </ac:spMkLst>
        </pc:spChg>
        <pc:spChg chg="add mod">
          <ac:chgData name="Gasparotto, Jessica M" userId="S::jgasparotto@ldcsb.ca::db3e8c2a-73e2-415d-99f4-ec51cc623841" providerId="AD" clId="Web-{BB20CACB-6DF2-0C37-5646-E157DAE2C8FD}" dt="2020-07-14T15:19:36.391" v="2831" actId="20577"/>
          <ac:spMkLst>
            <pc:docMk/>
            <pc:sldMk cId="2505230426" sldId="258"/>
            <ac:spMk id="23" creationId="{54D994A1-22F8-42F7-9EB0-0E8E637FF6AF}"/>
          </ac:spMkLst>
        </pc:spChg>
        <pc:graphicFrameChg chg="del mod modGraphic">
          <ac:chgData name="Gasparotto, Jessica M" userId="S::jgasparotto@ldcsb.ca::db3e8c2a-73e2-415d-99f4-ec51cc623841" providerId="AD" clId="Web-{BB20CACB-6DF2-0C37-5646-E157DAE2C8FD}" dt="2020-07-14T12:43:08.792" v="1569"/>
          <ac:graphicFrameMkLst>
            <pc:docMk/>
            <pc:sldMk cId="2505230426" sldId="258"/>
            <ac:graphicFrameMk id="5" creationId="{3A312093-24ED-41CD-B0E3-45CA869B57E7}"/>
          </ac:graphicFrameMkLst>
        </pc:graphicFrameChg>
        <pc:picChg chg="add mod">
          <ac:chgData name="Gasparotto, Jessica M" userId="S::jgasparotto@ldcsb.ca::db3e8c2a-73e2-415d-99f4-ec51cc623841" providerId="AD" clId="Web-{BB20CACB-6DF2-0C37-5646-E157DAE2C8FD}" dt="2020-07-14T14:15:46.257" v="2057" actId="1076"/>
          <ac:picMkLst>
            <pc:docMk/>
            <pc:sldMk cId="2505230426" sldId="258"/>
            <ac:picMk id="3" creationId="{BCC7005F-8C1E-49A9-9EE1-0D02BE81689A}"/>
          </ac:picMkLst>
        </pc:picChg>
        <pc:picChg chg="add mod">
          <ac:chgData name="Gasparotto, Jessica M" userId="S::jgasparotto@ldcsb.ca::db3e8c2a-73e2-415d-99f4-ec51cc623841" providerId="AD" clId="Web-{BB20CACB-6DF2-0C37-5646-E157DAE2C8FD}" dt="2020-07-14T14:16:27.024" v="2068" actId="14100"/>
          <ac:picMkLst>
            <pc:docMk/>
            <pc:sldMk cId="2505230426" sldId="258"/>
            <ac:picMk id="5" creationId="{7C8F38ED-1A05-4D0E-B0BC-04FB464B8219}"/>
          </ac:picMkLst>
        </pc:picChg>
        <pc:picChg chg="add del mod modCrop">
          <ac:chgData name="Gasparotto, Jessica M" userId="S::jgasparotto@ldcsb.ca::db3e8c2a-73e2-415d-99f4-ec51cc623841" providerId="AD" clId="Web-{BB20CACB-6DF2-0C37-5646-E157DAE2C8FD}" dt="2020-07-14T14:03:26.435" v="1997"/>
          <ac:picMkLst>
            <pc:docMk/>
            <pc:sldMk cId="2505230426" sldId="258"/>
            <ac:picMk id="6" creationId="{43E3F59E-A8E8-4015-A74B-9C02FE3C1605}"/>
          </ac:picMkLst>
        </pc:picChg>
        <pc:picChg chg="del">
          <ac:chgData name="Gasparotto, Jessica M" userId="S::jgasparotto@ldcsb.ca::db3e8c2a-73e2-415d-99f4-ec51cc623841" providerId="AD" clId="Web-{BB20CACB-6DF2-0C37-5646-E157DAE2C8FD}" dt="2020-07-13T20:37:29.645" v="334"/>
          <ac:picMkLst>
            <pc:docMk/>
            <pc:sldMk cId="2505230426" sldId="258"/>
            <ac:picMk id="6" creationId="{EE92F8FE-809E-481E-A63D-A59CD791AF91}"/>
          </ac:picMkLst>
        </pc:picChg>
        <pc:picChg chg="del">
          <ac:chgData name="Gasparotto, Jessica M" userId="S::jgasparotto@ldcsb.ca::db3e8c2a-73e2-415d-99f4-ec51cc623841" providerId="AD" clId="Web-{BB20CACB-6DF2-0C37-5646-E157DAE2C8FD}" dt="2020-07-13T20:37:19.723" v="322"/>
          <ac:picMkLst>
            <pc:docMk/>
            <pc:sldMk cId="2505230426" sldId="258"/>
            <ac:picMk id="7" creationId="{1399DFFE-1D76-4614-A3EF-B16FCF816272}"/>
          </ac:picMkLst>
        </pc:picChg>
        <pc:picChg chg="del">
          <ac:chgData name="Gasparotto, Jessica M" userId="S::jgasparotto@ldcsb.ca::db3e8c2a-73e2-415d-99f4-ec51cc623841" providerId="AD" clId="Web-{BB20CACB-6DF2-0C37-5646-E157DAE2C8FD}" dt="2020-07-13T20:37:27.004" v="333"/>
          <ac:picMkLst>
            <pc:docMk/>
            <pc:sldMk cId="2505230426" sldId="258"/>
            <ac:picMk id="8" creationId="{9EAF7F17-EEE4-42D7-AEB9-EBDA3CC4558D}"/>
          </ac:picMkLst>
        </pc:picChg>
        <pc:picChg chg="del">
          <ac:chgData name="Gasparotto, Jessica M" userId="S::jgasparotto@ldcsb.ca::db3e8c2a-73e2-415d-99f4-ec51cc623841" providerId="AD" clId="Web-{BB20CACB-6DF2-0C37-5646-E157DAE2C8FD}" dt="2020-07-13T20:37:26.238" v="332"/>
          <ac:picMkLst>
            <pc:docMk/>
            <pc:sldMk cId="2505230426" sldId="258"/>
            <ac:picMk id="9" creationId="{9ECBBF00-BC16-4153-8AC1-AC167D5B2778}"/>
          </ac:picMkLst>
        </pc:picChg>
        <pc:picChg chg="del">
          <ac:chgData name="Gasparotto, Jessica M" userId="S::jgasparotto@ldcsb.ca::db3e8c2a-73e2-415d-99f4-ec51cc623841" providerId="AD" clId="Web-{BB20CACB-6DF2-0C37-5646-E157DAE2C8FD}" dt="2020-07-13T20:37:25.645" v="331"/>
          <ac:picMkLst>
            <pc:docMk/>
            <pc:sldMk cId="2505230426" sldId="258"/>
            <ac:picMk id="10" creationId="{D94E9B71-A8E3-45D9-BE54-A8A457AC9F22}"/>
          </ac:picMkLst>
        </pc:picChg>
        <pc:picChg chg="add del mod">
          <ac:chgData name="Gasparotto, Jessica M" userId="S::jgasparotto@ldcsb.ca::db3e8c2a-73e2-415d-99f4-ec51cc623841" providerId="AD" clId="Web-{BB20CACB-6DF2-0C37-5646-E157DAE2C8FD}" dt="2020-07-14T14:04:45.125" v="2016"/>
          <ac:picMkLst>
            <pc:docMk/>
            <pc:sldMk cId="2505230426" sldId="258"/>
            <ac:picMk id="11" creationId="{59114B7E-18F8-4EC4-A3DF-F1838C7ACCBE}"/>
          </ac:picMkLst>
        </pc:picChg>
        <pc:picChg chg="del">
          <ac:chgData name="Gasparotto, Jessica M" userId="S::jgasparotto@ldcsb.ca::db3e8c2a-73e2-415d-99f4-ec51cc623841" providerId="AD" clId="Web-{BB20CACB-6DF2-0C37-5646-E157DAE2C8FD}" dt="2020-07-13T20:37:19.192" v="321"/>
          <ac:picMkLst>
            <pc:docMk/>
            <pc:sldMk cId="2505230426" sldId="258"/>
            <ac:picMk id="11" creationId="{BCE21A65-237F-4E9B-8022-8EF3D9EEE6DC}"/>
          </ac:picMkLst>
        </pc:picChg>
        <pc:picChg chg="add del mod">
          <ac:chgData name="Gasparotto, Jessica M" userId="S::jgasparotto@ldcsb.ca::db3e8c2a-73e2-415d-99f4-ec51cc623841" providerId="AD" clId="Web-{BB20CACB-6DF2-0C37-5646-E157DAE2C8FD}" dt="2020-07-14T14:15:42.647" v="2056" actId="1076"/>
          <ac:picMkLst>
            <pc:docMk/>
            <pc:sldMk cId="2505230426" sldId="258"/>
            <ac:picMk id="12" creationId="{3620132A-D7BB-4AC2-8366-05A7B2E6D868}"/>
          </ac:picMkLst>
        </pc:picChg>
        <pc:picChg chg="del">
          <ac:chgData name="Gasparotto, Jessica M" userId="S::jgasparotto@ldcsb.ca::db3e8c2a-73e2-415d-99f4-ec51cc623841" providerId="AD" clId="Web-{BB20CACB-6DF2-0C37-5646-E157DAE2C8FD}" dt="2020-07-13T20:37:25.035" v="330"/>
          <ac:picMkLst>
            <pc:docMk/>
            <pc:sldMk cId="2505230426" sldId="258"/>
            <ac:picMk id="12" creationId="{49482763-503C-4E05-9F46-533573AE2CCE}"/>
          </ac:picMkLst>
        </pc:picChg>
        <pc:picChg chg="del">
          <ac:chgData name="Gasparotto, Jessica M" userId="S::jgasparotto@ldcsb.ca::db3e8c2a-73e2-415d-99f4-ec51cc623841" providerId="AD" clId="Web-{BB20CACB-6DF2-0C37-5646-E157DAE2C8FD}" dt="2020-07-13T20:37:24.582" v="329"/>
          <ac:picMkLst>
            <pc:docMk/>
            <pc:sldMk cId="2505230426" sldId="258"/>
            <ac:picMk id="13" creationId="{2AE1F777-26F5-4F55-8609-C2A09FE34E5E}"/>
          </ac:picMkLst>
        </pc:picChg>
        <pc:picChg chg="del">
          <ac:chgData name="Gasparotto, Jessica M" userId="S::jgasparotto@ldcsb.ca::db3e8c2a-73e2-415d-99f4-ec51cc623841" providerId="AD" clId="Web-{BB20CACB-6DF2-0C37-5646-E157DAE2C8FD}" dt="2020-07-13T20:37:21.677" v="324"/>
          <ac:picMkLst>
            <pc:docMk/>
            <pc:sldMk cId="2505230426" sldId="258"/>
            <ac:picMk id="14" creationId="{2F533B1B-68A7-4D9F-9FAB-1BCC2F0000C2}"/>
          </ac:picMkLst>
        </pc:picChg>
        <pc:picChg chg="del">
          <ac:chgData name="Gasparotto, Jessica M" userId="S::jgasparotto@ldcsb.ca::db3e8c2a-73e2-415d-99f4-ec51cc623841" providerId="AD" clId="Web-{BB20CACB-6DF2-0C37-5646-E157DAE2C8FD}" dt="2020-07-13T20:37:23.442" v="327"/>
          <ac:picMkLst>
            <pc:docMk/>
            <pc:sldMk cId="2505230426" sldId="258"/>
            <ac:picMk id="15" creationId="{F658B899-35F1-42B4-B1CA-6B43AC446D59}"/>
          </ac:picMkLst>
        </pc:picChg>
        <pc:picChg chg="del">
          <ac:chgData name="Gasparotto, Jessica M" userId="S::jgasparotto@ldcsb.ca::db3e8c2a-73e2-415d-99f4-ec51cc623841" providerId="AD" clId="Web-{BB20CACB-6DF2-0C37-5646-E157DAE2C8FD}" dt="2020-07-13T20:37:20.866" v="323"/>
          <ac:picMkLst>
            <pc:docMk/>
            <pc:sldMk cId="2505230426" sldId="258"/>
            <ac:picMk id="16" creationId="{4DB39693-1FAE-4A4D-9DFC-C9F4D12181F3}"/>
          </ac:picMkLst>
        </pc:picChg>
        <pc:picChg chg="del">
          <ac:chgData name="Gasparotto, Jessica M" userId="S::jgasparotto@ldcsb.ca::db3e8c2a-73e2-415d-99f4-ec51cc623841" providerId="AD" clId="Web-{BB20CACB-6DF2-0C37-5646-E157DAE2C8FD}" dt="2020-07-13T20:37:24.067" v="328"/>
          <ac:picMkLst>
            <pc:docMk/>
            <pc:sldMk cId="2505230426" sldId="258"/>
            <ac:picMk id="17" creationId="{DB8B75BA-6BCC-481C-9F14-B8FC518A8D21}"/>
          </ac:picMkLst>
        </pc:picChg>
        <pc:picChg chg="del">
          <ac:chgData name="Gasparotto, Jessica M" userId="S::jgasparotto@ldcsb.ca::db3e8c2a-73e2-415d-99f4-ec51cc623841" providerId="AD" clId="Web-{BB20CACB-6DF2-0C37-5646-E157DAE2C8FD}" dt="2020-07-13T20:37:23.035" v="326"/>
          <ac:picMkLst>
            <pc:docMk/>
            <pc:sldMk cId="2505230426" sldId="258"/>
            <ac:picMk id="18" creationId="{5BF30D2E-6F7B-4A87-A129-928C45BBEBD9}"/>
          </ac:picMkLst>
        </pc:picChg>
        <pc:picChg chg="del">
          <ac:chgData name="Gasparotto, Jessica M" userId="S::jgasparotto@ldcsb.ca::db3e8c2a-73e2-415d-99f4-ec51cc623841" providerId="AD" clId="Web-{BB20CACB-6DF2-0C37-5646-E157DAE2C8FD}" dt="2020-07-13T20:37:22.317" v="325"/>
          <ac:picMkLst>
            <pc:docMk/>
            <pc:sldMk cId="2505230426" sldId="258"/>
            <ac:picMk id="19" creationId="{11BE8CBC-EC9F-430E-BDC9-17CD1C461536}"/>
          </ac:picMkLst>
        </pc:picChg>
        <pc:picChg chg="mod">
          <ac:chgData name="Gasparotto, Jessica M" userId="S::jgasparotto@ldcsb.ca::db3e8c2a-73e2-415d-99f4-ec51cc623841" providerId="AD" clId="Web-{BB20CACB-6DF2-0C37-5646-E157DAE2C8FD}" dt="2020-07-14T14:16:33.493" v="2069" actId="688"/>
          <ac:picMkLst>
            <pc:docMk/>
            <pc:sldMk cId="2505230426" sldId="258"/>
            <ac:picMk id="20" creationId="{3CBB016E-EBA6-4439-966A-71BF27EAA19B}"/>
          </ac:picMkLst>
        </pc:picChg>
      </pc:sldChg>
      <pc:sldChg chg="addSp delSp modSp new">
        <pc:chgData name="Gasparotto, Jessica M" userId="S::jgasparotto@ldcsb.ca::db3e8c2a-73e2-415d-99f4-ec51cc623841" providerId="AD" clId="Web-{BB20CACB-6DF2-0C37-5646-E157DAE2C8FD}" dt="2020-07-15T17:30:46.957" v="3219"/>
        <pc:sldMkLst>
          <pc:docMk/>
          <pc:sldMk cId="1094785562" sldId="259"/>
        </pc:sldMkLst>
        <pc:spChg chg="del mod">
          <ac:chgData name="Gasparotto, Jessica M" userId="S::jgasparotto@ldcsb.ca::db3e8c2a-73e2-415d-99f4-ec51cc623841" providerId="AD" clId="Web-{BB20CACB-6DF2-0C37-5646-E157DAE2C8FD}" dt="2020-07-14T14:17:34.385" v="2125"/>
          <ac:spMkLst>
            <pc:docMk/>
            <pc:sldMk cId="1094785562" sldId="259"/>
            <ac:spMk id="2" creationId="{0E81814C-DB0A-4BD2-98D6-1415D1F8B45E}"/>
          </ac:spMkLst>
        </pc:spChg>
        <pc:spChg chg="del mod">
          <ac:chgData name="Gasparotto, Jessica M" userId="S::jgasparotto@ldcsb.ca::db3e8c2a-73e2-415d-99f4-ec51cc623841" providerId="AD" clId="Web-{BB20CACB-6DF2-0C37-5646-E157DAE2C8FD}" dt="2020-07-14T14:18:12.809" v="2167"/>
          <ac:spMkLst>
            <pc:docMk/>
            <pc:sldMk cId="1094785562" sldId="259"/>
            <ac:spMk id="3" creationId="{DD205A07-C20C-491F-8DAB-F75645E8B514}"/>
          </ac:spMkLst>
        </pc:spChg>
        <pc:spChg chg="add mod">
          <ac:chgData name="Gasparotto, Jessica M" userId="S::jgasparotto@ldcsb.ca::db3e8c2a-73e2-415d-99f4-ec51cc623841" providerId="AD" clId="Web-{BB20CACB-6DF2-0C37-5646-E157DAE2C8FD}" dt="2020-07-14T14:25:07.823" v="2821" actId="14100"/>
          <ac:spMkLst>
            <pc:docMk/>
            <pc:sldMk cId="1094785562" sldId="259"/>
            <ac:spMk id="5" creationId="{28A3CB4A-5D4A-47FC-A89E-26F9A60872EC}"/>
          </ac:spMkLst>
        </pc:spChg>
        <pc:spChg chg="add del mod">
          <ac:chgData name="Gasparotto, Jessica M" userId="S::jgasparotto@ldcsb.ca::db3e8c2a-73e2-415d-99f4-ec51cc623841" providerId="AD" clId="Web-{BB20CACB-6DF2-0C37-5646-E157DAE2C8FD}" dt="2020-07-14T14:17:36.792" v="2126"/>
          <ac:spMkLst>
            <pc:docMk/>
            <pc:sldMk cId="1094785562" sldId="259"/>
            <ac:spMk id="7" creationId="{ACC928FB-949E-4D97-952E-2D12FA889863}"/>
          </ac:spMkLst>
        </pc:spChg>
        <pc:spChg chg="add mod">
          <ac:chgData name="Gasparotto, Jessica M" userId="S::jgasparotto@ldcsb.ca::db3e8c2a-73e2-415d-99f4-ec51cc623841" providerId="AD" clId="Web-{BB20CACB-6DF2-0C37-5646-E157DAE2C8FD}" dt="2020-07-14T20:42:09.204" v="3197" actId="20577"/>
          <ac:spMkLst>
            <pc:docMk/>
            <pc:sldMk cId="1094785562" sldId="259"/>
            <ac:spMk id="10" creationId="{ADF56AB3-C6BD-4A05-BD7E-FB53D0BB7D5A}"/>
          </ac:spMkLst>
        </pc:spChg>
        <pc:spChg chg="add">
          <ac:chgData name="Gasparotto, Jessica M" userId="S::jgasparotto@ldcsb.ca::db3e8c2a-73e2-415d-99f4-ec51cc623841" providerId="AD" clId="Web-{BB20CACB-6DF2-0C37-5646-E157DAE2C8FD}" dt="2020-07-14T14:24:39.509" v="2817"/>
          <ac:spMkLst>
            <pc:docMk/>
            <pc:sldMk cId="1094785562" sldId="259"/>
            <ac:spMk id="12" creationId="{10CC95AD-0A07-4B89-8A95-FEF538F3C97F}"/>
          </ac:spMkLst>
        </pc:spChg>
        <pc:graphicFrameChg chg="add mod ord modGraphic">
          <ac:chgData name="Gasparotto, Jessica M" userId="S::jgasparotto@ldcsb.ca::db3e8c2a-73e2-415d-99f4-ec51cc623841" providerId="AD" clId="Web-{BB20CACB-6DF2-0C37-5646-E157DAE2C8FD}" dt="2020-07-14T20:41:26.814" v="3154"/>
          <ac:graphicFrameMkLst>
            <pc:docMk/>
            <pc:sldMk cId="1094785562" sldId="259"/>
            <ac:graphicFrameMk id="8" creationId="{21D5ED25-4734-4EB3-B860-9077448D23C5}"/>
          </ac:graphicFrameMkLst>
        </pc:graphicFrameChg>
        <pc:picChg chg="add mod modCrop">
          <ac:chgData name="Gasparotto, Jessica M" userId="S::jgasparotto@ldcsb.ca::db3e8c2a-73e2-415d-99f4-ec51cc623841" providerId="AD" clId="Web-{BB20CACB-6DF2-0C37-5646-E157DAE2C8FD}" dt="2020-07-14T20:41:29.423" v="3155" actId="1076"/>
          <ac:picMkLst>
            <pc:docMk/>
            <pc:sldMk cId="1094785562" sldId="259"/>
            <ac:picMk id="2" creationId="{60464518-43D4-47FB-A9D7-297BA3E69B8B}"/>
          </ac:picMkLst>
        </pc:picChg>
        <pc:picChg chg="add mod ord modCrop">
          <ac:chgData name="Gasparotto, Jessica M" userId="S::jgasparotto@ldcsb.ca::db3e8c2a-73e2-415d-99f4-ec51cc623841" providerId="AD" clId="Web-{BB20CACB-6DF2-0C37-5646-E157DAE2C8FD}" dt="2020-07-15T17:30:46.957" v="3219"/>
          <ac:picMkLst>
            <pc:docMk/>
            <pc:sldMk cId="1094785562" sldId="259"/>
            <ac:picMk id="3" creationId="{EF03FCCB-79C2-4BFC-B72F-EF509EE12789}"/>
          </ac:picMkLst>
        </pc:picChg>
      </pc:sldChg>
      <pc:sldChg chg="new del">
        <pc:chgData name="Gasparotto, Jessica M" userId="S::jgasparotto@ldcsb.ca::db3e8c2a-73e2-415d-99f4-ec51cc623841" providerId="AD" clId="Web-{BB20CACB-6DF2-0C37-5646-E157DAE2C8FD}" dt="2020-07-13T21:16:57.179" v="817"/>
        <pc:sldMkLst>
          <pc:docMk/>
          <pc:sldMk cId="4055300336" sldId="259"/>
        </pc:sldMkLst>
      </pc:sldChg>
      <pc:sldChg chg="new">
        <pc:chgData name="Gasparotto, Jessica M" userId="S::jgasparotto@ldcsb.ca::db3e8c2a-73e2-415d-99f4-ec51cc623841" providerId="AD" clId="Web-{BB20CACB-6DF2-0C37-5646-E157DAE2C8FD}" dt="2020-07-15T17:30:59.348" v="3220"/>
        <pc:sldMkLst>
          <pc:docMk/>
          <pc:sldMk cId="306256903" sldId="260"/>
        </pc:sldMkLst>
      </pc:sldChg>
      <pc:sldChg chg="addSp delSp modSp add del replId">
        <pc:chgData name="Gasparotto, Jessica M" userId="S::jgasparotto@ldcsb.ca::db3e8c2a-73e2-415d-99f4-ec51cc623841" providerId="AD" clId="Web-{BB20CACB-6DF2-0C37-5646-E157DAE2C8FD}" dt="2020-07-14T14:16:44.884" v="2070"/>
        <pc:sldMkLst>
          <pc:docMk/>
          <pc:sldMk cId="1120327303" sldId="260"/>
        </pc:sldMkLst>
        <pc:spChg chg="mod">
          <ac:chgData name="Gasparotto, Jessica M" userId="S::jgasparotto@ldcsb.ca::db3e8c2a-73e2-415d-99f4-ec51cc623841" providerId="AD" clId="Web-{BB20CACB-6DF2-0C37-5646-E157DAE2C8FD}" dt="2020-07-13T21:18:44.508" v="1020" actId="20577"/>
          <ac:spMkLst>
            <pc:docMk/>
            <pc:sldMk cId="1120327303" sldId="260"/>
            <ac:spMk id="2" creationId="{573FF0A2-7417-4605-B1ED-BCD72C67F640}"/>
          </ac:spMkLst>
        </pc:spChg>
        <pc:spChg chg="add del mod">
          <ac:chgData name="Gasparotto, Jessica M" userId="S::jgasparotto@ldcsb.ca::db3e8c2a-73e2-415d-99f4-ec51cc623841" providerId="AD" clId="Web-{BB20CACB-6DF2-0C37-5646-E157DAE2C8FD}" dt="2020-07-13T21:20:51.366" v="1343"/>
          <ac:spMkLst>
            <pc:docMk/>
            <pc:sldMk cId="1120327303" sldId="260"/>
            <ac:spMk id="3" creationId="{95566EA5-5AA2-4BC1-B9D3-F5D8AD190825}"/>
          </ac:spMkLst>
        </pc:spChg>
        <pc:spChg chg="add mod">
          <ac:chgData name="Gasparotto, Jessica M" userId="S::jgasparotto@ldcsb.ca::db3e8c2a-73e2-415d-99f4-ec51cc623841" providerId="AD" clId="Web-{BB20CACB-6DF2-0C37-5646-E157DAE2C8FD}" dt="2020-07-13T21:21:29.727" v="1359" actId="20577"/>
          <ac:spMkLst>
            <pc:docMk/>
            <pc:sldMk cId="1120327303" sldId="260"/>
            <ac:spMk id="6" creationId="{5B326C77-A127-4939-BB07-3FAD9137B6F4}"/>
          </ac:spMkLst>
        </pc:spChg>
        <pc:spChg chg="del mod">
          <ac:chgData name="Gasparotto, Jessica M" userId="S::jgasparotto@ldcsb.ca::db3e8c2a-73e2-415d-99f4-ec51cc623841" providerId="AD" clId="Web-{BB20CACB-6DF2-0C37-5646-E157DAE2C8FD}" dt="2020-07-13T21:20:52.867" v="1344"/>
          <ac:spMkLst>
            <pc:docMk/>
            <pc:sldMk cId="1120327303" sldId="260"/>
            <ac:spMk id="23" creationId="{54D994A1-22F8-42F7-9EB0-0E8E637FF6AF}"/>
          </ac:spMkLst>
        </pc:spChg>
        <pc:picChg chg="mod">
          <ac:chgData name="Gasparotto, Jessica M" userId="S::jgasparotto@ldcsb.ca::db3e8c2a-73e2-415d-99f4-ec51cc623841" providerId="AD" clId="Web-{BB20CACB-6DF2-0C37-5646-E157DAE2C8FD}" dt="2020-07-13T21:21:31.336" v="1361" actId="1076"/>
          <ac:picMkLst>
            <pc:docMk/>
            <pc:sldMk cId="1120327303" sldId="260"/>
            <ac:picMk id="20" creationId="{3CBB016E-EBA6-4439-966A-71BF27EAA19B}"/>
          </ac:picMkLst>
        </pc:picChg>
      </pc:sldChg>
      <pc:sldChg chg="add del replId">
        <pc:chgData name="Gasparotto, Jessica M" userId="S::jgasparotto@ldcsb.ca::db3e8c2a-73e2-415d-99f4-ec51cc623841" providerId="AD" clId="Web-{BB20CACB-6DF2-0C37-5646-E157DAE2C8FD}" dt="2020-07-14T15:20:18.049" v="2839"/>
        <pc:sldMkLst>
          <pc:docMk/>
          <pc:sldMk cId="1335137222" sldId="260"/>
        </pc:sldMkLst>
      </pc:sldChg>
      <pc:sldChg chg="modSp add del replId">
        <pc:chgData name="Gasparotto, Jessica M" userId="S::jgasparotto@ldcsb.ca::db3e8c2a-73e2-415d-99f4-ec51cc623841" providerId="AD" clId="Web-{BB20CACB-6DF2-0C37-5646-E157DAE2C8FD}" dt="2020-07-14T20:42:16.470" v="3200"/>
        <pc:sldMkLst>
          <pc:docMk/>
          <pc:sldMk cId="3977206116" sldId="261"/>
        </pc:sldMkLst>
        <pc:graphicFrameChg chg="modGraphic">
          <ac:chgData name="Gasparotto, Jessica M" userId="S::jgasparotto@ldcsb.ca::db3e8c2a-73e2-415d-99f4-ec51cc623841" providerId="AD" clId="Web-{BB20CACB-6DF2-0C37-5646-E157DAE2C8FD}" dt="2020-07-14T15:20:40.703" v="2847"/>
          <ac:graphicFrameMkLst>
            <pc:docMk/>
            <pc:sldMk cId="3977206116" sldId="261"/>
            <ac:graphicFrameMk id="8" creationId="{21D5ED25-4734-4EB3-B860-9077448D23C5}"/>
          </ac:graphicFrameMkLst>
        </pc:graphicFrameChg>
      </pc:sldChg>
    </pc:docChg>
  </pc:docChgLst>
  <pc:docChgLst>
    <pc:chgData name="Gasparotto, Jessica M" userId="S::jgasparotto@ldcsb.ca::db3e8c2a-73e2-415d-99f4-ec51cc623841" providerId="AD" clId="Web-{CA10530F-0672-8D3D-101F-8D01FCD868B0}"/>
    <pc:docChg chg="modSld">
      <pc:chgData name="Gasparotto, Jessica M" userId="S::jgasparotto@ldcsb.ca::db3e8c2a-73e2-415d-99f4-ec51cc623841" providerId="AD" clId="Web-{CA10530F-0672-8D3D-101F-8D01FCD868B0}" dt="2020-07-16T12:14:00.520" v="66" actId="14100"/>
      <pc:docMkLst>
        <pc:docMk/>
      </pc:docMkLst>
      <pc:sldChg chg="modSp">
        <pc:chgData name="Gasparotto, Jessica M" userId="S::jgasparotto@ldcsb.ca::db3e8c2a-73e2-415d-99f4-ec51cc623841" providerId="AD" clId="Web-{CA10530F-0672-8D3D-101F-8D01FCD868B0}" dt="2020-07-16T12:14:00.520" v="66" actId="14100"/>
        <pc:sldMkLst>
          <pc:docMk/>
          <pc:sldMk cId="1047317344" sldId="257"/>
        </pc:sldMkLst>
        <pc:spChg chg="mod">
          <ac:chgData name="Gasparotto, Jessica M" userId="S::jgasparotto@ldcsb.ca::db3e8c2a-73e2-415d-99f4-ec51cc623841" providerId="AD" clId="Web-{CA10530F-0672-8D3D-101F-8D01FCD868B0}" dt="2020-07-16T12:14:00.520" v="66" actId="14100"/>
          <ac:spMkLst>
            <pc:docMk/>
            <pc:sldMk cId="1047317344" sldId="257"/>
            <ac:spMk id="4" creationId="{A6750DDB-256B-4166-9FD1-0A1A85A92100}"/>
          </ac:spMkLst>
        </pc:spChg>
        <pc:spChg chg="mod">
          <ac:chgData name="Gasparotto, Jessica M" userId="S::jgasparotto@ldcsb.ca::db3e8c2a-73e2-415d-99f4-ec51cc623841" providerId="AD" clId="Web-{CA10530F-0672-8D3D-101F-8D01FCD868B0}" dt="2020-07-16T12:13:55.692" v="64" actId="14100"/>
          <ac:spMkLst>
            <pc:docMk/>
            <pc:sldMk cId="1047317344" sldId="257"/>
            <ac:spMk id="21" creationId="{8961CBCC-C04C-4C95-8F77-03DA16B33777}"/>
          </ac:spMkLst>
        </pc:spChg>
        <pc:spChg chg="mod">
          <ac:chgData name="Gasparotto, Jessica M" userId="S::jgasparotto@ldcsb.ca::db3e8c2a-73e2-415d-99f4-ec51cc623841" providerId="AD" clId="Web-{CA10530F-0672-8D3D-101F-8D01FCD868B0}" dt="2020-07-16T12:13:53.520" v="63" actId="14100"/>
          <ac:spMkLst>
            <pc:docMk/>
            <pc:sldMk cId="1047317344" sldId="257"/>
            <ac:spMk id="27" creationId="{230E288F-B2DD-48EF-86CF-AE31F2334E89}"/>
          </ac:spMkLst>
        </pc:spChg>
        <pc:spChg chg="mod">
          <ac:chgData name="Gasparotto, Jessica M" userId="S::jgasparotto@ldcsb.ca::db3e8c2a-73e2-415d-99f4-ec51cc623841" providerId="AD" clId="Web-{CA10530F-0672-8D3D-101F-8D01FCD868B0}" dt="2020-07-16T12:13:33.395" v="55" actId="20577"/>
          <ac:spMkLst>
            <pc:docMk/>
            <pc:sldMk cId="1047317344" sldId="257"/>
            <ac:spMk id="39" creationId="{0920F2C7-C73C-4A6E-B8FD-E404109DF5E3}"/>
          </ac:spMkLst>
        </pc:spChg>
        <pc:grpChg chg="mod">
          <ac:chgData name="Gasparotto, Jessica M" userId="S::jgasparotto@ldcsb.ca::db3e8c2a-73e2-415d-99f4-ec51cc623841" providerId="AD" clId="Web-{CA10530F-0672-8D3D-101F-8D01FCD868B0}" dt="2020-07-16T12:13:41.208" v="58" actId="14100"/>
          <ac:grpSpMkLst>
            <pc:docMk/>
            <pc:sldMk cId="1047317344" sldId="257"/>
            <ac:grpSpMk id="31" creationId="{1869314F-7F31-4C7F-B73F-9331AEB68F8A}"/>
          </ac:grpSpMkLst>
        </pc:grpChg>
        <pc:grpChg chg="mod">
          <ac:chgData name="Gasparotto, Jessica M" userId="S::jgasparotto@ldcsb.ca::db3e8c2a-73e2-415d-99f4-ec51cc623841" providerId="AD" clId="Web-{CA10530F-0672-8D3D-101F-8D01FCD868B0}" dt="2020-07-16T12:13:44.551" v="59" actId="14100"/>
          <ac:grpSpMkLst>
            <pc:docMk/>
            <pc:sldMk cId="1047317344" sldId="257"/>
            <ac:grpSpMk id="32" creationId="{5E916103-D0FE-485E-8A70-74206D5FCA1C}"/>
          </ac:grpSpMkLst>
        </pc:grpChg>
      </pc:sldChg>
      <pc:sldChg chg="modSp">
        <pc:chgData name="Gasparotto, Jessica M" userId="S::jgasparotto@ldcsb.ca::db3e8c2a-73e2-415d-99f4-ec51cc623841" providerId="AD" clId="Web-{CA10530F-0672-8D3D-101F-8D01FCD868B0}" dt="2020-07-16T12:13:03.942" v="6" actId="20577"/>
        <pc:sldMkLst>
          <pc:docMk/>
          <pc:sldMk cId="2505230426" sldId="258"/>
        </pc:sldMkLst>
        <pc:spChg chg="mod">
          <ac:chgData name="Gasparotto, Jessica M" userId="S::jgasparotto@ldcsb.ca::db3e8c2a-73e2-415d-99f4-ec51cc623841" providerId="AD" clId="Web-{CA10530F-0672-8D3D-101F-8D01FCD868B0}" dt="2020-07-16T12:13:03.942" v="6" actId="20577"/>
          <ac:spMkLst>
            <pc:docMk/>
            <pc:sldMk cId="2505230426" sldId="258"/>
            <ac:spMk id="23" creationId="{54D994A1-22F8-42F7-9EB0-0E8E637FF6AF}"/>
          </ac:spMkLst>
        </pc:spChg>
      </pc:sldChg>
    </pc:docChg>
  </pc:docChgLst>
  <pc:docChgLst>
    <pc:chgData name="Gasparotto, Jessica M" userId="S::jgasparotto@ldcsb.ca::db3e8c2a-73e2-415d-99f4-ec51cc623841" providerId="AD" clId="Web-{C0839645-C991-4B8B-A73D-37C931D5102E}"/>
    <pc:docChg chg="addSld modSld">
      <pc:chgData name="Gasparotto, Jessica M" userId="S::jgasparotto@ldcsb.ca::db3e8c2a-73e2-415d-99f4-ec51cc623841" providerId="AD" clId="Web-{C0839645-C991-4B8B-A73D-37C931D5102E}" dt="2020-07-13T17:13:58.274" v="219" actId="1076"/>
      <pc:docMkLst>
        <pc:docMk/>
      </pc:docMkLst>
      <pc:sldChg chg="addSp delSp modSp new">
        <pc:chgData name="Gasparotto, Jessica M" userId="S::jgasparotto@ldcsb.ca::db3e8c2a-73e2-415d-99f4-ec51cc623841" providerId="AD" clId="Web-{C0839645-C991-4B8B-A73D-37C931D5102E}" dt="2020-07-13T17:13:58.274" v="219" actId="1076"/>
        <pc:sldMkLst>
          <pc:docMk/>
          <pc:sldMk cId="1047317344" sldId="257"/>
        </pc:sldMkLst>
        <pc:spChg chg="mod">
          <ac:chgData name="Gasparotto, Jessica M" userId="S::jgasparotto@ldcsb.ca::db3e8c2a-73e2-415d-99f4-ec51cc623841" providerId="AD" clId="Web-{C0839645-C991-4B8B-A73D-37C931D5102E}" dt="2020-07-13T16:13:12.858" v="95" actId="14100"/>
          <ac:spMkLst>
            <pc:docMk/>
            <pc:sldMk cId="1047317344" sldId="257"/>
            <ac:spMk id="2" creationId="{FF97CBCB-9431-4210-99BB-B76FBA756F7E}"/>
          </ac:spMkLst>
        </pc:spChg>
        <pc:spChg chg="del">
          <ac:chgData name="Gasparotto, Jessica M" userId="S::jgasparotto@ldcsb.ca::db3e8c2a-73e2-415d-99f4-ec51cc623841" providerId="AD" clId="Web-{C0839645-C991-4B8B-A73D-37C931D5102E}" dt="2020-07-13T16:12:12.262" v="1"/>
          <ac:spMkLst>
            <pc:docMk/>
            <pc:sldMk cId="1047317344" sldId="257"/>
            <ac:spMk id="3" creationId="{AB1BA36D-4667-4C10-AFA3-EF32903FD638}"/>
          </ac:spMkLst>
        </pc:spChg>
        <pc:spChg chg="add del mod">
          <ac:chgData name="Gasparotto, Jessica M" userId="S::jgasparotto@ldcsb.ca::db3e8c2a-73e2-415d-99f4-ec51cc623841" providerId="AD" clId="Web-{C0839645-C991-4B8B-A73D-37C931D5102E}" dt="2020-07-13T16:12:43.935" v="69"/>
          <ac:spMkLst>
            <pc:docMk/>
            <pc:sldMk cId="1047317344" sldId="257"/>
            <ac:spMk id="21" creationId="{94E3AACB-8FDF-4915-A6AE-67AEAD6B7121}"/>
          </ac:spMkLst>
        </pc:spChg>
        <pc:spChg chg="add mod">
          <ac:chgData name="Gasparotto, Jessica M" userId="S::jgasparotto@ldcsb.ca::db3e8c2a-73e2-415d-99f4-ec51cc623841" providerId="AD" clId="Web-{C0839645-C991-4B8B-A73D-37C931D5102E}" dt="2020-07-13T16:15:19.221" v="206" actId="20577"/>
          <ac:spMkLst>
            <pc:docMk/>
            <pc:sldMk cId="1047317344" sldId="257"/>
            <ac:spMk id="39" creationId="{0920F2C7-C73C-4A6E-B8FD-E404109DF5E3}"/>
          </ac:spMkLst>
        </pc:spChg>
        <pc:spChg chg="add del mod">
          <ac:chgData name="Gasparotto, Jessica M" userId="S::jgasparotto@ldcsb.ca::db3e8c2a-73e2-415d-99f4-ec51cc623841" providerId="AD" clId="Web-{C0839645-C991-4B8B-A73D-37C931D5102E}" dt="2020-07-13T16:13:51.765" v="167"/>
          <ac:spMkLst>
            <pc:docMk/>
            <pc:sldMk cId="1047317344" sldId="257"/>
            <ac:spMk id="41" creationId="{E7A8A6E9-8DB0-423E-88CF-B5573573826D}"/>
          </ac:spMkLst>
        </pc:spChg>
        <pc:graphicFrameChg chg="add del mod ord modGraphic">
          <ac:chgData name="Gasparotto, Jessica M" userId="S::jgasparotto@ldcsb.ca::db3e8c2a-73e2-415d-99f4-ec51cc623841" providerId="AD" clId="Web-{C0839645-C991-4B8B-A73D-37C931D5102E}" dt="2020-07-13T16:12:45.357" v="70"/>
          <ac:graphicFrameMkLst>
            <pc:docMk/>
            <pc:sldMk cId="1047317344" sldId="257"/>
            <ac:graphicFrameMk id="5" creationId="{8A401732-880C-4622-9878-01944B192CBC}"/>
          </ac:graphicFrameMkLst>
        </pc:graphicFrameChg>
        <pc:graphicFrameChg chg="add del mod">
          <ac:chgData name="Gasparotto, Jessica M" userId="S::jgasparotto@ldcsb.ca::db3e8c2a-73e2-415d-99f4-ec51cc623841" providerId="AD" clId="Web-{C0839645-C991-4B8B-A73D-37C931D5102E}" dt="2020-07-13T16:12:38.623" v="67"/>
          <ac:graphicFrameMkLst>
            <pc:docMk/>
            <pc:sldMk cId="1047317344" sldId="257"/>
            <ac:graphicFrameMk id="23" creationId="{DD32C544-1AB0-4895-BB28-64FA5E5FB3F4}"/>
          </ac:graphicFrameMkLst>
        </pc:graphicFrameChg>
        <pc:picChg chg="add del mod">
          <ac:chgData name="Gasparotto, Jessica M" userId="S::jgasparotto@ldcsb.ca::db3e8c2a-73e2-415d-99f4-ec51cc623841" providerId="AD" clId="Web-{C0839645-C991-4B8B-A73D-37C931D5102E}" dt="2020-07-13T16:14:36.235" v="192"/>
          <ac:picMkLst>
            <pc:docMk/>
            <pc:sldMk cId="1047317344" sldId="257"/>
            <ac:picMk id="6" creationId="{2F559282-2E11-4940-BBC9-7878D89825B7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6:14:07.033" v="175" actId="1076"/>
          <ac:picMkLst>
            <pc:docMk/>
            <pc:sldMk cId="1047317344" sldId="257"/>
            <ac:picMk id="7" creationId="{23C0715F-7556-42B4-80B4-1A2C577FF8C5}"/>
          </ac:picMkLst>
        </pc:picChg>
        <pc:picChg chg="add del mod">
          <ac:chgData name="Gasparotto, Jessica M" userId="S::jgasparotto@ldcsb.ca::db3e8c2a-73e2-415d-99f4-ec51cc623841" providerId="AD" clId="Web-{C0839645-C991-4B8B-A73D-37C931D5102E}" dt="2020-07-13T16:14:34.079" v="191"/>
          <ac:picMkLst>
            <pc:docMk/>
            <pc:sldMk cId="1047317344" sldId="257"/>
            <ac:picMk id="8" creationId="{9077362E-2244-43A1-B49C-ED5A298B59E5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6:14:47.939" v="197" actId="1076"/>
          <ac:picMkLst>
            <pc:docMk/>
            <pc:sldMk cId="1047317344" sldId="257"/>
            <ac:picMk id="9" creationId="{ADC1C58E-C5EB-49B3-ACE0-E48CE5519D82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6:14:55.876" v="201" actId="1076"/>
          <ac:picMkLst>
            <pc:docMk/>
            <pc:sldMk cId="1047317344" sldId="257"/>
            <ac:picMk id="10" creationId="{45AB19AD-A4CE-45C9-B364-7F56BF35FDFF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6:13:57.265" v="170" actId="1076"/>
          <ac:picMkLst>
            <pc:docMk/>
            <pc:sldMk cId="1047317344" sldId="257"/>
            <ac:picMk id="11" creationId="{B9AFAC1D-2436-4134-8DA8-A073BAC8E727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6:14:13.578" v="179" actId="1076"/>
          <ac:picMkLst>
            <pc:docMk/>
            <pc:sldMk cId="1047317344" sldId="257"/>
            <ac:picMk id="12" creationId="{D904AE13-7FB2-423B-8BAE-22256D8D403F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7:13:58.274" v="219" actId="1076"/>
          <ac:picMkLst>
            <pc:docMk/>
            <pc:sldMk cId="1047317344" sldId="257"/>
            <ac:picMk id="13" creationId="{BCD4282C-6287-45B8-A565-BAFA6A6349C4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6:14:49.782" v="198" actId="1076"/>
          <ac:picMkLst>
            <pc:docMk/>
            <pc:sldMk cId="1047317344" sldId="257"/>
            <ac:picMk id="14" creationId="{B6849FA3-A5D0-4FCE-A5A4-21453FB9216A}"/>
          </ac:picMkLst>
        </pc:picChg>
        <pc:picChg chg="add mod ord">
          <ac:chgData name="Gasparotto, Jessica M" userId="S::jgasparotto@ldcsb.ca::db3e8c2a-73e2-415d-99f4-ec51cc623841" providerId="AD" clId="Web-{C0839645-C991-4B8B-A73D-37C931D5102E}" dt="2020-07-13T17:13:53.540" v="216" actId="1076"/>
          <ac:picMkLst>
            <pc:docMk/>
            <pc:sldMk cId="1047317344" sldId="257"/>
            <ac:picMk id="15" creationId="{01350A33-CDC8-4CA9-A3DE-DD8EA5C12211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6:14:32.704" v="190" actId="1076"/>
          <ac:picMkLst>
            <pc:docMk/>
            <pc:sldMk cId="1047317344" sldId="257"/>
            <ac:picMk id="16" creationId="{5DF6A4C0-72FC-4ADE-A049-FC7D893F3AEB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6:14:04.875" v="174" actId="1076"/>
          <ac:picMkLst>
            <pc:docMk/>
            <pc:sldMk cId="1047317344" sldId="257"/>
            <ac:picMk id="17" creationId="{26CA6463-D7AB-4D8A-BCCD-90A6CB357456}"/>
          </ac:picMkLst>
        </pc:picChg>
        <pc:picChg chg="add mod ord">
          <ac:chgData name="Gasparotto, Jessica M" userId="S::jgasparotto@ldcsb.ca::db3e8c2a-73e2-415d-99f4-ec51cc623841" providerId="AD" clId="Web-{C0839645-C991-4B8B-A73D-37C931D5102E}" dt="2020-07-13T17:13:49.273" v="214" actId="1076"/>
          <ac:picMkLst>
            <pc:docMk/>
            <pc:sldMk cId="1047317344" sldId="257"/>
            <ac:picMk id="18" creationId="{BC5F2AA7-D175-4DEA-9AFF-B79D21FD2053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7:13:56.055" v="218" actId="1076"/>
          <ac:picMkLst>
            <pc:docMk/>
            <pc:sldMk cId="1047317344" sldId="257"/>
            <ac:picMk id="19" creationId="{A886416C-162D-428A-9AF8-2A91AD17AD4C}"/>
          </ac:picMkLst>
        </pc:picChg>
        <pc:picChg chg="add del mod">
          <ac:chgData name="Gasparotto, Jessica M" userId="S::jgasparotto@ldcsb.ca::db3e8c2a-73e2-415d-99f4-ec51cc623841" providerId="AD" clId="Web-{C0839645-C991-4B8B-A73D-37C931D5102E}" dt="2020-07-13T16:15:03.689" v="203"/>
          <ac:picMkLst>
            <pc:docMk/>
            <pc:sldMk cId="1047317344" sldId="257"/>
            <ac:picMk id="20" creationId="{C5D6ECFC-C8F3-4B03-829E-C2B38731EA6F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7:13:47.289" v="213" actId="1076"/>
          <ac:picMkLst>
            <pc:docMk/>
            <pc:sldMk cId="1047317344" sldId="257"/>
            <ac:picMk id="24" creationId="{3C46AA40-B41C-495E-B46F-CF5D9D4DB2F5}"/>
          </ac:picMkLst>
        </pc:picChg>
        <pc:picChg chg="add del mod">
          <ac:chgData name="Gasparotto, Jessica M" userId="S::jgasparotto@ldcsb.ca::db3e8c2a-73e2-415d-99f4-ec51cc623841" providerId="AD" clId="Web-{C0839645-C991-4B8B-A73D-37C931D5102E}" dt="2020-07-13T16:14:45.142" v="196"/>
          <ac:picMkLst>
            <pc:docMk/>
            <pc:sldMk cId="1047317344" sldId="257"/>
            <ac:picMk id="25" creationId="{8941BF8B-E7AE-4702-A545-E8FC0A935676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6:14:44.345" v="195" actId="1076"/>
          <ac:picMkLst>
            <pc:docMk/>
            <pc:sldMk cId="1047317344" sldId="257"/>
            <ac:picMk id="26" creationId="{82AA6FB9-23FF-4D2D-AF08-6535553FD8E8}"/>
          </ac:picMkLst>
        </pc:picChg>
        <pc:picChg chg="add del mod">
          <ac:chgData name="Gasparotto, Jessica M" userId="S::jgasparotto@ldcsb.ca::db3e8c2a-73e2-415d-99f4-ec51cc623841" providerId="AD" clId="Web-{C0839645-C991-4B8B-A73D-37C931D5102E}" dt="2020-07-13T17:13:26.945" v="208"/>
          <ac:picMkLst>
            <pc:docMk/>
            <pc:sldMk cId="1047317344" sldId="257"/>
            <ac:picMk id="27" creationId="{08DA5CD8-6854-411A-BE45-7B038F59B2A7}"/>
          </ac:picMkLst>
        </pc:picChg>
        <pc:picChg chg="add del mod">
          <ac:chgData name="Gasparotto, Jessica M" userId="S::jgasparotto@ldcsb.ca::db3e8c2a-73e2-415d-99f4-ec51cc623841" providerId="AD" clId="Web-{C0839645-C991-4B8B-A73D-37C931D5102E}" dt="2020-07-13T16:12:33.826" v="65"/>
          <ac:picMkLst>
            <pc:docMk/>
            <pc:sldMk cId="1047317344" sldId="257"/>
            <ac:picMk id="28" creationId="{1F1BB948-7116-4CEA-9464-D501C68D1F24}"/>
          </ac:picMkLst>
        </pc:picChg>
        <pc:picChg chg="add del mod">
          <ac:chgData name="Gasparotto, Jessica M" userId="S::jgasparotto@ldcsb.ca::db3e8c2a-73e2-415d-99f4-ec51cc623841" providerId="AD" clId="Web-{C0839645-C991-4B8B-A73D-37C931D5102E}" dt="2020-07-13T16:12:34.216" v="66"/>
          <ac:picMkLst>
            <pc:docMk/>
            <pc:sldMk cId="1047317344" sldId="257"/>
            <ac:picMk id="29" creationId="{6A89825F-5DBB-4C9E-A746-0F2E5044772B}"/>
          </ac:picMkLst>
        </pc:picChg>
        <pc:picChg chg="add del mod">
          <ac:chgData name="Gasparotto, Jessica M" userId="S::jgasparotto@ldcsb.ca::db3e8c2a-73e2-415d-99f4-ec51cc623841" providerId="AD" clId="Web-{C0839645-C991-4B8B-A73D-37C931D5102E}" dt="2020-07-13T16:12:32.904" v="64"/>
          <ac:picMkLst>
            <pc:docMk/>
            <pc:sldMk cId="1047317344" sldId="257"/>
            <ac:picMk id="30" creationId="{B2149394-943A-48E5-B58E-938F8237F2B8}"/>
          </ac:picMkLst>
        </pc:picChg>
        <pc:picChg chg="add del mod">
          <ac:chgData name="Gasparotto, Jessica M" userId="S::jgasparotto@ldcsb.ca::db3e8c2a-73e2-415d-99f4-ec51cc623841" providerId="AD" clId="Web-{C0839645-C991-4B8B-A73D-37C931D5102E}" dt="2020-07-13T16:12:31.810" v="62"/>
          <ac:picMkLst>
            <pc:docMk/>
            <pc:sldMk cId="1047317344" sldId="257"/>
            <ac:picMk id="31" creationId="{F23133F0-F4B1-4A8C-8D05-E3205EA788CE}"/>
          </ac:picMkLst>
        </pc:picChg>
        <pc:picChg chg="add del mod">
          <ac:chgData name="Gasparotto, Jessica M" userId="S::jgasparotto@ldcsb.ca::db3e8c2a-73e2-415d-99f4-ec51cc623841" providerId="AD" clId="Web-{C0839645-C991-4B8B-A73D-37C931D5102E}" dt="2020-07-13T16:12:30.060" v="59"/>
          <ac:picMkLst>
            <pc:docMk/>
            <pc:sldMk cId="1047317344" sldId="257"/>
            <ac:picMk id="32" creationId="{2FD3F2C2-D18F-4D8E-8B2D-0B2C999C8071}"/>
          </ac:picMkLst>
        </pc:picChg>
        <pc:picChg chg="add del mod">
          <ac:chgData name="Gasparotto, Jessica M" userId="S::jgasparotto@ldcsb.ca::db3e8c2a-73e2-415d-99f4-ec51cc623841" providerId="AD" clId="Web-{C0839645-C991-4B8B-A73D-37C931D5102E}" dt="2020-07-13T16:12:32.450" v="63"/>
          <ac:picMkLst>
            <pc:docMk/>
            <pc:sldMk cId="1047317344" sldId="257"/>
            <ac:picMk id="33" creationId="{8F71D4F7-ECA2-4985-861A-AAAE89DB5E02}"/>
          </ac:picMkLst>
        </pc:picChg>
        <pc:picChg chg="add del mod">
          <ac:chgData name="Gasparotto, Jessica M" userId="S::jgasparotto@ldcsb.ca::db3e8c2a-73e2-415d-99f4-ec51cc623841" providerId="AD" clId="Web-{C0839645-C991-4B8B-A73D-37C931D5102E}" dt="2020-07-13T16:12:31.091" v="61"/>
          <ac:picMkLst>
            <pc:docMk/>
            <pc:sldMk cId="1047317344" sldId="257"/>
            <ac:picMk id="34" creationId="{B2BB1B83-C2ED-4E36-8950-2F503D0899A5}"/>
          </ac:picMkLst>
        </pc:picChg>
        <pc:picChg chg="add del mod">
          <ac:chgData name="Gasparotto, Jessica M" userId="S::jgasparotto@ldcsb.ca::db3e8c2a-73e2-415d-99f4-ec51cc623841" providerId="AD" clId="Web-{C0839645-C991-4B8B-A73D-37C931D5102E}" dt="2020-07-13T16:12:30.575" v="60"/>
          <ac:picMkLst>
            <pc:docMk/>
            <pc:sldMk cId="1047317344" sldId="257"/>
            <ac:picMk id="35" creationId="{BB91E1B0-F183-4795-9AF5-04E687C90A67}"/>
          </ac:picMkLst>
        </pc:picChg>
        <pc:picChg chg="add del mod">
          <ac:chgData name="Gasparotto, Jessica M" userId="S::jgasparotto@ldcsb.ca::db3e8c2a-73e2-415d-99f4-ec51cc623841" providerId="AD" clId="Web-{C0839645-C991-4B8B-A73D-37C931D5102E}" dt="2020-07-13T16:12:29.091" v="58"/>
          <ac:picMkLst>
            <pc:docMk/>
            <pc:sldMk cId="1047317344" sldId="257"/>
            <ac:picMk id="36" creationId="{A461C54D-B0E1-4A9A-B589-01A903C81F33}"/>
          </ac:picMkLst>
        </pc:picChg>
        <pc:picChg chg="add del mod">
          <ac:chgData name="Gasparotto, Jessica M" userId="S::jgasparotto@ldcsb.ca::db3e8c2a-73e2-415d-99f4-ec51cc623841" providerId="AD" clId="Web-{C0839645-C991-4B8B-A73D-37C931D5102E}" dt="2020-07-13T16:12:28.482" v="57"/>
          <ac:picMkLst>
            <pc:docMk/>
            <pc:sldMk cId="1047317344" sldId="257"/>
            <ac:picMk id="37" creationId="{B6E00A29-8FC5-44F5-8356-8298A64ADB55}"/>
          </ac:picMkLst>
        </pc:picChg>
        <pc:picChg chg="add del mod">
          <ac:chgData name="Gasparotto, Jessica M" userId="S::jgasparotto@ldcsb.ca::db3e8c2a-73e2-415d-99f4-ec51cc623841" providerId="AD" clId="Web-{C0839645-C991-4B8B-A73D-37C931D5102E}" dt="2020-07-13T16:12:27.919" v="56"/>
          <ac:picMkLst>
            <pc:docMk/>
            <pc:sldMk cId="1047317344" sldId="257"/>
            <ac:picMk id="38" creationId="{9B9B5F31-914D-491D-818E-382B031C0A7E}"/>
          </ac:picMkLst>
        </pc:picChg>
      </pc:sldChg>
      <pc:sldChg chg="addSp delSp modSp new">
        <pc:chgData name="Gasparotto, Jessica M" userId="S::jgasparotto@ldcsb.ca::db3e8c2a-73e2-415d-99f4-ec51cc623841" providerId="AD" clId="Web-{C0839645-C991-4B8B-A73D-37C931D5102E}" dt="2020-07-13T16:12:22.794" v="55"/>
        <pc:sldMkLst>
          <pc:docMk/>
          <pc:sldMk cId="2505230426" sldId="258"/>
        </pc:sldMkLst>
        <pc:spChg chg="del">
          <ac:chgData name="Gasparotto, Jessica M" userId="S::jgasparotto@ldcsb.ca::db3e8c2a-73e2-415d-99f4-ec51cc623841" providerId="AD" clId="Web-{C0839645-C991-4B8B-A73D-37C931D5102E}" dt="2020-07-13T16:12:22.466" v="38"/>
          <ac:spMkLst>
            <pc:docMk/>
            <pc:sldMk cId="2505230426" sldId="258"/>
            <ac:spMk id="3" creationId="{D151150D-4DA0-4E08-81F5-73B88A7B7F88}"/>
          </ac:spMkLst>
        </pc:spChg>
        <pc:spChg chg="add mod">
          <ac:chgData name="Gasparotto, Jessica M" userId="S::jgasparotto@ldcsb.ca::db3e8c2a-73e2-415d-99f4-ec51cc623841" providerId="AD" clId="Web-{C0839645-C991-4B8B-A73D-37C931D5102E}" dt="2020-07-13T16:12:22.794" v="55"/>
          <ac:spMkLst>
            <pc:docMk/>
            <pc:sldMk cId="2505230426" sldId="258"/>
            <ac:spMk id="21" creationId="{0468284B-3BB5-43B3-B89C-9D8FA81EF1C8}"/>
          </ac:spMkLst>
        </pc:spChg>
        <pc:graphicFrameChg chg="add mod ord modGraphic">
          <ac:chgData name="Gasparotto, Jessica M" userId="S::jgasparotto@ldcsb.ca::db3e8c2a-73e2-415d-99f4-ec51cc623841" providerId="AD" clId="Web-{C0839645-C991-4B8B-A73D-37C931D5102E}" dt="2020-07-13T16:12:22.466" v="38"/>
          <ac:graphicFrameMkLst>
            <pc:docMk/>
            <pc:sldMk cId="2505230426" sldId="258"/>
            <ac:graphicFrameMk id="5" creationId="{3A312093-24ED-41CD-B0E3-45CA869B57E7}"/>
          </ac:graphicFrameMkLst>
        </pc:graphicFrameChg>
        <pc:picChg chg="add mod">
          <ac:chgData name="Gasparotto, Jessica M" userId="S::jgasparotto@ldcsb.ca::db3e8c2a-73e2-415d-99f4-ec51cc623841" providerId="AD" clId="Web-{C0839645-C991-4B8B-A73D-37C931D5102E}" dt="2020-07-13T16:12:22.481" v="39"/>
          <ac:picMkLst>
            <pc:docMk/>
            <pc:sldMk cId="2505230426" sldId="258"/>
            <ac:picMk id="6" creationId="{EE92F8FE-809E-481E-A63D-A59CD791AF91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6:12:22.497" v="40"/>
          <ac:picMkLst>
            <pc:docMk/>
            <pc:sldMk cId="2505230426" sldId="258"/>
            <ac:picMk id="7" creationId="{1399DFFE-1D76-4614-A3EF-B16FCF816272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6:12:22.497" v="41"/>
          <ac:picMkLst>
            <pc:docMk/>
            <pc:sldMk cId="2505230426" sldId="258"/>
            <ac:picMk id="8" creationId="{9EAF7F17-EEE4-42D7-AEB9-EBDA3CC4558D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6:12:22.513" v="42"/>
          <ac:picMkLst>
            <pc:docMk/>
            <pc:sldMk cId="2505230426" sldId="258"/>
            <ac:picMk id="9" creationId="{9ECBBF00-BC16-4153-8AC1-AC167D5B2778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6:12:22.529" v="43"/>
          <ac:picMkLst>
            <pc:docMk/>
            <pc:sldMk cId="2505230426" sldId="258"/>
            <ac:picMk id="10" creationId="{D94E9B71-A8E3-45D9-BE54-A8A457AC9F22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6:12:22.544" v="44"/>
          <ac:picMkLst>
            <pc:docMk/>
            <pc:sldMk cId="2505230426" sldId="258"/>
            <ac:picMk id="11" creationId="{BCE21A65-237F-4E9B-8022-8EF3D9EEE6DC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6:12:22.560" v="45"/>
          <ac:picMkLst>
            <pc:docMk/>
            <pc:sldMk cId="2505230426" sldId="258"/>
            <ac:picMk id="12" creationId="{49482763-503C-4E05-9F46-533573AE2CCE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6:12:22.575" v="46"/>
          <ac:picMkLst>
            <pc:docMk/>
            <pc:sldMk cId="2505230426" sldId="258"/>
            <ac:picMk id="13" creationId="{2AE1F777-26F5-4F55-8609-C2A09FE34E5E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6:12:22.591" v="47"/>
          <ac:picMkLst>
            <pc:docMk/>
            <pc:sldMk cId="2505230426" sldId="258"/>
            <ac:picMk id="14" creationId="{2F533B1B-68A7-4D9F-9FAB-1BCC2F0000C2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6:12:22.606" v="48"/>
          <ac:picMkLst>
            <pc:docMk/>
            <pc:sldMk cId="2505230426" sldId="258"/>
            <ac:picMk id="15" creationId="{F658B899-35F1-42B4-B1CA-6B43AC446D59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6:12:22.622" v="49"/>
          <ac:picMkLst>
            <pc:docMk/>
            <pc:sldMk cId="2505230426" sldId="258"/>
            <ac:picMk id="16" creationId="{4DB39693-1FAE-4A4D-9DFC-C9F4D12181F3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6:12:22.622" v="50"/>
          <ac:picMkLst>
            <pc:docMk/>
            <pc:sldMk cId="2505230426" sldId="258"/>
            <ac:picMk id="17" creationId="{DB8B75BA-6BCC-481C-9F14-B8FC518A8D21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6:12:22.638" v="51"/>
          <ac:picMkLst>
            <pc:docMk/>
            <pc:sldMk cId="2505230426" sldId="258"/>
            <ac:picMk id="18" creationId="{5BF30D2E-6F7B-4A87-A129-928C45BBEBD9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6:12:22.669" v="52"/>
          <ac:picMkLst>
            <pc:docMk/>
            <pc:sldMk cId="2505230426" sldId="258"/>
            <ac:picMk id="19" creationId="{11BE8CBC-EC9F-430E-BDC9-17CD1C461536}"/>
          </ac:picMkLst>
        </pc:picChg>
        <pc:picChg chg="add mod">
          <ac:chgData name="Gasparotto, Jessica M" userId="S::jgasparotto@ldcsb.ca::db3e8c2a-73e2-415d-99f4-ec51cc623841" providerId="AD" clId="Web-{C0839645-C991-4B8B-A73D-37C931D5102E}" dt="2020-07-13T16:12:22.669" v="53"/>
          <ac:picMkLst>
            <pc:docMk/>
            <pc:sldMk cId="2505230426" sldId="258"/>
            <ac:picMk id="20" creationId="{3CBB016E-EBA6-4439-966A-71BF27EAA19B}"/>
          </ac:picMkLst>
        </pc:picChg>
      </pc:sldChg>
    </pc:docChg>
  </pc:docChgLst>
  <pc:docChgLst>
    <pc:chgData name="Gasparotto, Jessica M" userId="S::jgasparotto@ldcsb.ca::db3e8c2a-73e2-415d-99f4-ec51cc623841" providerId="AD" clId="Web-{878F86E4-6559-7769-9F40-17CCB393758F}"/>
    <pc:docChg chg="delSld">
      <pc:chgData name="Gasparotto, Jessica M" userId="S::jgasparotto@ldcsb.ca::db3e8c2a-73e2-415d-99f4-ec51cc623841" providerId="AD" clId="Web-{878F86E4-6559-7769-9F40-17CCB393758F}" dt="2020-07-19T14:35:27.455" v="0"/>
      <pc:docMkLst>
        <pc:docMk/>
      </pc:docMkLst>
      <pc:sldChg chg="del">
        <pc:chgData name="Gasparotto, Jessica M" userId="S::jgasparotto@ldcsb.ca::db3e8c2a-73e2-415d-99f4-ec51cc623841" providerId="AD" clId="Web-{878F86E4-6559-7769-9F40-17CCB393758F}" dt="2020-07-19T14:35:27.455" v="0"/>
        <pc:sldMkLst>
          <pc:docMk/>
          <pc:sldMk cId="306256903" sldId="26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C28FFA-488B-42F7-9493-42FE7F505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69" y="1580128"/>
            <a:ext cx="1780800" cy="1219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920F2C7-C73C-4A6E-B8FD-E404109DF5E3}"/>
              </a:ext>
            </a:extLst>
          </p:cNvPr>
          <p:cNvSpPr txBox="1"/>
          <p:nvPr/>
        </p:nvSpPr>
        <p:spPr>
          <a:xfrm>
            <a:off x="311670" y="839579"/>
            <a:ext cx="1070635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cap="all" dirty="0">
                <a:latin typeface="Arial"/>
                <a:cs typeface="Segoe UI"/>
              </a:rPr>
              <a:t>Think BACK TO PREVIOUS SCIENCE COURSES. WHAT DO YOU KNOW ABOUT SIMPLE AND COMPLEX MACHINES?</a:t>
            </a:r>
            <a:endParaRPr lang="en-US" sz="1400" dirty="0">
              <a:latin typeface="Arial"/>
              <a:cs typeface="Segoe UI"/>
            </a:endParaRPr>
          </a:p>
          <a:p>
            <a:endParaRPr lang="en-US" sz="1200">
              <a:solidFill>
                <a:srgbClr val="2683C6"/>
              </a:solidFill>
              <a:latin typeface="Arial"/>
              <a:cs typeface="Segoe UI"/>
            </a:endParaRPr>
          </a:p>
          <a:p>
            <a:r>
              <a:rPr lang="en-US" sz="1400" dirty="0">
                <a:solidFill>
                  <a:srgbClr val="2683C6"/>
                </a:solidFill>
                <a:latin typeface="Arial"/>
                <a:cs typeface="Segoe UI"/>
              </a:rPr>
              <a:t>Name the simple machines shown in each image. Can you explain how the simple machines helps in accomplishing a task?</a:t>
            </a:r>
            <a:r>
              <a:rPr lang="en-US" sz="1400" dirty="0">
                <a:solidFill>
                  <a:srgbClr val="2683C6"/>
                </a:solidFill>
                <a:latin typeface="Franklin Gothic Medium"/>
                <a:cs typeface="Segoe UI"/>
              </a:rPr>
              <a:t> </a:t>
            </a:r>
            <a:endParaRPr lang="en-US" sz="1400" dirty="0">
              <a:solidFill>
                <a:srgbClr val="000000"/>
              </a:solidFill>
              <a:latin typeface="Franklin Gothic Book"/>
              <a:cs typeface="Segoe U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4C75EA-7013-4C0E-A920-027EAC24F9EC}"/>
              </a:ext>
            </a:extLst>
          </p:cNvPr>
          <p:cNvSpPr/>
          <p:nvPr/>
        </p:nvSpPr>
        <p:spPr>
          <a:xfrm>
            <a:off x="109869" y="92148"/>
            <a:ext cx="11988208" cy="669851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750DDB-256B-4166-9FD1-0A1A85A92100}"/>
              </a:ext>
            </a:extLst>
          </p:cNvPr>
          <p:cNvSpPr txBox="1"/>
          <p:nvPr/>
        </p:nvSpPr>
        <p:spPr>
          <a:xfrm>
            <a:off x="2501531" y="1650926"/>
            <a:ext cx="3478618" cy="13630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Simple Machine #1:</a:t>
            </a:r>
            <a:endParaRPr lang="en-US" sz="1400" dirty="0">
              <a:cs typeface="Calibri"/>
            </a:endParaRPr>
          </a:p>
          <a:p>
            <a:r>
              <a:rPr lang="en-US" sz="1400"/>
              <a:t>How it works : </a:t>
            </a:r>
            <a:endParaRPr lang="en-US" sz="1400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430BE4-1055-4B50-9F14-2664BF806F9B}"/>
              </a:ext>
            </a:extLst>
          </p:cNvPr>
          <p:cNvSpPr txBox="1"/>
          <p:nvPr/>
        </p:nvSpPr>
        <p:spPr>
          <a:xfrm>
            <a:off x="8659556" y="1650926"/>
            <a:ext cx="3248245" cy="13542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Simple Machine #2:</a:t>
            </a:r>
            <a:endParaRPr lang="en-US" sz="1400" dirty="0">
              <a:cs typeface="Calibri"/>
            </a:endParaRPr>
          </a:p>
          <a:p>
            <a:r>
              <a:rPr lang="en-US" sz="1400" dirty="0"/>
              <a:t>How it Works: </a:t>
            </a:r>
            <a:endParaRPr lang="en-US" sz="1400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61CBCC-C04C-4C95-8F77-03DA16B33777}"/>
              </a:ext>
            </a:extLst>
          </p:cNvPr>
          <p:cNvSpPr txBox="1"/>
          <p:nvPr/>
        </p:nvSpPr>
        <p:spPr>
          <a:xfrm>
            <a:off x="2501531" y="3174925"/>
            <a:ext cx="3478617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Simple Machine #3:</a:t>
            </a:r>
            <a:endParaRPr lang="en-US" sz="1400" dirty="0">
              <a:cs typeface="Calibri"/>
            </a:endParaRPr>
          </a:p>
          <a:p>
            <a:r>
              <a:rPr lang="en-US" sz="1400" dirty="0"/>
              <a:t>How it Works: </a:t>
            </a:r>
            <a:endParaRPr lang="en-US" sz="1400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869314F-7F31-4C7F-B73F-9331AEB68F8A}"/>
              </a:ext>
            </a:extLst>
          </p:cNvPr>
          <p:cNvGrpSpPr/>
          <p:nvPr/>
        </p:nvGrpSpPr>
        <p:grpSpPr>
          <a:xfrm>
            <a:off x="427967" y="4947406"/>
            <a:ext cx="1531722" cy="1581626"/>
            <a:chOff x="436827" y="4929686"/>
            <a:chExt cx="1469699" cy="1652508"/>
          </a:xfrm>
        </p:grpSpPr>
        <p:pic>
          <p:nvPicPr>
            <p:cNvPr id="5" name="Picture 5" descr="Image of a pulley system moving a bucket of water up">
              <a:extLst>
                <a:ext uri="{FF2B5EF4-FFF2-40B4-BE49-F238E27FC236}">
                  <a16:creationId xmlns:a16="http://schemas.microsoft.com/office/drawing/2014/main" id="{0673C9EE-4611-44BF-9164-AB1121ACC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061" t="14592" r="7120" b="15451"/>
            <a:stretch/>
          </p:blipFill>
          <p:spPr>
            <a:xfrm rot="5400000">
              <a:off x="559982" y="5235649"/>
              <a:ext cx="1652508" cy="104058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3" name="Picture 15" descr="A close up of a logo&#10;&#10;Description automatically generated">
              <a:extLst>
                <a:ext uri="{FF2B5EF4-FFF2-40B4-BE49-F238E27FC236}">
                  <a16:creationId xmlns:a16="http://schemas.microsoft.com/office/drawing/2014/main" id="{D6DBFD2C-96FB-4B59-B46A-AEA49F4A1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8160000">
              <a:off x="436827" y="4977553"/>
              <a:ext cx="707816" cy="556726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30E288F-B2DD-48EF-86CF-AE31F2334E89}"/>
              </a:ext>
            </a:extLst>
          </p:cNvPr>
          <p:cNvSpPr txBox="1"/>
          <p:nvPr/>
        </p:nvSpPr>
        <p:spPr>
          <a:xfrm>
            <a:off x="2501531" y="4947017"/>
            <a:ext cx="3505199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Simple Machine #5:</a:t>
            </a:r>
            <a:endParaRPr lang="en-US" sz="1400" dirty="0">
              <a:cs typeface="Calibri"/>
            </a:endParaRPr>
          </a:p>
          <a:p>
            <a:r>
              <a:rPr lang="en-US" sz="1400" dirty="0"/>
              <a:t>How it Works: </a:t>
            </a:r>
            <a:endParaRPr lang="en-US" sz="1400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C93084-AB3E-428C-A5FA-D237F5C4F2EE}"/>
              </a:ext>
            </a:extLst>
          </p:cNvPr>
          <p:cNvSpPr txBox="1"/>
          <p:nvPr/>
        </p:nvSpPr>
        <p:spPr>
          <a:xfrm>
            <a:off x="8659552" y="3148343"/>
            <a:ext cx="3274828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Simple Machine #4:</a:t>
            </a:r>
            <a:endParaRPr lang="en-US" sz="1400" dirty="0">
              <a:cs typeface="Calibri"/>
            </a:endParaRPr>
          </a:p>
          <a:p>
            <a:r>
              <a:rPr lang="en-US" sz="1400" dirty="0"/>
              <a:t>How it Works: </a:t>
            </a:r>
            <a:endParaRPr lang="en-US" sz="1400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F729FD-A555-4680-934D-6FB1D2A62CF9}"/>
              </a:ext>
            </a:extLst>
          </p:cNvPr>
          <p:cNvSpPr txBox="1"/>
          <p:nvPr/>
        </p:nvSpPr>
        <p:spPr>
          <a:xfrm>
            <a:off x="8650692" y="4947016"/>
            <a:ext cx="3274828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Simple Machine #6:</a:t>
            </a:r>
            <a:endParaRPr lang="en-US" sz="1400" dirty="0">
              <a:cs typeface="Calibri"/>
            </a:endParaRPr>
          </a:p>
          <a:p>
            <a:r>
              <a:rPr lang="en-US" sz="1400" dirty="0"/>
              <a:t>How it Works: </a:t>
            </a:r>
            <a:endParaRPr lang="en-US" sz="1400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25" name="Graphic 29" descr="Brainstorm">
            <a:extLst>
              <a:ext uri="{FF2B5EF4-FFF2-40B4-BE49-F238E27FC236}">
                <a16:creationId xmlns:a16="http://schemas.microsoft.com/office/drawing/2014/main" id="{A748B808-A349-4BC0-9593-F8042BE1A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900000">
            <a:off x="10954532" y="617979"/>
            <a:ext cx="967562" cy="949841"/>
          </a:xfrm>
          <a:prstGeom prst="rect">
            <a:avLst/>
          </a:prstGeom>
        </p:spPr>
      </p:pic>
      <p:pic>
        <p:nvPicPr>
          <p:cNvPr id="34" name="Picture 34" descr="A picture of an axe cutting a piece wood">
            <a:extLst>
              <a:ext uri="{FF2B5EF4-FFF2-40B4-BE49-F238E27FC236}">
                <a16:creationId xmlns:a16="http://schemas.microsoft.com/office/drawing/2014/main" id="{F52BFD0C-FCC7-4151-AFEC-98F3C3C890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188" t="11945" r="2148" b="57366"/>
          <a:stretch/>
        </p:blipFill>
        <p:spPr>
          <a:xfrm>
            <a:off x="431744" y="3042762"/>
            <a:ext cx="1829250" cy="15945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5" name="Picture 35">
            <a:extLst>
              <a:ext uri="{FF2B5EF4-FFF2-40B4-BE49-F238E27FC236}">
                <a16:creationId xmlns:a16="http://schemas.microsoft.com/office/drawing/2014/main" id="{F9C782C2-99C2-45CE-B713-23D2F57AF3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1860000">
            <a:off x="5912016" y="5572625"/>
            <a:ext cx="2809051" cy="506180"/>
          </a:xfrm>
          <a:prstGeom prst="rect">
            <a:avLst/>
          </a:prstGeom>
        </p:spPr>
      </p:pic>
      <p:pic>
        <p:nvPicPr>
          <p:cNvPr id="36" name="Picture 36" descr="A picture containing indoor, ware, table, sitting&#10;&#10;Description automatically generated">
            <a:extLst>
              <a:ext uri="{FF2B5EF4-FFF2-40B4-BE49-F238E27FC236}">
                <a16:creationId xmlns:a16="http://schemas.microsoft.com/office/drawing/2014/main" id="{1DF64CC6-DB29-4F42-A8E2-C360B5D103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534" t="18627" r="342" b="19920"/>
          <a:stretch/>
        </p:blipFill>
        <p:spPr>
          <a:xfrm>
            <a:off x="6552830" y="1650437"/>
            <a:ext cx="1621863" cy="11800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DDE006-7756-4AD3-B05B-86FC9314598D}"/>
              </a:ext>
            </a:extLst>
          </p:cNvPr>
          <p:cNvSpPr txBox="1"/>
          <p:nvPr/>
        </p:nvSpPr>
        <p:spPr>
          <a:xfrm>
            <a:off x="255882" y="237066"/>
            <a:ext cx="1158616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cap="all" dirty="0">
                <a:solidFill>
                  <a:srgbClr val="2683C6"/>
                </a:solidFill>
                <a:latin typeface="Franklin Gothic Medium"/>
              </a:rPr>
              <a:t> </a:t>
            </a:r>
            <a:r>
              <a:rPr lang="en-US" sz="2000" b="1" cap="all">
                <a:solidFill>
                  <a:srgbClr val="2683C6"/>
                </a:solidFill>
                <a:latin typeface="Franklin Gothic Medium"/>
              </a:rPr>
              <a:t>Simple Machines – What I know </a:t>
            </a:r>
            <a:r>
              <a:rPr lang="en-US" b="1" cap="all" dirty="0">
                <a:solidFill>
                  <a:srgbClr val="2683C6"/>
                </a:solidFill>
                <a:latin typeface="Franklin Gothic Medium"/>
              </a:rPr>
              <a:t>                                   </a:t>
            </a:r>
            <a:r>
              <a:rPr lang="en-US" sz="1400" b="1" cap="all" dirty="0">
                <a:solidFill>
                  <a:srgbClr val="2683C6"/>
                </a:solidFill>
                <a:latin typeface="Franklin Gothic Medium"/>
              </a:rPr>
              <a:t>   </a:t>
            </a:r>
            <a:r>
              <a:rPr lang="en-US" sz="1400" b="1" cap="all" dirty="0">
                <a:latin typeface="Franklin Gothic Medium"/>
              </a:rPr>
              <a:t>NAME: ________________________    DATE:  ____________________</a:t>
            </a:r>
            <a:r>
              <a:rPr lang="en-US" sz="1400" dirty="0">
                <a:latin typeface="Franklin Gothic Medium"/>
              </a:rPr>
              <a:t>​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9DD237-0B01-40FD-8BEA-378DE171E6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46" y="3118084"/>
            <a:ext cx="1719029" cy="1719029"/>
          </a:xfrm>
          <a:prstGeom prst="rect">
            <a:avLst/>
          </a:prstGeom>
        </p:spPr>
      </p:pic>
      <p:pic>
        <p:nvPicPr>
          <p:cNvPr id="15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01350A33-CDC8-4CA9-A3DE-DD8EA5C12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993" y="3986222"/>
            <a:ext cx="778699" cy="60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17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FF0A2-7417-4605-B1ED-BCD72C67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38" y="180587"/>
            <a:ext cx="11758580" cy="544750"/>
          </a:xfrm>
        </p:spPr>
        <p:txBody>
          <a:bodyPr>
            <a:normAutofit/>
          </a:bodyPr>
          <a:lstStyle/>
          <a:p>
            <a:r>
              <a:rPr lang="en-US" sz="2000" b="1" cap="all">
                <a:solidFill>
                  <a:srgbClr val="2683C6"/>
                </a:solidFill>
                <a:latin typeface="Franklin Gothic Medium"/>
              </a:rPr>
              <a:t>Simple Machines – Make up Complex machines        </a:t>
            </a:r>
            <a:r>
              <a:rPr lang="en-US" sz="1400" b="1" cap="all" dirty="0">
                <a:latin typeface="Franklin Gothic Medium"/>
              </a:rPr>
              <a:t>Name: ________________________    Date:  ____________________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EC7733-14BD-464E-8C1A-F6FC2C234100}"/>
              </a:ext>
            </a:extLst>
          </p:cNvPr>
          <p:cNvSpPr/>
          <p:nvPr/>
        </p:nvSpPr>
        <p:spPr>
          <a:xfrm>
            <a:off x="101009" y="101009"/>
            <a:ext cx="11997068" cy="668964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D994A1-22F8-42F7-9EB0-0E8E637FF6AF}"/>
              </a:ext>
            </a:extLst>
          </p:cNvPr>
          <p:cNvSpPr txBox="1"/>
          <p:nvPr/>
        </p:nvSpPr>
        <p:spPr>
          <a:xfrm>
            <a:off x="193201" y="756772"/>
            <a:ext cx="1170758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Arial"/>
                <a:cs typeface="Segoe UI"/>
              </a:rPr>
              <a:t>Working in groups of 2-3 determine how many simple machines are part of these </a:t>
            </a:r>
            <a:r>
              <a:rPr lang="en-US" sz="1400" b="1" dirty="0">
                <a:latin typeface="Arial"/>
                <a:cs typeface="Segoe UI"/>
              </a:rPr>
              <a:t>complex machines</a:t>
            </a:r>
            <a:r>
              <a:rPr lang="en-US" sz="1400" dirty="0">
                <a:latin typeface="Arial"/>
                <a:cs typeface="Segoe UI"/>
              </a:rPr>
              <a:t>. </a:t>
            </a:r>
            <a:r>
              <a:rPr lang="en-US" sz="1400" dirty="0">
                <a:latin typeface="Franklin Gothic Medium"/>
                <a:cs typeface="Segoe UI"/>
              </a:rPr>
              <a:t> Can you explain how they work together to accomplish the desired task?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FDAB5D-B7CA-4124-9354-C86E0985E98A}"/>
              </a:ext>
            </a:extLst>
          </p:cNvPr>
          <p:cNvSpPr txBox="1"/>
          <p:nvPr/>
        </p:nvSpPr>
        <p:spPr>
          <a:xfrm>
            <a:off x="193201" y="1416048"/>
            <a:ext cx="2665521" cy="30162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What simple machines are used in this </a:t>
            </a:r>
            <a:r>
              <a:rPr lang="en-US" sz="1400" b="1" dirty="0"/>
              <a:t>pizza cutter</a:t>
            </a:r>
            <a:r>
              <a:rPr lang="en-US" sz="1400" dirty="0"/>
              <a:t>?</a:t>
            </a:r>
          </a:p>
          <a:p>
            <a:endParaRPr lang="en-US" dirty="0">
              <a:cs typeface="Calibri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3" name="Picture 4" descr="picture of a bicycle">
            <a:extLst>
              <a:ext uri="{FF2B5EF4-FFF2-40B4-BE49-F238E27FC236}">
                <a16:creationId xmlns:a16="http://schemas.microsoft.com/office/drawing/2014/main" id="{BCC7005F-8C1E-49A9-9EE1-0D02BE816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81" y="4760334"/>
            <a:ext cx="2968978" cy="17964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FAE1E5-47C7-44D7-B21D-3B1DF5392CE9}"/>
              </a:ext>
            </a:extLst>
          </p:cNvPr>
          <p:cNvSpPr txBox="1"/>
          <p:nvPr/>
        </p:nvSpPr>
        <p:spPr>
          <a:xfrm>
            <a:off x="3379731" y="3661203"/>
            <a:ext cx="2526829" cy="30162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What simple machines are used in this </a:t>
            </a:r>
            <a:r>
              <a:rPr lang="en-US" sz="1400" b="1" dirty="0"/>
              <a:t>bike</a:t>
            </a:r>
            <a:r>
              <a:rPr lang="en-US" sz="1400" dirty="0"/>
              <a:t>?</a:t>
            </a:r>
          </a:p>
          <a:p>
            <a:endParaRPr lang="en-US" dirty="0">
              <a:cs typeface="Calibri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3B2B9F-2113-436D-817B-F5112ED56061}"/>
              </a:ext>
            </a:extLst>
          </p:cNvPr>
          <p:cNvSpPr txBox="1"/>
          <p:nvPr/>
        </p:nvSpPr>
        <p:spPr>
          <a:xfrm>
            <a:off x="9080030" y="1422399"/>
            <a:ext cx="2912532" cy="27392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What simple machines are used in this </a:t>
            </a:r>
            <a:r>
              <a:rPr lang="en-US" sz="1400" b="1" dirty="0"/>
              <a:t>can opener</a:t>
            </a:r>
            <a:r>
              <a:rPr lang="en-US" sz="1400" dirty="0"/>
              <a:t>?</a:t>
            </a:r>
          </a:p>
          <a:p>
            <a:endParaRPr lang="en-US" dirty="0">
              <a:cs typeface="Calibri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12" name="Picture 12" descr="A picture of a wheel barrow">
            <a:extLst>
              <a:ext uri="{FF2B5EF4-FFF2-40B4-BE49-F238E27FC236}">
                <a16:creationId xmlns:a16="http://schemas.microsoft.com/office/drawing/2014/main" id="{3620132A-D7BB-4AC2-8366-05A7B2E6D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030" y="4917979"/>
            <a:ext cx="2743200" cy="16387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8BBA0D-C838-493E-A6EC-2AF7314B8732}"/>
              </a:ext>
            </a:extLst>
          </p:cNvPr>
          <p:cNvSpPr txBox="1"/>
          <p:nvPr/>
        </p:nvSpPr>
        <p:spPr>
          <a:xfrm>
            <a:off x="6032030" y="3661203"/>
            <a:ext cx="2912532" cy="30162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What simple machines are used in this </a:t>
            </a:r>
            <a:r>
              <a:rPr lang="en-US" sz="1400" b="1" dirty="0"/>
              <a:t>wheelbarrow</a:t>
            </a:r>
            <a:r>
              <a:rPr lang="en-US" sz="1400" dirty="0"/>
              <a:t>?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991296F-89C0-4C88-9BDA-4593767F7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9" t="33194" r="17366" b="25694"/>
          <a:stretch/>
        </p:blipFill>
        <p:spPr bwMode="auto">
          <a:xfrm>
            <a:off x="3016195" y="1512147"/>
            <a:ext cx="2659969" cy="17964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06A7CB0-63D7-4794-AA6B-6293E70BC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18243" r="4665" b="24320"/>
          <a:stretch/>
        </p:blipFill>
        <p:spPr bwMode="auto">
          <a:xfrm>
            <a:off x="5963927" y="1521325"/>
            <a:ext cx="2990043" cy="14988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230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1D5ED25-4734-4EB3-B860-9077448D23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8464185"/>
              </p:ext>
            </p:extLst>
          </p:nvPr>
        </p:nvGraphicFramePr>
        <p:xfrm>
          <a:off x="216370" y="1354666"/>
          <a:ext cx="11821443" cy="529488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52599">
                  <a:extLst>
                    <a:ext uri="{9D8B030D-6E8A-4147-A177-3AD203B41FA5}">
                      <a16:colId xmlns:a16="http://schemas.microsoft.com/office/drawing/2014/main" val="3635801682"/>
                    </a:ext>
                  </a:extLst>
                </a:gridCol>
                <a:gridCol w="4411553">
                  <a:extLst>
                    <a:ext uri="{9D8B030D-6E8A-4147-A177-3AD203B41FA5}">
                      <a16:colId xmlns:a16="http://schemas.microsoft.com/office/drawing/2014/main" val="1905515355"/>
                    </a:ext>
                  </a:extLst>
                </a:gridCol>
                <a:gridCol w="5657291">
                  <a:extLst>
                    <a:ext uri="{9D8B030D-6E8A-4147-A177-3AD203B41FA5}">
                      <a16:colId xmlns:a16="http://schemas.microsoft.com/office/drawing/2014/main" val="1818581050"/>
                    </a:ext>
                  </a:extLst>
                </a:gridCol>
              </a:tblGrid>
              <a:tr h="426874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Simple Machine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Photo of tool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Labelled sketch of the simple machine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7261434"/>
                  </a:ext>
                </a:extLst>
              </a:tr>
              <a:tr h="153510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Example:</a:t>
                      </a:r>
                      <a:endParaRPr lang="en-US" sz="1400" dirty="0"/>
                    </a:p>
                    <a:p>
                      <a:pPr lvl="0">
                        <a:buNone/>
                      </a:pPr>
                      <a:r>
                        <a:rPr lang="en-US" sz="1600" b="1" i="0" u="none" strike="noStrike" noProof="0">
                          <a:latin typeface="Calibri"/>
                        </a:rPr>
                        <a:t>Carrot peeler</a:t>
                      </a:r>
                      <a:endParaRPr lang="en-US" sz="1600"/>
                    </a:p>
                    <a:p>
                      <a:pPr lvl="0">
                        <a:buNone/>
                      </a:pPr>
                      <a:r>
                        <a:rPr lang="en-US" sz="1600" u="none"/>
                        <a:t>Wedge &amp; Lever</a:t>
                      </a:r>
                      <a:endParaRPr lang="en-US" sz="1600"/>
                    </a:p>
                    <a:p>
                      <a:pPr lvl="0">
                        <a:buNone/>
                      </a:pP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950099"/>
                  </a:ext>
                </a:extLst>
              </a:tr>
              <a:tr h="1666454">
                <a:tc>
                  <a:txBody>
                    <a:bodyPr/>
                    <a:lstStyle/>
                    <a:p>
                      <a:r>
                        <a:rPr lang="en-US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3133097"/>
                  </a:ext>
                </a:extLst>
              </a:tr>
              <a:tr h="1666454">
                <a:tc>
                  <a:txBody>
                    <a:bodyPr/>
                    <a:lstStyle/>
                    <a:p>
                      <a:r>
                        <a:rPr lang="en-US"/>
                        <a:t>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579214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28A3CB4A-5D4A-47FC-A89E-26F9A60872EC}"/>
              </a:ext>
            </a:extLst>
          </p:cNvPr>
          <p:cNvSpPr txBox="1">
            <a:spLocks/>
          </p:cNvSpPr>
          <p:nvPr/>
        </p:nvSpPr>
        <p:spPr>
          <a:xfrm>
            <a:off x="255160" y="255846"/>
            <a:ext cx="11625674" cy="366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cap="all">
                <a:solidFill>
                  <a:srgbClr val="2683C6"/>
                </a:solidFill>
                <a:latin typeface="Franklin Gothic Medium"/>
              </a:rPr>
              <a:t>Simple Machines – Scavenger Hunt                           </a:t>
            </a:r>
            <a:r>
              <a:rPr lang="en-US" sz="1400" b="1" cap="all" dirty="0">
                <a:solidFill>
                  <a:srgbClr val="000000"/>
                </a:solidFill>
                <a:latin typeface="Franklin Gothic Medium"/>
              </a:rPr>
              <a:t>Name: ________________________    Date:  ____________________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F56AB3-C6BD-4A05-BD7E-FB53D0BB7D5A}"/>
              </a:ext>
            </a:extLst>
          </p:cNvPr>
          <p:cNvSpPr txBox="1"/>
          <p:nvPr/>
        </p:nvSpPr>
        <p:spPr>
          <a:xfrm>
            <a:off x="292856" y="707875"/>
            <a:ext cx="1155301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2683C6"/>
                </a:solidFill>
                <a:latin typeface="Arial"/>
                <a:cs typeface="Segoe UI"/>
              </a:rPr>
              <a:t>Look around the house / classroom or workshop (under supervision) to find 4-5 tools or machine that uses at least one of the 6 simple machines to help accomplish a task.  Take a picture and sketch and label the simple machines, see example below</a:t>
            </a:r>
            <a:endParaRPr lang="en-US" sz="1400" dirty="0">
              <a:solidFill>
                <a:srgbClr val="2683C6"/>
              </a:solidFill>
              <a:latin typeface="Franklin Gothic Medium"/>
              <a:cs typeface="Segoe U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CC95AD-0A07-4B89-8A95-FEF538F3C97F}"/>
              </a:ext>
            </a:extLst>
          </p:cNvPr>
          <p:cNvSpPr/>
          <p:nvPr/>
        </p:nvSpPr>
        <p:spPr>
          <a:xfrm>
            <a:off x="101009" y="101009"/>
            <a:ext cx="11997068" cy="668964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03FCCB-79C2-4BFC-B72F-EF509EE12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38" r="-477" b="29662"/>
          <a:stretch/>
        </p:blipFill>
        <p:spPr>
          <a:xfrm>
            <a:off x="7226771" y="1859976"/>
            <a:ext cx="4470036" cy="1332868"/>
          </a:xfrm>
          <a:prstGeom prst="rect">
            <a:avLst/>
          </a:prstGeom>
        </p:spPr>
      </p:pic>
      <p:pic>
        <p:nvPicPr>
          <p:cNvPr id="2" name="Picture 2" descr="A picture containing indoor, small, sitting, mirror&#10;&#10;Description automatically generated">
            <a:extLst>
              <a:ext uri="{FF2B5EF4-FFF2-40B4-BE49-F238E27FC236}">
                <a16:creationId xmlns:a16="http://schemas.microsoft.com/office/drawing/2014/main" id="{60464518-43D4-47FB-A9D7-297BA3E69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52" t="257" r="31849"/>
          <a:stretch/>
        </p:blipFill>
        <p:spPr>
          <a:xfrm rot="16200000">
            <a:off x="3561550" y="232413"/>
            <a:ext cx="1324989" cy="458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85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1D5ED25-4734-4EB3-B860-9077448D23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0894862"/>
              </p:ext>
            </p:extLst>
          </p:nvPr>
        </p:nvGraphicFramePr>
        <p:xfrm>
          <a:off x="216370" y="1354666"/>
          <a:ext cx="11821443" cy="536669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52599">
                  <a:extLst>
                    <a:ext uri="{9D8B030D-6E8A-4147-A177-3AD203B41FA5}">
                      <a16:colId xmlns:a16="http://schemas.microsoft.com/office/drawing/2014/main" val="3635801682"/>
                    </a:ext>
                  </a:extLst>
                </a:gridCol>
                <a:gridCol w="4411553">
                  <a:extLst>
                    <a:ext uri="{9D8B030D-6E8A-4147-A177-3AD203B41FA5}">
                      <a16:colId xmlns:a16="http://schemas.microsoft.com/office/drawing/2014/main" val="1905515355"/>
                    </a:ext>
                  </a:extLst>
                </a:gridCol>
                <a:gridCol w="5657291">
                  <a:extLst>
                    <a:ext uri="{9D8B030D-6E8A-4147-A177-3AD203B41FA5}">
                      <a16:colId xmlns:a16="http://schemas.microsoft.com/office/drawing/2014/main" val="1818581050"/>
                    </a:ext>
                  </a:extLst>
                </a:gridCol>
              </a:tblGrid>
              <a:tr h="39345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Simple Machine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Photo of tool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Labelled sketch of the simple machine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7261434"/>
                  </a:ext>
                </a:extLst>
              </a:tr>
              <a:tr h="155807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#3</a:t>
                      </a:r>
                    </a:p>
                    <a:p>
                      <a:pPr lvl="0">
                        <a:buNone/>
                      </a:pP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950099"/>
                  </a:ext>
                </a:extLst>
              </a:tr>
              <a:tr h="1636765">
                <a:tc>
                  <a:txBody>
                    <a:bodyPr/>
                    <a:lstStyle/>
                    <a:p>
                      <a:r>
                        <a:rPr lang="en-US" dirty="0"/>
                        <a:t>#4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3133097"/>
                  </a:ext>
                </a:extLst>
              </a:tr>
              <a:tr h="1778406">
                <a:tc>
                  <a:txBody>
                    <a:bodyPr/>
                    <a:lstStyle/>
                    <a:p>
                      <a:r>
                        <a:rPr lang="en-US" dirty="0"/>
                        <a:t>#5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579214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28A3CB4A-5D4A-47FC-A89E-26F9A60872EC}"/>
              </a:ext>
            </a:extLst>
          </p:cNvPr>
          <p:cNvSpPr txBox="1">
            <a:spLocks/>
          </p:cNvSpPr>
          <p:nvPr/>
        </p:nvSpPr>
        <p:spPr>
          <a:xfrm>
            <a:off x="255160" y="255846"/>
            <a:ext cx="11625674" cy="366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cap="all" dirty="0">
                <a:solidFill>
                  <a:srgbClr val="2683C6"/>
                </a:solidFill>
                <a:latin typeface="Franklin Gothic Medium"/>
              </a:rPr>
              <a:t>Simple Machines – Scavenger Hunt                                                                                                           </a:t>
            </a:r>
            <a:r>
              <a:rPr lang="en-US" sz="1400" b="1" cap="all" dirty="0">
                <a:solidFill>
                  <a:srgbClr val="000000"/>
                </a:solidFill>
                <a:latin typeface="Franklin Gothic Medium"/>
              </a:rPr>
              <a:t>p.2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F56AB3-C6BD-4A05-BD7E-FB53D0BB7D5A}"/>
              </a:ext>
            </a:extLst>
          </p:cNvPr>
          <p:cNvSpPr txBox="1"/>
          <p:nvPr/>
        </p:nvSpPr>
        <p:spPr>
          <a:xfrm>
            <a:off x="292856" y="707875"/>
            <a:ext cx="1155301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2683C6"/>
                </a:solidFill>
                <a:latin typeface="Arial"/>
                <a:cs typeface="Segoe UI"/>
              </a:rPr>
              <a:t>Look around the house / classroom or workshop (under supervision) to find 4-5 tools or machine that uses at least one of the 6 simple machines to help accomplish a task.  Take a picture and sketch and label the simple machines. </a:t>
            </a:r>
            <a:endParaRPr lang="en-US" sz="1400" dirty="0">
              <a:solidFill>
                <a:srgbClr val="2683C6"/>
              </a:solidFill>
              <a:latin typeface="Franklin Gothic Medium"/>
              <a:cs typeface="Segoe U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CC95AD-0A07-4B89-8A95-FEF538F3C97F}"/>
              </a:ext>
            </a:extLst>
          </p:cNvPr>
          <p:cNvSpPr/>
          <p:nvPr/>
        </p:nvSpPr>
        <p:spPr>
          <a:xfrm>
            <a:off x="101009" y="101009"/>
            <a:ext cx="11997068" cy="668964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66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878</TotalTime>
  <Words>559</Words>
  <Application>Microsoft Office PowerPoint</Application>
  <PresentationFormat>Widescreen</PresentationFormat>
  <Paragraphs>77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Franklin Gothic Book</vt:lpstr>
      <vt:lpstr>Franklin Gothic Medium</vt:lpstr>
      <vt:lpstr>Segoe UI</vt:lpstr>
      <vt:lpstr>office theme</vt:lpstr>
      <vt:lpstr>PowerPoint Presentation</vt:lpstr>
      <vt:lpstr>Simple Machines – Make up Complex machines        Name: ________________________    Date:  ____________________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Fetter</dc:creator>
  <cp:lastModifiedBy>Bill Fetter</cp:lastModifiedBy>
  <cp:revision>984</cp:revision>
  <dcterms:created xsi:type="dcterms:W3CDTF">2020-07-13T16:11:48Z</dcterms:created>
  <dcterms:modified xsi:type="dcterms:W3CDTF">2020-08-09T00:28:02Z</dcterms:modified>
</cp:coreProperties>
</file>