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62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712" autoAdjust="0"/>
  </p:normalViewPr>
  <p:slideViewPr>
    <p:cSldViewPr snapToGrid="0">
      <p:cViewPr>
        <p:scale>
          <a:sx n="70" d="100"/>
          <a:sy n="70" d="100"/>
        </p:scale>
        <p:origin x="66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F69A6-0780-49EA-A6A8-3965C12489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0269CC2-8DD6-4402-82F3-18F164A732F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Activity 1 – Explore the role of a Graphic Designer</a:t>
          </a:r>
        </a:p>
      </dgm:t>
    </dgm:pt>
    <dgm:pt modelId="{4A8A3B18-A3DE-475C-8BF1-FB4B84DDA43B}" type="parTrans" cxnId="{813C1BD6-5A4A-43F4-8BF7-0645F72381AA}">
      <dgm:prSet/>
      <dgm:spPr/>
      <dgm:t>
        <a:bodyPr/>
        <a:lstStyle/>
        <a:p>
          <a:endParaRPr lang="en-US"/>
        </a:p>
      </dgm:t>
    </dgm:pt>
    <dgm:pt modelId="{2DAA2C1D-14F6-4BCA-B047-0B53ADD46F43}" type="sibTrans" cxnId="{813C1BD6-5A4A-43F4-8BF7-0645F72381AA}">
      <dgm:prSet/>
      <dgm:spPr/>
      <dgm:t>
        <a:bodyPr/>
        <a:lstStyle/>
        <a:p>
          <a:endParaRPr lang="en-US"/>
        </a:p>
      </dgm:t>
    </dgm:pt>
    <dgm:pt modelId="{2B87ECDB-C552-42F6-9B52-6548A18B206B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Activity 2 – Elements of Graphic Design</a:t>
          </a:r>
        </a:p>
      </dgm:t>
    </dgm:pt>
    <dgm:pt modelId="{0DC560D9-C62C-41BA-8D68-CB78933BFF0C}" type="parTrans" cxnId="{91AFA996-5E3B-401C-B400-E70DBD4A4AB6}">
      <dgm:prSet/>
      <dgm:spPr/>
      <dgm:t>
        <a:bodyPr/>
        <a:lstStyle/>
        <a:p>
          <a:endParaRPr lang="en-US"/>
        </a:p>
      </dgm:t>
    </dgm:pt>
    <dgm:pt modelId="{80EFB54F-1AC8-40D9-981D-4C85160A5799}" type="sibTrans" cxnId="{91AFA996-5E3B-401C-B400-E70DBD4A4AB6}">
      <dgm:prSet/>
      <dgm:spPr/>
      <dgm:t>
        <a:bodyPr/>
        <a:lstStyle/>
        <a:p>
          <a:endParaRPr lang="en-US"/>
        </a:p>
      </dgm:t>
    </dgm:pt>
    <dgm:pt modelId="{419DF63C-9792-4EF5-9125-1EEF4D07C33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Activity 3 – Exploring Colour</a:t>
          </a:r>
        </a:p>
      </dgm:t>
    </dgm:pt>
    <dgm:pt modelId="{2B95E8EF-82FE-4F54-970D-D55C9AD8EC00}" type="parTrans" cxnId="{024B121E-3EE5-42C9-97D1-5E0D27C29DC3}">
      <dgm:prSet/>
      <dgm:spPr/>
      <dgm:t>
        <a:bodyPr/>
        <a:lstStyle/>
        <a:p>
          <a:endParaRPr lang="en-US"/>
        </a:p>
      </dgm:t>
    </dgm:pt>
    <dgm:pt modelId="{EA8773AB-BB82-4BF6-944E-80CD2086CE93}" type="sibTrans" cxnId="{024B121E-3EE5-42C9-97D1-5E0D27C29DC3}">
      <dgm:prSet/>
      <dgm:spPr/>
      <dgm:t>
        <a:bodyPr/>
        <a:lstStyle/>
        <a:p>
          <a:endParaRPr lang="en-US"/>
        </a:p>
      </dgm:t>
    </dgm:pt>
    <dgm:pt modelId="{1B1E513F-BEB7-483A-8F12-A8210AEF19E9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Activity 4 – Create a simple vector image</a:t>
          </a:r>
        </a:p>
      </dgm:t>
    </dgm:pt>
    <dgm:pt modelId="{DB284026-3063-4705-B72C-ADE04469BE6D}" type="parTrans" cxnId="{9CD469EF-CF99-411A-B4B3-5B2C59AF684C}">
      <dgm:prSet/>
      <dgm:spPr/>
      <dgm:t>
        <a:bodyPr/>
        <a:lstStyle/>
        <a:p>
          <a:endParaRPr lang="en-US"/>
        </a:p>
      </dgm:t>
    </dgm:pt>
    <dgm:pt modelId="{D99C9B80-BA48-46B7-8B67-372E2AFD9E86}" type="sibTrans" cxnId="{9CD469EF-CF99-411A-B4B3-5B2C59AF684C}">
      <dgm:prSet/>
      <dgm:spPr/>
      <dgm:t>
        <a:bodyPr/>
        <a:lstStyle/>
        <a:p>
          <a:endParaRPr lang="en-US"/>
        </a:p>
      </dgm:t>
    </dgm:pt>
    <dgm:pt modelId="{F4A56385-3827-49D1-B533-953BA75136B7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Assignment – Create a sticker</a:t>
          </a:r>
        </a:p>
      </dgm:t>
    </dgm:pt>
    <dgm:pt modelId="{5C6E35C5-B6D6-42D4-9FF2-63E3FEC1E45F}" type="parTrans" cxnId="{D572C096-14C8-487B-ABCD-6354192B80BA}">
      <dgm:prSet/>
      <dgm:spPr/>
      <dgm:t>
        <a:bodyPr/>
        <a:lstStyle/>
        <a:p>
          <a:endParaRPr lang="en-US"/>
        </a:p>
      </dgm:t>
    </dgm:pt>
    <dgm:pt modelId="{E866DA3A-B427-429E-A892-4812B432ED79}" type="sibTrans" cxnId="{D572C096-14C8-487B-ABCD-6354192B80BA}">
      <dgm:prSet/>
      <dgm:spPr/>
      <dgm:t>
        <a:bodyPr/>
        <a:lstStyle/>
        <a:p>
          <a:endParaRPr lang="en-US"/>
        </a:p>
      </dgm:t>
    </dgm:pt>
    <dgm:pt modelId="{05261D3E-3CC7-4C85-9E09-D67FC777908C}" type="pres">
      <dgm:prSet presAssocID="{162F69A6-0780-49EA-A6A8-3965C12489B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C6FE9B-AED9-47D9-807F-76A517615FC1}" type="pres">
      <dgm:prSet presAssocID="{30269CC2-8DD6-4402-82F3-18F164A732FF}" presName="compNode" presStyleCnt="0"/>
      <dgm:spPr/>
    </dgm:pt>
    <dgm:pt modelId="{99698387-9DF3-4127-A7DE-FCE3F05A3470}" type="pres">
      <dgm:prSet presAssocID="{30269CC2-8DD6-4402-82F3-18F164A732FF}" presName="bgRect" presStyleLbl="bgShp" presStyleIdx="0" presStyleCnt="5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prstGeom prst="rect">
          <a:avLst/>
        </a:prstGeom>
        <a:ln/>
      </dgm:spPr>
    </dgm:pt>
    <dgm:pt modelId="{B52E1101-E263-4511-8D8F-5A215C912C41}" type="pres">
      <dgm:prSet presAssocID="{30269CC2-8DD6-4402-82F3-18F164A732FF}" presName="iconRect" presStyleLbl="node1" presStyleIdx="0" presStyleCnt="5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erry"/>
        </a:ext>
      </dgm:extLst>
    </dgm:pt>
    <dgm:pt modelId="{18EFBBAF-BD9F-4030-B8A4-57CCEB350921}" type="pres">
      <dgm:prSet presAssocID="{30269CC2-8DD6-4402-82F3-18F164A732FF}" presName="spaceRect" presStyleCnt="0"/>
      <dgm:spPr/>
    </dgm:pt>
    <dgm:pt modelId="{F113ED77-1650-49A8-987A-A13C2A50CEA5}" type="pres">
      <dgm:prSet presAssocID="{30269CC2-8DD6-4402-82F3-18F164A732FF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84D1940-F8FF-48AA-A0CA-908C7645C951}" type="pres">
      <dgm:prSet presAssocID="{2DAA2C1D-14F6-4BCA-B047-0B53ADD46F43}" presName="sibTrans" presStyleCnt="0"/>
      <dgm:spPr/>
    </dgm:pt>
    <dgm:pt modelId="{922A9066-91F0-4494-8CF8-01F8511B6028}" type="pres">
      <dgm:prSet presAssocID="{2B87ECDB-C552-42F6-9B52-6548A18B206B}" presName="compNode" presStyleCnt="0"/>
      <dgm:spPr/>
    </dgm:pt>
    <dgm:pt modelId="{FA3369E0-5B38-4FDD-A9F5-22B9810A03F7}" type="pres">
      <dgm:prSet presAssocID="{2B87ECDB-C552-42F6-9B52-6548A18B206B}" presName="bgRect" presStyleLbl="bgShp" presStyleIdx="1" presStyleCnt="5"/>
      <dgm:spPr>
        <a:xfrm>
          <a:off x="0" y="1249576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FADE9C4E-BFE3-4374-BE2C-676ED238ACF2}" type="pres">
      <dgm:prSet presAssocID="{2B87ECDB-C552-42F6-9B52-6548A18B206B}" presName="iconRect" presStyleLbl="node1" presStyleIdx="1" presStyleCnt="5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7000F0F2-143F-4CAE-BA6B-E9C401E5437A}" type="pres">
      <dgm:prSet presAssocID="{2B87ECDB-C552-42F6-9B52-6548A18B206B}" presName="spaceRect" presStyleCnt="0"/>
      <dgm:spPr/>
    </dgm:pt>
    <dgm:pt modelId="{AC018808-9CEA-4C61-8875-3E922AA167D7}" type="pres">
      <dgm:prSet presAssocID="{2B87ECDB-C552-42F6-9B52-6548A18B206B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E46B6BD-FA9F-4C65-8E75-D8C24C71657B}" type="pres">
      <dgm:prSet presAssocID="{80EFB54F-1AC8-40D9-981D-4C85160A5799}" presName="sibTrans" presStyleCnt="0"/>
      <dgm:spPr/>
    </dgm:pt>
    <dgm:pt modelId="{B12160B6-4EC8-4B4D-A1B2-F7F5F2795F75}" type="pres">
      <dgm:prSet presAssocID="{419DF63C-9792-4EF5-9125-1EEF4D07C33F}" presName="compNode" presStyleCnt="0"/>
      <dgm:spPr/>
    </dgm:pt>
    <dgm:pt modelId="{DB8ABDAA-976A-4A84-A3C3-277080E19DCA}" type="pres">
      <dgm:prSet presAssocID="{419DF63C-9792-4EF5-9125-1EEF4D07C33F}" presName="bgRect" presStyleLbl="bgShp" presStyleIdx="2" presStyleCnt="5"/>
      <dgm:spPr>
        <a:xfrm>
          <a:off x="0" y="24944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D335376E-740A-4A47-BC5B-3381DE731CE0}" type="pres">
      <dgm:prSet presAssocID="{419DF63C-9792-4EF5-9125-1EEF4D07C33F}" presName="iconRect" presStyleLbl="node1" presStyleIdx="2" presStyleCnt="5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Enrollment"/>
        </a:ext>
      </dgm:extLst>
    </dgm:pt>
    <dgm:pt modelId="{BCDE90E0-E45B-4C79-BE60-A53702208276}" type="pres">
      <dgm:prSet presAssocID="{419DF63C-9792-4EF5-9125-1EEF4D07C33F}" presName="spaceRect" presStyleCnt="0"/>
      <dgm:spPr/>
    </dgm:pt>
    <dgm:pt modelId="{8409F791-340A-4625-9294-3E680D66DB63}" type="pres">
      <dgm:prSet presAssocID="{419DF63C-9792-4EF5-9125-1EEF4D07C33F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4892BA4-47FA-499C-84FA-3A971E9AFE41}" type="pres">
      <dgm:prSet presAssocID="{EA8773AB-BB82-4BF6-944E-80CD2086CE93}" presName="sibTrans" presStyleCnt="0"/>
      <dgm:spPr/>
    </dgm:pt>
    <dgm:pt modelId="{390D1410-0CB7-44D5-903C-C35615DE86E1}" type="pres">
      <dgm:prSet presAssocID="{1B1E513F-BEB7-483A-8F12-A8210AEF19E9}" presName="compNode" presStyleCnt="0"/>
      <dgm:spPr/>
    </dgm:pt>
    <dgm:pt modelId="{C2FCE80A-DCA0-4D7F-8F72-19CB2337E588}" type="pres">
      <dgm:prSet presAssocID="{1B1E513F-BEB7-483A-8F12-A8210AEF19E9}" presName="bgRect" presStyleLbl="bgShp" presStyleIdx="3" presStyleCnt="5"/>
      <dgm:spPr>
        <a:xfrm>
          <a:off x="0" y="37393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1B0B9210-632F-4BB5-B140-1FA20D3CF123}" type="pres">
      <dgm:prSet presAssocID="{1B1E513F-BEB7-483A-8F12-A8210AEF19E9}" presName="iconRect" presStyleLbl="node1" presStyleIdx="3" presStyleCnt="5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xOutline"/>
        </a:ext>
      </dgm:extLst>
    </dgm:pt>
    <dgm:pt modelId="{E9B85894-F3EF-4216-9DD4-962DCF409217}" type="pres">
      <dgm:prSet presAssocID="{1B1E513F-BEB7-483A-8F12-A8210AEF19E9}" presName="spaceRect" presStyleCnt="0"/>
      <dgm:spPr/>
    </dgm:pt>
    <dgm:pt modelId="{3CBA7321-E2AC-48FD-B351-CE3C9A4CE924}" type="pres">
      <dgm:prSet presAssocID="{1B1E513F-BEB7-483A-8F12-A8210AEF19E9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E25F319-BBA5-4820-B2FC-14F8D56BF078}" type="pres">
      <dgm:prSet presAssocID="{D99C9B80-BA48-46B7-8B67-372E2AFD9E86}" presName="sibTrans" presStyleCnt="0"/>
      <dgm:spPr/>
    </dgm:pt>
    <dgm:pt modelId="{A9DA4473-F7AD-4D05-A89E-4317469C9CAC}" type="pres">
      <dgm:prSet presAssocID="{F4A56385-3827-49D1-B533-953BA75136B7}" presName="compNode" presStyleCnt="0"/>
      <dgm:spPr/>
    </dgm:pt>
    <dgm:pt modelId="{343A76ED-9DD6-4B0A-830E-16ED952B3D06}" type="pres">
      <dgm:prSet presAssocID="{F4A56385-3827-49D1-B533-953BA75136B7}" presName="bgRect" presStyleLbl="bgShp" presStyleIdx="4" presStyleCnt="5"/>
      <dgm:spPr>
        <a:xfrm>
          <a:off x="0" y="4984278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C21BED67-1F13-4312-815B-B5C34DAA27F9}" type="pres">
      <dgm:prSet presAssocID="{F4A56385-3827-49D1-B533-953BA75136B7}" presName="iconRect" presStyleLbl="node1" presStyleIdx="4" presStyleCnt="5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er"/>
        </a:ext>
      </dgm:extLst>
    </dgm:pt>
    <dgm:pt modelId="{8854FDB6-04FD-4DEB-9AB6-DDB7E532A353}" type="pres">
      <dgm:prSet presAssocID="{F4A56385-3827-49D1-B533-953BA75136B7}" presName="spaceRect" presStyleCnt="0"/>
      <dgm:spPr/>
    </dgm:pt>
    <dgm:pt modelId="{9260EF14-C09B-4543-88B7-7F45704CBA36}" type="pres">
      <dgm:prSet presAssocID="{F4A56385-3827-49D1-B533-953BA75136B7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7E7903A-483E-4876-8C77-EEB10661B95B}" type="presOf" srcId="{1B1E513F-BEB7-483A-8F12-A8210AEF19E9}" destId="{3CBA7321-E2AC-48FD-B351-CE3C9A4CE924}" srcOrd="0" destOrd="0" presId="urn:microsoft.com/office/officeart/2018/2/layout/IconVerticalSolidList"/>
    <dgm:cxn modelId="{7F77D1ED-2343-4635-9FDF-CF5C9D2B3315}" type="presOf" srcId="{162F69A6-0780-49EA-A6A8-3965C12489B2}" destId="{05261D3E-3CC7-4C85-9E09-D67FC777908C}" srcOrd="0" destOrd="0" presId="urn:microsoft.com/office/officeart/2018/2/layout/IconVerticalSolidList"/>
    <dgm:cxn modelId="{813C1BD6-5A4A-43F4-8BF7-0645F72381AA}" srcId="{162F69A6-0780-49EA-A6A8-3965C12489B2}" destId="{30269CC2-8DD6-4402-82F3-18F164A732FF}" srcOrd="0" destOrd="0" parTransId="{4A8A3B18-A3DE-475C-8BF1-FB4B84DDA43B}" sibTransId="{2DAA2C1D-14F6-4BCA-B047-0B53ADD46F43}"/>
    <dgm:cxn modelId="{9CD469EF-CF99-411A-B4B3-5B2C59AF684C}" srcId="{162F69A6-0780-49EA-A6A8-3965C12489B2}" destId="{1B1E513F-BEB7-483A-8F12-A8210AEF19E9}" srcOrd="3" destOrd="0" parTransId="{DB284026-3063-4705-B72C-ADE04469BE6D}" sibTransId="{D99C9B80-BA48-46B7-8B67-372E2AFD9E86}"/>
    <dgm:cxn modelId="{C9B7BD43-67DC-4CD4-86B0-92B8BFA59068}" type="presOf" srcId="{2B87ECDB-C552-42F6-9B52-6548A18B206B}" destId="{AC018808-9CEA-4C61-8875-3E922AA167D7}" srcOrd="0" destOrd="0" presId="urn:microsoft.com/office/officeart/2018/2/layout/IconVerticalSolidList"/>
    <dgm:cxn modelId="{024B121E-3EE5-42C9-97D1-5E0D27C29DC3}" srcId="{162F69A6-0780-49EA-A6A8-3965C12489B2}" destId="{419DF63C-9792-4EF5-9125-1EEF4D07C33F}" srcOrd="2" destOrd="0" parTransId="{2B95E8EF-82FE-4F54-970D-D55C9AD8EC00}" sibTransId="{EA8773AB-BB82-4BF6-944E-80CD2086CE93}"/>
    <dgm:cxn modelId="{92648A4D-7D0D-48F5-96E4-BF8EC541B3A9}" type="presOf" srcId="{419DF63C-9792-4EF5-9125-1EEF4D07C33F}" destId="{8409F791-340A-4625-9294-3E680D66DB63}" srcOrd="0" destOrd="0" presId="urn:microsoft.com/office/officeart/2018/2/layout/IconVerticalSolidList"/>
    <dgm:cxn modelId="{D572C096-14C8-487B-ABCD-6354192B80BA}" srcId="{162F69A6-0780-49EA-A6A8-3965C12489B2}" destId="{F4A56385-3827-49D1-B533-953BA75136B7}" srcOrd="4" destOrd="0" parTransId="{5C6E35C5-B6D6-42D4-9FF2-63E3FEC1E45F}" sibTransId="{E866DA3A-B427-429E-A892-4812B432ED79}"/>
    <dgm:cxn modelId="{91AFA996-5E3B-401C-B400-E70DBD4A4AB6}" srcId="{162F69A6-0780-49EA-A6A8-3965C12489B2}" destId="{2B87ECDB-C552-42F6-9B52-6548A18B206B}" srcOrd="1" destOrd="0" parTransId="{0DC560D9-C62C-41BA-8D68-CB78933BFF0C}" sibTransId="{80EFB54F-1AC8-40D9-981D-4C85160A5799}"/>
    <dgm:cxn modelId="{DF18896F-7F42-4500-8AD0-6181E8694E28}" type="presOf" srcId="{F4A56385-3827-49D1-B533-953BA75136B7}" destId="{9260EF14-C09B-4543-88B7-7F45704CBA36}" srcOrd="0" destOrd="0" presId="urn:microsoft.com/office/officeart/2018/2/layout/IconVerticalSolidList"/>
    <dgm:cxn modelId="{175EB5FF-CD0E-4495-8FA8-F19D1233730A}" type="presOf" srcId="{30269CC2-8DD6-4402-82F3-18F164A732FF}" destId="{F113ED77-1650-49A8-987A-A13C2A50CEA5}" srcOrd="0" destOrd="0" presId="urn:microsoft.com/office/officeart/2018/2/layout/IconVerticalSolidList"/>
    <dgm:cxn modelId="{B6784D09-C55E-4568-A257-9A4C076E72A2}" type="presParOf" srcId="{05261D3E-3CC7-4C85-9E09-D67FC777908C}" destId="{25C6FE9B-AED9-47D9-807F-76A517615FC1}" srcOrd="0" destOrd="0" presId="urn:microsoft.com/office/officeart/2018/2/layout/IconVerticalSolidList"/>
    <dgm:cxn modelId="{918FF3CA-876D-40FA-841A-AB5A28A77ED2}" type="presParOf" srcId="{25C6FE9B-AED9-47D9-807F-76A517615FC1}" destId="{99698387-9DF3-4127-A7DE-FCE3F05A3470}" srcOrd="0" destOrd="0" presId="urn:microsoft.com/office/officeart/2018/2/layout/IconVerticalSolidList"/>
    <dgm:cxn modelId="{9E8C0B32-A7B3-460A-83CF-493652F6403A}" type="presParOf" srcId="{25C6FE9B-AED9-47D9-807F-76A517615FC1}" destId="{B52E1101-E263-4511-8D8F-5A215C912C41}" srcOrd="1" destOrd="0" presId="urn:microsoft.com/office/officeart/2018/2/layout/IconVerticalSolidList"/>
    <dgm:cxn modelId="{BF3562AE-51B6-4827-AC2A-02A6C7EE6F5E}" type="presParOf" srcId="{25C6FE9B-AED9-47D9-807F-76A517615FC1}" destId="{18EFBBAF-BD9F-4030-B8A4-57CCEB350921}" srcOrd="2" destOrd="0" presId="urn:microsoft.com/office/officeart/2018/2/layout/IconVerticalSolidList"/>
    <dgm:cxn modelId="{04E3ADEA-CCED-42DB-834F-C02041D4F81B}" type="presParOf" srcId="{25C6FE9B-AED9-47D9-807F-76A517615FC1}" destId="{F113ED77-1650-49A8-987A-A13C2A50CEA5}" srcOrd="3" destOrd="0" presId="urn:microsoft.com/office/officeart/2018/2/layout/IconVerticalSolidList"/>
    <dgm:cxn modelId="{F6438E6C-D016-4A64-9005-13CAA2685ADD}" type="presParOf" srcId="{05261D3E-3CC7-4C85-9E09-D67FC777908C}" destId="{084D1940-F8FF-48AA-A0CA-908C7645C951}" srcOrd="1" destOrd="0" presId="urn:microsoft.com/office/officeart/2018/2/layout/IconVerticalSolidList"/>
    <dgm:cxn modelId="{CEB88A46-381C-4FB3-B5C2-36F0205865FC}" type="presParOf" srcId="{05261D3E-3CC7-4C85-9E09-D67FC777908C}" destId="{922A9066-91F0-4494-8CF8-01F8511B6028}" srcOrd="2" destOrd="0" presId="urn:microsoft.com/office/officeart/2018/2/layout/IconVerticalSolidList"/>
    <dgm:cxn modelId="{D1B45BFC-BE7D-41A5-ACF1-DDC855C4E453}" type="presParOf" srcId="{922A9066-91F0-4494-8CF8-01F8511B6028}" destId="{FA3369E0-5B38-4FDD-A9F5-22B9810A03F7}" srcOrd="0" destOrd="0" presId="urn:microsoft.com/office/officeart/2018/2/layout/IconVerticalSolidList"/>
    <dgm:cxn modelId="{4643A976-3E27-4CAA-B7FC-B0B83CAF8B1F}" type="presParOf" srcId="{922A9066-91F0-4494-8CF8-01F8511B6028}" destId="{FADE9C4E-BFE3-4374-BE2C-676ED238ACF2}" srcOrd="1" destOrd="0" presId="urn:microsoft.com/office/officeart/2018/2/layout/IconVerticalSolidList"/>
    <dgm:cxn modelId="{D766C06F-7B8D-459C-9FB9-C58229C29760}" type="presParOf" srcId="{922A9066-91F0-4494-8CF8-01F8511B6028}" destId="{7000F0F2-143F-4CAE-BA6B-E9C401E5437A}" srcOrd="2" destOrd="0" presId="urn:microsoft.com/office/officeart/2018/2/layout/IconVerticalSolidList"/>
    <dgm:cxn modelId="{150742EF-413B-4B94-8C6E-7E0DC782FB81}" type="presParOf" srcId="{922A9066-91F0-4494-8CF8-01F8511B6028}" destId="{AC018808-9CEA-4C61-8875-3E922AA167D7}" srcOrd="3" destOrd="0" presId="urn:microsoft.com/office/officeart/2018/2/layout/IconVerticalSolidList"/>
    <dgm:cxn modelId="{8C73B2A2-55AA-4BE8-A101-760B33AD8140}" type="presParOf" srcId="{05261D3E-3CC7-4C85-9E09-D67FC777908C}" destId="{CE46B6BD-FA9F-4C65-8E75-D8C24C71657B}" srcOrd="3" destOrd="0" presId="urn:microsoft.com/office/officeart/2018/2/layout/IconVerticalSolidList"/>
    <dgm:cxn modelId="{18BE3019-0E90-4C32-A988-157009864AD2}" type="presParOf" srcId="{05261D3E-3CC7-4C85-9E09-D67FC777908C}" destId="{B12160B6-4EC8-4B4D-A1B2-F7F5F2795F75}" srcOrd="4" destOrd="0" presId="urn:microsoft.com/office/officeart/2018/2/layout/IconVerticalSolidList"/>
    <dgm:cxn modelId="{2EEC68C7-29BF-4C02-91C1-17C5C78737B5}" type="presParOf" srcId="{B12160B6-4EC8-4B4D-A1B2-F7F5F2795F75}" destId="{DB8ABDAA-976A-4A84-A3C3-277080E19DCA}" srcOrd="0" destOrd="0" presId="urn:microsoft.com/office/officeart/2018/2/layout/IconVerticalSolidList"/>
    <dgm:cxn modelId="{F1D89C2A-76D1-4569-963D-1C92D0A16E1C}" type="presParOf" srcId="{B12160B6-4EC8-4B4D-A1B2-F7F5F2795F75}" destId="{D335376E-740A-4A47-BC5B-3381DE731CE0}" srcOrd="1" destOrd="0" presId="urn:microsoft.com/office/officeart/2018/2/layout/IconVerticalSolidList"/>
    <dgm:cxn modelId="{4E76AE4D-E418-463B-994D-6DDD4BE738C0}" type="presParOf" srcId="{B12160B6-4EC8-4B4D-A1B2-F7F5F2795F75}" destId="{BCDE90E0-E45B-4C79-BE60-A53702208276}" srcOrd="2" destOrd="0" presId="urn:microsoft.com/office/officeart/2018/2/layout/IconVerticalSolidList"/>
    <dgm:cxn modelId="{A3104C94-C425-4DC0-8A01-7FDFF0F35AAA}" type="presParOf" srcId="{B12160B6-4EC8-4B4D-A1B2-F7F5F2795F75}" destId="{8409F791-340A-4625-9294-3E680D66DB63}" srcOrd="3" destOrd="0" presId="urn:microsoft.com/office/officeart/2018/2/layout/IconVerticalSolidList"/>
    <dgm:cxn modelId="{605473B3-8AA5-4EE0-BFBA-3AB749038A35}" type="presParOf" srcId="{05261D3E-3CC7-4C85-9E09-D67FC777908C}" destId="{D4892BA4-47FA-499C-84FA-3A971E9AFE41}" srcOrd="5" destOrd="0" presId="urn:microsoft.com/office/officeart/2018/2/layout/IconVerticalSolidList"/>
    <dgm:cxn modelId="{CC9F31C5-774B-4FC3-9646-7E0EFDB54727}" type="presParOf" srcId="{05261D3E-3CC7-4C85-9E09-D67FC777908C}" destId="{390D1410-0CB7-44D5-903C-C35615DE86E1}" srcOrd="6" destOrd="0" presId="urn:microsoft.com/office/officeart/2018/2/layout/IconVerticalSolidList"/>
    <dgm:cxn modelId="{34A9E1BF-6D83-4701-9E7B-CBCD8074AEAA}" type="presParOf" srcId="{390D1410-0CB7-44D5-903C-C35615DE86E1}" destId="{C2FCE80A-DCA0-4D7F-8F72-19CB2337E588}" srcOrd="0" destOrd="0" presId="urn:microsoft.com/office/officeart/2018/2/layout/IconVerticalSolidList"/>
    <dgm:cxn modelId="{2682A58B-536A-49D1-A507-E48E245F1609}" type="presParOf" srcId="{390D1410-0CB7-44D5-903C-C35615DE86E1}" destId="{1B0B9210-632F-4BB5-B140-1FA20D3CF123}" srcOrd="1" destOrd="0" presId="urn:microsoft.com/office/officeart/2018/2/layout/IconVerticalSolidList"/>
    <dgm:cxn modelId="{59D669F7-8B16-4888-95F6-5986C0AFE631}" type="presParOf" srcId="{390D1410-0CB7-44D5-903C-C35615DE86E1}" destId="{E9B85894-F3EF-4216-9DD4-962DCF409217}" srcOrd="2" destOrd="0" presId="urn:microsoft.com/office/officeart/2018/2/layout/IconVerticalSolidList"/>
    <dgm:cxn modelId="{BD8D7B70-D5A5-475A-9EAE-2DF74A65E7A7}" type="presParOf" srcId="{390D1410-0CB7-44D5-903C-C35615DE86E1}" destId="{3CBA7321-E2AC-48FD-B351-CE3C9A4CE924}" srcOrd="3" destOrd="0" presId="urn:microsoft.com/office/officeart/2018/2/layout/IconVerticalSolidList"/>
    <dgm:cxn modelId="{A54D5403-F787-4964-8489-63C75BE2EFB6}" type="presParOf" srcId="{05261D3E-3CC7-4C85-9E09-D67FC777908C}" destId="{5E25F319-BBA5-4820-B2FC-14F8D56BF078}" srcOrd="7" destOrd="0" presId="urn:microsoft.com/office/officeart/2018/2/layout/IconVerticalSolidList"/>
    <dgm:cxn modelId="{B5AAF852-AE2E-40BE-BC22-1382A2AD5A44}" type="presParOf" srcId="{05261D3E-3CC7-4C85-9E09-D67FC777908C}" destId="{A9DA4473-F7AD-4D05-A89E-4317469C9CAC}" srcOrd="8" destOrd="0" presId="urn:microsoft.com/office/officeart/2018/2/layout/IconVerticalSolidList"/>
    <dgm:cxn modelId="{80161854-1670-4BD7-9912-A0DFE5201001}" type="presParOf" srcId="{A9DA4473-F7AD-4D05-A89E-4317469C9CAC}" destId="{343A76ED-9DD6-4B0A-830E-16ED952B3D06}" srcOrd="0" destOrd="0" presId="urn:microsoft.com/office/officeart/2018/2/layout/IconVerticalSolidList"/>
    <dgm:cxn modelId="{17AEC66B-BBFF-4EF5-B894-6B5A992F362F}" type="presParOf" srcId="{A9DA4473-F7AD-4D05-A89E-4317469C9CAC}" destId="{C21BED67-1F13-4312-815B-B5C34DAA27F9}" srcOrd="1" destOrd="0" presId="urn:microsoft.com/office/officeart/2018/2/layout/IconVerticalSolidList"/>
    <dgm:cxn modelId="{D35FF1B4-6B78-4ECE-976F-17DFD749DB9F}" type="presParOf" srcId="{A9DA4473-F7AD-4D05-A89E-4317469C9CAC}" destId="{8854FDB6-04FD-4DEB-9AB6-DDB7E532A353}" srcOrd="2" destOrd="0" presId="urn:microsoft.com/office/officeart/2018/2/layout/IconVerticalSolidList"/>
    <dgm:cxn modelId="{00C148E5-B634-4CBF-973D-0F5A3C5E09C8}" type="presParOf" srcId="{A9DA4473-F7AD-4D05-A89E-4317469C9CAC}" destId="{9260EF14-C09B-4543-88B7-7F45704CBA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98387-9DF3-4127-A7DE-FCE3F05A3470}">
      <dsp:nvSpPr>
        <dsp:cNvPr id="0" name=""/>
        <dsp:cNvSpPr/>
      </dsp:nvSpPr>
      <dsp:spPr>
        <a:xfrm>
          <a:off x="0" y="4675"/>
          <a:ext cx="6791323" cy="99592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B52E1101-E263-4511-8D8F-5A215C912C41}">
      <dsp:nvSpPr>
        <dsp:cNvPr id="0" name=""/>
        <dsp:cNvSpPr/>
      </dsp:nvSpPr>
      <dsp:spPr>
        <a:xfrm>
          <a:off x="301265" y="228757"/>
          <a:ext cx="547756" cy="547756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3ED77-1650-49A8-987A-A13C2A50CEA5}">
      <dsp:nvSpPr>
        <dsp:cNvPr id="0" name=""/>
        <dsp:cNvSpPr/>
      </dsp:nvSpPr>
      <dsp:spPr>
        <a:xfrm>
          <a:off x="1150288" y="4675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chemeClr val="bg1"/>
              </a:solidFill>
            </a:rPr>
            <a:t>Activity 1 – Explore the role of a Graphic Designer</a:t>
          </a:r>
        </a:p>
      </dsp:txBody>
      <dsp:txXfrm>
        <a:off x="1150288" y="4675"/>
        <a:ext cx="5641034" cy="995920"/>
      </dsp:txXfrm>
    </dsp:sp>
    <dsp:sp modelId="{FA3369E0-5B38-4FDD-A9F5-22B9810A03F7}">
      <dsp:nvSpPr>
        <dsp:cNvPr id="0" name=""/>
        <dsp:cNvSpPr/>
      </dsp:nvSpPr>
      <dsp:spPr>
        <a:xfrm>
          <a:off x="0" y="1249576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E9C4E-BFE3-4374-BE2C-676ED238ACF2}">
      <dsp:nvSpPr>
        <dsp:cNvPr id="0" name=""/>
        <dsp:cNvSpPr/>
      </dsp:nvSpPr>
      <dsp:spPr>
        <a:xfrm>
          <a:off x="301265" y="1473658"/>
          <a:ext cx="547756" cy="547756"/>
        </a:xfrm>
        <a:prstGeom prst="rect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18808-9CEA-4C61-8875-3E922AA167D7}">
      <dsp:nvSpPr>
        <dsp:cNvPr id="0" name=""/>
        <dsp:cNvSpPr/>
      </dsp:nvSpPr>
      <dsp:spPr>
        <a:xfrm>
          <a:off x="1150288" y="1249576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chemeClr val="bg1"/>
              </a:solidFill>
            </a:rPr>
            <a:t>Activity 2 – Elements of Graphic Design</a:t>
          </a:r>
        </a:p>
      </dsp:txBody>
      <dsp:txXfrm>
        <a:off x="1150288" y="1249576"/>
        <a:ext cx="5641034" cy="995920"/>
      </dsp:txXfrm>
    </dsp:sp>
    <dsp:sp modelId="{DB8ABDAA-976A-4A84-A3C3-277080E19DCA}">
      <dsp:nvSpPr>
        <dsp:cNvPr id="0" name=""/>
        <dsp:cNvSpPr/>
      </dsp:nvSpPr>
      <dsp:spPr>
        <a:xfrm>
          <a:off x="0" y="24944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5376E-740A-4A47-BC5B-3381DE731CE0}">
      <dsp:nvSpPr>
        <dsp:cNvPr id="0" name=""/>
        <dsp:cNvSpPr/>
      </dsp:nvSpPr>
      <dsp:spPr>
        <a:xfrm>
          <a:off x="301265" y="2718559"/>
          <a:ext cx="547756" cy="547756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F791-340A-4625-9294-3E680D66DB63}">
      <dsp:nvSpPr>
        <dsp:cNvPr id="0" name=""/>
        <dsp:cNvSpPr/>
      </dsp:nvSpPr>
      <dsp:spPr>
        <a:xfrm>
          <a:off x="1150288" y="2494477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chemeClr val="bg1"/>
              </a:solidFill>
            </a:rPr>
            <a:t>Activity 3 – Exploring Colour</a:t>
          </a:r>
        </a:p>
      </dsp:txBody>
      <dsp:txXfrm>
        <a:off x="1150288" y="2494477"/>
        <a:ext cx="5641034" cy="995920"/>
      </dsp:txXfrm>
    </dsp:sp>
    <dsp:sp modelId="{C2FCE80A-DCA0-4D7F-8F72-19CB2337E588}">
      <dsp:nvSpPr>
        <dsp:cNvPr id="0" name=""/>
        <dsp:cNvSpPr/>
      </dsp:nvSpPr>
      <dsp:spPr>
        <a:xfrm>
          <a:off x="0" y="37393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B9210-632F-4BB5-B140-1FA20D3CF123}">
      <dsp:nvSpPr>
        <dsp:cNvPr id="0" name=""/>
        <dsp:cNvSpPr/>
      </dsp:nvSpPr>
      <dsp:spPr>
        <a:xfrm>
          <a:off x="301265" y="3963460"/>
          <a:ext cx="547756" cy="547756"/>
        </a:xfrm>
        <a:prstGeom prst="rect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A7321-E2AC-48FD-B351-CE3C9A4CE924}">
      <dsp:nvSpPr>
        <dsp:cNvPr id="0" name=""/>
        <dsp:cNvSpPr/>
      </dsp:nvSpPr>
      <dsp:spPr>
        <a:xfrm>
          <a:off x="1150288" y="3739377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chemeClr val="bg1"/>
              </a:solidFill>
            </a:rPr>
            <a:t>Activity 4 – Create a simple vector image</a:t>
          </a:r>
        </a:p>
      </dsp:txBody>
      <dsp:txXfrm>
        <a:off x="1150288" y="3739377"/>
        <a:ext cx="5641034" cy="995920"/>
      </dsp:txXfrm>
    </dsp:sp>
    <dsp:sp modelId="{343A76ED-9DD6-4B0A-830E-16ED952B3D06}">
      <dsp:nvSpPr>
        <dsp:cNvPr id="0" name=""/>
        <dsp:cNvSpPr/>
      </dsp:nvSpPr>
      <dsp:spPr>
        <a:xfrm>
          <a:off x="0" y="4984278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BED67-1F13-4312-815B-B5C34DAA27F9}">
      <dsp:nvSpPr>
        <dsp:cNvPr id="0" name=""/>
        <dsp:cNvSpPr/>
      </dsp:nvSpPr>
      <dsp:spPr>
        <a:xfrm>
          <a:off x="301265" y="5208360"/>
          <a:ext cx="547756" cy="547756"/>
        </a:xfrm>
        <a:prstGeom prst="rect">
          <a:avLst/>
        </a:prstGeom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0EF14-C09B-4543-88B7-7F45704CBA36}">
      <dsp:nvSpPr>
        <dsp:cNvPr id="0" name=""/>
        <dsp:cNvSpPr/>
      </dsp:nvSpPr>
      <dsp:spPr>
        <a:xfrm>
          <a:off x="1150288" y="4984278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chemeClr val="bg1"/>
              </a:solidFill>
            </a:rPr>
            <a:t>Assignment – Create a sticker</a:t>
          </a:r>
        </a:p>
      </dsp:txBody>
      <dsp:txXfrm>
        <a:off x="1150288" y="4984278"/>
        <a:ext cx="5641034" cy="995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C10188-DC2C-458D-AB41-143A0BE9A3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34E15-7196-43FC-B912-C4D8B4A2CE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16927-5E9C-4E77-85FE-EE4C81C1DE39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A2570-D5B6-41CB-96C2-FFC9944668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31B37-7A69-4C30-9B63-29F8242FC2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9B6C8-888A-401B-9F9B-D41D36B6C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00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98B7E-6604-4F74-86DB-B30627D56244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28A1F-3E69-47E5-AE93-E7F2155A24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CA" dirty="0"/>
              <a:t>Image License - https://www.twenty20.com/photos/05abcd6e-025e-4f07-a05c-6734d34a6c74/?utm_t20_channel=bl</a:t>
            </a:r>
          </a:p>
          <a:p>
            <a:pPr algn="l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8A1F-3E69-47E5-AE93-E7F2155A242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547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CA" dirty="0"/>
              <a:t>Image License - https://www.twenty20.com/photos/05abcd6e-025e-4f07-a05c-6734d34a6c74/?utm_t20_channel=bl</a:t>
            </a:r>
          </a:p>
          <a:p>
            <a:pPr algn="l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8A1F-3E69-47E5-AE93-E7F2155A242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37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CA" dirty="0"/>
              <a:t>Image License - https://www.twenty20.com/photos/05abcd6e-025e-4f07-a05c-6734d34a6c74/?utm_t20_channel=bl</a:t>
            </a:r>
          </a:p>
          <a:p>
            <a:pPr algn="l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8A1F-3E69-47E5-AE93-E7F2155A242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124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CA" dirty="0" err="1"/>
              <a:t>Unsplash</a:t>
            </a:r>
            <a:r>
              <a:rPr lang="en-C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8A1F-3E69-47E5-AE93-E7F2155A242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68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B651-5612-4E6A-9B35-A555D082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89A2-D77B-40CA-AD1E-0178AEFAD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CA993-CBEA-48C5-BD35-50ABDFF64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ED8E0-95EC-469F-9B7E-562FBDFDE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6F88-2A37-410D-A685-E455AF3D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64B46-B015-44F7-8DC0-AFB8D275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C8232-2077-497A-9142-B787E2B03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6077C-D913-4FD0-B6E0-6D70BEFD4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05DBB-3AA9-4435-AC97-732293FDE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4C901-FCAF-4DFB-A621-6A969641C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F2623-2255-4BBA-9577-B3A3FD2A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59F0F0-5E7C-4FC9-8E90-6ADCD7A71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3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D3FFB-BE14-4D90-A515-10EDD1BEE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7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1E51-BE82-4B1B-9CB6-89C26464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BF8C-3CF7-47E6-9AB0-15584178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7DA3C-0298-45CF-AFC3-41031C076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4FF87-D01E-416B-9EF8-E107C4EDD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41ECAC-0557-4843-8433-067E4414E2F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7512001" cy="6727855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3943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3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3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>
              <a:defRPr lang="en-US" sz="400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7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611077"/>
            <a:ext cx="4695825" cy="833663"/>
          </a:xfrm>
          <a:solidFill>
            <a:schemeClr val="accent2">
              <a:lumMod val="50000"/>
            </a:schemeClr>
          </a:solidFill>
        </p:spPr>
        <p:txBody>
          <a:bodyPr wrap="square"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0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Horizont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Autofit/>
          </a:bodyPr>
          <a:lstStyle>
            <a:lvl1pPr algn="r">
              <a:lnSpc>
                <a:spcPct val="70000"/>
              </a:lnSpc>
              <a:defRPr lang="en-US" sz="5200" b="0" spc="-150" dirty="0"/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365124"/>
            <a:ext cx="6648448" cy="5984875"/>
          </a:xfrm>
        </p:spPr>
        <p:txBody>
          <a:bodyPr lIns="108000" tIns="108000" rIns="108000" bIns="10800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9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5237DA4-112F-40B2-8C8C-EB23506D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>
            <a:normAutofit/>
          </a:bodyPr>
          <a:lstStyle>
            <a:lvl1pPr>
              <a:lnSpc>
                <a:spcPct val="70000"/>
              </a:lnSpc>
              <a:defRPr sz="52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8E6EF2-4B2F-4D0D-9505-CE928729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1A21B9-BA54-413B-940E-027C32E4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3440502" cy="2064769"/>
          </a:xfrm>
          <a:solidFill>
            <a:schemeClr val="accent2">
              <a:lumMod val="50000"/>
            </a:schemeClr>
          </a:solidFill>
        </p:spPr>
        <p:txBody>
          <a:bodyPr wrap="square" tIns="108000" bIns="108000" anchor="t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BDA7-8BE9-42D5-ACF1-0F51423A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EF73F-3CCA-4312-8E9C-2B4629DA1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BF716-502C-4821-A3A0-19C2C508E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8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8E4AFE-E166-4B84-B0C8-9205038D803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617517-B672-49BA-AC6E-AB66D06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92C27-7843-4B22-9200-B7304E6A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4F10-F75B-41A8-B994-BFF68949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2D21E2-8DEB-4F43-A26E-B8DA900A923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D3143-7FD1-40EA-AA4A-47C72380AEC2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65" r:id="rId4"/>
    <p:sldLayoutId id="2147483666" r:id="rId5"/>
    <p:sldLayoutId id="2147483650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flMespYYwTw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jpg"/><Relationship Id="rId7" Type="http://schemas.openxmlformats.org/officeDocument/2006/relationships/hyperlink" Target="https://www.youtube.com/watch?v=XfrK-n-ek-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BmBK0_vbYnY&amp;list=PLpQQipWcxwt9U7qgyYkvNH3Mp8XHXCMmQ&amp;index=15" TargetMode="External"/><Relationship Id="rId5" Type="http://schemas.openxmlformats.org/officeDocument/2006/relationships/hyperlink" Target="https://www.youtube.com/watch?v=Ahy3EvFPJwM&amp;list=PLpQQipWcxwt9U7qgyYkvNH3Mp8XHXCMmQ&amp;index=19" TargetMode="External"/><Relationship Id="rId4" Type="http://schemas.openxmlformats.org/officeDocument/2006/relationships/hyperlink" Target="https://www.youtube.com/watch?v=sTi5SNgxE3U&amp;list=PLpQQipWcxwt9U7qgyYkvNH3Mp8XHXCMmQ&amp;index=2" TargetMode="External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0C5037-DA4A-44E2-A9FB-84B14987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 Design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97C2DB-90F2-4971-AC44-7CDDF5A3B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Lesson and Activity 1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6F5C050-EB87-421A-8A5C-E6CB30102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Placeholder 6" descr="A large brick building&#10;&#10;Description automatically generated">
            <a:extLst>
              <a:ext uri="{FF2B5EF4-FFF2-40B4-BE49-F238E27FC236}">
                <a16:creationId xmlns:a16="http://schemas.microsoft.com/office/drawing/2014/main" id="{E2B43DF0-1743-487E-B19B-A4DEC228871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0" r="127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6250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Activities &amp;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Assignment</a:t>
            </a:r>
          </a:p>
        </p:txBody>
      </p:sp>
      <p:graphicFrame>
        <p:nvGraphicFramePr>
          <p:cNvPr id="10" name="Content Placeholder 2" descr="List Content Placeholder">
            <a:extLst>
              <a:ext uri="{FF2B5EF4-FFF2-40B4-BE49-F238E27FC236}">
                <a16:creationId xmlns:a16="http://schemas.microsoft.com/office/drawing/2014/main" id="{4DBF5C5D-E8C1-4EFB-87B6-B4245AB40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2006702"/>
              </p:ext>
            </p:extLst>
          </p:nvPr>
        </p:nvGraphicFramePr>
        <p:xfrm>
          <a:off x="4562476" y="365125"/>
          <a:ext cx="6791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33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C99406B-5B08-4E10-96B2-C3DAD0023391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7" r="23141"/>
          <a:stretch/>
        </p:blipFill>
        <p:spPr>
          <a:xfrm>
            <a:off x="-1" y="0"/>
            <a:ext cx="6249555" cy="672147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672632"/>
            <a:ext cx="4982736" cy="710552"/>
          </a:xfrm>
        </p:spPr>
        <p:txBody>
          <a:bodyPr/>
          <a:lstStyle/>
          <a:p>
            <a:r>
              <a:rPr lang="en-US" sz="3200" dirty="0"/>
              <a:t>What is Graphic Design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3923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Question:  What is the definition of Graphic 	   Design </a:t>
            </a:r>
          </a:p>
          <a:p>
            <a:pPr marL="0" indent="0">
              <a:buNone/>
            </a:pPr>
            <a:r>
              <a:rPr lang="en-US" dirty="0"/>
              <a:t>Answer: 	   The art or profession of using 	   design elements (such as 	    typography and images) to 	    convey information or create an 	    effect</a:t>
            </a:r>
            <a:endParaRPr lang="en-US" noProof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D655AF-5DBD-4954-B607-48D1914FC7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45309" y="6361476"/>
            <a:ext cx="2552123" cy="360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Explore the role of a Graphic Designer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E7730F-1A0D-4B11-BA09-6A6CAA96FE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Elements of Graphic Design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F60258-6D59-4423-83CC-D7AC9D79D5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249555" y="6549305"/>
            <a:ext cx="2552123" cy="1721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The Power of Colour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4627DB-2C83-4D9C-A498-D5BCC9A2B3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Create Vector Images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C2887229-F913-4F63-8EC5-03C72B9082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>
            <a:off x="2421370" y="6176963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842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itting on a table&#10;&#10;Description automatically generated">
            <a:extLst>
              <a:ext uri="{FF2B5EF4-FFF2-40B4-BE49-F238E27FC236}">
                <a16:creationId xmlns:a16="http://schemas.microsoft.com/office/drawing/2014/main" id="{2CAD2A26-EB1D-4213-AA95-35B53216F1C8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5" r="18695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672632"/>
            <a:ext cx="4982736" cy="710552"/>
          </a:xfrm>
        </p:spPr>
        <p:txBody>
          <a:bodyPr/>
          <a:lstStyle/>
          <a:p>
            <a:r>
              <a:rPr lang="en-US" sz="3200" dirty="0"/>
              <a:t>Role of a Graphic Designer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442905"/>
          </a:xfrm>
        </p:spPr>
        <p:txBody>
          <a:bodyPr>
            <a:normAutofit/>
          </a:bodyPr>
          <a:lstStyle/>
          <a:p>
            <a:r>
              <a:rPr lang="en-US" dirty="0"/>
              <a:t>Creating and communicating ideas visually is the job of Graphic Designer.  These ideas inform, inspire and attract the viewer's attention</a:t>
            </a:r>
          </a:p>
          <a:p>
            <a:r>
              <a:rPr lang="en-US" noProof="1"/>
              <a:t>Graphic designers combine their excitement for technology with their passion for art to visually communicate ideas with people.  </a:t>
            </a:r>
          </a:p>
          <a:p>
            <a:r>
              <a:rPr lang="en-US" noProof="1"/>
              <a:t>The creation of graphic design is not typically a one-person job, it usually involves close collaboration with other individuals.</a:t>
            </a:r>
          </a:p>
          <a:p>
            <a:pPr marL="457200" lvl="1" indent="0">
              <a:buNone/>
            </a:pPr>
            <a:r>
              <a:rPr lang="en-US" noProof="1">
                <a:solidFill>
                  <a:schemeClr val="accent2">
                    <a:lumMod val="40000"/>
                    <a:lumOff val="60000"/>
                  </a:schemeClr>
                </a:solidFill>
              </a:rPr>
              <a:t> Think About It: Identify a logo for a company that you know e.g. Microsoft, Google, Snapchat.  </a:t>
            </a:r>
            <a:r>
              <a:rPr lang="en-US" sz="1400" noProof="1"/>
              <a:t>(Q1.1)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D655AF-5DBD-4954-B607-48D1914FC7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45309" y="6361476"/>
            <a:ext cx="2552123" cy="360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Explore the role of a Graphic Designer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E7730F-1A0D-4B11-BA09-6A6CAA96FE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Elements of Graphic Design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F60258-6D59-4423-83CC-D7AC9D79D5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249555" y="6549305"/>
            <a:ext cx="2552123" cy="1721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The Power of Colour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4627DB-2C83-4D9C-A498-D5BCC9A2B3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Create Vector Images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C2887229-F913-4F63-8EC5-03C72B9082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>
            <a:off x="2421370" y="6176963"/>
            <a:ext cx="142847" cy="9156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Graphic 17" descr="Idea">
            <a:extLst>
              <a:ext uri="{FF2B5EF4-FFF2-40B4-BE49-F238E27FC236}">
                <a16:creationId xmlns:a16="http://schemas.microsoft.com/office/drawing/2014/main" id="{BB874502-81C0-47A4-A061-C2F6D31D7A6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 flipH="1">
            <a:off x="6965343" y="5473851"/>
            <a:ext cx="254544" cy="26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31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0B145BED-AAD9-4B9F-8FFD-AC86D7E299A5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r="18732"/>
          <a:stretch>
            <a:fillRect/>
          </a:stretch>
        </p:blipFill>
        <p:spPr>
          <a:xfrm>
            <a:off x="0" y="0"/>
            <a:ext cx="6305550" cy="672147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672632"/>
            <a:ext cx="4982736" cy="710552"/>
          </a:xfrm>
        </p:spPr>
        <p:txBody>
          <a:bodyPr/>
          <a:lstStyle/>
          <a:p>
            <a:r>
              <a:rPr lang="en-US" sz="3200" dirty="0"/>
              <a:t>Role of a Graphic Designer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792498" cy="43597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can a Graphic Designer create?</a:t>
            </a:r>
          </a:p>
          <a:p>
            <a:r>
              <a:rPr lang="en-US" dirty="0"/>
              <a:t>A graphic designer can create a wide variety of visual products</a:t>
            </a:r>
          </a:p>
          <a:p>
            <a:pPr lvl="1"/>
            <a:r>
              <a:rPr lang="en-US" noProof="1"/>
              <a:t>Examples: </a:t>
            </a:r>
            <a:r>
              <a:rPr lang="en-US" dirty="0"/>
              <a:t>posters, bus wraps, billboards, packaging, logos and marketing materials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Watch @ Learn – </a:t>
            </a:r>
            <a:r>
              <a:rPr lang="en-US" dirty="0" smtClean="0"/>
              <a:t>Role of a Graphic  Designer</a:t>
            </a:r>
            <a:endParaRPr lang="en-US" dirty="0"/>
          </a:p>
          <a:p>
            <a:pPr lvl="1"/>
            <a:r>
              <a:rPr lang="en-US" u="sng" dirty="0" smtClean="0">
                <a:solidFill>
                  <a:srgbClr val="1932FF"/>
                </a:solidFill>
                <a:hlinkClick r:id="rId4"/>
              </a:rPr>
              <a:t>The </a:t>
            </a:r>
            <a:r>
              <a:rPr lang="en-US" u="sng" dirty="0">
                <a:solidFill>
                  <a:srgbClr val="1932FF"/>
                </a:solidFill>
                <a:hlinkClick r:id="rId4"/>
              </a:rPr>
              <a:t>Secret World of Annie Atkins, Graphic Designer for </a:t>
            </a:r>
            <a:r>
              <a:rPr lang="en-US" u="sng" dirty="0" smtClean="0">
                <a:solidFill>
                  <a:srgbClr val="1932FF"/>
                </a:solidFill>
                <a:hlinkClick r:id="rId4"/>
              </a:rPr>
              <a:t>Films</a:t>
            </a:r>
            <a:endParaRPr lang="en-US" dirty="0">
              <a:solidFill>
                <a:srgbClr val="1932FF"/>
              </a:solidFill>
            </a:endParaRPr>
          </a:p>
          <a:p>
            <a:pPr marL="457200" lvl="1" indent="0">
              <a:buNone/>
            </a:pPr>
            <a:endParaRPr lang="en-US" noProof="1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noProof="1">
                <a:solidFill>
                  <a:schemeClr val="accent2">
                    <a:lumMod val="40000"/>
                    <a:lumOff val="60000"/>
                  </a:schemeClr>
                </a:solidFill>
              </a:rPr>
              <a:t> Think About It: What are some other items that a Graphic Designer might work on? </a:t>
            </a:r>
            <a:r>
              <a:rPr lang="en-US" sz="1400" noProof="1"/>
              <a:t>(Q1.2)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D655AF-5DBD-4954-B607-48D1914FC7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45309" y="6361476"/>
            <a:ext cx="2552123" cy="360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Explore the role of a Graphic Designer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E7730F-1A0D-4B11-BA09-6A6CAA96FE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Elements of Graphic Design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F60258-6D59-4423-83CC-D7AC9D79D5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249555" y="6549305"/>
            <a:ext cx="2552123" cy="1721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The Power of Colour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4627DB-2C83-4D9C-A498-D5BCC9A2B3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Create Vector Images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C2887229-F913-4F63-8EC5-03C72B9082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>
            <a:off x="2421370" y="6176963"/>
            <a:ext cx="142847" cy="9156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Graphic 14" descr="Idea">
            <a:extLst>
              <a:ext uri="{FF2B5EF4-FFF2-40B4-BE49-F238E27FC236}">
                <a16:creationId xmlns:a16="http://schemas.microsoft.com/office/drawing/2014/main" id="{9B687DCB-C76F-41E9-8276-5B098A18993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 flipH="1">
            <a:off x="6957391" y="4979413"/>
            <a:ext cx="254544" cy="26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89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close up of a person holding a red cup&#10;&#10;Description automatically generated">
            <a:extLst>
              <a:ext uri="{FF2B5EF4-FFF2-40B4-BE49-F238E27FC236}">
                <a16:creationId xmlns:a16="http://schemas.microsoft.com/office/drawing/2014/main" id="{07461735-ACC8-47AB-A670-53A6857AA78E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9" r="18729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672632"/>
            <a:ext cx="4982736" cy="710552"/>
          </a:xfrm>
        </p:spPr>
        <p:txBody>
          <a:bodyPr/>
          <a:lstStyle/>
          <a:p>
            <a:r>
              <a:rPr lang="en-US" sz="3200" dirty="0"/>
              <a:t>Role of a Graphic Designer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699060"/>
            <a:ext cx="4695826" cy="4569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Watch @ Learn – PBS Digital Studios</a:t>
            </a:r>
          </a:p>
          <a:p>
            <a:pPr lvl="1"/>
            <a:r>
              <a:rPr lang="en-US" noProof="1">
                <a:hlinkClick r:id="rId4"/>
              </a:rPr>
              <a:t>The Universal Arts of Graphic Design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Watch @ Learn – Design Careers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hlinkClick r:id="rId5"/>
              </a:rPr>
              <a:t>Lexi </a:t>
            </a:r>
            <a:r>
              <a:rPr lang="en-US" dirty="0" err="1">
                <a:hlinkClick r:id="rId5"/>
              </a:rPr>
              <a:t>Fontein</a:t>
            </a:r>
            <a:r>
              <a:rPr lang="en-US" dirty="0">
                <a:hlinkClick r:id="rId5"/>
              </a:rPr>
              <a:t> talks Graphic Design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Watch @ Learn – Day at Work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hlinkClick r:id="rId6"/>
              </a:rPr>
              <a:t>Maurice Woods talks Graphic Design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Watch @ Learn – Nike Talent Presents</a:t>
            </a:r>
          </a:p>
          <a:p>
            <a:pPr lvl="1"/>
            <a:r>
              <a:rPr lang="en-US" dirty="0">
                <a:hlinkClick r:id="rId7"/>
              </a:rPr>
              <a:t>Day in the Life with Nike Design</a:t>
            </a:r>
            <a:endParaRPr lang="en-US" dirty="0"/>
          </a:p>
          <a:p>
            <a:pPr marL="457200" lvl="1" indent="0">
              <a:buNone/>
            </a:pPr>
            <a:endParaRPr lang="en-US" noProof="1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noProof="1">
                <a:solidFill>
                  <a:schemeClr val="accent2">
                    <a:lumMod val="40000"/>
                    <a:lumOff val="60000"/>
                  </a:schemeClr>
                </a:solidFill>
              </a:rPr>
              <a:t> Think About It: What inspires you? What are some designs that have captured your attention </a:t>
            </a:r>
            <a:r>
              <a:rPr lang="en-US" sz="1400" noProof="1"/>
              <a:t>(Q1.3)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D655AF-5DBD-4954-B607-48D1914FC7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45309" y="6361476"/>
            <a:ext cx="2552123" cy="360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Explore the role of a Graphic Designer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E7730F-1A0D-4B11-BA09-6A6CAA96FE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Elements of Graphic Design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F60258-6D59-4423-83CC-D7AC9D79D5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6249555" y="6549305"/>
            <a:ext cx="2552123" cy="1721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The Power of Colour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4627DB-2C83-4D9C-A498-D5BCC9A2B3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801677" y="6562004"/>
            <a:ext cx="2552123" cy="1594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Create Vector Images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C2887229-F913-4F63-8EC5-03C72B9082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>
            <a:off x="2421370" y="6176963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Graphic 14" descr="Idea">
            <a:extLst>
              <a:ext uri="{FF2B5EF4-FFF2-40B4-BE49-F238E27FC236}">
                <a16:creationId xmlns:a16="http://schemas.microsoft.com/office/drawing/2014/main" id="{9B687DCB-C76F-41E9-8276-5B098A18993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 flipH="1">
            <a:off x="6965343" y="4796534"/>
            <a:ext cx="254544" cy="26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34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54">
      <a:dk1>
        <a:srgbClr val="000000"/>
      </a:dk1>
      <a:lt1>
        <a:srgbClr val="FFFFFF"/>
      </a:lt1>
      <a:dk2>
        <a:srgbClr val="242A41"/>
      </a:dk2>
      <a:lt2>
        <a:srgbClr val="E2E8E3"/>
      </a:lt2>
      <a:accent1>
        <a:srgbClr val="5370C5"/>
      </a:accent1>
      <a:accent2>
        <a:srgbClr val="17B2D1"/>
      </a:accent2>
      <a:accent3>
        <a:srgbClr val="2978E7"/>
      </a:accent3>
      <a:accent4>
        <a:srgbClr val="7829E7"/>
      </a:accent4>
      <a:accent5>
        <a:srgbClr val="B517D5"/>
      </a:accent5>
      <a:accent6>
        <a:srgbClr val="E729B7"/>
      </a:accent6>
      <a:hlink>
        <a:srgbClr val="5370C5"/>
      </a:hlink>
      <a:folHlink>
        <a:srgbClr val="7F7F7F"/>
      </a:folHlink>
    </a:clrScheme>
    <a:fontScheme name="MS Surge Teach Light and Dark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Win32_SB - v2" id="{AAA48AC2-5F99-4B13-8624-B64D50F70391}" vid="{7E93EDBA-CDC2-40D2-AD59-7619D791F7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6766BD6-F648-49AA-B7EC-13E75CECB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B7C387-AFDC-4FE3-A658-984B7F35F1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E32C0B-4052-44CB-9341-8AD8B2CC4712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 teach a course</Template>
  <TotalTime>0</TotalTime>
  <Words>456</Words>
  <Application>Microsoft Office PowerPoint</Application>
  <PresentationFormat>Widescreen</PresentationFormat>
  <Paragraphs>66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Graphic Design</vt:lpstr>
      <vt:lpstr>Activities &amp; Assignment</vt:lpstr>
      <vt:lpstr>What is Graphic Design</vt:lpstr>
      <vt:lpstr>Role of a Graphic Designer</vt:lpstr>
      <vt:lpstr>Role of a Graphic Designer</vt:lpstr>
      <vt:lpstr>Role of a Graphic Designer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2020-06-06T12:40:55Z</dcterms:created>
  <dcterms:modified xsi:type="dcterms:W3CDTF">2020-08-14T21:08:29Z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