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8" r:id="rId4"/>
    <p:sldId id="268" r:id="rId5"/>
    <p:sldId id="264" r:id="rId6"/>
    <p:sldId id="283" r:id="rId7"/>
    <p:sldId id="269" r:id="rId8"/>
    <p:sldId id="272" r:id="rId9"/>
    <p:sldId id="270" r:id="rId10"/>
    <p:sldId id="273" r:id="rId11"/>
    <p:sldId id="276" r:id="rId12"/>
    <p:sldId id="277" r:id="rId13"/>
    <p:sldId id="279" r:id="rId14"/>
    <p:sldId id="280" r:id="rId15"/>
    <p:sldId id="282" r:id="rId16"/>
    <p:sldId id="281"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BD09E-96BB-C93C-E6BF-B54A60ACE8F1}" v="3216" dt="2020-07-15T18:18:34.996"/>
    <p1510:client id="{99EEC989-65B8-0C56-1B9F-22731279961A}" v="740" dt="2020-07-18T17:22:56.519"/>
    <p1510:client id="{D9FBBB3B-9394-D558-0017-88253DEFAE7C}" v="348" dt="2020-07-13T16:04:19.663"/>
    <p1510:client id="{E298AD5A-47BC-A61A-73D4-60EDD35D1778}" v="17" dt="2020-07-19T14:34:28.492"/>
    <p1510:client id="{FA91879C-E79A-D472-2F4A-46228A54EB94}" v="658" dt="2020-07-19T19:47:18.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69" d="100"/>
          <a:sy n="69" d="100"/>
        </p:scale>
        <p:origin x="7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parotto, Jessica M" userId="S::jgasparotto@ldcsb.ca::db3e8c2a-73e2-415d-99f4-ec51cc623841" providerId="AD" clId="Web-{8C6BD09E-96BB-C93C-E6BF-B54A60ACE8F1}"/>
    <pc:docChg chg="addSld delSld modSld sldOrd addMainMaster delMainMaster">
      <pc:chgData name="Gasparotto, Jessica M" userId="S::jgasparotto@ldcsb.ca::db3e8c2a-73e2-415d-99f4-ec51cc623841" providerId="AD" clId="Web-{8C6BD09E-96BB-C93C-E6BF-B54A60ACE8F1}" dt="2020-07-15T18:18:34.996" v="3188"/>
      <pc:docMkLst>
        <pc:docMk/>
      </pc:docMkLst>
      <pc:sldChg chg="addSp delSp modSp mod modClrScheme delDesignElem chgLayout">
        <pc:chgData name="Gasparotto, Jessica M" userId="S::jgasparotto@ldcsb.ca::db3e8c2a-73e2-415d-99f4-ec51cc623841" providerId="AD" clId="Web-{8C6BD09E-96BB-C93C-E6BF-B54A60ACE8F1}" dt="2020-07-15T16:28:00.080" v="2427"/>
        <pc:sldMkLst>
          <pc:docMk/>
          <pc:sldMk cId="2211923999" sldId="256"/>
        </pc:sldMkLst>
        <pc:spChg chg="mod ord">
          <ac:chgData name="Gasparotto, Jessica M" userId="S::jgasparotto@ldcsb.ca::db3e8c2a-73e2-415d-99f4-ec51cc623841" providerId="AD" clId="Web-{8C6BD09E-96BB-C93C-E6BF-B54A60ACE8F1}" dt="2020-07-15T16:28:00.080" v="2427"/>
          <ac:spMkLst>
            <pc:docMk/>
            <pc:sldMk cId="2211923999" sldId="256"/>
            <ac:spMk id="2" creationId="{D5CEE925-9540-403B-AD97-A24FE764628C}"/>
          </ac:spMkLst>
        </pc:spChg>
        <pc:spChg chg="mod ord">
          <ac:chgData name="Gasparotto, Jessica M" userId="S::jgasparotto@ldcsb.ca::db3e8c2a-73e2-415d-99f4-ec51cc623841" providerId="AD" clId="Web-{8C6BD09E-96BB-C93C-E6BF-B54A60ACE8F1}" dt="2020-07-15T16:28:00.080" v="2427"/>
          <ac:spMkLst>
            <pc:docMk/>
            <pc:sldMk cId="2211923999" sldId="256"/>
            <ac:spMk id="3" creationId="{8C8FD545-19C8-4674-A127-C83F1F23CCF9}"/>
          </ac:spMkLst>
        </pc:spChg>
        <pc:spChg chg="add del">
          <ac:chgData name="Gasparotto, Jessica M" userId="S::jgasparotto@ldcsb.ca::db3e8c2a-73e2-415d-99f4-ec51cc623841" providerId="AD" clId="Web-{8C6BD09E-96BB-C93C-E6BF-B54A60ACE8F1}" dt="2020-07-15T16:28:00.080" v="2427"/>
          <ac:spMkLst>
            <pc:docMk/>
            <pc:sldMk cId="2211923999" sldId="256"/>
            <ac:spMk id="13" creationId="{5ABA7F3F-D56F-4C06-84AC-03FC83B0642E}"/>
          </ac:spMkLst>
        </pc:spChg>
        <pc:grpChg chg="add del">
          <ac:chgData name="Gasparotto, Jessica M" userId="S::jgasparotto@ldcsb.ca::db3e8c2a-73e2-415d-99f4-ec51cc623841" providerId="AD" clId="Web-{8C6BD09E-96BB-C93C-E6BF-B54A60ACE8F1}" dt="2020-07-15T16:28:00.080" v="2427"/>
          <ac:grpSpMkLst>
            <pc:docMk/>
            <pc:sldMk cId="2211923999" sldId="256"/>
            <ac:grpSpMk id="10" creationId="{715374B5-D7C8-4AA9-BE65-DB7A0CA9B420}"/>
          </ac:grpSpMkLst>
        </pc:grpChg>
      </pc:sldChg>
      <pc:sldChg chg="modSp mod setBg modClrScheme chgLayout">
        <pc:chgData name="Gasparotto, Jessica M" userId="S::jgasparotto@ldcsb.ca::db3e8c2a-73e2-415d-99f4-ec51cc623841" providerId="AD" clId="Web-{8C6BD09E-96BB-C93C-E6BF-B54A60ACE8F1}" dt="2020-07-15T16:28:34.221" v="2432"/>
        <pc:sldMkLst>
          <pc:docMk/>
          <pc:sldMk cId="1465218590" sldId="257"/>
        </pc:sldMkLst>
        <pc:spChg chg="mod ord">
          <ac:chgData name="Gasparotto, Jessica M" userId="S::jgasparotto@ldcsb.ca::db3e8c2a-73e2-415d-99f4-ec51cc623841" providerId="AD" clId="Web-{8C6BD09E-96BB-C93C-E6BF-B54A60ACE8F1}" dt="2020-07-15T16:28:00.080" v="2427"/>
          <ac:spMkLst>
            <pc:docMk/>
            <pc:sldMk cId="1465218590" sldId="257"/>
            <ac:spMk id="3" creationId="{69EE93E5-4496-4618-8BC0-9324534BBEFC}"/>
          </ac:spMkLst>
        </pc:spChg>
        <pc:spChg chg="mod ord">
          <ac:chgData name="Gasparotto, Jessica M" userId="S::jgasparotto@ldcsb.ca::db3e8c2a-73e2-415d-99f4-ec51cc623841" providerId="AD" clId="Web-{8C6BD09E-96BB-C93C-E6BF-B54A60ACE8F1}" dt="2020-07-14T21:01:13.344" v="331" actId="20577"/>
          <ac:spMkLst>
            <pc:docMk/>
            <pc:sldMk cId="1465218590" sldId="257"/>
            <ac:spMk id="12" creationId="{7D674C7D-00CD-4A04-AE5E-0CF80D4BBBE4}"/>
          </ac:spMkLst>
        </pc:spChg>
        <pc:picChg chg="mod">
          <ac:chgData name="Gasparotto, Jessica M" userId="S::jgasparotto@ldcsb.ca::db3e8c2a-73e2-415d-99f4-ec51cc623841" providerId="AD" clId="Web-{8C6BD09E-96BB-C93C-E6BF-B54A60ACE8F1}" dt="2020-07-14T21:01:26.298" v="337" actId="1076"/>
          <ac:picMkLst>
            <pc:docMk/>
            <pc:sldMk cId="1465218590" sldId="257"/>
            <ac:picMk id="9" creationId="{CED764B4-A892-4D9E-9B47-80A1A3350058}"/>
          </ac:picMkLst>
        </pc:picChg>
      </pc:sldChg>
      <pc:sldChg chg="modSp mod modClrScheme chgLayout">
        <pc:chgData name="Gasparotto, Jessica M" userId="S::jgasparotto@ldcsb.ca::db3e8c2a-73e2-415d-99f4-ec51cc623841" providerId="AD" clId="Web-{8C6BD09E-96BB-C93C-E6BF-B54A60ACE8F1}" dt="2020-07-15T16:28:00.080" v="2427"/>
        <pc:sldMkLst>
          <pc:docMk/>
          <pc:sldMk cId="3757026442" sldId="258"/>
        </pc:sldMkLst>
        <pc:spChg chg="mod ord">
          <ac:chgData name="Gasparotto, Jessica M" userId="S::jgasparotto@ldcsb.ca::db3e8c2a-73e2-415d-99f4-ec51cc623841" providerId="AD" clId="Web-{8C6BD09E-96BB-C93C-E6BF-B54A60ACE8F1}" dt="2020-07-15T16:28:00.080" v="2427"/>
          <ac:spMkLst>
            <pc:docMk/>
            <pc:sldMk cId="3757026442" sldId="258"/>
            <ac:spMk id="2" creationId="{11600288-A9C7-4473-A8E4-9C277B450AA9}"/>
          </ac:spMkLst>
        </pc:spChg>
        <pc:spChg chg="mod ord">
          <ac:chgData name="Gasparotto, Jessica M" userId="S::jgasparotto@ldcsb.ca::db3e8c2a-73e2-415d-99f4-ec51cc623841" providerId="AD" clId="Web-{8C6BD09E-96BB-C93C-E6BF-B54A60ACE8F1}" dt="2020-07-15T16:28:00.080" v="2427"/>
          <ac:spMkLst>
            <pc:docMk/>
            <pc:sldMk cId="3757026442" sldId="258"/>
            <ac:spMk id="3" creationId="{AC703801-A584-4B0A-812F-22D1B309CBCE}"/>
          </ac:spMkLst>
        </pc:spChg>
      </pc:sldChg>
      <pc:sldChg chg="addSp delSp modSp mod setBg modClrScheme chgLayout">
        <pc:chgData name="Gasparotto, Jessica M" userId="S::jgasparotto@ldcsb.ca::db3e8c2a-73e2-415d-99f4-ec51cc623841" providerId="AD" clId="Web-{8C6BD09E-96BB-C93C-E6BF-B54A60ACE8F1}" dt="2020-07-15T16:28:28.440" v="2431"/>
        <pc:sldMkLst>
          <pc:docMk/>
          <pc:sldMk cId="1682444" sldId="259"/>
        </pc:sldMkLst>
        <pc:spChg chg="mod ord">
          <ac:chgData name="Gasparotto, Jessica M" userId="S::jgasparotto@ldcsb.ca::db3e8c2a-73e2-415d-99f4-ec51cc623841" providerId="AD" clId="Web-{8C6BD09E-96BB-C93C-E6BF-B54A60ACE8F1}" dt="2020-07-15T16:28:00.080" v="2427"/>
          <ac:spMkLst>
            <pc:docMk/>
            <pc:sldMk cId="1682444" sldId="259"/>
            <ac:spMk id="2" creationId="{8A16CB76-6F08-4DCE-99A8-1722389A8DC7}"/>
          </ac:spMkLst>
        </pc:spChg>
        <pc:spChg chg="del mod">
          <ac:chgData name="Gasparotto, Jessica M" userId="S::jgasparotto@ldcsb.ca::db3e8c2a-73e2-415d-99f4-ec51cc623841" providerId="AD" clId="Web-{8C6BD09E-96BB-C93C-E6BF-B54A60ACE8F1}" dt="2020-07-14T20:47:29.296" v="249"/>
          <ac:spMkLst>
            <pc:docMk/>
            <pc:sldMk cId="1682444" sldId="259"/>
            <ac:spMk id="3" creationId="{69EE93E5-4496-4618-8BC0-9324534BBEFC}"/>
          </ac:spMkLst>
        </pc:spChg>
        <pc:spChg chg="add mod">
          <ac:chgData name="Gasparotto, Jessica M" userId="S::jgasparotto@ldcsb.ca::db3e8c2a-73e2-415d-99f4-ec51cc623841" providerId="AD" clId="Web-{8C6BD09E-96BB-C93C-E6BF-B54A60ACE8F1}" dt="2020-07-14T23:32:32.770" v="801" actId="1076"/>
          <ac:spMkLst>
            <pc:docMk/>
            <pc:sldMk cId="1682444" sldId="259"/>
            <ac:spMk id="5" creationId="{449D6F7E-3AC3-4B1F-BF35-D29A3928DCE6}"/>
          </ac:spMkLst>
        </pc:spChg>
        <pc:spChg chg="add del mod">
          <ac:chgData name="Gasparotto, Jessica M" userId="S::jgasparotto@ldcsb.ca::db3e8c2a-73e2-415d-99f4-ec51cc623841" providerId="AD" clId="Web-{8C6BD09E-96BB-C93C-E6BF-B54A60ACE8F1}" dt="2020-07-14T20:47:32.218" v="250"/>
          <ac:spMkLst>
            <pc:docMk/>
            <pc:sldMk cId="1682444" sldId="259"/>
            <ac:spMk id="6" creationId="{459F80C6-AA85-4219-9B7D-4FE23BD4BEE3}"/>
          </ac:spMkLst>
        </pc:spChg>
        <pc:spChg chg="add mod">
          <ac:chgData name="Gasparotto, Jessica M" userId="S::jgasparotto@ldcsb.ca::db3e8c2a-73e2-415d-99f4-ec51cc623841" providerId="AD" clId="Web-{8C6BD09E-96BB-C93C-E6BF-B54A60ACE8F1}" dt="2020-07-15T11:17:30.757" v="966" actId="1076"/>
          <ac:spMkLst>
            <pc:docMk/>
            <pc:sldMk cId="1682444" sldId="259"/>
            <ac:spMk id="8" creationId="{52CA0529-1E24-4F82-B9E8-A35F2C652D90}"/>
          </ac:spMkLst>
        </pc:spChg>
        <pc:spChg chg="add mod">
          <ac:chgData name="Gasparotto, Jessica M" userId="S::jgasparotto@ldcsb.ca::db3e8c2a-73e2-415d-99f4-ec51cc623841" providerId="AD" clId="Web-{8C6BD09E-96BB-C93C-E6BF-B54A60ACE8F1}" dt="2020-07-15T11:17:19.005" v="964"/>
          <ac:spMkLst>
            <pc:docMk/>
            <pc:sldMk cId="1682444" sldId="259"/>
            <ac:spMk id="10" creationId="{C93EB47C-ABB3-4CB3-ADBE-275FB3B9EDEF}"/>
          </ac:spMkLst>
        </pc:spChg>
        <pc:graphicFrameChg chg="mod modGraphic">
          <ac:chgData name="Gasparotto, Jessica M" userId="S::jgasparotto@ldcsb.ca::db3e8c2a-73e2-415d-99f4-ec51cc623841" providerId="AD" clId="Web-{8C6BD09E-96BB-C93C-E6BF-B54A60ACE8F1}" dt="2020-07-15T11:15:38.656" v="945"/>
          <ac:graphicFrameMkLst>
            <pc:docMk/>
            <pc:sldMk cId="1682444" sldId="259"/>
            <ac:graphicFrameMk id="4" creationId="{731CCC70-9F5E-4242-BAD7-DD37856C73AD}"/>
          </ac:graphicFrameMkLst>
        </pc:graphicFrameChg>
        <pc:picChg chg="add mod">
          <ac:chgData name="Gasparotto, Jessica M" userId="S::jgasparotto@ldcsb.ca::db3e8c2a-73e2-415d-99f4-ec51cc623841" providerId="AD" clId="Web-{8C6BD09E-96BB-C93C-E6BF-B54A60ACE8F1}" dt="2020-07-15T11:17:28.554" v="965" actId="14100"/>
          <ac:picMkLst>
            <pc:docMk/>
            <pc:sldMk cId="1682444" sldId="259"/>
            <ac:picMk id="3" creationId="{38801CE8-FFFE-46A1-8A81-2D5C18A429E3}"/>
          </ac:picMkLst>
        </pc:picChg>
        <pc:picChg chg="add del mod">
          <ac:chgData name="Gasparotto, Jessica M" userId="S::jgasparotto@ldcsb.ca::db3e8c2a-73e2-415d-99f4-ec51cc623841" providerId="AD" clId="Web-{8C6BD09E-96BB-C93C-E6BF-B54A60ACE8F1}" dt="2020-07-14T23:32:04.441" v="788"/>
          <ac:picMkLst>
            <pc:docMk/>
            <pc:sldMk cId="1682444" sldId="259"/>
            <ac:picMk id="6" creationId="{50269004-1A17-43D7-8703-B8DA6B9E0D33}"/>
          </ac:picMkLst>
        </pc:picChg>
        <pc:picChg chg="add mod modCrop">
          <ac:chgData name="Gasparotto, Jessica M" userId="S::jgasparotto@ldcsb.ca::db3e8c2a-73e2-415d-99f4-ec51cc623841" providerId="AD" clId="Web-{8C6BD09E-96BB-C93C-E6BF-B54A60ACE8F1}" dt="2020-07-15T11:06:26.549" v="918"/>
          <ac:picMkLst>
            <pc:docMk/>
            <pc:sldMk cId="1682444" sldId="259"/>
            <ac:picMk id="6" creationId="{BE7D8E22-19AE-4431-A3DC-9F691A48B32D}"/>
          </ac:picMkLst>
        </pc:picChg>
        <pc:picChg chg="add del mod modCrop">
          <ac:chgData name="Gasparotto, Jessica M" userId="S::jgasparotto@ldcsb.ca::db3e8c2a-73e2-415d-99f4-ec51cc623841" providerId="AD" clId="Web-{8C6BD09E-96BB-C93C-E6BF-B54A60ACE8F1}" dt="2020-07-15T11:16:18.064" v="950"/>
          <ac:picMkLst>
            <pc:docMk/>
            <pc:sldMk cId="1682444" sldId="259"/>
            <ac:picMk id="7" creationId="{7B685E68-C53D-42D5-B0AE-4F61C1EDB1AD}"/>
          </ac:picMkLst>
        </pc:picChg>
        <pc:picChg chg="add del mod">
          <ac:chgData name="Gasparotto, Jessica M" userId="S::jgasparotto@ldcsb.ca::db3e8c2a-73e2-415d-99f4-ec51cc623841" providerId="AD" clId="Web-{8C6BD09E-96BB-C93C-E6BF-B54A60ACE8F1}" dt="2020-07-14T23:32:09.785" v="790"/>
          <ac:picMkLst>
            <pc:docMk/>
            <pc:sldMk cId="1682444" sldId="259"/>
            <ac:picMk id="7" creationId="{AF1FAFE3-335D-4F73-97EA-46E949DE3C6C}"/>
          </ac:picMkLst>
        </pc:picChg>
        <pc:picChg chg="add mod modCrop">
          <ac:chgData name="Gasparotto, Jessica M" userId="S::jgasparotto@ldcsb.ca::db3e8c2a-73e2-415d-99f4-ec51cc623841" providerId="AD" clId="Web-{8C6BD09E-96BB-C93C-E6BF-B54A60ACE8F1}" dt="2020-07-15T11:16:44.113" v="956" actId="1076"/>
          <ac:picMkLst>
            <pc:docMk/>
            <pc:sldMk cId="1682444" sldId="259"/>
            <ac:picMk id="9" creationId="{A530FCD9-FF5D-4A46-ADEE-24A400901843}"/>
          </ac:picMkLst>
        </pc:picChg>
      </pc:sldChg>
      <pc:sldChg chg="modSp del mod modClrScheme chgLayout">
        <pc:chgData name="Gasparotto, Jessica M" userId="S::jgasparotto@ldcsb.ca::db3e8c2a-73e2-415d-99f4-ec51cc623841" providerId="AD" clId="Web-{8C6BD09E-96BB-C93C-E6BF-B54A60ACE8F1}" dt="2020-07-15T17:17:18.361" v="2850"/>
        <pc:sldMkLst>
          <pc:docMk/>
          <pc:sldMk cId="3652169029" sldId="260"/>
        </pc:sldMkLst>
        <pc:spChg chg="mod ord">
          <ac:chgData name="Gasparotto, Jessica M" userId="S::jgasparotto@ldcsb.ca::db3e8c2a-73e2-415d-99f4-ec51cc623841" providerId="AD" clId="Web-{8C6BD09E-96BB-C93C-E6BF-B54A60ACE8F1}" dt="2020-07-15T16:28:00.080" v="2427"/>
          <ac:spMkLst>
            <pc:docMk/>
            <pc:sldMk cId="3652169029" sldId="260"/>
            <ac:spMk id="2" creationId="{5A6C9FB1-5CE5-4431-932D-682DA4718D1E}"/>
          </ac:spMkLst>
        </pc:spChg>
        <pc:spChg chg="mod ord">
          <ac:chgData name="Gasparotto, Jessica M" userId="S::jgasparotto@ldcsb.ca::db3e8c2a-73e2-415d-99f4-ec51cc623841" providerId="AD" clId="Web-{8C6BD09E-96BB-C93C-E6BF-B54A60ACE8F1}" dt="2020-07-15T16:28:00.080" v="2427"/>
          <ac:spMkLst>
            <pc:docMk/>
            <pc:sldMk cId="3652169029" sldId="260"/>
            <ac:spMk id="3" creationId="{0CB71D36-C391-45D7-9179-D837BFD6D88B}"/>
          </ac:spMkLst>
        </pc:spChg>
      </pc:sldChg>
      <pc:sldChg chg="modSp mod modClrScheme chgLayout">
        <pc:chgData name="Gasparotto, Jessica M" userId="S::jgasparotto@ldcsb.ca::db3e8c2a-73e2-415d-99f4-ec51cc623841" providerId="AD" clId="Web-{8C6BD09E-96BB-C93C-E6BF-B54A60ACE8F1}" dt="2020-07-15T16:28:00.080" v="2427"/>
        <pc:sldMkLst>
          <pc:docMk/>
          <pc:sldMk cId="2735181662" sldId="261"/>
        </pc:sldMkLst>
        <pc:spChg chg="mod ord">
          <ac:chgData name="Gasparotto, Jessica M" userId="S::jgasparotto@ldcsb.ca::db3e8c2a-73e2-415d-99f4-ec51cc623841" providerId="AD" clId="Web-{8C6BD09E-96BB-C93C-E6BF-B54A60ACE8F1}" dt="2020-07-15T16:28:00.080" v="2427"/>
          <ac:spMkLst>
            <pc:docMk/>
            <pc:sldMk cId="2735181662" sldId="261"/>
            <ac:spMk id="2" creationId="{C407171D-A5F3-4224-8C98-66F7CDA468A5}"/>
          </ac:spMkLst>
        </pc:spChg>
        <pc:spChg chg="mod ord">
          <ac:chgData name="Gasparotto, Jessica M" userId="S::jgasparotto@ldcsb.ca::db3e8c2a-73e2-415d-99f4-ec51cc623841" providerId="AD" clId="Web-{8C6BD09E-96BB-C93C-E6BF-B54A60ACE8F1}" dt="2020-07-15T16:28:00.080" v="2427"/>
          <ac:spMkLst>
            <pc:docMk/>
            <pc:sldMk cId="2735181662" sldId="261"/>
            <ac:spMk id="3" creationId="{A737E6D8-0B52-442D-9176-6A3CF0B3FB51}"/>
          </ac:spMkLst>
        </pc:spChg>
      </pc:sldChg>
      <pc:sldChg chg="modSp mod modClrScheme chgLayout">
        <pc:chgData name="Gasparotto, Jessica M" userId="S::jgasparotto@ldcsb.ca::db3e8c2a-73e2-415d-99f4-ec51cc623841" providerId="AD" clId="Web-{8C6BD09E-96BB-C93C-E6BF-B54A60ACE8F1}" dt="2020-07-15T16:28:00.080" v="2427"/>
        <pc:sldMkLst>
          <pc:docMk/>
          <pc:sldMk cId="943301105" sldId="262"/>
        </pc:sldMkLst>
        <pc:spChg chg="mod ord">
          <ac:chgData name="Gasparotto, Jessica M" userId="S::jgasparotto@ldcsb.ca::db3e8c2a-73e2-415d-99f4-ec51cc623841" providerId="AD" clId="Web-{8C6BD09E-96BB-C93C-E6BF-B54A60ACE8F1}" dt="2020-07-15T16:28:00.080" v="2427"/>
          <ac:spMkLst>
            <pc:docMk/>
            <pc:sldMk cId="943301105" sldId="262"/>
            <ac:spMk id="2" creationId="{2039B763-485C-403F-A6AA-3494488AADB0}"/>
          </ac:spMkLst>
        </pc:spChg>
        <pc:spChg chg="mod ord">
          <ac:chgData name="Gasparotto, Jessica M" userId="S::jgasparotto@ldcsb.ca::db3e8c2a-73e2-415d-99f4-ec51cc623841" providerId="AD" clId="Web-{8C6BD09E-96BB-C93C-E6BF-B54A60ACE8F1}" dt="2020-07-15T16:28:00.080" v="2427"/>
          <ac:spMkLst>
            <pc:docMk/>
            <pc:sldMk cId="943301105" sldId="262"/>
            <ac:spMk id="3" creationId="{2642170D-CC4E-40BF-94FE-F62D98FA6861}"/>
          </ac:spMkLst>
        </pc:spChg>
      </pc:sldChg>
      <pc:sldChg chg="addSp delSp modSp mod ord modClrScheme chgLayout">
        <pc:chgData name="Gasparotto, Jessica M" userId="S::jgasparotto@ldcsb.ca::db3e8c2a-73e2-415d-99f4-ec51cc623841" providerId="AD" clId="Web-{8C6BD09E-96BB-C93C-E6BF-B54A60ACE8F1}" dt="2020-07-15T16:28:00.080" v="2427"/>
        <pc:sldMkLst>
          <pc:docMk/>
          <pc:sldMk cId="1538005145" sldId="263"/>
        </pc:sldMkLst>
        <pc:spChg chg="mod ord">
          <ac:chgData name="Gasparotto, Jessica M" userId="S::jgasparotto@ldcsb.ca::db3e8c2a-73e2-415d-99f4-ec51cc623841" providerId="AD" clId="Web-{8C6BD09E-96BB-C93C-E6BF-B54A60ACE8F1}" dt="2020-07-15T16:28:00.080" v="2427"/>
          <ac:spMkLst>
            <pc:docMk/>
            <pc:sldMk cId="1538005145" sldId="263"/>
            <ac:spMk id="2" creationId="{35354799-F20B-4BFB-A713-151E3E0DB84E}"/>
          </ac:spMkLst>
        </pc:spChg>
        <pc:spChg chg="mod ord">
          <ac:chgData name="Gasparotto, Jessica M" userId="S::jgasparotto@ldcsb.ca::db3e8c2a-73e2-415d-99f4-ec51cc623841" providerId="AD" clId="Web-{8C6BD09E-96BB-C93C-E6BF-B54A60ACE8F1}" dt="2020-07-15T16:28:00.080" v="2427"/>
          <ac:spMkLst>
            <pc:docMk/>
            <pc:sldMk cId="1538005145" sldId="263"/>
            <ac:spMk id="3" creationId="{65B2F283-2394-4752-AD33-C8DC8457B895}"/>
          </ac:spMkLst>
        </pc:spChg>
        <pc:picChg chg="add del mod">
          <ac:chgData name="Gasparotto, Jessica M" userId="S::jgasparotto@ldcsb.ca::db3e8c2a-73e2-415d-99f4-ec51cc623841" providerId="AD" clId="Web-{8C6BD09E-96BB-C93C-E6BF-B54A60ACE8F1}" dt="2020-07-14T00:19:20.862" v="205"/>
          <ac:picMkLst>
            <pc:docMk/>
            <pc:sldMk cId="1538005145" sldId="263"/>
            <ac:picMk id="4" creationId="{42B0BB9F-EE93-4771-892C-8DDB4CC9BC09}"/>
          </ac:picMkLst>
        </pc:picChg>
      </pc:sldChg>
      <pc:sldChg chg="addSp delSp modSp mod setBg modClrScheme chgLayout">
        <pc:chgData name="Gasparotto, Jessica M" userId="S::jgasparotto@ldcsb.ca::db3e8c2a-73e2-415d-99f4-ec51cc623841" providerId="AD" clId="Web-{8C6BD09E-96BB-C93C-E6BF-B54A60ACE8F1}" dt="2020-07-15T17:01:51.946" v="2616" actId="1076"/>
        <pc:sldMkLst>
          <pc:docMk/>
          <pc:sldMk cId="173704009" sldId="264"/>
        </pc:sldMkLst>
        <pc:spChg chg="mod ord">
          <ac:chgData name="Gasparotto, Jessica M" userId="S::jgasparotto@ldcsb.ca::db3e8c2a-73e2-415d-99f4-ec51cc623841" providerId="AD" clId="Web-{8C6BD09E-96BB-C93C-E6BF-B54A60ACE8F1}" dt="2020-07-15T17:01:51.946" v="2616" actId="1076"/>
          <ac:spMkLst>
            <pc:docMk/>
            <pc:sldMk cId="173704009" sldId="264"/>
            <ac:spMk id="2" creationId="{3940C852-6558-4BBC-9D76-16A01C9712DB}"/>
          </ac:spMkLst>
        </pc:spChg>
        <pc:spChg chg="add mod ord">
          <ac:chgData name="Gasparotto, Jessica M" userId="S::jgasparotto@ldcsb.ca::db3e8c2a-73e2-415d-99f4-ec51cc623841" providerId="AD" clId="Web-{8C6BD09E-96BB-C93C-E6BF-B54A60ACE8F1}" dt="2020-07-15T16:56:22.516" v="2546" actId="20577"/>
          <ac:spMkLst>
            <pc:docMk/>
            <pc:sldMk cId="173704009" sldId="264"/>
            <ac:spMk id="4" creationId="{018FE35C-4E46-4820-B469-F3049B4EBD67}"/>
          </ac:spMkLst>
        </pc:spChg>
        <pc:spChg chg="add mod topLvl">
          <ac:chgData name="Gasparotto, Jessica M" userId="S::jgasparotto@ldcsb.ca::db3e8c2a-73e2-415d-99f4-ec51cc623841" providerId="AD" clId="Web-{8C6BD09E-96BB-C93C-E6BF-B54A60ACE8F1}" dt="2020-07-15T11:33:38.767" v="1339" actId="14100"/>
          <ac:spMkLst>
            <pc:docMk/>
            <pc:sldMk cId="173704009" sldId="264"/>
            <ac:spMk id="5" creationId="{151639CB-978A-48D5-A0CA-9660ECA341E2}"/>
          </ac:spMkLst>
        </pc:spChg>
        <pc:spChg chg="add del">
          <ac:chgData name="Gasparotto, Jessica M" userId="S::jgasparotto@ldcsb.ca::db3e8c2a-73e2-415d-99f4-ec51cc623841" providerId="AD" clId="Web-{8C6BD09E-96BB-C93C-E6BF-B54A60ACE8F1}" dt="2020-07-15T11:23:39.807" v="1005"/>
          <ac:spMkLst>
            <pc:docMk/>
            <pc:sldMk cId="173704009" sldId="264"/>
            <ac:spMk id="6" creationId="{40FB488F-0494-4A26-91DE-4851796D5479}"/>
          </ac:spMkLst>
        </pc:spChg>
        <pc:spChg chg="add mod">
          <ac:chgData name="Gasparotto, Jessica M" userId="S::jgasparotto@ldcsb.ca::db3e8c2a-73e2-415d-99f4-ec51cc623841" providerId="AD" clId="Web-{8C6BD09E-96BB-C93C-E6BF-B54A60ACE8F1}" dt="2020-07-15T14:54:58.567" v="2056" actId="1076"/>
          <ac:spMkLst>
            <pc:docMk/>
            <pc:sldMk cId="173704009" sldId="264"/>
            <ac:spMk id="6" creationId="{ABF90F31-2F58-4B00-9378-2F39994DA5DF}"/>
          </ac:spMkLst>
        </pc:spChg>
        <pc:spChg chg="add mod">
          <ac:chgData name="Gasparotto, Jessica M" userId="S::jgasparotto@ldcsb.ca::db3e8c2a-73e2-415d-99f4-ec51cc623841" providerId="AD" clId="Web-{8C6BD09E-96BB-C93C-E6BF-B54A60ACE8F1}" dt="2020-07-15T15:04:54.436" v="2246" actId="688"/>
          <ac:spMkLst>
            <pc:docMk/>
            <pc:sldMk cId="173704009" sldId="264"/>
            <ac:spMk id="7" creationId="{08149DA3-8CB2-4BA9-B1BA-6A92880E9B9D}"/>
          </ac:spMkLst>
        </pc:spChg>
        <pc:spChg chg="add del">
          <ac:chgData name="Gasparotto, Jessica M" userId="S::jgasparotto@ldcsb.ca::db3e8c2a-73e2-415d-99f4-ec51cc623841" providerId="AD" clId="Web-{8C6BD09E-96BB-C93C-E6BF-B54A60ACE8F1}" dt="2020-07-15T11:23:37.354" v="1004"/>
          <ac:spMkLst>
            <pc:docMk/>
            <pc:sldMk cId="173704009" sldId="264"/>
            <ac:spMk id="7" creationId="{4D244FB6-D91C-4589-8919-6CEB2679CA5B}"/>
          </ac:spMkLst>
        </pc:spChg>
        <pc:spChg chg="add mod topLvl">
          <ac:chgData name="Gasparotto, Jessica M" userId="S::jgasparotto@ldcsb.ca::db3e8c2a-73e2-415d-99f4-ec51cc623841" providerId="AD" clId="Web-{8C6BD09E-96BB-C93C-E6BF-B54A60ACE8F1}" dt="2020-07-15T11:33:41.657" v="1340" actId="1076"/>
          <ac:spMkLst>
            <pc:docMk/>
            <pc:sldMk cId="173704009" sldId="264"/>
            <ac:spMk id="8" creationId="{D12820D0-8A6A-480C-9043-2BDDF704F72A}"/>
          </ac:spMkLst>
        </pc:spChg>
        <pc:spChg chg="add mod">
          <ac:chgData name="Gasparotto, Jessica M" userId="S::jgasparotto@ldcsb.ca::db3e8c2a-73e2-415d-99f4-ec51cc623841" providerId="AD" clId="Web-{8C6BD09E-96BB-C93C-E6BF-B54A60ACE8F1}" dt="2020-07-15T16:55:18.311" v="2528" actId="1076"/>
          <ac:spMkLst>
            <pc:docMk/>
            <pc:sldMk cId="173704009" sldId="264"/>
            <ac:spMk id="9" creationId="{BE706949-46F1-4850-AA7D-708C9919266C}"/>
          </ac:spMkLst>
        </pc:spChg>
        <pc:spChg chg="add mod topLvl">
          <ac:chgData name="Gasparotto, Jessica M" userId="S::jgasparotto@ldcsb.ca::db3e8c2a-73e2-415d-99f4-ec51cc623841" providerId="AD" clId="Web-{8C6BD09E-96BB-C93C-E6BF-B54A60ACE8F1}" dt="2020-07-15T11:34:09.128" v="1346" actId="1076"/>
          <ac:spMkLst>
            <pc:docMk/>
            <pc:sldMk cId="173704009" sldId="264"/>
            <ac:spMk id="10" creationId="{A376244C-65BC-4C99-AAE1-DDB2E445FF23}"/>
          </ac:spMkLst>
        </pc:spChg>
        <pc:spChg chg="add mod topLvl">
          <ac:chgData name="Gasparotto, Jessica M" userId="S::jgasparotto@ldcsb.ca::db3e8c2a-73e2-415d-99f4-ec51cc623841" providerId="AD" clId="Web-{8C6BD09E-96BB-C93C-E6BF-B54A60ACE8F1}" dt="2020-07-15T11:33:46.330" v="1342" actId="1076"/>
          <ac:spMkLst>
            <pc:docMk/>
            <pc:sldMk cId="173704009" sldId="264"/>
            <ac:spMk id="11" creationId="{40C6FE98-C9FE-4814-8A07-AA5C261DA64D}"/>
          </ac:spMkLst>
        </pc:spChg>
        <pc:spChg chg="add mod topLvl">
          <ac:chgData name="Gasparotto, Jessica M" userId="S::jgasparotto@ldcsb.ca::db3e8c2a-73e2-415d-99f4-ec51cc623841" providerId="AD" clId="Web-{8C6BD09E-96BB-C93C-E6BF-B54A60ACE8F1}" dt="2020-07-15T11:33:50.392" v="1343" actId="1076"/>
          <ac:spMkLst>
            <pc:docMk/>
            <pc:sldMk cId="173704009" sldId="264"/>
            <ac:spMk id="12" creationId="{EA4D2FC6-E137-471E-8201-994E36F05253}"/>
          </ac:spMkLst>
        </pc:spChg>
        <pc:spChg chg="add mod topLvl">
          <ac:chgData name="Gasparotto, Jessica M" userId="S::jgasparotto@ldcsb.ca::db3e8c2a-73e2-415d-99f4-ec51cc623841" providerId="AD" clId="Web-{8C6BD09E-96BB-C93C-E6BF-B54A60ACE8F1}" dt="2020-07-15T14:54:43.972" v="2053" actId="688"/>
          <ac:spMkLst>
            <pc:docMk/>
            <pc:sldMk cId="173704009" sldId="264"/>
            <ac:spMk id="13" creationId="{29721CEA-7E3E-4C5C-835C-FF272EA4B64D}"/>
          </ac:spMkLst>
        </pc:spChg>
        <pc:spChg chg="add mod topLvl">
          <ac:chgData name="Gasparotto, Jessica M" userId="S::jgasparotto@ldcsb.ca::db3e8c2a-73e2-415d-99f4-ec51cc623841" providerId="AD" clId="Web-{8C6BD09E-96BB-C93C-E6BF-B54A60ACE8F1}" dt="2020-07-15T11:33:34.063" v="1338"/>
          <ac:spMkLst>
            <pc:docMk/>
            <pc:sldMk cId="173704009" sldId="264"/>
            <ac:spMk id="14" creationId="{8D8B930D-A19E-4707-840E-D535998F5B1C}"/>
          </ac:spMkLst>
        </pc:spChg>
        <pc:spChg chg="add mod">
          <ac:chgData name="Gasparotto, Jessica M" userId="S::jgasparotto@ldcsb.ca::db3e8c2a-73e2-415d-99f4-ec51cc623841" providerId="AD" clId="Web-{8C6BD09E-96BB-C93C-E6BF-B54A60ACE8F1}" dt="2020-07-15T11:41:15.073" v="1737" actId="1076"/>
          <ac:spMkLst>
            <pc:docMk/>
            <pc:sldMk cId="173704009" sldId="264"/>
            <ac:spMk id="15" creationId="{0C815EA6-C785-40DB-BFDC-83D93CD5E992}"/>
          </ac:spMkLst>
        </pc:spChg>
        <pc:grpChg chg="add del mod">
          <ac:chgData name="Gasparotto, Jessica M" userId="S::jgasparotto@ldcsb.ca::db3e8c2a-73e2-415d-99f4-ec51cc623841" providerId="AD" clId="Web-{8C6BD09E-96BB-C93C-E6BF-B54A60ACE8F1}" dt="2020-07-15T11:33:34.063" v="1338"/>
          <ac:grpSpMkLst>
            <pc:docMk/>
            <pc:sldMk cId="173704009" sldId="264"/>
            <ac:grpSpMk id="16" creationId="{68E44D9C-2EF9-4735-ADCA-86A1DF887836}"/>
          </ac:grpSpMkLst>
        </pc:grpChg>
        <pc:grpChg chg="add mod">
          <ac:chgData name="Gasparotto, Jessica M" userId="S::jgasparotto@ldcsb.ca::db3e8c2a-73e2-415d-99f4-ec51cc623841" providerId="AD" clId="Web-{8C6BD09E-96BB-C93C-E6BF-B54A60ACE8F1}" dt="2020-07-15T11:34:14.393" v="1347" actId="1076"/>
          <ac:grpSpMkLst>
            <pc:docMk/>
            <pc:sldMk cId="173704009" sldId="264"/>
            <ac:grpSpMk id="17" creationId="{616C9C82-20F6-4269-B1E3-82C324F38054}"/>
          </ac:grpSpMkLst>
        </pc:grpChg>
        <pc:graphicFrameChg chg="del">
          <ac:chgData name="Gasparotto, Jessica M" userId="S::jgasparotto@ldcsb.ca::db3e8c2a-73e2-415d-99f4-ec51cc623841" providerId="AD" clId="Web-{8C6BD09E-96BB-C93C-E6BF-B54A60ACE8F1}" dt="2020-07-14T23:33:39.118" v="820"/>
          <ac:graphicFrameMkLst>
            <pc:docMk/>
            <pc:sldMk cId="173704009" sldId="264"/>
            <ac:graphicFrameMk id="6" creationId="{F58CBBC1-2C0F-47DF-8774-9DE4E89FF5DE}"/>
          </ac:graphicFrameMkLst>
        </pc:graphicFrameChg>
        <pc:picChg chg="add del mod">
          <ac:chgData name="Gasparotto, Jessica M" userId="S::jgasparotto@ldcsb.ca::db3e8c2a-73e2-415d-99f4-ec51cc623841" providerId="AD" clId="Web-{8C6BD09E-96BB-C93C-E6BF-B54A60ACE8F1}" dt="2020-07-15T11:33:54.439" v="1344"/>
          <ac:picMkLst>
            <pc:docMk/>
            <pc:sldMk cId="173704009" sldId="264"/>
            <ac:picMk id="3" creationId="{831A02BC-283F-4723-81A1-197FC0D33831}"/>
          </ac:picMkLst>
        </pc:picChg>
        <pc:picChg chg="add del mod">
          <ac:chgData name="Gasparotto, Jessica M" userId="S::jgasparotto@ldcsb.ca::db3e8c2a-73e2-415d-99f4-ec51cc623841" providerId="AD" clId="Web-{8C6BD09E-96BB-C93C-E6BF-B54A60ACE8F1}" dt="2020-07-15T14:59:17.288" v="2192"/>
          <ac:picMkLst>
            <pc:docMk/>
            <pc:sldMk cId="173704009" sldId="264"/>
            <ac:picMk id="3" creationId="{B0998784-EF4D-4B41-A0D6-0E61F613B676}"/>
          </ac:picMkLst>
        </pc:picChg>
        <pc:picChg chg="add del mod">
          <ac:chgData name="Gasparotto, Jessica M" userId="S::jgasparotto@ldcsb.ca::db3e8c2a-73e2-415d-99f4-ec51cc623841" providerId="AD" clId="Web-{8C6BD09E-96BB-C93C-E6BF-B54A60ACE8F1}" dt="2020-07-15T11:40:08.601" v="1642"/>
          <ac:picMkLst>
            <pc:docMk/>
            <pc:sldMk cId="173704009" sldId="264"/>
            <ac:picMk id="18" creationId="{1ADF88B6-601C-462C-9389-946599BD713B}"/>
          </ac:picMkLst>
        </pc:picChg>
        <pc:picChg chg="add mod">
          <ac:chgData name="Gasparotto, Jessica M" userId="S::jgasparotto@ldcsb.ca::db3e8c2a-73e2-415d-99f4-ec51cc623841" providerId="AD" clId="Web-{8C6BD09E-96BB-C93C-E6BF-B54A60ACE8F1}" dt="2020-07-15T11:41:05.573" v="1733" actId="14100"/>
          <ac:picMkLst>
            <pc:docMk/>
            <pc:sldMk cId="173704009" sldId="264"/>
            <ac:picMk id="19" creationId="{E9FAC701-364E-4233-B0D3-8C5C076C2253}"/>
          </ac:picMkLst>
        </pc:picChg>
        <pc:picChg chg="add del mod">
          <ac:chgData name="Gasparotto, Jessica M" userId="S::jgasparotto@ldcsb.ca::db3e8c2a-73e2-415d-99f4-ec51cc623841" providerId="AD" clId="Web-{8C6BD09E-96BB-C93C-E6BF-B54A60ACE8F1}" dt="2020-07-15T15:07:29.024" v="2257"/>
          <ac:picMkLst>
            <pc:docMk/>
            <pc:sldMk cId="173704009" sldId="264"/>
            <ac:picMk id="20" creationId="{AA21DC39-D165-40FF-9A90-B0AA9D81AE6F}"/>
          </ac:picMkLst>
        </pc:picChg>
      </pc:sldChg>
      <pc:sldChg chg="addSp modSp mod ord modClrScheme chgLayout">
        <pc:chgData name="Gasparotto, Jessica M" userId="S::jgasparotto@ldcsb.ca::db3e8c2a-73e2-415d-99f4-ec51cc623841" providerId="AD" clId="Web-{8C6BD09E-96BB-C93C-E6BF-B54A60ACE8F1}" dt="2020-07-15T16:28:00.080" v="2427"/>
        <pc:sldMkLst>
          <pc:docMk/>
          <pc:sldMk cId="1554177904" sldId="265"/>
        </pc:sldMkLst>
        <pc:spChg chg="mod ord">
          <ac:chgData name="Gasparotto, Jessica M" userId="S::jgasparotto@ldcsb.ca::db3e8c2a-73e2-415d-99f4-ec51cc623841" providerId="AD" clId="Web-{8C6BD09E-96BB-C93C-E6BF-B54A60ACE8F1}" dt="2020-07-15T16:28:00.080" v="2427"/>
          <ac:spMkLst>
            <pc:docMk/>
            <pc:sldMk cId="1554177904" sldId="265"/>
            <ac:spMk id="2" creationId="{ACBB3675-7BD4-4E99-8D6E-379CC26C45D5}"/>
          </ac:spMkLst>
        </pc:spChg>
        <pc:spChg chg="mod ord">
          <ac:chgData name="Gasparotto, Jessica M" userId="S::jgasparotto@ldcsb.ca::db3e8c2a-73e2-415d-99f4-ec51cc623841" providerId="AD" clId="Web-{8C6BD09E-96BB-C93C-E6BF-B54A60ACE8F1}" dt="2020-07-15T16:28:00.080" v="2427"/>
          <ac:spMkLst>
            <pc:docMk/>
            <pc:sldMk cId="1554177904" sldId="265"/>
            <ac:spMk id="3" creationId="{7A225BA8-8AF4-4C33-BF45-8C77A318F960}"/>
          </ac:spMkLst>
        </pc:spChg>
        <pc:spChg chg="add mod">
          <ac:chgData name="Gasparotto, Jessica M" userId="S::jgasparotto@ldcsb.ca::db3e8c2a-73e2-415d-99f4-ec51cc623841" providerId="AD" clId="Web-{8C6BD09E-96BB-C93C-E6BF-B54A60ACE8F1}" dt="2020-07-13T20:19:01.420" v="203" actId="1076"/>
          <ac:spMkLst>
            <pc:docMk/>
            <pc:sldMk cId="1554177904" sldId="265"/>
            <ac:spMk id="4" creationId="{8260BFAB-ACE4-460F-80D9-F55EE0FAB8B4}"/>
          </ac:spMkLst>
        </pc:spChg>
      </pc:sldChg>
      <pc:sldChg chg="del">
        <pc:chgData name="Gasparotto, Jessica M" userId="S::jgasparotto@ldcsb.ca::db3e8c2a-73e2-415d-99f4-ec51cc623841" providerId="AD" clId="Web-{8C6BD09E-96BB-C93C-E6BF-B54A60ACE8F1}" dt="2020-07-14T23:33:27.805" v="819"/>
        <pc:sldMkLst>
          <pc:docMk/>
          <pc:sldMk cId="2463723893" sldId="266"/>
        </pc:sldMkLst>
      </pc:sldChg>
      <pc:sldChg chg="del">
        <pc:chgData name="Gasparotto, Jessica M" userId="S::jgasparotto@ldcsb.ca::db3e8c2a-73e2-415d-99f4-ec51cc623841" providerId="AD" clId="Web-{8C6BD09E-96BB-C93C-E6BF-B54A60ACE8F1}" dt="2020-07-14T23:33:25.399" v="818"/>
        <pc:sldMkLst>
          <pc:docMk/>
          <pc:sldMk cId="3168855799" sldId="267"/>
        </pc:sldMkLst>
      </pc:sldChg>
      <pc:sldChg chg="addSp delSp modSp add mod replId setBg modClrScheme chgLayout">
        <pc:chgData name="Gasparotto, Jessica M" userId="S::jgasparotto@ldcsb.ca::db3e8c2a-73e2-415d-99f4-ec51cc623841" providerId="AD" clId="Web-{8C6BD09E-96BB-C93C-E6BF-B54A60ACE8F1}" dt="2020-07-15T16:28:24.221" v="2430"/>
        <pc:sldMkLst>
          <pc:docMk/>
          <pc:sldMk cId="3181607712" sldId="268"/>
        </pc:sldMkLst>
        <pc:spChg chg="mod ord">
          <ac:chgData name="Gasparotto, Jessica M" userId="S::jgasparotto@ldcsb.ca::db3e8c2a-73e2-415d-99f4-ec51cc623841" providerId="AD" clId="Web-{8C6BD09E-96BB-C93C-E6BF-B54A60ACE8F1}" dt="2020-07-15T16:28:00.080" v="2427"/>
          <ac:spMkLst>
            <pc:docMk/>
            <pc:sldMk cId="3181607712" sldId="268"/>
            <ac:spMk id="2" creationId="{8A16CB76-6F08-4DCE-99A8-1722389A8DC7}"/>
          </ac:spMkLst>
        </pc:spChg>
        <pc:spChg chg="del">
          <ac:chgData name="Gasparotto, Jessica M" userId="S::jgasparotto@ldcsb.ca::db3e8c2a-73e2-415d-99f4-ec51cc623841" providerId="AD" clId="Web-{8C6BD09E-96BB-C93C-E6BF-B54A60ACE8F1}" dt="2020-07-14T21:04:51.700" v="380"/>
          <ac:spMkLst>
            <pc:docMk/>
            <pc:sldMk cId="3181607712" sldId="268"/>
            <ac:spMk id="3" creationId="{69EE93E5-4496-4618-8BC0-9324534BBEFC}"/>
          </ac:spMkLst>
        </pc:spChg>
        <pc:spChg chg="add del mod">
          <ac:chgData name="Gasparotto, Jessica M" userId="S::jgasparotto@ldcsb.ca::db3e8c2a-73e2-415d-99f4-ec51cc623841" providerId="AD" clId="Web-{8C6BD09E-96BB-C93C-E6BF-B54A60ACE8F1}" dt="2020-07-14T21:05:04.029" v="385"/>
          <ac:spMkLst>
            <pc:docMk/>
            <pc:sldMk cId="3181607712" sldId="268"/>
            <ac:spMk id="6" creationId="{97B99CF9-4CCF-443C-9416-7A6D95ED57CC}"/>
          </ac:spMkLst>
        </pc:spChg>
        <pc:graphicFrameChg chg="mod modGraphic">
          <ac:chgData name="Gasparotto, Jessica M" userId="S::jgasparotto@ldcsb.ca::db3e8c2a-73e2-415d-99f4-ec51cc623841" providerId="AD" clId="Web-{8C6BD09E-96BB-C93C-E6BF-B54A60ACE8F1}" dt="2020-07-15T14:45:53.437" v="2008"/>
          <ac:graphicFrameMkLst>
            <pc:docMk/>
            <pc:sldMk cId="3181607712" sldId="268"/>
            <ac:graphicFrameMk id="4" creationId="{731CCC70-9F5E-4242-BAD7-DD37856C73AD}"/>
          </ac:graphicFrameMkLst>
        </pc:graphicFrameChg>
        <pc:picChg chg="add del mod modCrop">
          <ac:chgData name="Gasparotto, Jessica M" userId="S::jgasparotto@ldcsb.ca::db3e8c2a-73e2-415d-99f4-ec51cc623841" providerId="AD" clId="Web-{8C6BD09E-96BB-C93C-E6BF-B54A60ACE8F1}" dt="2020-07-14T23:41:11.942" v="877"/>
          <ac:picMkLst>
            <pc:docMk/>
            <pc:sldMk cId="3181607712" sldId="268"/>
            <ac:picMk id="3" creationId="{07BC15AD-D641-45CF-8DC3-2FF74526FFEF}"/>
          </ac:picMkLst>
        </pc:picChg>
        <pc:picChg chg="add del mod modCrop">
          <ac:chgData name="Gasparotto, Jessica M" userId="S::jgasparotto@ldcsb.ca::db3e8c2a-73e2-415d-99f4-ec51cc623841" providerId="AD" clId="Web-{8C6BD09E-96BB-C93C-E6BF-B54A60ACE8F1}" dt="2020-07-15T11:01:54.219" v="893"/>
          <ac:picMkLst>
            <pc:docMk/>
            <pc:sldMk cId="3181607712" sldId="268"/>
            <ac:picMk id="3" creationId="{E4B73EAF-B08E-4FD1-A35E-087B3AFB3429}"/>
          </ac:picMkLst>
        </pc:picChg>
        <pc:picChg chg="add mod modCrop">
          <ac:chgData name="Gasparotto, Jessica M" userId="S::jgasparotto@ldcsb.ca::db3e8c2a-73e2-415d-99f4-ec51cc623841" providerId="AD" clId="Web-{8C6BD09E-96BB-C93C-E6BF-B54A60ACE8F1}" dt="2020-07-15T11:04:09.182" v="902"/>
          <ac:picMkLst>
            <pc:docMk/>
            <pc:sldMk cId="3181607712" sldId="268"/>
            <ac:picMk id="5" creationId="{87C2A89C-E070-4726-A175-65FE668C09AE}"/>
          </ac:picMkLst>
        </pc:picChg>
        <pc:picChg chg="add mod modCrop">
          <ac:chgData name="Gasparotto, Jessica M" userId="S::jgasparotto@ldcsb.ca::db3e8c2a-73e2-415d-99f4-ec51cc623841" providerId="AD" clId="Web-{8C6BD09E-96BB-C93C-E6BF-B54A60ACE8F1}" dt="2020-07-15T11:03:40.821" v="901"/>
          <ac:picMkLst>
            <pc:docMk/>
            <pc:sldMk cId="3181607712" sldId="268"/>
            <ac:picMk id="6" creationId="{5C02FA37-87D7-4410-9383-05B11A681772}"/>
          </ac:picMkLst>
        </pc:picChg>
        <pc:picChg chg="add mod modCrop">
          <ac:chgData name="Gasparotto, Jessica M" userId="S::jgasparotto@ldcsb.ca::db3e8c2a-73e2-415d-99f4-ec51cc623841" providerId="AD" clId="Web-{8C6BD09E-96BB-C93C-E6BF-B54A60ACE8F1}" dt="2020-07-15T11:02:54.303" v="900"/>
          <ac:picMkLst>
            <pc:docMk/>
            <pc:sldMk cId="3181607712" sldId="268"/>
            <ac:picMk id="7" creationId="{5F438BDF-06A2-44E0-BFA2-E98E941907AE}"/>
          </ac:picMkLst>
        </pc:picChg>
      </pc:sldChg>
      <pc:sldChg chg="addSp delSp modSp add mod replId modClrScheme chgLayout">
        <pc:chgData name="Gasparotto, Jessica M" userId="S::jgasparotto@ldcsb.ca::db3e8c2a-73e2-415d-99f4-ec51cc623841" providerId="AD" clId="Web-{8C6BD09E-96BB-C93C-E6BF-B54A60ACE8F1}" dt="2020-07-15T17:03:20.105" v="2648" actId="20577"/>
        <pc:sldMkLst>
          <pc:docMk/>
          <pc:sldMk cId="1272609301" sldId="269"/>
        </pc:sldMkLst>
        <pc:spChg chg="mod ord">
          <ac:chgData name="Gasparotto, Jessica M" userId="S::jgasparotto@ldcsb.ca::db3e8c2a-73e2-415d-99f4-ec51cc623841" providerId="AD" clId="Web-{8C6BD09E-96BB-C93C-E6BF-B54A60ACE8F1}" dt="2020-07-15T17:01:47.931" v="2615" actId="1076"/>
          <ac:spMkLst>
            <pc:docMk/>
            <pc:sldMk cId="1272609301" sldId="269"/>
            <ac:spMk id="2" creationId="{3940C852-6558-4BBC-9D76-16A01C9712DB}"/>
          </ac:spMkLst>
        </pc:spChg>
        <pc:spChg chg="add mod">
          <ac:chgData name="Gasparotto, Jessica M" userId="S::jgasparotto@ldcsb.ca::db3e8c2a-73e2-415d-99f4-ec51cc623841" providerId="AD" clId="Web-{8C6BD09E-96BB-C93C-E6BF-B54A60ACE8F1}" dt="2020-07-15T14:59:00.208" v="2189" actId="20577"/>
          <ac:spMkLst>
            <pc:docMk/>
            <pc:sldMk cId="1272609301" sldId="269"/>
            <ac:spMk id="3" creationId="{E795CF07-86C2-4B2B-84AC-5096E3D3BC9B}"/>
          </ac:spMkLst>
        </pc:spChg>
        <pc:spChg chg="mod ord">
          <ac:chgData name="Gasparotto, Jessica M" userId="S::jgasparotto@ldcsb.ca::db3e8c2a-73e2-415d-99f4-ec51cc623841" providerId="AD" clId="Web-{8C6BD09E-96BB-C93C-E6BF-B54A60ACE8F1}" dt="2020-07-15T17:03:20.105" v="2648" actId="20577"/>
          <ac:spMkLst>
            <pc:docMk/>
            <pc:sldMk cId="1272609301" sldId="269"/>
            <ac:spMk id="4" creationId="{018FE35C-4E46-4820-B469-F3049B4EBD67}"/>
          </ac:spMkLst>
        </pc:spChg>
        <pc:spChg chg="mod">
          <ac:chgData name="Gasparotto, Jessica M" userId="S::jgasparotto@ldcsb.ca::db3e8c2a-73e2-415d-99f4-ec51cc623841" providerId="AD" clId="Web-{8C6BD09E-96BB-C93C-E6BF-B54A60ACE8F1}" dt="2020-07-15T11:34:19.706" v="1348" actId="14100"/>
          <ac:spMkLst>
            <pc:docMk/>
            <pc:sldMk cId="1272609301" sldId="269"/>
            <ac:spMk id="5" creationId="{151639CB-978A-48D5-A0CA-9660ECA341E2}"/>
          </ac:spMkLst>
        </pc:spChg>
        <pc:spChg chg="mod">
          <ac:chgData name="Gasparotto, Jessica M" userId="S::jgasparotto@ldcsb.ca::db3e8c2a-73e2-415d-99f4-ec51cc623841" providerId="AD" clId="Web-{8C6BD09E-96BB-C93C-E6BF-B54A60ACE8F1}" dt="2020-07-15T11:33:21.922" v="1336" actId="1076"/>
          <ac:spMkLst>
            <pc:docMk/>
            <pc:sldMk cId="1272609301" sldId="269"/>
            <ac:spMk id="8" creationId="{D12820D0-8A6A-480C-9043-2BDDF704F72A}"/>
          </ac:spMkLst>
        </pc:spChg>
        <pc:spChg chg="del mod">
          <ac:chgData name="Gasparotto, Jessica M" userId="S::jgasparotto@ldcsb.ca::db3e8c2a-73e2-415d-99f4-ec51cc623841" providerId="AD" clId="Web-{8C6BD09E-96BB-C93C-E6BF-B54A60ACE8F1}" dt="2020-07-15T14:57:36.609" v="2149"/>
          <ac:spMkLst>
            <pc:docMk/>
            <pc:sldMk cId="1272609301" sldId="269"/>
            <ac:spMk id="9" creationId="{BE706949-46F1-4850-AA7D-708C9919266C}"/>
          </ac:spMkLst>
        </pc:spChg>
        <pc:spChg chg="mod">
          <ac:chgData name="Gasparotto, Jessica M" userId="S::jgasparotto@ldcsb.ca::db3e8c2a-73e2-415d-99f4-ec51cc623841" providerId="AD" clId="Web-{8C6BD09E-96BB-C93C-E6BF-B54A60ACE8F1}" dt="2020-07-15T11:33:24.828" v="1337" actId="1076"/>
          <ac:spMkLst>
            <pc:docMk/>
            <pc:sldMk cId="1272609301" sldId="269"/>
            <ac:spMk id="10" creationId="{A376244C-65BC-4C99-AAE1-DDB2E445FF23}"/>
          </ac:spMkLst>
        </pc:spChg>
        <pc:spChg chg="mod">
          <ac:chgData name="Gasparotto, Jessica M" userId="S::jgasparotto@ldcsb.ca::db3e8c2a-73e2-415d-99f4-ec51cc623841" providerId="AD" clId="Web-{8C6BD09E-96BB-C93C-E6BF-B54A60ACE8F1}" dt="2020-07-15T11:32:54.921" v="1331" actId="1076"/>
          <ac:spMkLst>
            <pc:docMk/>
            <pc:sldMk cId="1272609301" sldId="269"/>
            <ac:spMk id="11" creationId="{40C6FE98-C9FE-4814-8A07-AA5C261DA64D}"/>
          </ac:spMkLst>
        </pc:spChg>
        <pc:spChg chg="mod">
          <ac:chgData name="Gasparotto, Jessica M" userId="S::jgasparotto@ldcsb.ca::db3e8c2a-73e2-415d-99f4-ec51cc623841" providerId="AD" clId="Web-{8C6BD09E-96BB-C93C-E6BF-B54A60ACE8F1}" dt="2020-07-15T11:34:31.644" v="1352" actId="1076"/>
          <ac:spMkLst>
            <pc:docMk/>
            <pc:sldMk cId="1272609301" sldId="269"/>
            <ac:spMk id="12" creationId="{EA4D2FC6-E137-471E-8201-994E36F05253}"/>
          </ac:spMkLst>
        </pc:spChg>
        <pc:spChg chg="mod">
          <ac:chgData name="Gasparotto, Jessica M" userId="S::jgasparotto@ldcsb.ca::db3e8c2a-73e2-415d-99f4-ec51cc623841" providerId="AD" clId="Web-{8C6BD09E-96BB-C93C-E6BF-B54A60ACE8F1}" dt="2020-07-15T11:34:25.066" v="1350" actId="1076"/>
          <ac:spMkLst>
            <pc:docMk/>
            <pc:sldMk cId="1272609301" sldId="269"/>
            <ac:spMk id="13" creationId="{29721CEA-7E3E-4C5C-835C-FF272EA4B64D}"/>
          </ac:spMkLst>
        </pc:spChg>
        <pc:spChg chg="mod">
          <ac:chgData name="Gasparotto, Jessica M" userId="S::jgasparotto@ldcsb.ca::db3e8c2a-73e2-415d-99f4-ec51cc623841" providerId="AD" clId="Web-{8C6BD09E-96BB-C93C-E6BF-B54A60ACE8F1}" dt="2020-07-15T11:34:22.863" v="1349" actId="1076"/>
          <ac:spMkLst>
            <pc:docMk/>
            <pc:sldMk cId="1272609301" sldId="269"/>
            <ac:spMk id="14" creationId="{8D8B930D-A19E-4707-840E-D535998F5B1C}"/>
          </ac:spMkLst>
        </pc:spChg>
        <pc:spChg chg="del">
          <ac:chgData name="Gasparotto, Jessica M" userId="S::jgasparotto@ldcsb.ca::db3e8c2a-73e2-415d-99f4-ec51cc623841" providerId="AD" clId="Web-{8C6BD09E-96BB-C93C-E6BF-B54A60ACE8F1}" dt="2020-07-15T14:58:48.427" v="2184"/>
          <ac:spMkLst>
            <pc:docMk/>
            <pc:sldMk cId="1272609301" sldId="269"/>
            <ac:spMk id="15" creationId="{0C815EA6-C785-40DB-BFDC-83D93CD5E992}"/>
          </ac:spMkLst>
        </pc:spChg>
        <pc:spChg chg="add mod">
          <ac:chgData name="Gasparotto, Jessica M" userId="S::jgasparotto@ldcsb.ca::db3e8c2a-73e2-415d-99f4-ec51cc623841" providerId="AD" clId="Web-{8C6BD09E-96BB-C93C-E6BF-B54A60ACE8F1}" dt="2020-07-15T16:57:41.846" v="2566" actId="1076"/>
          <ac:spMkLst>
            <pc:docMk/>
            <pc:sldMk cId="1272609301" sldId="269"/>
            <ac:spMk id="16" creationId="{A42820F2-88EF-401F-B755-02F0B203B34D}"/>
          </ac:spMkLst>
        </pc:spChg>
        <pc:spChg chg="add mod">
          <ac:chgData name="Gasparotto, Jessica M" userId="S::jgasparotto@ldcsb.ca::db3e8c2a-73e2-415d-99f4-ec51cc623841" providerId="AD" clId="Web-{8C6BD09E-96BB-C93C-E6BF-B54A60ACE8F1}" dt="2020-07-15T16:57:30.642" v="2564" actId="1076"/>
          <ac:spMkLst>
            <pc:docMk/>
            <pc:sldMk cId="1272609301" sldId="269"/>
            <ac:spMk id="21" creationId="{C2B2C475-DB35-4DD1-A7FB-521797F3D0B5}"/>
          </ac:spMkLst>
        </pc:spChg>
        <pc:spChg chg="add mod">
          <ac:chgData name="Gasparotto, Jessica M" userId="S::jgasparotto@ldcsb.ca::db3e8c2a-73e2-415d-99f4-ec51cc623841" providerId="AD" clId="Web-{8C6BD09E-96BB-C93C-E6BF-B54A60ACE8F1}" dt="2020-07-15T16:57:28.299" v="2563" actId="1076"/>
          <ac:spMkLst>
            <pc:docMk/>
            <pc:sldMk cId="1272609301" sldId="269"/>
            <ac:spMk id="23" creationId="{4DC8B16C-D393-4D5B-90C7-16A5061C8823}"/>
          </ac:spMkLst>
        </pc:spChg>
        <pc:grpChg chg="add mod">
          <ac:chgData name="Gasparotto, Jessica M" userId="S::jgasparotto@ldcsb.ca::db3e8c2a-73e2-415d-99f4-ec51cc623841" providerId="AD" clId="Web-{8C6BD09E-96BB-C93C-E6BF-B54A60ACE8F1}" dt="2020-07-15T16:57:25.955" v="2562" actId="1076"/>
          <ac:grpSpMkLst>
            <pc:docMk/>
            <pc:sldMk cId="1272609301" sldId="269"/>
            <ac:grpSpMk id="6" creationId="{C85D4DF9-E878-4683-BA22-2D3DC0544A1A}"/>
          </ac:grpSpMkLst>
        </pc:grpChg>
        <pc:grpChg chg="add">
          <ac:chgData name="Gasparotto, Jessica M" userId="S::jgasparotto@ldcsb.ca::db3e8c2a-73e2-415d-99f4-ec51cc623841" providerId="AD" clId="Web-{8C6BD09E-96BB-C93C-E6BF-B54A60ACE8F1}" dt="2020-07-15T16:57:39.236" v="2565"/>
          <ac:grpSpMkLst>
            <pc:docMk/>
            <pc:sldMk cId="1272609301" sldId="269"/>
            <ac:grpSpMk id="9" creationId="{C4B1850C-4F61-45A7-B568-ED5C1D898C2A}"/>
          </ac:grpSpMkLst>
        </pc:grpChg>
        <pc:picChg chg="del mod">
          <ac:chgData name="Gasparotto, Jessica M" userId="S::jgasparotto@ldcsb.ca::db3e8c2a-73e2-415d-99f4-ec51cc623841" providerId="AD" clId="Web-{8C6BD09E-96BB-C93C-E6BF-B54A60ACE8F1}" dt="2020-07-15T11:34:51.833" v="1358"/>
          <ac:picMkLst>
            <pc:docMk/>
            <pc:sldMk cId="1272609301" sldId="269"/>
            <ac:picMk id="3" creationId="{831A02BC-283F-4723-81A1-197FC0D33831}"/>
          </ac:picMkLst>
        </pc:picChg>
        <pc:picChg chg="add mod">
          <ac:chgData name="Gasparotto, Jessica M" userId="S::jgasparotto@ldcsb.ca::db3e8c2a-73e2-415d-99f4-ec51cc623841" providerId="AD" clId="Web-{8C6BD09E-96BB-C93C-E6BF-B54A60ACE8F1}" dt="2020-07-15T14:58:57.911" v="2188" actId="1076"/>
          <ac:picMkLst>
            <pc:docMk/>
            <pc:sldMk cId="1272609301" sldId="269"/>
            <ac:picMk id="7" creationId="{86439A94-CC34-4C02-BEA5-18C980AF6C35}"/>
          </ac:picMkLst>
        </pc:picChg>
        <pc:picChg chg="add del mod">
          <ac:chgData name="Gasparotto, Jessica M" userId="S::jgasparotto@ldcsb.ca::db3e8c2a-73e2-415d-99f4-ec51cc623841" providerId="AD" clId="Web-{8C6BD09E-96BB-C93C-E6BF-B54A60ACE8F1}" dt="2020-07-15T16:34:35.450" v="2450"/>
          <ac:picMkLst>
            <pc:docMk/>
            <pc:sldMk cId="1272609301" sldId="269"/>
            <ac:picMk id="19" creationId="{9147F824-3A90-47C3-AB13-CE14E8CD051E}"/>
          </ac:picMkLst>
        </pc:picChg>
      </pc:sldChg>
      <pc:sldChg chg="addSp delSp modSp add mod replId modClrScheme chgLayout">
        <pc:chgData name="Gasparotto, Jessica M" userId="S::jgasparotto@ldcsb.ca::db3e8c2a-73e2-415d-99f4-ec51cc623841" providerId="AD" clId="Web-{8C6BD09E-96BB-C93C-E6BF-B54A60ACE8F1}" dt="2020-07-15T17:03:33.386" v="2657" actId="20577"/>
        <pc:sldMkLst>
          <pc:docMk/>
          <pc:sldMk cId="1612433822" sldId="270"/>
        </pc:sldMkLst>
        <pc:spChg chg="mod ord">
          <ac:chgData name="Gasparotto, Jessica M" userId="S::jgasparotto@ldcsb.ca::db3e8c2a-73e2-415d-99f4-ec51cc623841" providerId="AD" clId="Web-{8C6BD09E-96BB-C93C-E6BF-B54A60ACE8F1}" dt="2020-07-15T16:28:00.080" v="2427"/>
          <ac:spMkLst>
            <pc:docMk/>
            <pc:sldMk cId="1612433822" sldId="270"/>
            <ac:spMk id="2" creationId="{3940C852-6558-4BBC-9D76-16A01C9712DB}"/>
          </ac:spMkLst>
        </pc:spChg>
        <pc:spChg chg="mod ord">
          <ac:chgData name="Gasparotto, Jessica M" userId="S::jgasparotto@ldcsb.ca::db3e8c2a-73e2-415d-99f4-ec51cc623841" providerId="AD" clId="Web-{8C6BD09E-96BB-C93C-E6BF-B54A60ACE8F1}" dt="2020-07-15T17:03:33.386" v="2657" actId="20577"/>
          <ac:spMkLst>
            <pc:docMk/>
            <pc:sldMk cId="1612433822" sldId="270"/>
            <ac:spMk id="4" creationId="{018FE35C-4E46-4820-B469-F3049B4EBD67}"/>
          </ac:spMkLst>
        </pc:spChg>
        <pc:spChg chg="mod topLvl">
          <ac:chgData name="Gasparotto, Jessica M" userId="S::jgasparotto@ldcsb.ca::db3e8c2a-73e2-415d-99f4-ec51cc623841" providerId="AD" clId="Web-{8C6BD09E-96BB-C93C-E6BF-B54A60ACE8F1}" dt="2020-07-15T11:36:17.634" v="1367"/>
          <ac:spMkLst>
            <pc:docMk/>
            <pc:sldMk cId="1612433822" sldId="270"/>
            <ac:spMk id="5" creationId="{151639CB-978A-48D5-A0CA-9660ECA341E2}"/>
          </ac:spMkLst>
        </pc:spChg>
        <pc:spChg chg="add">
          <ac:chgData name="Gasparotto, Jessica M" userId="S::jgasparotto@ldcsb.ca::db3e8c2a-73e2-415d-99f4-ec51cc623841" providerId="AD" clId="Web-{8C6BD09E-96BB-C93C-E6BF-B54A60ACE8F1}" dt="2020-07-15T16:58:45.973" v="2573"/>
          <ac:spMkLst>
            <pc:docMk/>
            <pc:sldMk cId="1612433822" sldId="270"/>
            <ac:spMk id="7" creationId="{B0BAE31F-01BD-4450-BC02-5271B3EE060F}"/>
          </ac:spMkLst>
        </pc:spChg>
        <pc:spChg chg="mod topLvl">
          <ac:chgData name="Gasparotto, Jessica M" userId="S::jgasparotto@ldcsb.ca::db3e8c2a-73e2-415d-99f4-ec51cc623841" providerId="AD" clId="Web-{8C6BD09E-96BB-C93C-E6BF-B54A60ACE8F1}" dt="2020-07-15T11:36:17.634" v="1367"/>
          <ac:spMkLst>
            <pc:docMk/>
            <pc:sldMk cId="1612433822" sldId="270"/>
            <ac:spMk id="8" creationId="{D12820D0-8A6A-480C-9043-2BDDF704F72A}"/>
          </ac:spMkLst>
        </pc:spChg>
        <pc:spChg chg="mod">
          <ac:chgData name="Gasparotto, Jessica M" userId="S::jgasparotto@ldcsb.ca::db3e8c2a-73e2-415d-99f4-ec51cc623841" providerId="AD" clId="Web-{8C6BD09E-96BB-C93C-E6BF-B54A60ACE8F1}" dt="2020-07-15T17:00:37.444" v="2607" actId="1076"/>
          <ac:spMkLst>
            <pc:docMk/>
            <pc:sldMk cId="1612433822" sldId="270"/>
            <ac:spMk id="9" creationId="{BE706949-46F1-4850-AA7D-708C9919266C}"/>
          </ac:spMkLst>
        </pc:spChg>
        <pc:spChg chg="mod topLvl">
          <ac:chgData name="Gasparotto, Jessica M" userId="S::jgasparotto@ldcsb.ca::db3e8c2a-73e2-415d-99f4-ec51cc623841" providerId="AD" clId="Web-{8C6BD09E-96BB-C93C-E6BF-B54A60ACE8F1}" dt="2020-07-15T11:36:17.634" v="1367"/>
          <ac:spMkLst>
            <pc:docMk/>
            <pc:sldMk cId="1612433822" sldId="270"/>
            <ac:spMk id="10" creationId="{A376244C-65BC-4C99-AAE1-DDB2E445FF23}"/>
          </ac:spMkLst>
        </pc:spChg>
        <pc:spChg chg="mod topLvl">
          <ac:chgData name="Gasparotto, Jessica M" userId="S::jgasparotto@ldcsb.ca::db3e8c2a-73e2-415d-99f4-ec51cc623841" providerId="AD" clId="Web-{8C6BD09E-96BB-C93C-E6BF-B54A60ACE8F1}" dt="2020-07-15T11:36:39.213" v="1373" actId="1076"/>
          <ac:spMkLst>
            <pc:docMk/>
            <pc:sldMk cId="1612433822" sldId="270"/>
            <ac:spMk id="11" creationId="{40C6FE98-C9FE-4814-8A07-AA5C261DA64D}"/>
          </ac:spMkLst>
        </pc:spChg>
        <pc:spChg chg="mod topLvl">
          <ac:chgData name="Gasparotto, Jessica M" userId="S::jgasparotto@ldcsb.ca::db3e8c2a-73e2-415d-99f4-ec51cc623841" providerId="AD" clId="Web-{8C6BD09E-96BB-C93C-E6BF-B54A60ACE8F1}" dt="2020-07-15T11:36:39.244" v="1374" actId="1076"/>
          <ac:spMkLst>
            <pc:docMk/>
            <pc:sldMk cId="1612433822" sldId="270"/>
            <ac:spMk id="12" creationId="{EA4D2FC6-E137-471E-8201-994E36F05253}"/>
          </ac:spMkLst>
        </pc:spChg>
        <pc:spChg chg="mod topLvl">
          <ac:chgData name="Gasparotto, Jessica M" userId="S::jgasparotto@ldcsb.ca::db3e8c2a-73e2-415d-99f4-ec51cc623841" providerId="AD" clId="Web-{8C6BD09E-96BB-C93C-E6BF-B54A60ACE8F1}" dt="2020-07-15T11:36:34.041" v="1371" actId="1076"/>
          <ac:spMkLst>
            <pc:docMk/>
            <pc:sldMk cId="1612433822" sldId="270"/>
            <ac:spMk id="13" creationId="{29721CEA-7E3E-4C5C-835C-FF272EA4B64D}"/>
          </ac:spMkLst>
        </pc:spChg>
        <pc:spChg chg="mod topLvl">
          <ac:chgData name="Gasparotto, Jessica M" userId="S::jgasparotto@ldcsb.ca::db3e8c2a-73e2-415d-99f4-ec51cc623841" providerId="AD" clId="Web-{8C6BD09E-96BB-C93C-E6BF-B54A60ACE8F1}" dt="2020-07-15T11:36:34.057" v="1372" actId="1076"/>
          <ac:spMkLst>
            <pc:docMk/>
            <pc:sldMk cId="1612433822" sldId="270"/>
            <ac:spMk id="14" creationId="{8D8B930D-A19E-4707-840E-D535998F5B1C}"/>
          </ac:spMkLst>
        </pc:spChg>
        <pc:spChg chg="del">
          <ac:chgData name="Gasparotto, Jessica M" userId="S::jgasparotto@ldcsb.ca::db3e8c2a-73e2-415d-99f4-ec51cc623841" providerId="AD" clId="Web-{8C6BD09E-96BB-C93C-E6BF-B54A60ACE8F1}" dt="2020-07-15T11:37:25.622" v="1380"/>
          <ac:spMkLst>
            <pc:docMk/>
            <pc:sldMk cId="1612433822" sldId="270"/>
            <ac:spMk id="15" creationId="{0C815EA6-C785-40DB-BFDC-83D93CD5E992}"/>
          </ac:spMkLst>
        </pc:spChg>
        <pc:spChg chg="add mod">
          <ac:chgData name="Gasparotto, Jessica M" userId="S::jgasparotto@ldcsb.ca::db3e8c2a-73e2-415d-99f4-ec51cc623841" providerId="AD" clId="Web-{8C6BD09E-96BB-C93C-E6BF-B54A60ACE8F1}" dt="2020-07-15T16:59:51.162" v="2604" actId="1076"/>
          <ac:spMkLst>
            <pc:docMk/>
            <pc:sldMk cId="1612433822" sldId="270"/>
            <ac:spMk id="19" creationId="{BE376E9B-763B-4F44-8D3A-E05B968A78E1}"/>
          </ac:spMkLst>
        </pc:spChg>
        <pc:spChg chg="add mod">
          <ac:chgData name="Gasparotto, Jessica M" userId="S::jgasparotto@ldcsb.ca::db3e8c2a-73e2-415d-99f4-ec51cc623841" providerId="AD" clId="Web-{8C6BD09E-96BB-C93C-E6BF-B54A60ACE8F1}" dt="2020-07-15T16:59:51.177" v="2605" actId="1076"/>
          <ac:spMkLst>
            <pc:docMk/>
            <pc:sldMk cId="1612433822" sldId="270"/>
            <ac:spMk id="21" creationId="{324DCE34-9322-4996-B594-7DE57431B8EF}"/>
          </ac:spMkLst>
        </pc:spChg>
        <pc:grpChg chg="add del mod">
          <ac:chgData name="Gasparotto, Jessica M" userId="S::jgasparotto@ldcsb.ca::db3e8c2a-73e2-415d-99f4-ec51cc623841" providerId="AD" clId="Web-{8C6BD09E-96BB-C93C-E6BF-B54A60ACE8F1}" dt="2020-07-15T17:00:41.741" v="2608" actId="1076"/>
          <ac:grpSpMkLst>
            <pc:docMk/>
            <pc:sldMk cId="1612433822" sldId="270"/>
            <ac:grpSpMk id="6" creationId="{C85D4DF9-E878-4683-BA22-2D3DC0544A1A}"/>
          </ac:grpSpMkLst>
        </pc:grpChg>
        <pc:grpChg chg="add mod">
          <ac:chgData name="Gasparotto, Jessica M" userId="S::jgasparotto@ldcsb.ca::db3e8c2a-73e2-415d-99f4-ec51cc623841" providerId="AD" clId="Web-{8C6BD09E-96BB-C93C-E6BF-B54A60ACE8F1}" dt="2020-07-15T17:02:51.604" v="2638" actId="1076"/>
          <ac:grpSpMkLst>
            <pc:docMk/>
            <pc:sldMk cId="1612433822" sldId="270"/>
            <ac:grpSpMk id="22" creationId="{77B375D5-7374-41FA-8726-7895F8905DD6}"/>
          </ac:grpSpMkLst>
        </pc:grpChg>
        <pc:picChg chg="del mod">
          <ac:chgData name="Gasparotto, Jessica M" userId="S::jgasparotto@ldcsb.ca::db3e8c2a-73e2-415d-99f4-ec51cc623841" providerId="AD" clId="Web-{8C6BD09E-96BB-C93C-E6BF-B54A60ACE8F1}" dt="2020-07-15T11:36:45.104" v="1375"/>
          <ac:picMkLst>
            <pc:docMk/>
            <pc:sldMk cId="1612433822" sldId="270"/>
            <ac:picMk id="3" creationId="{831A02BC-283F-4723-81A1-197FC0D33831}"/>
          </ac:picMkLst>
        </pc:picChg>
        <pc:picChg chg="add del mod">
          <ac:chgData name="Gasparotto, Jessica M" userId="S::jgasparotto@ldcsb.ca::db3e8c2a-73e2-415d-99f4-ec51cc623841" providerId="AD" clId="Web-{8C6BD09E-96BB-C93C-E6BF-B54A60ACE8F1}" dt="2020-07-15T17:00:34.413" v="2606"/>
          <ac:picMkLst>
            <pc:docMk/>
            <pc:sldMk cId="1612433822" sldId="270"/>
            <ac:picMk id="3" creationId="{FB3F5598-4B6B-4EC8-8ECF-EA48EAC748EA}"/>
          </ac:picMkLst>
        </pc:picChg>
        <pc:picChg chg="add">
          <ac:chgData name="Gasparotto, Jessica M" userId="S::jgasparotto@ldcsb.ca::db3e8c2a-73e2-415d-99f4-ec51cc623841" providerId="AD" clId="Web-{8C6BD09E-96BB-C93C-E6BF-B54A60ACE8F1}" dt="2020-07-15T16:58:45.988" v="2574"/>
          <ac:picMkLst>
            <pc:docMk/>
            <pc:sldMk cId="1612433822" sldId="270"/>
            <ac:picMk id="17" creationId="{2D4DD2F2-BAF6-4161-95BB-2CC3C89B27A4}"/>
          </ac:picMkLst>
        </pc:picChg>
      </pc:sldChg>
      <pc:sldChg chg="addSp delSp modSp add mod replId setBg modClrScheme chgLayout">
        <pc:chgData name="Gasparotto, Jessica M" userId="S::jgasparotto@ldcsb.ca::db3e8c2a-73e2-415d-99f4-ec51cc623841" providerId="AD" clId="Web-{8C6BD09E-96BB-C93C-E6BF-B54A60ACE8F1}" dt="2020-07-15T17:04:41.185" v="2681" actId="1076"/>
        <pc:sldMkLst>
          <pc:docMk/>
          <pc:sldMk cId="1163616421" sldId="271"/>
        </pc:sldMkLst>
        <pc:spChg chg="mod ord">
          <ac:chgData name="Gasparotto, Jessica M" userId="S::jgasparotto@ldcsb.ca::db3e8c2a-73e2-415d-99f4-ec51cc623841" providerId="AD" clId="Web-{8C6BD09E-96BB-C93C-E6BF-B54A60ACE8F1}" dt="2020-07-15T16:28:00.080" v="2427"/>
          <ac:spMkLst>
            <pc:docMk/>
            <pc:sldMk cId="1163616421" sldId="271"/>
            <ac:spMk id="2" creationId="{3940C852-6558-4BBC-9D76-16A01C9712DB}"/>
          </ac:spMkLst>
        </pc:spChg>
        <pc:spChg chg="add mod">
          <ac:chgData name="Gasparotto, Jessica M" userId="S::jgasparotto@ldcsb.ca::db3e8c2a-73e2-415d-99f4-ec51cc623841" providerId="AD" clId="Web-{8C6BD09E-96BB-C93C-E6BF-B54A60ACE8F1}" dt="2020-07-15T16:34:29.559" v="2449"/>
          <ac:spMkLst>
            <pc:docMk/>
            <pc:sldMk cId="1163616421" sldId="271"/>
            <ac:spMk id="3" creationId="{B5A4301B-271C-4B76-891D-3103081BA29F}"/>
          </ac:spMkLst>
        </pc:spChg>
        <pc:spChg chg="mod ord">
          <ac:chgData name="Gasparotto, Jessica M" userId="S::jgasparotto@ldcsb.ca::db3e8c2a-73e2-415d-99f4-ec51cc623841" providerId="AD" clId="Web-{8C6BD09E-96BB-C93C-E6BF-B54A60ACE8F1}" dt="2020-07-15T17:02:33.854" v="2634" actId="20577"/>
          <ac:spMkLst>
            <pc:docMk/>
            <pc:sldMk cId="1163616421" sldId="271"/>
            <ac:spMk id="4" creationId="{018FE35C-4E46-4820-B469-F3049B4EBD67}"/>
          </ac:spMkLst>
        </pc:spChg>
        <pc:spChg chg="mod">
          <ac:chgData name="Gasparotto, Jessica M" userId="S::jgasparotto@ldcsb.ca::db3e8c2a-73e2-415d-99f4-ec51cc623841" providerId="AD" clId="Web-{8C6BD09E-96BB-C93C-E6BF-B54A60ACE8F1}" dt="2020-07-15T14:55:52.383" v="2102"/>
          <ac:spMkLst>
            <pc:docMk/>
            <pc:sldMk cId="1163616421" sldId="271"/>
            <ac:spMk id="5" creationId="{151639CB-978A-48D5-A0CA-9660ECA341E2}"/>
          </ac:spMkLst>
        </pc:spChg>
        <pc:spChg chg="add mod">
          <ac:chgData name="Gasparotto, Jessica M" userId="S::jgasparotto@ldcsb.ca::db3e8c2a-73e2-415d-99f4-ec51cc623841" providerId="AD" clId="Web-{8C6BD09E-96BB-C93C-E6BF-B54A60ACE8F1}" dt="2020-07-15T15:49:24.600" v="2415" actId="1076"/>
          <ac:spMkLst>
            <pc:docMk/>
            <pc:sldMk cId="1163616421" sldId="271"/>
            <ac:spMk id="6" creationId="{8F09DABA-3D8E-4E55-BBDA-1FDE02741E45}"/>
          </ac:spMkLst>
        </pc:spChg>
        <pc:spChg chg="add mod">
          <ac:chgData name="Gasparotto, Jessica M" userId="S::jgasparotto@ldcsb.ca::db3e8c2a-73e2-415d-99f4-ec51cc623841" providerId="AD" clId="Web-{8C6BD09E-96BB-C93C-E6BF-B54A60ACE8F1}" dt="2020-07-15T14:55:52.165" v="2095"/>
          <ac:spMkLst>
            <pc:docMk/>
            <pc:sldMk cId="1163616421" sldId="271"/>
            <ac:spMk id="7" creationId="{D058C459-D36B-4718-A1D0-A2A37D8DD186}"/>
          </ac:spMkLst>
        </pc:spChg>
        <pc:spChg chg="mod">
          <ac:chgData name="Gasparotto, Jessica M" userId="S::jgasparotto@ldcsb.ca::db3e8c2a-73e2-415d-99f4-ec51cc623841" providerId="AD" clId="Web-{8C6BD09E-96BB-C93C-E6BF-B54A60ACE8F1}" dt="2020-07-15T14:55:52.368" v="2101"/>
          <ac:spMkLst>
            <pc:docMk/>
            <pc:sldMk cId="1163616421" sldId="271"/>
            <ac:spMk id="8" creationId="{D12820D0-8A6A-480C-9043-2BDDF704F72A}"/>
          </ac:spMkLst>
        </pc:spChg>
        <pc:spChg chg="add mod">
          <ac:chgData name="Gasparotto, Jessica M" userId="S::jgasparotto@ldcsb.ca::db3e8c2a-73e2-415d-99f4-ec51cc623841" providerId="AD" clId="Web-{8C6BD09E-96BB-C93C-E6BF-B54A60ACE8F1}" dt="2020-07-15T16:46:48.547" v="2468"/>
          <ac:spMkLst>
            <pc:docMk/>
            <pc:sldMk cId="1163616421" sldId="271"/>
            <ac:spMk id="9" creationId="{4B44F1A9-5401-416D-94D8-ADAEB08519DE}"/>
          </ac:spMkLst>
        </pc:spChg>
        <pc:spChg chg="del mod">
          <ac:chgData name="Gasparotto, Jessica M" userId="S::jgasparotto@ldcsb.ca::db3e8c2a-73e2-415d-99f4-ec51cc623841" providerId="AD" clId="Web-{8C6BD09E-96BB-C93C-E6BF-B54A60ACE8F1}" dt="2020-07-15T14:57:25.233" v="2147"/>
          <ac:spMkLst>
            <pc:docMk/>
            <pc:sldMk cId="1163616421" sldId="271"/>
            <ac:spMk id="9" creationId="{BE706949-46F1-4850-AA7D-708C9919266C}"/>
          </ac:spMkLst>
        </pc:spChg>
        <pc:spChg chg="mod">
          <ac:chgData name="Gasparotto, Jessica M" userId="S::jgasparotto@ldcsb.ca::db3e8c2a-73e2-415d-99f4-ec51cc623841" providerId="AD" clId="Web-{8C6BD09E-96BB-C93C-E6BF-B54A60ACE8F1}" dt="2020-07-15T14:55:52.336" v="2100"/>
          <ac:spMkLst>
            <pc:docMk/>
            <pc:sldMk cId="1163616421" sldId="271"/>
            <ac:spMk id="10" creationId="{A376244C-65BC-4C99-AAE1-DDB2E445FF23}"/>
          </ac:spMkLst>
        </pc:spChg>
        <pc:spChg chg="mod">
          <ac:chgData name="Gasparotto, Jessica M" userId="S::jgasparotto@ldcsb.ca::db3e8c2a-73e2-415d-99f4-ec51cc623841" providerId="AD" clId="Web-{8C6BD09E-96BB-C93C-E6BF-B54A60ACE8F1}" dt="2020-07-15T14:55:52.290" v="2099"/>
          <ac:spMkLst>
            <pc:docMk/>
            <pc:sldMk cId="1163616421" sldId="271"/>
            <ac:spMk id="11" creationId="{40C6FE98-C9FE-4814-8A07-AA5C261DA64D}"/>
          </ac:spMkLst>
        </pc:spChg>
        <pc:spChg chg="mod">
          <ac:chgData name="Gasparotto, Jessica M" userId="S::jgasparotto@ldcsb.ca::db3e8c2a-73e2-415d-99f4-ec51cc623841" providerId="AD" clId="Web-{8C6BD09E-96BB-C93C-E6BF-B54A60ACE8F1}" dt="2020-07-15T14:55:52.258" v="2098"/>
          <ac:spMkLst>
            <pc:docMk/>
            <pc:sldMk cId="1163616421" sldId="271"/>
            <ac:spMk id="12" creationId="{EA4D2FC6-E137-471E-8201-994E36F05253}"/>
          </ac:spMkLst>
        </pc:spChg>
        <pc:spChg chg="mod">
          <ac:chgData name="Gasparotto, Jessica M" userId="S::jgasparotto@ldcsb.ca::db3e8c2a-73e2-415d-99f4-ec51cc623841" providerId="AD" clId="Web-{8C6BD09E-96BB-C93C-E6BF-B54A60ACE8F1}" dt="2020-07-15T14:55:52.227" v="2097"/>
          <ac:spMkLst>
            <pc:docMk/>
            <pc:sldMk cId="1163616421" sldId="271"/>
            <ac:spMk id="13" creationId="{29721CEA-7E3E-4C5C-835C-FF272EA4B64D}"/>
          </ac:spMkLst>
        </pc:spChg>
        <pc:spChg chg="mod">
          <ac:chgData name="Gasparotto, Jessica M" userId="S::jgasparotto@ldcsb.ca::db3e8c2a-73e2-415d-99f4-ec51cc623841" providerId="AD" clId="Web-{8C6BD09E-96BB-C93C-E6BF-B54A60ACE8F1}" dt="2020-07-15T14:55:52.196" v="2096"/>
          <ac:spMkLst>
            <pc:docMk/>
            <pc:sldMk cId="1163616421" sldId="271"/>
            <ac:spMk id="14" creationId="{8D8B930D-A19E-4707-840E-D535998F5B1C}"/>
          </ac:spMkLst>
        </pc:spChg>
        <pc:spChg chg="del mod">
          <ac:chgData name="Gasparotto, Jessica M" userId="S::jgasparotto@ldcsb.ca::db3e8c2a-73e2-415d-99f4-ec51cc623841" providerId="AD" clId="Web-{8C6BD09E-96BB-C93C-E6BF-B54A60ACE8F1}" dt="2020-07-15T11:41:28.089" v="1741"/>
          <ac:spMkLst>
            <pc:docMk/>
            <pc:sldMk cId="1163616421" sldId="271"/>
            <ac:spMk id="15" creationId="{0C815EA6-C785-40DB-BFDC-83D93CD5E992}"/>
          </ac:spMkLst>
        </pc:spChg>
        <pc:spChg chg="add mod">
          <ac:chgData name="Gasparotto, Jessica M" userId="S::jgasparotto@ldcsb.ca::db3e8c2a-73e2-415d-99f4-ec51cc623841" providerId="AD" clId="Web-{8C6BD09E-96BB-C93C-E6BF-B54A60ACE8F1}" dt="2020-07-15T15:05:16.140" v="2247" actId="688"/>
          <ac:spMkLst>
            <pc:docMk/>
            <pc:sldMk cId="1163616421" sldId="271"/>
            <ac:spMk id="15" creationId="{64C21D5E-8E92-4E01-A094-172ABEA31F5B}"/>
          </ac:spMkLst>
        </pc:spChg>
        <pc:spChg chg="add mod">
          <ac:chgData name="Gasparotto, Jessica M" userId="S::jgasparotto@ldcsb.ca::db3e8c2a-73e2-415d-99f4-ec51cc623841" providerId="AD" clId="Web-{8C6BD09E-96BB-C93C-E6BF-B54A60ACE8F1}" dt="2020-07-15T15:49:21.803" v="2414" actId="1076"/>
          <ac:spMkLst>
            <pc:docMk/>
            <pc:sldMk cId="1163616421" sldId="271"/>
            <ac:spMk id="16" creationId="{588CB8D4-620D-4BA6-99EC-1D82822474D6}"/>
          </ac:spMkLst>
        </pc:spChg>
        <pc:spChg chg="add mod">
          <ac:chgData name="Gasparotto, Jessica M" userId="S::jgasparotto@ldcsb.ca::db3e8c2a-73e2-415d-99f4-ec51cc623841" providerId="AD" clId="Web-{8C6BD09E-96BB-C93C-E6BF-B54A60ACE8F1}" dt="2020-07-15T15:49:06.380" v="2411" actId="1076"/>
          <ac:spMkLst>
            <pc:docMk/>
            <pc:sldMk cId="1163616421" sldId="271"/>
            <ac:spMk id="18" creationId="{B2DA26C2-1F38-4FDE-AD20-D849EB21B841}"/>
          </ac:spMkLst>
        </pc:spChg>
        <pc:spChg chg="add del mod">
          <ac:chgData name="Gasparotto, Jessica M" userId="S::jgasparotto@ldcsb.ca::db3e8c2a-73e2-415d-99f4-ec51cc623841" providerId="AD" clId="Web-{8C6BD09E-96BB-C93C-E6BF-B54A60ACE8F1}" dt="2020-07-15T15:49:26.928" v="2416"/>
          <ac:spMkLst>
            <pc:docMk/>
            <pc:sldMk cId="1163616421" sldId="271"/>
            <ac:spMk id="20" creationId="{A50B862B-DE74-4BBF-82E0-D71895EFCC6A}"/>
          </ac:spMkLst>
        </pc:spChg>
        <pc:spChg chg="add del mod">
          <ac:chgData name="Gasparotto, Jessica M" userId="S::jgasparotto@ldcsb.ca::db3e8c2a-73e2-415d-99f4-ec51cc623841" providerId="AD" clId="Web-{8C6BD09E-96BB-C93C-E6BF-B54A60ACE8F1}" dt="2020-07-15T15:49:29.350" v="2417"/>
          <ac:spMkLst>
            <pc:docMk/>
            <pc:sldMk cId="1163616421" sldId="271"/>
            <ac:spMk id="21" creationId="{881ADB58-72DA-47E0-AA31-992703D4D808}"/>
          </ac:spMkLst>
        </pc:spChg>
        <pc:spChg chg="add mod">
          <ac:chgData name="Gasparotto, Jessica M" userId="S::jgasparotto@ldcsb.ca::db3e8c2a-73e2-415d-99f4-ec51cc623841" providerId="AD" clId="Web-{8C6BD09E-96BB-C93C-E6BF-B54A60ACE8F1}" dt="2020-07-15T15:49:04.724" v="2410" actId="1076"/>
          <ac:spMkLst>
            <pc:docMk/>
            <pc:sldMk cId="1163616421" sldId="271"/>
            <ac:spMk id="22" creationId="{5FBF961D-77D8-4F10-BAAC-43041CE7455D}"/>
          </ac:spMkLst>
        </pc:spChg>
        <pc:spChg chg="add del mod">
          <ac:chgData name="Gasparotto, Jessica M" userId="S::jgasparotto@ldcsb.ca::db3e8c2a-73e2-415d-99f4-ec51cc623841" providerId="AD" clId="Web-{8C6BD09E-96BB-C93C-E6BF-B54A60ACE8F1}" dt="2020-07-15T11:52:06.681" v="1968"/>
          <ac:spMkLst>
            <pc:docMk/>
            <pc:sldMk cId="1163616421" sldId="271"/>
            <ac:spMk id="23" creationId="{00C46336-3E97-4EAA-8BF8-A61A6F0A74AD}"/>
          </ac:spMkLst>
        </pc:spChg>
        <pc:spChg chg="add mod">
          <ac:chgData name="Gasparotto, Jessica M" userId="S::jgasparotto@ldcsb.ca::db3e8c2a-73e2-415d-99f4-ec51cc623841" providerId="AD" clId="Web-{8C6BD09E-96BB-C93C-E6BF-B54A60ACE8F1}" dt="2020-07-15T15:49:36.179" v="2419" actId="1076"/>
          <ac:spMkLst>
            <pc:docMk/>
            <pc:sldMk cId="1163616421" sldId="271"/>
            <ac:spMk id="24" creationId="{7C101BC9-11A3-4F85-A440-8DA34BD4A92F}"/>
          </ac:spMkLst>
        </pc:spChg>
        <pc:spChg chg="add mod">
          <ac:chgData name="Gasparotto, Jessica M" userId="S::jgasparotto@ldcsb.ca::db3e8c2a-73e2-415d-99f4-ec51cc623841" providerId="AD" clId="Web-{8C6BD09E-96BB-C93C-E6BF-B54A60ACE8F1}" dt="2020-07-15T15:49:33.194" v="2418" actId="1076"/>
          <ac:spMkLst>
            <pc:docMk/>
            <pc:sldMk cId="1163616421" sldId="271"/>
            <ac:spMk id="25" creationId="{8F6AE0C7-6E15-4E54-842B-8CE5424A0128}"/>
          </ac:spMkLst>
        </pc:spChg>
        <pc:spChg chg="add del">
          <ac:chgData name="Gasparotto, Jessica M" userId="S::jgasparotto@ldcsb.ca::db3e8c2a-73e2-415d-99f4-ec51cc623841" providerId="AD" clId="Web-{8C6BD09E-96BB-C93C-E6BF-B54A60ACE8F1}" dt="2020-07-15T15:44:18.829" v="2348"/>
          <ac:spMkLst>
            <pc:docMk/>
            <pc:sldMk cId="1163616421" sldId="271"/>
            <ac:spMk id="30" creationId="{745D74E0-2BDF-4303-977B-8E7606DDA45B}"/>
          </ac:spMkLst>
        </pc:spChg>
        <pc:spChg chg="add del mod">
          <ac:chgData name="Gasparotto, Jessica M" userId="S::jgasparotto@ldcsb.ca::db3e8c2a-73e2-415d-99f4-ec51cc623841" providerId="AD" clId="Web-{8C6BD09E-96BB-C93C-E6BF-B54A60ACE8F1}" dt="2020-07-15T15:45:56.977" v="2372"/>
          <ac:spMkLst>
            <pc:docMk/>
            <pc:sldMk cId="1163616421" sldId="271"/>
            <ac:spMk id="31" creationId="{1EFE62E4-D276-4DDB-A1B5-0F90351D8BAE}"/>
          </ac:spMkLst>
        </pc:spChg>
        <pc:spChg chg="add del mod">
          <ac:chgData name="Gasparotto, Jessica M" userId="S::jgasparotto@ldcsb.ca::db3e8c2a-73e2-415d-99f4-ec51cc623841" providerId="AD" clId="Web-{8C6BD09E-96BB-C93C-E6BF-B54A60ACE8F1}" dt="2020-07-15T15:45:55.242" v="2371"/>
          <ac:spMkLst>
            <pc:docMk/>
            <pc:sldMk cId="1163616421" sldId="271"/>
            <ac:spMk id="32" creationId="{454CC9B3-2594-4F17-B2A3-000951D5C995}"/>
          </ac:spMkLst>
        </pc:spChg>
        <pc:grpChg chg="mod">
          <ac:chgData name="Gasparotto, Jessica M" userId="S::jgasparotto@ldcsb.ca::db3e8c2a-73e2-415d-99f4-ec51cc623841" providerId="AD" clId="Web-{8C6BD09E-96BB-C93C-E6BF-B54A60ACE8F1}" dt="2020-07-15T14:50:29.908" v="2017" actId="1076"/>
          <ac:grpSpMkLst>
            <pc:docMk/>
            <pc:sldMk cId="1163616421" sldId="271"/>
            <ac:grpSpMk id="17" creationId="{616C9C82-20F6-4269-B1E3-82C324F38054}"/>
          </ac:grpSpMkLst>
        </pc:grpChg>
        <pc:grpChg chg="add mod">
          <ac:chgData name="Gasparotto, Jessica M" userId="S::jgasparotto@ldcsb.ca::db3e8c2a-73e2-415d-99f4-ec51cc623841" providerId="AD" clId="Web-{8C6BD09E-96BB-C93C-E6BF-B54A60ACE8F1}" dt="2020-07-15T14:55:57.384" v="2103" actId="1076"/>
          <ac:grpSpMkLst>
            <pc:docMk/>
            <pc:sldMk cId="1163616421" sldId="271"/>
            <ac:grpSpMk id="19" creationId="{684E354C-D611-4795-BCE3-EEBDC013368D}"/>
          </ac:grpSpMkLst>
        </pc:grpChg>
        <pc:grpChg chg="add mod">
          <ac:chgData name="Gasparotto, Jessica M" userId="S::jgasparotto@ldcsb.ca::db3e8c2a-73e2-415d-99f4-ec51cc623841" providerId="AD" clId="Web-{8C6BD09E-96BB-C93C-E6BF-B54A60ACE8F1}" dt="2020-07-15T17:04:41.185" v="2681" actId="1076"/>
          <ac:grpSpMkLst>
            <pc:docMk/>
            <pc:sldMk cId="1163616421" sldId="271"/>
            <ac:grpSpMk id="20" creationId="{0CAA3E50-6C08-4D81-9B66-68DC388C6CF6}"/>
          </ac:grpSpMkLst>
        </pc:grpChg>
        <pc:grpChg chg="add mod ord">
          <ac:chgData name="Gasparotto, Jessica M" userId="S::jgasparotto@ldcsb.ca::db3e8c2a-73e2-415d-99f4-ec51cc623841" providerId="AD" clId="Web-{8C6BD09E-96BB-C93C-E6BF-B54A60ACE8F1}" dt="2020-07-15T16:52:25.509" v="2519" actId="1076"/>
          <ac:grpSpMkLst>
            <pc:docMk/>
            <pc:sldMk cId="1163616421" sldId="271"/>
            <ac:grpSpMk id="37" creationId="{FCA92BEF-7308-4B38-94C9-B95E8295F925}"/>
          </ac:grpSpMkLst>
        </pc:grpChg>
        <pc:picChg chg="add del mod">
          <ac:chgData name="Gasparotto, Jessica M" userId="S::jgasparotto@ldcsb.ca::db3e8c2a-73e2-415d-99f4-ec51cc623841" providerId="AD" clId="Web-{8C6BD09E-96BB-C93C-E6BF-B54A60ACE8F1}" dt="2020-07-15T15:29:54.271" v="2318"/>
          <ac:picMkLst>
            <pc:docMk/>
            <pc:sldMk cId="1163616421" sldId="271"/>
            <ac:picMk id="3" creationId="{07A2A64B-1BF5-4B62-B92D-6330AA126D27}"/>
          </ac:picMkLst>
        </pc:picChg>
        <pc:picChg chg="add del mod">
          <ac:chgData name="Gasparotto, Jessica M" userId="S::jgasparotto@ldcsb.ca::db3e8c2a-73e2-415d-99f4-ec51cc623841" providerId="AD" clId="Web-{8C6BD09E-96BB-C93C-E6BF-B54A60ACE8F1}" dt="2020-07-15T11:49:32.791" v="1915"/>
          <ac:picMkLst>
            <pc:docMk/>
            <pc:sldMk cId="1163616421" sldId="271"/>
            <ac:picMk id="7" creationId="{EB44834B-243D-44FE-88F0-0434738970FC}"/>
          </ac:picMkLst>
        </pc:picChg>
        <pc:picChg chg="del">
          <ac:chgData name="Gasparotto, Jessica M" userId="S::jgasparotto@ldcsb.ca::db3e8c2a-73e2-415d-99f4-ec51cc623841" providerId="AD" clId="Web-{8C6BD09E-96BB-C93C-E6BF-B54A60ACE8F1}" dt="2020-07-15T11:41:28.824" v="1742"/>
          <ac:picMkLst>
            <pc:docMk/>
            <pc:sldMk cId="1163616421" sldId="271"/>
            <ac:picMk id="19" creationId="{E9FAC701-364E-4233-B0D3-8C5C076C2253}"/>
          </ac:picMkLst>
        </pc:picChg>
        <pc:picChg chg="add mod ord">
          <ac:chgData name="Gasparotto, Jessica M" userId="S::jgasparotto@ldcsb.ca::db3e8c2a-73e2-415d-99f4-ec51cc623841" providerId="AD" clId="Web-{8C6BD09E-96BB-C93C-E6BF-B54A60ACE8F1}" dt="2020-07-15T16:52:25.525" v="2520" actId="1076"/>
          <ac:picMkLst>
            <pc:docMk/>
            <pc:sldMk cId="1163616421" sldId="271"/>
            <ac:picMk id="26" creationId="{840FD819-2A48-425E-941D-551EA9F2300B}"/>
          </ac:picMkLst>
        </pc:picChg>
        <pc:picChg chg="add mod ord modCrop">
          <ac:chgData name="Gasparotto, Jessica M" userId="S::jgasparotto@ldcsb.ca::db3e8c2a-73e2-415d-99f4-ec51cc623841" providerId="AD" clId="Web-{8C6BD09E-96BB-C93C-E6BF-B54A60ACE8F1}" dt="2020-07-15T15:46:34.620" v="2381" actId="1076"/>
          <ac:picMkLst>
            <pc:docMk/>
            <pc:sldMk cId="1163616421" sldId="271"/>
            <ac:picMk id="27" creationId="{04C9E887-0122-4B50-8980-E720B8435CE2}"/>
          </ac:picMkLst>
        </pc:picChg>
        <pc:picChg chg="add del mod">
          <ac:chgData name="Gasparotto, Jessica M" userId="S::jgasparotto@ldcsb.ca::db3e8c2a-73e2-415d-99f4-ec51cc623841" providerId="AD" clId="Web-{8C6BD09E-96BB-C93C-E6BF-B54A60ACE8F1}" dt="2020-07-15T15:41:40.413" v="2330"/>
          <ac:picMkLst>
            <pc:docMk/>
            <pc:sldMk cId="1163616421" sldId="271"/>
            <ac:picMk id="28" creationId="{FB5D1701-7EE5-4FC3-AA5A-3F1244585ACD}"/>
          </ac:picMkLst>
        </pc:picChg>
        <pc:picChg chg="add del mod modCrop">
          <ac:chgData name="Gasparotto, Jessica M" userId="S::jgasparotto@ldcsb.ca::db3e8c2a-73e2-415d-99f4-ec51cc623841" providerId="AD" clId="Web-{8C6BD09E-96BB-C93C-E6BF-B54A60ACE8F1}" dt="2020-07-15T15:45:52.742" v="2370"/>
          <ac:picMkLst>
            <pc:docMk/>
            <pc:sldMk cId="1163616421" sldId="271"/>
            <ac:picMk id="29" creationId="{182A7FB3-DAEA-4833-8088-4C8EB6B695E4}"/>
          </ac:picMkLst>
        </pc:picChg>
        <pc:picChg chg="add del mod">
          <ac:chgData name="Gasparotto, Jessica M" userId="S::jgasparotto@ldcsb.ca::db3e8c2a-73e2-415d-99f4-ec51cc623841" providerId="AD" clId="Web-{8C6BD09E-96BB-C93C-E6BF-B54A60ACE8F1}" dt="2020-07-15T15:47:47.937" v="2388"/>
          <ac:picMkLst>
            <pc:docMk/>
            <pc:sldMk cId="1163616421" sldId="271"/>
            <ac:picMk id="33" creationId="{8F3C5590-0921-4B8B-AF33-C9989D0AB269}"/>
          </ac:picMkLst>
        </pc:picChg>
        <pc:picChg chg="add del mod">
          <ac:chgData name="Gasparotto, Jessica M" userId="S::jgasparotto@ldcsb.ca::db3e8c2a-73e2-415d-99f4-ec51cc623841" providerId="AD" clId="Web-{8C6BD09E-96BB-C93C-E6BF-B54A60ACE8F1}" dt="2020-07-15T15:48:14.439" v="2395"/>
          <ac:picMkLst>
            <pc:docMk/>
            <pc:sldMk cId="1163616421" sldId="271"/>
            <ac:picMk id="34" creationId="{273C7770-693B-45B5-AA3D-E732FD14014D}"/>
          </ac:picMkLst>
        </pc:picChg>
        <pc:picChg chg="add del mod">
          <ac:chgData name="Gasparotto, Jessica M" userId="S::jgasparotto@ldcsb.ca::db3e8c2a-73e2-415d-99f4-ec51cc623841" providerId="AD" clId="Web-{8C6BD09E-96BB-C93C-E6BF-B54A60ACE8F1}" dt="2020-07-15T15:47:41.968" v="2386"/>
          <ac:picMkLst>
            <pc:docMk/>
            <pc:sldMk cId="1163616421" sldId="271"/>
            <ac:picMk id="35" creationId="{A0618320-A5F8-47C5-B0CB-E5E80C8001D5}"/>
          </ac:picMkLst>
        </pc:picChg>
        <pc:picChg chg="add mod">
          <ac:chgData name="Gasparotto, Jessica M" userId="S::jgasparotto@ldcsb.ca::db3e8c2a-73e2-415d-99f4-ec51cc623841" providerId="AD" clId="Web-{8C6BD09E-96BB-C93C-E6BF-B54A60ACE8F1}" dt="2020-07-15T15:48:55.676" v="2407" actId="1076"/>
          <ac:picMkLst>
            <pc:docMk/>
            <pc:sldMk cId="1163616421" sldId="271"/>
            <ac:picMk id="36" creationId="{DC0B59A4-6598-4B64-A0EE-04CE5C43BB8A}"/>
          </ac:picMkLst>
        </pc:picChg>
      </pc:sldChg>
      <pc:sldChg chg="addSp delSp modSp add mod replId modClrScheme chgLayout">
        <pc:chgData name="Gasparotto, Jessica M" userId="S::jgasparotto@ldcsb.ca::db3e8c2a-73e2-415d-99f4-ec51cc623841" providerId="AD" clId="Web-{8C6BD09E-96BB-C93C-E6BF-B54A60ACE8F1}" dt="2020-07-15T17:04:27.013" v="2679"/>
        <pc:sldMkLst>
          <pc:docMk/>
          <pc:sldMk cId="596836963" sldId="272"/>
        </pc:sldMkLst>
        <pc:spChg chg="mod ord">
          <ac:chgData name="Gasparotto, Jessica M" userId="S::jgasparotto@ldcsb.ca::db3e8c2a-73e2-415d-99f4-ec51cc623841" providerId="AD" clId="Web-{8C6BD09E-96BB-C93C-E6BF-B54A60ACE8F1}" dt="2020-07-15T17:01:58.196" v="2617" actId="1076"/>
          <ac:spMkLst>
            <pc:docMk/>
            <pc:sldMk cId="596836963" sldId="272"/>
            <ac:spMk id="2" creationId="{3940C852-6558-4BBC-9D76-16A01C9712DB}"/>
          </ac:spMkLst>
        </pc:spChg>
        <pc:spChg chg="add mod">
          <ac:chgData name="Gasparotto, Jessica M" userId="S::jgasparotto@ldcsb.ca::db3e8c2a-73e2-415d-99f4-ec51cc623841" providerId="AD" clId="Web-{8C6BD09E-96BB-C93C-E6BF-B54A60ACE8F1}" dt="2020-07-15T17:02:30.135" v="2631" actId="20577"/>
          <ac:spMkLst>
            <pc:docMk/>
            <pc:sldMk cId="596836963" sldId="272"/>
            <ac:spMk id="3" creationId="{93C667CC-704F-441A-B4E0-11BC910D3C2D}"/>
          </ac:spMkLst>
        </pc:spChg>
        <pc:spChg chg="del mod ord">
          <ac:chgData name="Gasparotto, Jessica M" userId="S::jgasparotto@ldcsb.ca::db3e8c2a-73e2-415d-99f4-ec51cc623841" providerId="AD" clId="Web-{8C6BD09E-96BB-C93C-E6BF-B54A60ACE8F1}" dt="2020-07-15T17:01:18.524" v="2614"/>
          <ac:spMkLst>
            <pc:docMk/>
            <pc:sldMk cId="596836963" sldId="272"/>
            <ac:spMk id="4" creationId="{018FE35C-4E46-4820-B469-F3049B4EBD67}"/>
          </ac:spMkLst>
        </pc:spChg>
        <pc:spChg chg="mod">
          <ac:chgData name="Gasparotto, Jessica M" userId="S::jgasparotto@ldcsb.ca::db3e8c2a-73e2-415d-99f4-ec51cc623841" providerId="AD" clId="Web-{8C6BD09E-96BB-C93C-E6BF-B54A60ACE8F1}" dt="2020-07-15T16:58:05.565" v="2568" actId="1076"/>
          <ac:spMkLst>
            <pc:docMk/>
            <pc:sldMk cId="596836963" sldId="272"/>
            <ac:spMk id="10" creationId="{A376244C-65BC-4C99-AAE1-DDB2E445FF23}"/>
          </ac:spMkLst>
        </pc:spChg>
        <pc:spChg chg="mod">
          <ac:chgData name="Gasparotto, Jessica M" userId="S::jgasparotto@ldcsb.ca::db3e8c2a-73e2-415d-99f4-ec51cc623841" providerId="AD" clId="Web-{8C6BD09E-96BB-C93C-E6BF-B54A60ACE8F1}" dt="2020-07-15T14:58:23.050" v="2162" actId="20577"/>
          <ac:spMkLst>
            <pc:docMk/>
            <pc:sldMk cId="596836963" sldId="272"/>
            <ac:spMk id="11" creationId="{40C6FE98-C9FE-4814-8A07-AA5C261DA64D}"/>
          </ac:spMkLst>
        </pc:spChg>
        <pc:spChg chg="mod">
          <ac:chgData name="Gasparotto, Jessica M" userId="S::jgasparotto@ldcsb.ca::db3e8c2a-73e2-415d-99f4-ec51cc623841" providerId="AD" clId="Web-{8C6BD09E-96BB-C93C-E6BF-B54A60ACE8F1}" dt="2020-07-15T14:58:20.268" v="2160" actId="14100"/>
          <ac:spMkLst>
            <pc:docMk/>
            <pc:sldMk cId="596836963" sldId="272"/>
            <ac:spMk id="14" creationId="{8D8B930D-A19E-4707-840E-D535998F5B1C}"/>
          </ac:spMkLst>
        </pc:spChg>
        <pc:spChg chg="del">
          <ac:chgData name="Gasparotto, Jessica M" userId="S::jgasparotto@ldcsb.ca::db3e8c2a-73e2-415d-99f4-ec51cc623841" providerId="AD" clId="Web-{8C6BD09E-96BB-C93C-E6BF-B54A60ACE8F1}" dt="2020-07-15T14:58:02.298" v="2154"/>
          <ac:spMkLst>
            <pc:docMk/>
            <pc:sldMk cId="596836963" sldId="272"/>
            <ac:spMk id="15" creationId="{0C815EA6-C785-40DB-BFDC-83D93CD5E992}"/>
          </ac:spMkLst>
        </pc:spChg>
        <pc:spChg chg="add mod">
          <ac:chgData name="Gasparotto, Jessica M" userId="S::jgasparotto@ldcsb.ca::db3e8c2a-73e2-415d-99f4-ec51cc623841" providerId="AD" clId="Web-{8C6BD09E-96BB-C93C-E6BF-B54A60ACE8F1}" dt="2020-07-15T17:04:14.966" v="2676" actId="1076"/>
          <ac:spMkLst>
            <pc:docMk/>
            <pc:sldMk cId="596836963" sldId="272"/>
            <ac:spMk id="15" creationId="{59B64F8E-D521-4486-A87D-71619792A6B3}"/>
          </ac:spMkLst>
        </pc:spChg>
        <pc:spChg chg="add del mod">
          <ac:chgData name="Gasparotto, Jessica M" userId="S::jgasparotto@ldcsb.ca::db3e8c2a-73e2-415d-99f4-ec51cc623841" providerId="AD" clId="Web-{8C6BD09E-96BB-C93C-E6BF-B54A60ACE8F1}" dt="2020-07-15T17:02:02.087" v="2618"/>
          <ac:spMkLst>
            <pc:docMk/>
            <pc:sldMk cId="596836963" sldId="272"/>
            <ac:spMk id="18" creationId="{B5837828-B917-4DD4-BB83-C12C39350F72}"/>
          </ac:spMkLst>
        </pc:spChg>
        <pc:spChg chg="add mod">
          <ac:chgData name="Gasparotto, Jessica M" userId="S::jgasparotto@ldcsb.ca::db3e8c2a-73e2-415d-99f4-ec51cc623841" providerId="AD" clId="Web-{8C6BD09E-96BB-C93C-E6BF-B54A60ACE8F1}" dt="2020-07-15T15:08:56.686" v="2277" actId="1076"/>
          <ac:spMkLst>
            <pc:docMk/>
            <pc:sldMk cId="596836963" sldId="272"/>
            <ac:spMk id="19" creationId="{320FFB9B-164A-4EB1-BD56-B30DDC42E1BF}"/>
          </ac:spMkLst>
        </pc:spChg>
        <pc:spChg chg="add mod">
          <ac:chgData name="Gasparotto, Jessica M" userId="S::jgasparotto@ldcsb.ca::db3e8c2a-73e2-415d-99f4-ec51cc623841" providerId="AD" clId="Web-{8C6BD09E-96BB-C93C-E6BF-B54A60ACE8F1}" dt="2020-07-15T15:09:01.468" v="2279" actId="1076"/>
          <ac:spMkLst>
            <pc:docMk/>
            <pc:sldMk cId="596836963" sldId="272"/>
            <ac:spMk id="21" creationId="{F6CF82FA-DE60-47DF-89D9-4D10C09A0379}"/>
          </ac:spMkLst>
        </pc:spChg>
        <pc:spChg chg="add mod">
          <ac:chgData name="Gasparotto, Jessica M" userId="S::jgasparotto@ldcsb.ca::db3e8c2a-73e2-415d-99f4-ec51cc623841" providerId="AD" clId="Web-{8C6BD09E-96BB-C93C-E6BF-B54A60ACE8F1}" dt="2020-07-15T15:08:53.592" v="2276" actId="1076"/>
          <ac:spMkLst>
            <pc:docMk/>
            <pc:sldMk cId="596836963" sldId="272"/>
            <ac:spMk id="23" creationId="{ADB10D72-D5F0-46F8-AF7E-4429D404090F}"/>
          </ac:spMkLst>
        </pc:spChg>
        <pc:spChg chg="add mod">
          <ac:chgData name="Gasparotto, Jessica M" userId="S::jgasparotto@ldcsb.ca::db3e8c2a-73e2-415d-99f4-ec51cc623841" providerId="AD" clId="Web-{8C6BD09E-96BB-C93C-E6BF-B54A60ACE8F1}" dt="2020-07-15T15:08:45.357" v="2275" actId="1076"/>
          <ac:spMkLst>
            <pc:docMk/>
            <pc:sldMk cId="596836963" sldId="272"/>
            <ac:spMk id="25" creationId="{6B49058A-E19B-4680-B5CA-0AF1C4ED0075}"/>
          </ac:spMkLst>
        </pc:spChg>
        <pc:spChg chg="add mod">
          <ac:chgData name="Gasparotto, Jessica M" userId="S::jgasparotto@ldcsb.ca::db3e8c2a-73e2-415d-99f4-ec51cc623841" providerId="AD" clId="Web-{8C6BD09E-96BB-C93C-E6BF-B54A60ACE8F1}" dt="2020-07-15T15:08:43.842" v="2274" actId="1076"/>
          <ac:spMkLst>
            <pc:docMk/>
            <pc:sldMk cId="596836963" sldId="272"/>
            <ac:spMk id="27" creationId="{ECB675CA-D17D-4936-BD5C-6D0E732DC3AE}"/>
          </ac:spMkLst>
        </pc:spChg>
        <pc:spChg chg="add mod">
          <ac:chgData name="Gasparotto, Jessica M" userId="S::jgasparotto@ldcsb.ca::db3e8c2a-73e2-415d-99f4-ec51cc623841" providerId="AD" clId="Web-{8C6BD09E-96BB-C93C-E6BF-B54A60ACE8F1}" dt="2020-07-15T15:08:59.046" v="2278" actId="1076"/>
          <ac:spMkLst>
            <pc:docMk/>
            <pc:sldMk cId="596836963" sldId="272"/>
            <ac:spMk id="28" creationId="{7C9AF78E-61A1-4CAC-9385-47C5B506EB9D}"/>
          </ac:spMkLst>
        </pc:spChg>
        <pc:spChg chg="add mod">
          <ac:chgData name="Gasparotto, Jessica M" userId="S::jgasparotto@ldcsb.ca::db3e8c2a-73e2-415d-99f4-ec51cc623841" providerId="AD" clId="Web-{8C6BD09E-96BB-C93C-E6BF-B54A60ACE8F1}" dt="2020-07-15T15:08:11.840" v="2271" actId="20577"/>
          <ac:spMkLst>
            <pc:docMk/>
            <pc:sldMk cId="596836963" sldId="272"/>
            <ac:spMk id="30" creationId="{537BFEDC-9AE0-40BB-B65B-A8D89B49D03C}"/>
          </ac:spMkLst>
        </pc:spChg>
        <pc:spChg chg="add mod">
          <ac:chgData name="Gasparotto, Jessica M" userId="S::jgasparotto@ldcsb.ca::db3e8c2a-73e2-415d-99f4-ec51cc623841" providerId="AD" clId="Web-{8C6BD09E-96BB-C93C-E6BF-B54A60ACE8F1}" dt="2020-07-15T17:04:17.013" v="2677" actId="1076"/>
          <ac:spMkLst>
            <pc:docMk/>
            <pc:sldMk cId="596836963" sldId="272"/>
            <ac:spMk id="32" creationId="{14A1D546-FC2A-4624-B441-FECF9879EFE5}"/>
          </ac:spMkLst>
        </pc:spChg>
        <pc:grpChg chg="mod">
          <ac:chgData name="Gasparotto, Jessica M" userId="S::jgasparotto@ldcsb.ca::db3e8c2a-73e2-415d-99f4-ec51cc623841" providerId="AD" clId="Web-{8C6BD09E-96BB-C93C-E6BF-B54A60ACE8F1}" dt="2020-07-15T14:58:32.238" v="2168" actId="1076"/>
          <ac:grpSpMkLst>
            <pc:docMk/>
            <pc:sldMk cId="596836963" sldId="272"/>
            <ac:grpSpMk id="6" creationId="{C85D4DF9-E878-4683-BA22-2D3DC0544A1A}"/>
          </ac:grpSpMkLst>
        </pc:grpChg>
        <pc:grpChg chg="add">
          <ac:chgData name="Gasparotto, Jessica M" userId="S::jgasparotto@ldcsb.ca::db3e8c2a-73e2-415d-99f4-ec51cc623841" providerId="AD" clId="Web-{8C6BD09E-96BB-C93C-E6BF-B54A60ACE8F1}" dt="2020-07-15T17:04:20.919" v="2678"/>
          <ac:grpSpMkLst>
            <pc:docMk/>
            <pc:sldMk cId="596836963" sldId="272"/>
            <ac:grpSpMk id="20" creationId="{2D142C2A-B4B8-45DE-A20B-A7A4F24232D3}"/>
          </ac:grpSpMkLst>
        </pc:grpChg>
        <pc:grpChg chg="add">
          <ac:chgData name="Gasparotto, Jessica M" userId="S::jgasparotto@ldcsb.ca::db3e8c2a-73e2-415d-99f4-ec51cc623841" providerId="AD" clId="Web-{8C6BD09E-96BB-C93C-E6BF-B54A60ACE8F1}" dt="2020-07-15T17:04:27.013" v="2679"/>
          <ac:grpSpMkLst>
            <pc:docMk/>
            <pc:sldMk cId="596836963" sldId="272"/>
            <ac:grpSpMk id="22" creationId="{C8FF1302-E9CD-4039-A35F-A1388383D9ED}"/>
          </ac:grpSpMkLst>
        </pc:grpChg>
        <pc:grpChg chg="add mod">
          <ac:chgData name="Gasparotto, Jessica M" userId="S::jgasparotto@ldcsb.ca::db3e8c2a-73e2-415d-99f4-ec51cc623841" providerId="AD" clId="Web-{8C6BD09E-96BB-C93C-E6BF-B54A60ACE8F1}" dt="2020-07-15T17:04:14.950" v="2675" actId="1076"/>
          <ac:grpSpMkLst>
            <pc:docMk/>
            <pc:sldMk cId="596836963" sldId="272"/>
            <ac:grpSpMk id="33" creationId="{72F3DE50-B1A6-42B4-A71C-F3D6E726F489}"/>
          </ac:grpSpMkLst>
        </pc:grpChg>
        <pc:picChg chg="add del mod">
          <ac:chgData name="Gasparotto, Jessica M" userId="S::jgasparotto@ldcsb.ca::db3e8c2a-73e2-415d-99f4-ec51cc623841" providerId="AD" clId="Web-{8C6BD09E-96BB-C93C-E6BF-B54A60ACE8F1}" dt="2020-07-15T16:47:11.923" v="2472"/>
          <ac:picMkLst>
            <pc:docMk/>
            <pc:sldMk cId="596836963" sldId="272"/>
            <ac:picMk id="7" creationId="{B9AEDBE9-3B29-4BCF-B780-BC07AB93DF0B}"/>
          </ac:picMkLst>
        </pc:picChg>
        <pc:picChg chg="add mod">
          <ac:chgData name="Gasparotto, Jessica M" userId="S::jgasparotto@ldcsb.ca::db3e8c2a-73e2-415d-99f4-ec51cc623841" providerId="AD" clId="Web-{8C6BD09E-96BB-C93C-E6BF-B54A60ACE8F1}" dt="2020-07-15T15:03:11.976" v="2230" actId="1076"/>
          <ac:picMkLst>
            <pc:docMk/>
            <pc:sldMk cId="596836963" sldId="272"/>
            <ac:picMk id="9" creationId="{7F3BA81A-3969-4057-BA67-94EC350B54FD}"/>
          </ac:picMkLst>
        </pc:picChg>
      </pc:sldChg>
      <pc:sldChg chg="delSp modSp add del mod replId modClrScheme chgLayout">
        <pc:chgData name="Gasparotto, Jessica M" userId="S::jgasparotto@ldcsb.ca::db3e8c2a-73e2-415d-99f4-ec51cc623841" providerId="AD" clId="Web-{8C6BD09E-96BB-C93C-E6BF-B54A60ACE8F1}" dt="2020-07-15T16:29:45.942" v="2436"/>
        <pc:sldMkLst>
          <pc:docMk/>
          <pc:sldMk cId="1737760768" sldId="273"/>
        </pc:sldMkLst>
        <pc:spChg chg="mod ord">
          <ac:chgData name="Gasparotto, Jessica M" userId="S::jgasparotto@ldcsb.ca::db3e8c2a-73e2-415d-99f4-ec51cc623841" providerId="AD" clId="Web-{8C6BD09E-96BB-C93C-E6BF-B54A60ACE8F1}" dt="2020-07-15T16:28:00.080" v="2427"/>
          <ac:spMkLst>
            <pc:docMk/>
            <pc:sldMk cId="1737760768" sldId="273"/>
            <ac:spMk id="2" creationId="{3940C852-6558-4BBC-9D76-16A01C9712DB}"/>
          </ac:spMkLst>
        </pc:spChg>
        <pc:spChg chg="mod ord">
          <ac:chgData name="Gasparotto, Jessica M" userId="S::jgasparotto@ldcsb.ca::db3e8c2a-73e2-415d-99f4-ec51cc623841" providerId="AD" clId="Web-{8C6BD09E-96BB-C93C-E6BF-B54A60ACE8F1}" dt="2020-07-15T16:28:00.080" v="2427"/>
          <ac:spMkLst>
            <pc:docMk/>
            <pc:sldMk cId="1737760768" sldId="273"/>
            <ac:spMk id="4" creationId="{018FE35C-4E46-4820-B469-F3049B4EBD67}"/>
          </ac:spMkLst>
        </pc:spChg>
        <pc:picChg chg="del">
          <ac:chgData name="Gasparotto, Jessica M" userId="S::jgasparotto@ldcsb.ca::db3e8c2a-73e2-415d-99f4-ec51cc623841" providerId="AD" clId="Web-{8C6BD09E-96BB-C93C-E6BF-B54A60ACE8F1}" dt="2020-07-15T15:29:50.912" v="2317"/>
          <ac:picMkLst>
            <pc:docMk/>
            <pc:sldMk cId="1737760768" sldId="273"/>
            <ac:picMk id="26" creationId="{840FD819-2A48-425E-941D-551EA9F2300B}"/>
          </ac:picMkLst>
        </pc:picChg>
      </pc:sldChg>
      <pc:sldChg chg="addSp delSp modSp add replId">
        <pc:chgData name="Gasparotto, Jessica M" userId="S::jgasparotto@ldcsb.ca::db3e8c2a-73e2-415d-99f4-ec51cc623841" providerId="AD" clId="Web-{8C6BD09E-96BB-C93C-E6BF-B54A60ACE8F1}" dt="2020-07-15T17:13:56.512" v="2831" actId="1076"/>
        <pc:sldMkLst>
          <pc:docMk/>
          <pc:sldMk cId="2109091740" sldId="273"/>
        </pc:sldMkLst>
        <pc:spChg chg="del mod">
          <ac:chgData name="Gasparotto, Jessica M" userId="S::jgasparotto@ldcsb.ca::db3e8c2a-73e2-415d-99f4-ec51cc623841" providerId="AD" clId="Web-{8C6BD09E-96BB-C93C-E6BF-B54A60ACE8F1}" dt="2020-07-15T17:07:27.018" v="2712"/>
          <ac:spMkLst>
            <pc:docMk/>
            <pc:sldMk cId="2109091740" sldId="273"/>
            <ac:spMk id="4" creationId="{018FE35C-4E46-4820-B469-F3049B4EBD67}"/>
          </ac:spMkLst>
        </pc:spChg>
        <pc:spChg chg="del">
          <ac:chgData name="Gasparotto, Jessica M" userId="S::jgasparotto@ldcsb.ca::db3e8c2a-73e2-415d-99f4-ec51cc623841" providerId="AD" clId="Web-{8C6BD09E-96BB-C93C-E6BF-B54A60ACE8F1}" dt="2020-07-15T17:01:00.257" v="2611"/>
          <ac:spMkLst>
            <pc:docMk/>
            <pc:sldMk cId="2109091740" sldId="273"/>
            <ac:spMk id="7" creationId="{B0BAE31F-01BD-4450-BC02-5271B3EE060F}"/>
          </ac:spMkLst>
        </pc:spChg>
        <pc:spChg chg="del">
          <ac:chgData name="Gasparotto, Jessica M" userId="S::jgasparotto@ldcsb.ca::db3e8c2a-73e2-415d-99f4-ec51cc623841" providerId="AD" clId="Web-{8C6BD09E-96BB-C93C-E6BF-B54A60ACE8F1}" dt="2020-07-15T17:07:09.142" v="2702"/>
          <ac:spMkLst>
            <pc:docMk/>
            <pc:sldMk cId="2109091740" sldId="273"/>
            <ac:spMk id="9" creationId="{BE706949-46F1-4850-AA7D-708C9919266C}"/>
          </ac:spMkLst>
        </pc:spChg>
        <pc:spChg chg="mod">
          <ac:chgData name="Gasparotto, Jessica M" userId="S::jgasparotto@ldcsb.ca::db3e8c2a-73e2-415d-99f4-ec51cc623841" providerId="AD" clId="Web-{8C6BD09E-96BB-C93C-E6BF-B54A60ACE8F1}" dt="2020-07-15T17:03:58.325" v="2670" actId="20577"/>
          <ac:spMkLst>
            <pc:docMk/>
            <pc:sldMk cId="2109091740" sldId="273"/>
            <ac:spMk id="10" creationId="{A376244C-65BC-4C99-AAE1-DDB2E445FF23}"/>
          </ac:spMkLst>
        </pc:spChg>
        <pc:spChg chg="mod">
          <ac:chgData name="Gasparotto, Jessica M" userId="S::jgasparotto@ldcsb.ca::db3e8c2a-73e2-415d-99f4-ec51cc623841" providerId="AD" clId="Web-{8C6BD09E-96BB-C93C-E6BF-B54A60ACE8F1}" dt="2020-07-15T17:03:52.715" v="2665" actId="20577"/>
          <ac:spMkLst>
            <pc:docMk/>
            <pc:sldMk cId="2109091740" sldId="273"/>
            <ac:spMk id="11" creationId="{40C6FE98-C9FE-4814-8A07-AA5C261DA64D}"/>
          </ac:spMkLst>
        </pc:spChg>
        <pc:spChg chg="mod">
          <ac:chgData name="Gasparotto, Jessica M" userId="S::jgasparotto@ldcsb.ca::db3e8c2a-73e2-415d-99f4-ec51cc623841" providerId="AD" clId="Web-{8C6BD09E-96BB-C93C-E6BF-B54A60ACE8F1}" dt="2020-07-15T17:03:55.450" v="2666" actId="20577"/>
          <ac:spMkLst>
            <pc:docMk/>
            <pc:sldMk cId="2109091740" sldId="273"/>
            <ac:spMk id="14" creationId="{8D8B930D-A19E-4707-840E-D535998F5B1C}"/>
          </ac:spMkLst>
        </pc:spChg>
        <pc:spChg chg="add mod">
          <ac:chgData name="Gasparotto, Jessica M" userId="S::jgasparotto@ldcsb.ca::db3e8c2a-73e2-415d-99f4-ec51cc623841" providerId="AD" clId="Web-{8C6BD09E-96BB-C93C-E6BF-B54A60ACE8F1}" dt="2020-07-15T17:07:42.159" v="2717" actId="1076"/>
          <ac:spMkLst>
            <pc:docMk/>
            <pc:sldMk cId="2109091740" sldId="273"/>
            <ac:spMk id="15" creationId="{DFBB3FF3-72A8-4F57-90C8-6D2057B3654A}"/>
          </ac:spMkLst>
        </pc:spChg>
        <pc:spChg chg="add mod">
          <ac:chgData name="Gasparotto, Jessica M" userId="S::jgasparotto@ldcsb.ca::db3e8c2a-73e2-415d-99f4-ec51cc623841" providerId="AD" clId="Web-{8C6BD09E-96BB-C93C-E6BF-B54A60ACE8F1}" dt="2020-07-15T17:12:13.166" v="2803" actId="20577"/>
          <ac:spMkLst>
            <pc:docMk/>
            <pc:sldMk cId="2109091740" sldId="273"/>
            <ac:spMk id="16" creationId="{8126D90F-5058-4669-8CF4-0DBEABBC24DD}"/>
          </ac:spMkLst>
        </pc:spChg>
        <pc:spChg chg="mod">
          <ac:chgData name="Gasparotto, Jessica M" userId="S::jgasparotto@ldcsb.ca::db3e8c2a-73e2-415d-99f4-ec51cc623841" providerId="AD" clId="Web-{8C6BD09E-96BB-C93C-E6BF-B54A60ACE8F1}" dt="2020-07-15T17:04:04.075" v="2673" actId="14100"/>
          <ac:spMkLst>
            <pc:docMk/>
            <pc:sldMk cId="2109091740" sldId="273"/>
            <ac:spMk id="19" creationId="{BE376E9B-763B-4F44-8D3A-E05B968A78E1}"/>
          </ac:spMkLst>
        </pc:spChg>
        <pc:spChg chg="mod">
          <ac:chgData name="Gasparotto, Jessica M" userId="S::jgasparotto@ldcsb.ca::db3e8c2a-73e2-415d-99f4-ec51cc623841" providerId="AD" clId="Web-{8C6BD09E-96BB-C93C-E6BF-B54A60ACE8F1}" dt="2020-07-15T17:04:06.497" v="2674" actId="1076"/>
          <ac:spMkLst>
            <pc:docMk/>
            <pc:sldMk cId="2109091740" sldId="273"/>
            <ac:spMk id="21" creationId="{324DCE34-9322-4996-B594-7DE57431B8EF}"/>
          </ac:spMkLst>
        </pc:spChg>
        <pc:spChg chg="mod topLvl">
          <ac:chgData name="Gasparotto, Jessica M" userId="S::jgasparotto@ldcsb.ca::db3e8c2a-73e2-415d-99f4-ec51cc623841" providerId="AD" clId="Web-{8C6BD09E-96BB-C93C-E6BF-B54A60ACE8F1}" dt="2020-07-15T17:07:34.096" v="2715" actId="1076"/>
          <ac:spMkLst>
            <pc:docMk/>
            <pc:sldMk cId="2109091740" sldId="273"/>
            <ac:spMk id="23" creationId="{D9F2BAFE-757F-479E-BBF7-5AA9BE42A331}"/>
          </ac:spMkLst>
        </pc:spChg>
        <pc:spChg chg="add del mod">
          <ac:chgData name="Gasparotto, Jessica M" userId="S::jgasparotto@ldcsb.ca::db3e8c2a-73e2-415d-99f4-ec51cc623841" providerId="AD" clId="Web-{8C6BD09E-96BB-C93C-E6BF-B54A60ACE8F1}" dt="2020-07-15T17:07:31.158" v="2714"/>
          <ac:spMkLst>
            <pc:docMk/>
            <pc:sldMk cId="2109091740" sldId="273"/>
            <ac:spMk id="37" creationId="{6F1F6494-DCAB-4B79-9078-E829BD85D983}"/>
          </ac:spMkLst>
        </pc:spChg>
        <pc:spChg chg="add mod">
          <ac:chgData name="Gasparotto, Jessica M" userId="S::jgasparotto@ldcsb.ca::db3e8c2a-73e2-415d-99f4-ec51cc623841" providerId="AD" clId="Web-{8C6BD09E-96BB-C93C-E6BF-B54A60ACE8F1}" dt="2020-07-15T17:13:56.512" v="2831" actId="1076"/>
          <ac:spMkLst>
            <pc:docMk/>
            <pc:sldMk cId="2109091740" sldId="273"/>
            <ac:spMk id="40" creationId="{155C19F9-B8F3-4A35-A27B-5B214E9C5288}"/>
          </ac:spMkLst>
        </pc:spChg>
        <pc:spChg chg="add mod">
          <ac:chgData name="Gasparotto, Jessica M" userId="S::jgasparotto@ldcsb.ca::db3e8c2a-73e2-415d-99f4-ec51cc623841" providerId="AD" clId="Web-{8C6BD09E-96BB-C93C-E6BF-B54A60ACE8F1}" dt="2020-07-15T17:13:40.231" v="2826" actId="1076"/>
          <ac:spMkLst>
            <pc:docMk/>
            <pc:sldMk cId="2109091740" sldId="273"/>
            <ac:spMk id="42" creationId="{4042E823-1066-46B2-8978-662658EB3DD3}"/>
          </ac:spMkLst>
        </pc:spChg>
        <pc:spChg chg="add mod">
          <ac:chgData name="Gasparotto, Jessica M" userId="S::jgasparotto@ldcsb.ca::db3e8c2a-73e2-415d-99f4-ec51cc623841" providerId="AD" clId="Web-{8C6BD09E-96BB-C93C-E6BF-B54A60ACE8F1}" dt="2020-07-15T17:13:50.356" v="2830" actId="1076"/>
          <ac:spMkLst>
            <pc:docMk/>
            <pc:sldMk cId="2109091740" sldId="273"/>
            <ac:spMk id="44" creationId="{A46BAEE0-061F-49AB-B4C1-33FA3C42D9A9}"/>
          </ac:spMkLst>
        </pc:spChg>
        <pc:spChg chg="add mod">
          <ac:chgData name="Gasparotto, Jessica M" userId="S::jgasparotto@ldcsb.ca::db3e8c2a-73e2-415d-99f4-ec51cc623841" providerId="AD" clId="Web-{8C6BD09E-96BB-C93C-E6BF-B54A60ACE8F1}" dt="2020-07-15T17:13:45.293" v="2829" actId="14100"/>
          <ac:spMkLst>
            <pc:docMk/>
            <pc:sldMk cId="2109091740" sldId="273"/>
            <ac:spMk id="46" creationId="{607603E5-F1FC-4702-BC1F-28C4C9D92A7E}"/>
          </ac:spMkLst>
        </pc:spChg>
        <pc:spChg chg="add mod">
          <ac:chgData name="Gasparotto, Jessica M" userId="S::jgasparotto@ldcsb.ca::db3e8c2a-73e2-415d-99f4-ec51cc623841" providerId="AD" clId="Web-{8C6BD09E-96BB-C93C-E6BF-B54A60ACE8F1}" dt="2020-07-15T17:13:42.434" v="2827" actId="1076"/>
          <ac:spMkLst>
            <pc:docMk/>
            <pc:sldMk cId="2109091740" sldId="273"/>
            <ac:spMk id="48" creationId="{7BCE87D4-587B-49E0-B1BC-299952CB140C}"/>
          </ac:spMkLst>
        </pc:spChg>
        <pc:spChg chg="add mod">
          <ac:chgData name="Gasparotto, Jessica M" userId="S::jgasparotto@ldcsb.ca::db3e8c2a-73e2-415d-99f4-ec51cc623841" providerId="AD" clId="Web-{8C6BD09E-96BB-C93C-E6BF-B54A60ACE8F1}" dt="2020-07-15T17:13:38.762" v="2825" actId="1076"/>
          <ac:spMkLst>
            <pc:docMk/>
            <pc:sldMk cId="2109091740" sldId="273"/>
            <ac:spMk id="50" creationId="{DBD8AACD-7B7A-4556-B3B0-36919F15283E}"/>
          </ac:spMkLst>
        </pc:spChg>
        <pc:grpChg chg="add del mod">
          <ac:chgData name="Gasparotto, Jessica M" userId="S::jgasparotto@ldcsb.ca::db3e8c2a-73e2-415d-99f4-ec51cc623841" providerId="AD" clId="Web-{8C6BD09E-96BB-C93C-E6BF-B54A60ACE8F1}" dt="2020-07-15T17:04:56.139" v="2684"/>
          <ac:grpSpMkLst>
            <pc:docMk/>
            <pc:sldMk cId="2109091740" sldId="273"/>
            <ac:grpSpMk id="3" creationId="{E882AC31-A3C0-47E7-861C-337E8F2C7C58}"/>
          </ac:grpSpMkLst>
        </pc:grpChg>
        <pc:grpChg chg="del topLvl">
          <ac:chgData name="Gasparotto, Jessica M" userId="S::jgasparotto@ldcsb.ca::db3e8c2a-73e2-415d-99f4-ec51cc623841" providerId="AD" clId="Web-{8C6BD09E-96BB-C93C-E6BF-B54A60ACE8F1}" dt="2020-07-15T17:05:03.373" v="2686"/>
          <ac:grpSpMkLst>
            <pc:docMk/>
            <pc:sldMk cId="2109091740" sldId="273"/>
            <ac:grpSpMk id="20" creationId="{3BFFA8ED-D83D-4E17-9F72-C93C471B5E51}"/>
          </ac:grpSpMkLst>
        </pc:grpChg>
        <pc:grpChg chg="mod">
          <ac:chgData name="Gasparotto, Jessica M" userId="S::jgasparotto@ldcsb.ca::db3e8c2a-73e2-415d-99f4-ec51cc623841" providerId="AD" clId="Web-{8C6BD09E-96BB-C93C-E6BF-B54A60ACE8F1}" dt="2020-07-15T17:07:38.877" v="2716" actId="1076"/>
          <ac:grpSpMkLst>
            <pc:docMk/>
            <pc:sldMk cId="2109091740" sldId="273"/>
            <ac:grpSpMk id="22" creationId="{77B375D5-7374-41FA-8726-7895F8905DD6}"/>
          </ac:grpSpMkLst>
        </pc:grpChg>
        <pc:picChg chg="del">
          <ac:chgData name="Gasparotto, Jessica M" userId="S::jgasparotto@ldcsb.ca::db3e8c2a-73e2-415d-99f4-ec51cc623841" providerId="AD" clId="Web-{8C6BD09E-96BB-C93C-E6BF-B54A60ACE8F1}" dt="2020-07-15T17:01:01.492" v="2612"/>
          <ac:picMkLst>
            <pc:docMk/>
            <pc:sldMk cId="2109091740" sldId="273"/>
            <ac:picMk id="17" creationId="{2D4DD2F2-BAF6-4161-95BB-2CC3C89B27A4}"/>
          </ac:picMkLst>
        </pc:picChg>
        <pc:picChg chg="add mod">
          <ac:chgData name="Gasparotto, Jessica M" userId="S::jgasparotto@ldcsb.ca::db3e8c2a-73e2-415d-99f4-ec51cc623841" providerId="AD" clId="Web-{8C6BD09E-96BB-C93C-E6BF-B54A60ACE8F1}" dt="2020-07-15T17:13:33.027" v="2823" actId="1076"/>
          <ac:picMkLst>
            <pc:docMk/>
            <pc:sldMk cId="2109091740" sldId="273"/>
            <ac:picMk id="38" creationId="{8837DED7-C6A5-4ACF-A399-86A3F9948191}"/>
          </ac:picMkLst>
        </pc:picChg>
      </pc:sldChg>
      <pc:sldChg chg="addSp delSp modSp add del mod replId setBg">
        <pc:chgData name="Gasparotto, Jessica M" userId="S::jgasparotto@ldcsb.ca::db3e8c2a-73e2-415d-99f4-ec51cc623841" providerId="AD" clId="Web-{8C6BD09E-96BB-C93C-E6BF-B54A60ACE8F1}" dt="2020-07-15T18:06:46.153" v="3136"/>
        <pc:sldMkLst>
          <pc:docMk/>
          <pc:sldMk cId="1090505142" sldId="274"/>
        </pc:sldMkLst>
        <pc:spChg chg="mod">
          <ac:chgData name="Gasparotto, Jessica M" userId="S::jgasparotto@ldcsb.ca::db3e8c2a-73e2-415d-99f4-ec51cc623841" providerId="AD" clId="Web-{8C6BD09E-96BB-C93C-E6BF-B54A60ACE8F1}" dt="2020-07-15T17:17:07.205" v="2849" actId="1076"/>
          <ac:spMkLst>
            <pc:docMk/>
            <pc:sldMk cId="1090505142" sldId="274"/>
            <ac:spMk id="40" creationId="{155C19F9-B8F3-4A35-A27B-5B214E9C5288}"/>
          </ac:spMkLst>
        </pc:spChg>
        <pc:spChg chg="mod">
          <ac:chgData name="Gasparotto, Jessica M" userId="S::jgasparotto@ldcsb.ca::db3e8c2a-73e2-415d-99f4-ec51cc623841" providerId="AD" clId="Web-{8C6BD09E-96BB-C93C-E6BF-B54A60ACE8F1}" dt="2020-07-15T18:04:05.696" v="3135" actId="1076"/>
          <ac:spMkLst>
            <pc:docMk/>
            <pc:sldMk cId="1090505142" sldId="274"/>
            <ac:spMk id="42" creationId="{4042E823-1066-46B2-8978-662658EB3DD3}"/>
          </ac:spMkLst>
        </pc:spChg>
        <pc:spChg chg="mod">
          <ac:chgData name="Gasparotto, Jessica M" userId="S::jgasparotto@ldcsb.ca::db3e8c2a-73e2-415d-99f4-ec51cc623841" providerId="AD" clId="Web-{8C6BD09E-96BB-C93C-E6BF-B54A60ACE8F1}" dt="2020-07-15T17:16:49.658" v="2844" actId="1076"/>
          <ac:spMkLst>
            <pc:docMk/>
            <pc:sldMk cId="1090505142" sldId="274"/>
            <ac:spMk id="44" creationId="{A46BAEE0-061F-49AB-B4C1-33FA3C42D9A9}"/>
          </ac:spMkLst>
        </pc:spChg>
        <pc:spChg chg="mod">
          <ac:chgData name="Gasparotto, Jessica M" userId="S::jgasparotto@ldcsb.ca::db3e8c2a-73e2-415d-99f4-ec51cc623841" providerId="AD" clId="Web-{8C6BD09E-96BB-C93C-E6BF-B54A60ACE8F1}" dt="2020-07-15T17:21:02.867" v="2852" actId="1076"/>
          <ac:spMkLst>
            <pc:docMk/>
            <pc:sldMk cId="1090505142" sldId="274"/>
            <ac:spMk id="46" creationId="{607603E5-F1FC-4702-BC1F-28C4C9D92A7E}"/>
          </ac:spMkLst>
        </pc:spChg>
        <pc:spChg chg="mod">
          <ac:chgData name="Gasparotto, Jessica M" userId="S::jgasparotto@ldcsb.ca::db3e8c2a-73e2-415d-99f4-ec51cc623841" providerId="AD" clId="Web-{8C6BD09E-96BB-C93C-E6BF-B54A60ACE8F1}" dt="2020-07-15T17:20:58.852" v="2851" actId="1076"/>
          <ac:spMkLst>
            <pc:docMk/>
            <pc:sldMk cId="1090505142" sldId="274"/>
            <ac:spMk id="48" creationId="{7BCE87D4-587B-49E0-B1BC-299952CB140C}"/>
          </ac:spMkLst>
        </pc:spChg>
        <pc:spChg chg="mod">
          <ac:chgData name="Gasparotto, Jessica M" userId="S::jgasparotto@ldcsb.ca::db3e8c2a-73e2-415d-99f4-ec51cc623841" providerId="AD" clId="Web-{8C6BD09E-96BB-C93C-E6BF-B54A60ACE8F1}" dt="2020-07-15T18:04:03.899" v="3134" actId="1076"/>
          <ac:spMkLst>
            <pc:docMk/>
            <pc:sldMk cId="1090505142" sldId="274"/>
            <ac:spMk id="50" creationId="{DBD8AACD-7B7A-4556-B3B0-36919F15283E}"/>
          </ac:spMkLst>
        </pc:spChg>
        <pc:picChg chg="add mod ord modCrop">
          <ac:chgData name="Gasparotto, Jessica M" userId="S::jgasparotto@ldcsb.ca::db3e8c2a-73e2-415d-99f4-ec51cc623841" providerId="AD" clId="Web-{8C6BD09E-96BB-C93C-E6BF-B54A60ACE8F1}" dt="2020-07-15T17:16:46.439" v="2843"/>
          <ac:picMkLst>
            <pc:docMk/>
            <pc:sldMk cId="1090505142" sldId="274"/>
            <ac:picMk id="3" creationId="{6F3EEBA6-CDDD-4B16-BAF8-F783C43423D5}"/>
          </ac:picMkLst>
        </pc:picChg>
        <pc:picChg chg="del">
          <ac:chgData name="Gasparotto, Jessica M" userId="S::jgasparotto@ldcsb.ca::db3e8c2a-73e2-415d-99f4-ec51cc623841" providerId="AD" clId="Web-{8C6BD09E-96BB-C93C-E6BF-B54A60ACE8F1}" dt="2020-07-15T17:14:55.623" v="2833"/>
          <ac:picMkLst>
            <pc:docMk/>
            <pc:sldMk cId="1090505142" sldId="274"/>
            <ac:picMk id="38" creationId="{8837DED7-C6A5-4ACF-A399-86A3F9948191}"/>
          </ac:picMkLst>
        </pc:picChg>
      </pc:sldChg>
      <pc:sldChg chg="modSp new">
        <pc:chgData name="Gasparotto, Jessica M" userId="S::jgasparotto@ldcsb.ca::db3e8c2a-73e2-415d-99f4-ec51cc623841" providerId="AD" clId="Web-{8C6BD09E-96BB-C93C-E6BF-B54A60ACE8F1}" dt="2020-07-15T17:30:24.242" v="3121" actId="20577"/>
        <pc:sldMkLst>
          <pc:docMk/>
          <pc:sldMk cId="2803450666" sldId="275"/>
        </pc:sldMkLst>
        <pc:spChg chg="mod">
          <ac:chgData name="Gasparotto, Jessica M" userId="S::jgasparotto@ldcsb.ca::db3e8c2a-73e2-415d-99f4-ec51cc623841" providerId="AD" clId="Web-{8C6BD09E-96BB-C93C-E6BF-B54A60ACE8F1}" dt="2020-07-15T17:27:01.236" v="3085" actId="20577"/>
          <ac:spMkLst>
            <pc:docMk/>
            <pc:sldMk cId="2803450666" sldId="275"/>
            <ac:spMk id="2" creationId="{8E453EA0-6F00-40EC-95BF-320149CEB52C}"/>
          </ac:spMkLst>
        </pc:spChg>
        <pc:spChg chg="mod">
          <ac:chgData name="Gasparotto, Jessica M" userId="S::jgasparotto@ldcsb.ca::db3e8c2a-73e2-415d-99f4-ec51cc623841" providerId="AD" clId="Web-{8C6BD09E-96BB-C93C-E6BF-B54A60ACE8F1}" dt="2020-07-15T17:30:24.242" v="3121" actId="20577"/>
          <ac:spMkLst>
            <pc:docMk/>
            <pc:sldMk cId="2803450666" sldId="275"/>
            <ac:spMk id="3" creationId="{07CA9B83-48A2-4081-9DEA-4B755EF27CB5}"/>
          </ac:spMkLst>
        </pc:spChg>
      </pc:sldChg>
      <pc:sldChg chg="addSp delSp modSp add mod replId setBg">
        <pc:chgData name="Gasparotto, Jessica M" userId="S::jgasparotto@ldcsb.ca::db3e8c2a-73e2-415d-99f4-ec51cc623841" providerId="AD" clId="Web-{8C6BD09E-96BB-C93C-E6BF-B54A60ACE8F1}" dt="2020-07-15T18:18:34.996" v="3188"/>
        <pc:sldMkLst>
          <pc:docMk/>
          <pc:sldMk cId="2292340819" sldId="276"/>
        </pc:sldMkLst>
        <pc:spChg chg="mod">
          <ac:chgData name="Gasparotto, Jessica M" userId="S::jgasparotto@ldcsb.ca::db3e8c2a-73e2-415d-99f4-ec51cc623841" providerId="AD" clId="Web-{8C6BD09E-96BB-C93C-E6BF-B54A60ACE8F1}" dt="2020-07-15T18:11:56.503" v="3176" actId="1076"/>
          <ac:spMkLst>
            <pc:docMk/>
            <pc:sldMk cId="2292340819" sldId="276"/>
            <ac:spMk id="40" creationId="{155C19F9-B8F3-4A35-A27B-5B214E9C5288}"/>
          </ac:spMkLst>
        </pc:spChg>
        <pc:spChg chg="mod">
          <ac:chgData name="Gasparotto, Jessica M" userId="S::jgasparotto@ldcsb.ca::db3e8c2a-73e2-415d-99f4-ec51cc623841" providerId="AD" clId="Web-{8C6BD09E-96BB-C93C-E6BF-B54A60ACE8F1}" dt="2020-07-15T18:11:35.643" v="3171" actId="1076"/>
          <ac:spMkLst>
            <pc:docMk/>
            <pc:sldMk cId="2292340819" sldId="276"/>
            <ac:spMk id="42" creationId="{4042E823-1066-46B2-8978-662658EB3DD3}"/>
          </ac:spMkLst>
        </pc:spChg>
        <pc:spChg chg="mod">
          <ac:chgData name="Gasparotto, Jessica M" userId="S::jgasparotto@ldcsb.ca::db3e8c2a-73e2-415d-99f4-ec51cc623841" providerId="AD" clId="Web-{8C6BD09E-96BB-C93C-E6BF-B54A60ACE8F1}" dt="2020-07-15T18:11:53.847" v="3175" actId="1076"/>
          <ac:spMkLst>
            <pc:docMk/>
            <pc:sldMk cId="2292340819" sldId="276"/>
            <ac:spMk id="44" creationId="{A46BAEE0-061F-49AB-B4C1-33FA3C42D9A9}"/>
          </ac:spMkLst>
        </pc:spChg>
        <pc:spChg chg="mod">
          <ac:chgData name="Gasparotto, Jessica M" userId="S::jgasparotto@ldcsb.ca::db3e8c2a-73e2-415d-99f4-ec51cc623841" providerId="AD" clId="Web-{8C6BD09E-96BB-C93C-E6BF-B54A60ACE8F1}" dt="2020-07-15T18:11:33.909" v="3170" actId="1076"/>
          <ac:spMkLst>
            <pc:docMk/>
            <pc:sldMk cId="2292340819" sldId="276"/>
            <ac:spMk id="50" creationId="{DBD8AACD-7B7A-4556-B3B0-36919F15283E}"/>
          </ac:spMkLst>
        </pc:spChg>
        <pc:picChg chg="add del mod ord modCrop">
          <ac:chgData name="Gasparotto, Jessica M" userId="S::jgasparotto@ldcsb.ca::db3e8c2a-73e2-415d-99f4-ec51cc623841" providerId="AD" clId="Web-{8C6BD09E-96BB-C93C-E6BF-B54A60ACE8F1}" dt="2020-07-15T18:18:05.152" v="3179"/>
          <ac:picMkLst>
            <pc:docMk/>
            <pc:sldMk cId="2292340819" sldId="276"/>
            <ac:picMk id="3" creationId="{F5E0149A-02C8-4DB1-8760-AC92D819A753}"/>
          </ac:picMkLst>
        </pc:picChg>
        <pc:picChg chg="add del mod modCrop">
          <ac:chgData name="Gasparotto, Jessica M" userId="S::jgasparotto@ldcsb.ca::db3e8c2a-73e2-415d-99f4-ec51cc623841" providerId="AD" clId="Web-{8C6BD09E-96BB-C93C-E6BF-B54A60ACE8F1}" dt="2020-07-15T18:10:38.189" v="3158"/>
          <ac:picMkLst>
            <pc:docMk/>
            <pc:sldMk cId="2292340819" sldId="276"/>
            <ac:picMk id="4" creationId="{C15917F7-FCC4-473F-9E7E-6A1D66746E10}"/>
          </ac:picMkLst>
        </pc:picChg>
        <pc:picChg chg="add del mod">
          <ac:chgData name="Gasparotto, Jessica M" userId="S::jgasparotto@ldcsb.ca::db3e8c2a-73e2-415d-99f4-ec51cc623841" providerId="AD" clId="Web-{8C6BD09E-96BB-C93C-E6BF-B54A60ACE8F1}" dt="2020-07-15T18:18:34.996" v="3188"/>
          <ac:picMkLst>
            <pc:docMk/>
            <pc:sldMk cId="2292340819" sldId="276"/>
            <ac:picMk id="7" creationId="{D011A84F-E3E7-40E6-AEEE-0792AB377B68}"/>
          </ac:picMkLst>
        </pc:picChg>
        <pc:picChg chg="add del mod">
          <ac:chgData name="Gasparotto, Jessica M" userId="S::jgasparotto@ldcsb.ca::db3e8c2a-73e2-415d-99f4-ec51cc623841" providerId="AD" clId="Web-{8C6BD09E-96BB-C93C-E6BF-B54A60ACE8F1}" dt="2020-07-15T18:16:26.853" v="3178"/>
          <ac:picMkLst>
            <pc:docMk/>
            <pc:sldMk cId="2292340819" sldId="276"/>
            <ac:picMk id="9" creationId="{EDEF1F10-9FD1-48E0-9F0A-77BE7189A6AA}"/>
          </ac:picMkLst>
        </pc:picChg>
        <pc:picChg chg="add mod ord">
          <ac:chgData name="Gasparotto, Jessica M" userId="S::jgasparotto@ldcsb.ca::db3e8c2a-73e2-415d-99f4-ec51cc623841" providerId="AD" clId="Web-{8C6BD09E-96BB-C93C-E6BF-B54A60ACE8F1}" dt="2020-07-15T18:18:14.621" v="3184"/>
          <ac:picMkLst>
            <pc:docMk/>
            <pc:sldMk cId="2292340819" sldId="276"/>
            <ac:picMk id="17" creationId="{F6204254-E4F0-4A6F-B992-D479EFE090E9}"/>
          </ac:picMkLst>
        </pc:picChg>
        <pc:picChg chg="add mod">
          <ac:chgData name="Gasparotto, Jessica M" userId="S::jgasparotto@ldcsb.ca::db3e8c2a-73e2-415d-99f4-ec51cc623841" providerId="AD" clId="Web-{8C6BD09E-96BB-C93C-E6BF-B54A60ACE8F1}" dt="2020-07-15T18:18:32.262" v="3187"/>
          <ac:picMkLst>
            <pc:docMk/>
            <pc:sldMk cId="2292340819" sldId="276"/>
            <ac:picMk id="18" creationId="{4642B199-5E7C-4B8E-B920-AC8D3F742579}"/>
          </ac:picMkLst>
        </pc:picChg>
        <pc:picChg chg="del">
          <ac:chgData name="Gasparotto, Jessica M" userId="S::jgasparotto@ldcsb.ca::db3e8c2a-73e2-415d-99f4-ec51cc623841" providerId="AD" clId="Web-{8C6BD09E-96BB-C93C-E6BF-B54A60ACE8F1}" dt="2020-07-15T18:08:02.451" v="3138"/>
          <ac:picMkLst>
            <pc:docMk/>
            <pc:sldMk cId="2292340819" sldId="276"/>
            <ac:picMk id="38" creationId="{8837DED7-C6A5-4ACF-A399-86A3F9948191}"/>
          </ac:picMkLst>
        </pc:picChg>
      </pc:sldChg>
      <pc:sldMasterChg chg="add del addSldLayout delSldLayout">
        <pc:chgData name="Gasparotto, Jessica M" userId="S::jgasparotto@ldcsb.ca::db3e8c2a-73e2-415d-99f4-ec51cc623841" providerId="AD" clId="Web-{8C6BD09E-96BB-C93C-E6BF-B54A60ACE8F1}" dt="2020-07-15T16:28:00.080" v="2427"/>
        <pc:sldMasterMkLst>
          <pc:docMk/>
          <pc:sldMasterMk cId="1229532669" sldId="2147483660"/>
        </pc:sldMasterMkLst>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1874557210" sldId="2147483661"/>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4160589565" sldId="2147483662"/>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2550033826" sldId="2147483663"/>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4030385601" sldId="2147483664"/>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836246572" sldId="2147483665"/>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3523910746" sldId="2147483666"/>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2575338916" sldId="2147483667"/>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301946796" sldId="2147483668"/>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2713283627" sldId="2147483669"/>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2744895671" sldId="2147483670"/>
          </pc:sldLayoutMkLst>
        </pc:sldLayoutChg>
        <pc:sldLayoutChg chg="add del">
          <pc:chgData name="Gasparotto, Jessica M" userId="S::jgasparotto@ldcsb.ca::db3e8c2a-73e2-415d-99f4-ec51cc623841" providerId="AD" clId="Web-{8C6BD09E-96BB-C93C-E6BF-B54A60ACE8F1}" dt="2020-07-15T16:28:00.080" v="2427"/>
          <pc:sldLayoutMkLst>
            <pc:docMk/>
            <pc:sldMasterMk cId="1229532669" sldId="2147483660"/>
            <pc:sldLayoutMk cId="1978980280" sldId="2147483671"/>
          </pc:sldLayoutMkLst>
        </pc:sldLayoutChg>
      </pc:sldMasterChg>
      <pc:sldMasterChg chg="add del addSldLayout delSldLayout modSldLayout">
        <pc:chgData name="Gasparotto, Jessica M" userId="S::jgasparotto@ldcsb.ca::db3e8c2a-73e2-415d-99f4-ec51cc623841" providerId="AD" clId="Web-{8C6BD09E-96BB-C93C-E6BF-B54A60ACE8F1}" dt="2020-07-15T16:28:00.080" v="2427"/>
        <pc:sldMasterMkLst>
          <pc:docMk/>
          <pc:sldMasterMk cId="312050277" sldId="2147483672"/>
        </pc:sldMasterMkLst>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1477098554" sldId="2147483673"/>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1200507423" sldId="2147483674"/>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1766553627" sldId="2147483675"/>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3928588074" sldId="2147483676"/>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4008951629" sldId="2147483677"/>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2955220172" sldId="2147483678"/>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1967492845" sldId="2147483679"/>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3584783082" sldId="2147483680"/>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3062702586" sldId="2147483681"/>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2101424581" sldId="2147483682"/>
          </pc:sldLayoutMkLst>
        </pc:sldLayoutChg>
        <pc:sldLayoutChg chg="add del mod replId">
          <pc:chgData name="Gasparotto, Jessica M" userId="S::jgasparotto@ldcsb.ca::db3e8c2a-73e2-415d-99f4-ec51cc623841" providerId="AD" clId="Web-{8C6BD09E-96BB-C93C-E6BF-B54A60ACE8F1}" dt="2020-07-15T16:28:00.080" v="2427"/>
          <pc:sldLayoutMkLst>
            <pc:docMk/>
            <pc:sldMasterMk cId="312050277" sldId="2147483672"/>
            <pc:sldLayoutMk cId="3515338798" sldId="2147483683"/>
          </pc:sldLayoutMkLst>
        </pc:sldLayoutChg>
      </pc:sldMasterChg>
    </pc:docChg>
  </pc:docChgLst>
  <pc:docChgLst>
    <pc:chgData name="Gasparotto, Jessica M" userId="S::jgasparotto@ldcsb.ca::db3e8c2a-73e2-415d-99f4-ec51cc623841" providerId="AD" clId="Web-{99EEC989-65B8-0C56-1B9F-22731279961A}"/>
    <pc:docChg chg="addSld modSld">
      <pc:chgData name="Gasparotto, Jessica M" userId="S::jgasparotto@ldcsb.ca::db3e8c2a-73e2-415d-99f4-ec51cc623841" providerId="AD" clId="Web-{99EEC989-65B8-0C56-1B9F-22731279961A}" dt="2020-07-18T17:22:56.519" v="737"/>
      <pc:docMkLst>
        <pc:docMk/>
      </pc:docMkLst>
      <pc:sldChg chg="modSp">
        <pc:chgData name="Gasparotto, Jessica M" userId="S::jgasparotto@ldcsb.ca::db3e8c2a-73e2-415d-99f4-ec51cc623841" providerId="AD" clId="Web-{99EEC989-65B8-0C56-1B9F-22731279961A}" dt="2020-07-16T16:40:47.904" v="514" actId="20577"/>
        <pc:sldMkLst>
          <pc:docMk/>
          <pc:sldMk cId="1465218590" sldId="257"/>
        </pc:sldMkLst>
        <pc:spChg chg="mod">
          <ac:chgData name="Gasparotto, Jessica M" userId="S::jgasparotto@ldcsb.ca::db3e8c2a-73e2-415d-99f4-ec51cc623841" providerId="AD" clId="Web-{99EEC989-65B8-0C56-1B9F-22731279961A}" dt="2020-07-16T16:40:47.904" v="514" actId="20577"/>
          <ac:spMkLst>
            <pc:docMk/>
            <pc:sldMk cId="1465218590" sldId="257"/>
            <ac:spMk id="12" creationId="{7D674C7D-00CD-4A04-AE5E-0CF80D4BBBE4}"/>
          </ac:spMkLst>
        </pc:spChg>
        <pc:graphicFrameChg chg="mod modGraphic">
          <ac:chgData name="Gasparotto, Jessica M" userId="S::jgasparotto@ldcsb.ca::db3e8c2a-73e2-415d-99f4-ec51cc623841" providerId="AD" clId="Web-{99EEC989-65B8-0C56-1B9F-22731279961A}" dt="2020-07-16T16:40:42.747" v="513"/>
          <ac:graphicFrameMkLst>
            <pc:docMk/>
            <pc:sldMk cId="1465218590" sldId="257"/>
            <ac:graphicFrameMk id="4" creationId="{731CCC70-9F5E-4242-BAD7-DD37856C73AD}"/>
          </ac:graphicFrameMkLst>
        </pc:graphicFrameChg>
      </pc:sldChg>
      <pc:sldChg chg="modSp">
        <pc:chgData name="Gasparotto, Jessica M" userId="S::jgasparotto@ldcsb.ca::db3e8c2a-73e2-415d-99f4-ec51cc623841" providerId="AD" clId="Web-{99EEC989-65B8-0C56-1B9F-22731279961A}" dt="2020-07-16T12:09:37.820" v="197" actId="20577"/>
        <pc:sldMkLst>
          <pc:docMk/>
          <pc:sldMk cId="1538005145" sldId="263"/>
        </pc:sldMkLst>
        <pc:spChg chg="mod">
          <ac:chgData name="Gasparotto, Jessica M" userId="S::jgasparotto@ldcsb.ca::db3e8c2a-73e2-415d-99f4-ec51cc623841" providerId="AD" clId="Web-{99EEC989-65B8-0C56-1B9F-22731279961A}" dt="2020-07-16T12:09:37.820" v="197" actId="20577"/>
          <ac:spMkLst>
            <pc:docMk/>
            <pc:sldMk cId="1538005145" sldId="263"/>
            <ac:spMk id="3" creationId="{65B2F283-2394-4752-AD33-C8DC8457B895}"/>
          </ac:spMkLst>
        </pc:spChg>
      </pc:sldChg>
      <pc:sldChg chg="modSp">
        <pc:chgData name="Gasparotto, Jessica M" userId="S::jgasparotto@ldcsb.ca::db3e8c2a-73e2-415d-99f4-ec51cc623841" providerId="AD" clId="Web-{99EEC989-65B8-0C56-1B9F-22731279961A}" dt="2020-07-16T14:42:05.522" v="229" actId="14100"/>
        <pc:sldMkLst>
          <pc:docMk/>
          <pc:sldMk cId="2109091740" sldId="273"/>
        </pc:sldMkLst>
        <pc:spChg chg="mod">
          <ac:chgData name="Gasparotto, Jessica M" userId="S::jgasparotto@ldcsb.ca::db3e8c2a-73e2-415d-99f4-ec51cc623841" providerId="AD" clId="Web-{99EEC989-65B8-0C56-1B9F-22731279961A}" dt="2020-07-16T14:42:05.522" v="229" actId="14100"/>
          <ac:spMkLst>
            <pc:docMk/>
            <pc:sldMk cId="2109091740" sldId="273"/>
            <ac:spMk id="16" creationId="{8126D90F-5058-4669-8CF4-0DBEABBC24DD}"/>
          </ac:spMkLst>
        </pc:spChg>
        <pc:spChg chg="mod">
          <ac:chgData name="Gasparotto, Jessica M" userId="S::jgasparotto@ldcsb.ca::db3e8c2a-73e2-415d-99f4-ec51cc623841" providerId="AD" clId="Web-{99EEC989-65B8-0C56-1B9F-22731279961A}" dt="2020-07-16T14:03:39.883" v="213" actId="1076"/>
          <ac:spMkLst>
            <pc:docMk/>
            <pc:sldMk cId="2109091740" sldId="273"/>
            <ac:spMk id="42" creationId="{4042E823-1066-46B2-8978-662658EB3DD3}"/>
          </ac:spMkLst>
        </pc:spChg>
        <pc:spChg chg="mod">
          <ac:chgData name="Gasparotto, Jessica M" userId="S::jgasparotto@ldcsb.ca::db3e8c2a-73e2-415d-99f4-ec51cc623841" providerId="AD" clId="Web-{99EEC989-65B8-0C56-1B9F-22731279961A}" dt="2020-07-16T14:03:36.836" v="212" actId="1076"/>
          <ac:spMkLst>
            <pc:docMk/>
            <pc:sldMk cId="2109091740" sldId="273"/>
            <ac:spMk id="50" creationId="{DBD8AACD-7B7A-4556-B3B0-36919F15283E}"/>
          </ac:spMkLst>
        </pc:spChg>
      </pc:sldChg>
      <pc:sldChg chg="addSp delSp modSp">
        <pc:chgData name="Gasparotto, Jessica M" userId="S::jgasparotto@ldcsb.ca::db3e8c2a-73e2-415d-99f4-ec51cc623841" providerId="AD" clId="Web-{99EEC989-65B8-0C56-1B9F-22731279961A}" dt="2020-07-18T15:13:51.254" v="657" actId="14100"/>
        <pc:sldMkLst>
          <pc:docMk/>
          <pc:sldMk cId="2803450666" sldId="275"/>
        </pc:sldMkLst>
        <pc:spChg chg="mod">
          <ac:chgData name="Gasparotto, Jessica M" userId="S::jgasparotto@ldcsb.ca::db3e8c2a-73e2-415d-99f4-ec51cc623841" providerId="AD" clId="Web-{99EEC989-65B8-0C56-1B9F-22731279961A}" dt="2020-07-16T12:07:11.287" v="4" actId="20577"/>
          <ac:spMkLst>
            <pc:docMk/>
            <pc:sldMk cId="2803450666" sldId="275"/>
            <ac:spMk id="2" creationId="{8E453EA0-6F00-40EC-95BF-320149CEB52C}"/>
          </ac:spMkLst>
        </pc:spChg>
        <pc:spChg chg="mod">
          <ac:chgData name="Gasparotto, Jessica M" userId="S::jgasparotto@ldcsb.ca::db3e8c2a-73e2-415d-99f4-ec51cc623841" providerId="AD" clId="Web-{99EEC989-65B8-0C56-1B9F-22731279961A}" dt="2020-07-18T15:13:02.629" v="644" actId="1076"/>
          <ac:spMkLst>
            <pc:docMk/>
            <pc:sldMk cId="2803450666" sldId="275"/>
            <ac:spMk id="3" creationId="{07CA9B83-48A2-4081-9DEA-4B755EF27CB5}"/>
          </ac:spMkLst>
        </pc:spChg>
        <pc:spChg chg="mod">
          <ac:chgData name="Gasparotto, Jessica M" userId="S::jgasparotto@ldcsb.ca::db3e8c2a-73e2-415d-99f4-ec51cc623841" providerId="AD" clId="Web-{99EEC989-65B8-0C56-1B9F-22731279961A}" dt="2020-07-18T15:12:08.780" v="624" actId="14100"/>
          <ac:spMkLst>
            <pc:docMk/>
            <pc:sldMk cId="2803450666" sldId="275"/>
            <ac:spMk id="6" creationId="{EBDAAFCA-9DB7-4FAF-8652-D3D134C7909B}"/>
          </ac:spMkLst>
        </pc:spChg>
        <pc:spChg chg="mod">
          <ac:chgData name="Gasparotto, Jessica M" userId="S::jgasparotto@ldcsb.ca::db3e8c2a-73e2-415d-99f4-ec51cc623841" providerId="AD" clId="Web-{99EEC989-65B8-0C56-1B9F-22731279961A}" dt="2020-07-18T15:12:11.718" v="625" actId="1076"/>
          <ac:spMkLst>
            <pc:docMk/>
            <pc:sldMk cId="2803450666" sldId="275"/>
            <ac:spMk id="9" creationId="{36E91D7C-29B9-4FD8-9C66-7C5422853A26}"/>
          </ac:spMkLst>
        </pc:spChg>
        <pc:spChg chg="mod">
          <ac:chgData name="Gasparotto, Jessica M" userId="S::jgasparotto@ldcsb.ca::db3e8c2a-73e2-415d-99f4-ec51cc623841" providerId="AD" clId="Web-{99EEC989-65B8-0C56-1B9F-22731279961A}" dt="2020-07-18T15:12:28.643" v="631" actId="1076"/>
          <ac:spMkLst>
            <pc:docMk/>
            <pc:sldMk cId="2803450666" sldId="275"/>
            <ac:spMk id="10" creationId="{5DC82F2E-2A14-4FAD-8D69-965B97E711D3}"/>
          </ac:spMkLst>
        </pc:spChg>
        <pc:spChg chg="mod">
          <ac:chgData name="Gasparotto, Jessica M" userId="S::jgasparotto@ldcsb.ca::db3e8c2a-73e2-415d-99f4-ec51cc623841" providerId="AD" clId="Web-{99EEC989-65B8-0C56-1B9F-22731279961A}" dt="2020-07-18T15:09:33.936" v="592" actId="14100"/>
          <ac:spMkLst>
            <pc:docMk/>
            <pc:sldMk cId="2803450666" sldId="275"/>
            <ac:spMk id="12" creationId="{B4C257FE-1EB4-489A-A4D6-1A7236C9D12F}"/>
          </ac:spMkLst>
        </pc:spChg>
        <pc:spChg chg="add del">
          <ac:chgData name="Gasparotto, Jessica M" userId="S::jgasparotto@ldcsb.ca::db3e8c2a-73e2-415d-99f4-ec51cc623841" providerId="AD" clId="Web-{99EEC989-65B8-0C56-1B9F-22731279961A}" dt="2020-07-18T15:10:40.217" v="606"/>
          <ac:spMkLst>
            <pc:docMk/>
            <pc:sldMk cId="2803450666" sldId="275"/>
            <ac:spMk id="16" creationId="{A26A4B71-EF06-4A20-BFA7-900145DEF9D5}"/>
          </ac:spMkLst>
        </pc:spChg>
        <pc:spChg chg="add mod">
          <ac:chgData name="Gasparotto, Jessica M" userId="S::jgasparotto@ldcsb.ca::db3e8c2a-73e2-415d-99f4-ec51cc623841" providerId="AD" clId="Web-{99EEC989-65B8-0C56-1B9F-22731279961A}" dt="2020-07-18T15:12:57.612" v="641" actId="1076"/>
          <ac:spMkLst>
            <pc:docMk/>
            <pc:sldMk cId="2803450666" sldId="275"/>
            <ac:spMk id="21" creationId="{80B20C9E-3089-4370-9D94-5EEAA4002AFD}"/>
          </ac:spMkLst>
        </pc:spChg>
        <pc:spChg chg="add mod">
          <ac:chgData name="Gasparotto, Jessica M" userId="S::jgasparotto@ldcsb.ca::db3e8c2a-73e2-415d-99f4-ec51cc623841" providerId="AD" clId="Web-{99EEC989-65B8-0C56-1B9F-22731279961A}" dt="2020-07-18T15:13:11.879" v="649" actId="20577"/>
          <ac:spMkLst>
            <pc:docMk/>
            <pc:sldMk cId="2803450666" sldId="275"/>
            <ac:spMk id="23" creationId="{4D46CDCC-E187-4457-8FCC-3E0F6E2FFAE3}"/>
          </ac:spMkLst>
        </pc:spChg>
        <pc:grpChg chg="add mod">
          <ac:chgData name="Gasparotto, Jessica M" userId="S::jgasparotto@ldcsb.ca::db3e8c2a-73e2-415d-99f4-ec51cc623841" providerId="AD" clId="Web-{99EEC989-65B8-0C56-1B9F-22731279961A}" dt="2020-07-18T15:12:25.878" v="630" actId="1076"/>
          <ac:grpSpMkLst>
            <pc:docMk/>
            <pc:sldMk cId="2803450666" sldId="275"/>
            <ac:grpSpMk id="13" creationId="{3C9A79B9-6D6A-4665-B8D2-89B15345FF14}"/>
          </ac:grpSpMkLst>
        </pc:grpChg>
        <pc:picChg chg="add del mod">
          <ac:chgData name="Gasparotto, Jessica M" userId="S::jgasparotto@ldcsb.ca::db3e8c2a-73e2-415d-99f4-ec51cc623841" providerId="AD" clId="Web-{99EEC989-65B8-0C56-1B9F-22731279961A}" dt="2020-07-18T15:13:13.582" v="652"/>
          <ac:picMkLst>
            <pc:docMk/>
            <pc:sldMk cId="2803450666" sldId="275"/>
            <ac:picMk id="4" creationId="{C5416760-D5A3-45CB-AF8A-BE5DBD8B981B}"/>
          </ac:picMkLst>
        </pc:picChg>
        <pc:cxnChg chg="add mod">
          <ac:chgData name="Gasparotto, Jessica M" userId="S::jgasparotto@ldcsb.ca::db3e8c2a-73e2-415d-99f4-ec51cc623841" providerId="AD" clId="Web-{99EEC989-65B8-0C56-1B9F-22731279961A}" dt="2020-07-18T15:13:40.535" v="656" actId="14100"/>
          <ac:cxnSpMkLst>
            <pc:docMk/>
            <pc:sldMk cId="2803450666" sldId="275"/>
            <ac:cxnSpMk id="14" creationId="{F5C67721-067E-45E7-89C3-3A0B369250DD}"/>
          </ac:cxnSpMkLst>
        </pc:cxnChg>
        <pc:cxnChg chg="add mod">
          <ac:chgData name="Gasparotto, Jessica M" userId="S::jgasparotto@ldcsb.ca::db3e8c2a-73e2-415d-99f4-ec51cc623841" providerId="AD" clId="Web-{99EEC989-65B8-0C56-1B9F-22731279961A}" dt="2020-07-18T15:13:38.442" v="655" actId="14100"/>
          <ac:cxnSpMkLst>
            <pc:docMk/>
            <pc:sldMk cId="2803450666" sldId="275"/>
            <ac:cxnSpMk id="17" creationId="{E65F0F01-F4BE-4136-B5BF-E520EB242167}"/>
          </ac:cxnSpMkLst>
        </pc:cxnChg>
        <pc:cxnChg chg="add mod">
          <ac:chgData name="Gasparotto, Jessica M" userId="S::jgasparotto@ldcsb.ca::db3e8c2a-73e2-415d-99f4-ec51cc623841" providerId="AD" clId="Web-{99EEC989-65B8-0C56-1B9F-22731279961A}" dt="2020-07-18T15:13:30.114" v="653" actId="1076"/>
          <ac:cxnSpMkLst>
            <pc:docMk/>
            <pc:sldMk cId="2803450666" sldId="275"/>
            <ac:cxnSpMk id="18" creationId="{9BA204AA-787A-4DDD-AD2D-F4AE02D00D0A}"/>
          </ac:cxnSpMkLst>
        </pc:cxnChg>
        <pc:cxnChg chg="add mod">
          <ac:chgData name="Gasparotto, Jessica M" userId="S::jgasparotto@ldcsb.ca::db3e8c2a-73e2-415d-99f4-ec51cc623841" providerId="AD" clId="Web-{99EEC989-65B8-0C56-1B9F-22731279961A}" dt="2020-07-18T15:12:21.378" v="629" actId="1076"/>
          <ac:cxnSpMkLst>
            <pc:docMk/>
            <pc:sldMk cId="2803450666" sldId="275"/>
            <ac:cxnSpMk id="19" creationId="{D0B0327F-4134-4051-8387-E9EB106A0C3B}"/>
          </ac:cxnSpMkLst>
        </pc:cxnChg>
        <pc:cxnChg chg="add mod">
          <ac:chgData name="Gasparotto, Jessica M" userId="S::jgasparotto@ldcsb.ca::db3e8c2a-73e2-415d-99f4-ec51cc623841" providerId="AD" clId="Web-{99EEC989-65B8-0C56-1B9F-22731279961A}" dt="2020-07-18T15:13:51.254" v="657" actId="14100"/>
          <ac:cxnSpMkLst>
            <pc:docMk/>
            <pc:sldMk cId="2803450666" sldId="275"/>
            <ac:cxnSpMk id="20" creationId="{0F272D36-6085-48B9-8090-15EC1EE88042}"/>
          </ac:cxnSpMkLst>
        </pc:cxnChg>
        <pc:cxnChg chg="add del mod">
          <ac:chgData name="Gasparotto, Jessica M" userId="S::jgasparotto@ldcsb.ca::db3e8c2a-73e2-415d-99f4-ec51cc623841" providerId="AD" clId="Web-{99EEC989-65B8-0C56-1B9F-22731279961A}" dt="2020-07-18T15:13:01.769" v="643"/>
          <ac:cxnSpMkLst>
            <pc:docMk/>
            <pc:sldMk cId="2803450666" sldId="275"/>
            <ac:cxnSpMk id="22" creationId="{CE992B32-38AC-4E12-86C3-BCB280A05FAD}"/>
          </ac:cxnSpMkLst>
        </pc:cxnChg>
      </pc:sldChg>
      <pc:sldChg chg="addSp modSp">
        <pc:chgData name="Gasparotto, Jessica M" userId="S::jgasparotto@ldcsb.ca::db3e8c2a-73e2-415d-99f4-ec51cc623841" providerId="AD" clId="Web-{99EEC989-65B8-0C56-1B9F-22731279961A}" dt="2020-07-16T14:55:09.221" v="249" actId="14100"/>
        <pc:sldMkLst>
          <pc:docMk/>
          <pc:sldMk cId="2292340819" sldId="276"/>
        </pc:sldMkLst>
        <pc:spChg chg="mod">
          <ac:chgData name="Gasparotto, Jessica M" userId="S::jgasparotto@ldcsb.ca::db3e8c2a-73e2-415d-99f4-ec51cc623841" providerId="AD" clId="Web-{99EEC989-65B8-0C56-1B9F-22731279961A}" dt="2020-07-16T14:55:09.221" v="249" actId="14100"/>
          <ac:spMkLst>
            <pc:docMk/>
            <pc:sldMk cId="2292340819" sldId="276"/>
            <ac:spMk id="16" creationId="{8126D90F-5058-4669-8CF4-0DBEABBC24DD}"/>
          </ac:spMkLst>
        </pc:spChg>
        <pc:spChg chg="mod">
          <ac:chgData name="Gasparotto, Jessica M" userId="S::jgasparotto@ldcsb.ca::db3e8c2a-73e2-415d-99f4-ec51cc623841" providerId="AD" clId="Web-{99EEC989-65B8-0C56-1B9F-22731279961A}" dt="2020-07-16T12:30:57.524" v="199" actId="1076"/>
          <ac:spMkLst>
            <pc:docMk/>
            <pc:sldMk cId="2292340819" sldId="276"/>
            <ac:spMk id="40" creationId="{155C19F9-B8F3-4A35-A27B-5B214E9C5288}"/>
          </ac:spMkLst>
        </pc:spChg>
        <pc:spChg chg="mod">
          <ac:chgData name="Gasparotto, Jessica M" userId="S::jgasparotto@ldcsb.ca::db3e8c2a-73e2-415d-99f4-ec51cc623841" providerId="AD" clId="Web-{99EEC989-65B8-0C56-1B9F-22731279961A}" dt="2020-07-16T12:31:48.523" v="209" actId="1076"/>
          <ac:spMkLst>
            <pc:docMk/>
            <pc:sldMk cId="2292340819" sldId="276"/>
            <ac:spMk id="42" creationId="{4042E823-1066-46B2-8978-662658EB3DD3}"/>
          </ac:spMkLst>
        </pc:spChg>
        <pc:spChg chg="mod">
          <ac:chgData name="Gasparotto, Jessica M" userId="S::jgasparotto@ldcsb.ca::db3e8c2a-73e2-415d-99f4-ec51cc623841" providerId="AD" clId="Web-{99EEC989-65B8-0C56-1B9F-22731279961A}" dt="2020-07-16T12:31:00.539" v="200" actId="1076"/>
          <ac:spMkLst>
            <pc:docMk/>
            <pc:sldMk cId="2292340819" sldId="276"/>
            <ac:spMk id="44" creationId="{A46BAEE0-061F-49AB-B4C1-33FA3C42D9A9}"/>
          </ac:spMkLst>
        </pc:spChg>
        <pc:spChg chg="mod">
          <ac:chgData name="Gasparotto, Jessica M" userId="S::jgasparotto@ldcsb.ca::db3e8c2a-73e2-415d-99f4-ec51cc623841" providerId="AD" clId="Web-{99EEC989-65B8-0C56-1B9F-22731279961A}" dt="2020-07-16T12:31:09.070" v="203" actId="1076"/>
          <ac:spMkLst>
            <pc:docMk/>
            <pc:sldMk cId="2292340819" sldId="276"/>
            <ac:spMk id="46" creationId="{607603E5-F1FC-4702-BC1F-28C4C9D92A7E}"/>
          </ac:spMkLst>
        </pc:spChg>
        <pc:spChg chg="mod">
          <ac:chgData name="Gasparotto, Jessica M" userId="S::jgasparotto@ldcsb.ca::db3e8c2a-73e2-415d-99f4-ec51cc623841" providerId="AD" clId="Web-{99EEC989-65B8-0C56-1B9F-22731279961A}" dt="2020-07-16T12:31:07.320" v="202" actId="1076"/>
          <ac:spMkLst>
            <pc:docMk/>
            <pc:sldMk cId="2292340819" sldId="276"/>
            <ac:spMk id="48" creationId="{7BCE87D4-587B-49E0-B1BC-299952CB140C}"/>
          </ac:spMkLst>
        </pc:spChg>
        <pc:spChg chg="mod">
          <ac:chgData name="Gasparotto, Jessica M" userId="S::jgasparotto@ldcsb.ca::db3e8c2a-73e2-415d-99f4-ec51cc623841" providerId="AD" clId="Web-{99EEC989-65B8-0C56-1B9F-22731279961A}" dt="2020-07-16T12:31:44.773" v="208" actId="1076"/>
          <ac:spMkLst>
            <pc:docMk/>
            <pc:sldMk cId="2292340819" sldId="276"/>
            <ac:spMk id="50" creationId="{DBD8AACD-7B7A-4556-B3B0-36919F15283E}"/>
          </ac:spMkLst>
        </pc:spChg>
        <pc:grpChg chg="add">
          <ac:chgData name="Gasparotto, Jessica M" userId="S::jgasparotto@ldcsb.ca::db3e8c2a-73e2-415d-99f4-ec51cc623841" providerId="AD" clId="Web-{99EEC989-65B8-0C56-1B9F-22731279961A}" dt="2020-07-16T12:31:36.211" v="207"/>
          <ac:grpSpMkLst>
            <pc:docMk/>
            <pc:sldMk cId="2292340819" sldId="276"/>
            <ac:grpSpMk id="3" creationId="{199D8E28-0737-40E8-816F-7FC77D4B9C5E}"/>
          </ac:grpSpMkLst>
        </pc:grpChg>
        <pc:picChg chg="mod">
          <ac:chgData name="Gasparotto, Jessica M" userId="S::jgasparotto@ldcsb.ca::db3e8c2a-73e2-415d-99f4-ec51cc623841" providerId="AD" clId="Web-{99EEC989-65B8-0C56-1B9F-22731279961A}" dt="2020-07-16T12:31:20.930" v="206" actId="688"/>
          <ac:picMkLst>
            <pc:docMk/>
            <pc:sldMk cId="2292340819" sldId="276"/>
            <ac:picMk id="18" creationId="{4642B199-5E7C-4B8E-B920-AC8D3F742579}"/>
          </ac:picMkLst>
        </pc:picChg>
      </pc:sldChg>
      <pc:sldChg chg="addSp delSp modSp new mod setBg">
        <pc:chgData name="Gasparotto, Jessica M" userId="S::jgasparotto@ldcsb.ca::db3e8c2a-73e2-415d-99f4-ec51cc623841" providerId="AD" clId="Web-{99EEC989-65B8-0C56-1B9F-22731279961A}" dt="2020-07-17T18:22:27.373" v="516" actId="20577"/>
        <pc:sldMkLst>
          <pc:docMk/>
          <pc:sldMk cId="3896243556" sldId="277"/>
        </pc:sldMkLst>
        <pc:spChg chg="mod">
          <ac:chgData name="Gasparotto, Jessica M" userId="S::jgasparotto@ldcsb.ca::db3e8c2a-73e2-415d-99f4-ec51cc623841" providerId="AD" clId="Web-{99EEC989-65B8-0C56-1B9F-22731279961A}" dt="2020-07-16T16:40:00.606" v="502" actId="20577"/>
          <ac:spMkLst>
            <pc:docMk/>
            <pc:sldMk cId="3896243556" sldId="277"/>
            <ac:spMk id="2" creationId="{823C0B89-027E-419C-81F8-65633CF2C3D2}"/>
          </ac:spMkLst>
        </pc:spChg>
        <pc:spChg chg="mod">
          <ac:chgData name="Gasparotto, Jessica M" userId="S::jgasparotto@ldcsb.ca::db3e8c2a-73e2-415d-99f4-ec51cc623841" providerId="AD" clId="Web-{99EEC989-65B8-0C56-1B9F-22731279961A}" dt="2020-07-17T18:22:27.373" v="516" actId="20577"/>
          <ac:spMkLst>
            <pc:docMk/>
            <pc:sldMk cId="3896243556" sldId="277"/>
            <ac:spMk id="3" creationId="{1B874762-0D34-436F-AFEB-8DAA3780B19F}"/>
          </ac:spMkLst>
        </pc:spChg>
        <pc:spChg chg="add">
          <ac:chgData name="Gasparotto, Jessica M" userId="S::jgasparotto@ldcsb.ca::db3e8c2a-73e2-415d-99f4-ec51cc623841" providerId="AD" clId="Web-{99EEC989-65B8-0C56-1B9F-22731279961A}" dt="2020-07-16T16:39:47.919" v="495"/>
          <ac:spMkLst>
            <pc:docMk/>
            <pc:sldMk cId="3896243556" sldId="277"/>
            <ac:spMk id="11" creationId="{8E2B8A2D-F46F-4DA5-8AFF-BC57461C281A}"/>
          </ac:spMkLst>
        </pc:spChg>
        <pc:spChg chg="add">
          <ac:chgData name="Gasparotto, Jessica M" userId="S::jgasparotto@ldcsb.ca::db3e8c2a-73e2-415d-99f4-ec51cc623841" providerId="AD" clId="Web-{99EEC989-65B8-0C56-1B9F-22731279961A}" dt="2020-07-16T16:39:47.919" v="495"/>
          <ac:spMkLst>
            <pc:docMk/>
            <pc:sldMk cId="3896243556" sldId="277"/>
            <ac:spMk id="13" creationId="{292BAD85-00E4-4D0A-993C-8372E78E1ADD}"/>
          </ac:spMkLst>
        </pc:spChg>
        <pc:picChg chg="add del mod">
          <ac:chgData name="Gasparotto, Jessica M" userId="S::jgasparotto@ldcsb.ca::db3e8c2a-73e2-415d-99f4-ec51cc623841" providerId="AD" clId="Web-{99EEC989-65B8-0C56-1B9F-22731279961A}" dt="2020-07-16T16:39:16.011" v="492"/>
          <ac:picMkLst>
            <pc:docMk/>
            <pc:sldMk cId="3896243556" sldId="277"/>
            <ac:picMk id="4" creationId="{5EAEF790-0C9E-4426-99D3-C405D85DB316}"/>
          </ac:picMkLst>
        </pc:picChg>
        <pc:picChg chg="add mod">
          <ac:chgData name="Gasparotto, Jessica M" userId="S::jgasparotto@ldcsb.ca::db3e8c2a-73e2-415d-99f4-ec51cc623841" providerId="AD" clId="Web-{99EEC989-65B8-0C56-1B9F-22731279961A}" dt="2020-07-16T16:40:28.809" v="511" actId="1076"/>
          <ac:picMkLst>
            <pc:docMk/>
            <pc:sldMk cId="3896243556" sldId="277"/>
            <ac:picMk id="5" creationId="{650E876C-2406-4352-8559-3A64BF94209C}"/>
          </ac:picMkLst>
        </pc:picChg>
        <pc:picChg chg="add mod">
          <ac:chgData name="Gasparotto, Jessica M" userId="S::jgasparotto@ldcsb.ca::db3e8c2a-73e2-415d-99f4-ec51cc623841" providerId="AD" clId="Web-{99EEC989-65B8-0C56-1B9F-22731279961A}" dt="2020-07-16T16:40:10.309" v="507"/>
          <ac:picMkLst>
            <pc:docMk/>
            <pc:sldMk cId="3896243556" sldId="277"/>
            <ac:picMk id="6" creationId="{DB871226-177D-4873-B6FA-B57EBE064170}"/>
          </ac:picMkLst>
        </pc:picChg>
      </pc:sldChg>
      <pc:sldChg chg="addSp delSp modSp new mod setBg">
        <pc:chgData name="Gasparotto, Jessica M" userId="S::jgasparotto@ldcsb.ca::db3e8c2a-73e2-415d-99f4-ec51cc623841" providerId="AD" clId="Web-{99EEC989-65B8-0C56-1B9F-22731279961A}" dt="2020-07-18T17:22:56.519" v="737"/>
        <pc:sldMkLst>
          <pc:docMk/>
          <pc:sldMk cId="3170925470" sldId="278"/>
        </pc:sldMkLst>
        <pc:spChg chg="mod">
          <ac:chgData name="Gasparotto, Jessica M" userId="S::jgasparotto@ldcsb.ca::db3e8c2a-73e2-415d-99f4-ec51cc623841" providerId="AD" clId="Web-{99EEC989-65B8-0C56-1B9F-22731279961A}" dt="2020-07-18T15:05:33.637" v="562" actId="20577"/>
          <ac:spMkLst>
            <pc:docMk/>
            <pc:sldMk cId="3170925470" sldId="278"/>
            <ac:spMk id="2" creationId="{13F3C186-8A23-44DC-B603-6B1F9A6C9FB5}"/>
          </ac:spMkLst>
        </pc:spChg>
        <pc:spChg chg="add mod">
          <ac:chgData name="Gasparotto, Jessica M" userId="S::jgasparotto@ldcsb.ca::db3e8c2a-73e2-415d-99f4-ec51cc623841" providerId="AD" clId="Web-{99EEC989-65B8-0C56-1B9F-22731279961A}" dt="2020-07-18T17:15:23.531" v="679" actId="1076"/>
          <ac:spMkLst>
            <pc:docMk/>
            <pc:sldMk cId="3170925470" sldId="278"/>
            <ac:spMk id="3" creationId="{4791F4AD-6AF3-4C86-8CA0-577AFE2B2A8D}"/>
          </ac:spMkLst>
        </pc:spChg>
        <pc:spChg chg="del">
          <ac:chgData name="Gasparotto, Jessica M" userId="S::jgasparotto@ldcsb.ca::db3e8c2a-73e2-415d-99f4-ec51cc623841" providerId="AD" clId="Web-{99EEC989-65B8-0C56-1B9F-22731279961A}" dt="2020-07-18T16:17:41.643" v="658"/>
          <ac:spMkLst>
            <pc:docMk/>
            <pc:sldMk cId="3170925470" sldId="278"/>
            <ac:spMk id="3" creationId="{8514511F-BDBB-4CC6-9F85-12E8AE270E5E}"/>
          </ac:spMkLst>
        </pc:spChg>
        <pc:spChg chg="add del mod">
          <ac:chgData name="Gasparotto, Jessica M" userId="S::jgasparotto@ldcsb.ca::db3e8c2a-73e2-415d-99f4-ec51cc623841" providerId="AD" clId="Web-{99EEC989-65B8-0C56-1B9F-22731279961A}" dt="2020-07-18T17:18:39.421" v="720"/>
          <ac:spMkLst>
            <pc:docMk/>
            <pc:sldMk cId="3170925470" sldId="278"/>
            <ac:spMk id="4" creationId="{72637500-DE2A-4BF3-9002-40BB1CD87B91}"/>
          </ac:spMkLst>
        </pc:spChg>
        <pc:spChg chg="add del mod">
          <ac:chgData name="Gasparotto, Jessica M" userId="S::jgasparotto@ldcsb.ca::db3e8c2a-73e2-415d-99f4-ec51cc623841" providerId="AD" clId="Web-{99EEC989-65B8-0C56-1B9F-22731279961A}" dt="2020-07-18T17:14:26.875" v="674"/>
          <ac:spMkLst>
            <pc:docMk/>
            <pc:sldMk cId="3170925470" sldId="278"/>
            <ac:spMk id="5" creationId="{329073D8-65BB-444A-BEBE-2FCB8876542F}"/>
          </ac:spMkLst>
        </pc:spChg>
        <pc:spChg chg="add mod">
          <ac:chgData name="Gasparotto, Jessica M" userId="S::jgasparotto@ldcsb.ca::db3e8c2a-73e2-415d-99f4-ec51cc623841" providerId="AD" clId="Web-{99EEC989-65B8-0C56-1B9F-22731279961A}" dt="2020-07-18T17:17:09.125" v="701"/>
          <ac:spMkLst>
            <pc:docMk/>
            <pc:sldMk cId="3170925470" sldId="278"/>
            <ac:spMk id="9" creationId="{AF2C0585-C9F6-4BFD-A16B-2C11D0A1C338}"/>
          </ac:spMkLst>
        </pc:spChg>
        <pc:spChg chg="add mod">
          <ac:chgData name="Gasparotto, Jessica M" userId="S::jgasparotto@ldcsb.ca::db3e8c2a-73e2-415d-99f4-ec51cc623841" providerId="AD" clId="Web-{99EEC989-65B8-0C56-1B9F-22731279961A}" dt="2020-07-18T17:21:31.048" v="729" actId="1076"/>
          <ac:spMkLst>
            <pc:docMk/>
            <pc:sldMk cId="3170925470" sldId="278"/>
            <ac:spMk id="10" creationId="{70FBCE6B-82DA-4CB4-B7D5-87CDE01A3819}"/>
          </ac:spMkLst>
        </pc:spChg>
        <pc:spChg chg="add mod">
          <ac:chgData name="Gasparotto, Jessica M" userId="S::jgasparotto@ldcsb.ca::db3e8c2a-73e2-415d-99f4-ec51cc623841" providerId="AD" clId="Web-{99EEC989-65B8-0C56-1B9F-22731279961A}" dt="2020-07-18T17:17:34.703" v="706" actId="1076"/>
          <ac:spMkLst>
            <pc:docMk/>
            <pc:sldMk cId="3170925470" sldId="278"/>
            <ac:spMk id="11" creationId="{B2F3CC73-C9ED-48A6-9133-00A497AC76D2}"/>
          </ac:spMkLst>
        </pc:spChg>
        <pc:spChg chg="add mod">
          <ac:chgData name="Gasparotto, Jessica M" userId="S::jgasparotto@ldcsb.ca::db3e8c2a-73e2-415d-99f4-ec51cc623841" providerId="AD" clId="Web-{99EEC989-65B8-0C56-1B9F-22731279961A}" dt="2020-07-18T17:21:33.954" v="730" actId="1076"/>
          <ac:spMkLst>
            <pc:docMk/>
            <pc:sldMk cId="3170925470" sldId="278"/>
            <ac:spMk id="12" creationId="{0055CBA4-D631-4FE1-9227-DD98BA19CBFA}"/>
          </ac:spMkLst>
        </pc:spChg>
        <pc:spChg chg="add mod">
          <ac:chgData name="Gasparotto, Jessica M" userId="S::jgasparotto@ldcsb.ca::db3e8c2a-73e2-415d-99f4-ec51cc623841" providerId="AD" clId="Web-{99EEC989-65B8-0C56-1B9F-22731279961A}" dt="2020-07-18T17:21:42.032" v="731" actId="1076"/>
          <ac:spMkLst>
            <pc:docMk/>
            <pc:sldMk cId="3170925470" sldId="278"/>
            <ac:spMk id="13" creationId="{A2441A04-BC0B-4915-BB7B-C9EF406ECC1F}"/>
          </ac:spMkLst>
        </pc:spChg>
        <pc:spChg chg="add mod">
          <ac:chgData name="Gasparotto, Jessica M" userId="S::jgasparotto@ldcsb.ca::db3e8c2a-73e2-415d-99f4-ec51cc623841" providerId="AD" clId="Web-{99EEC989-65B8-0C56-1B9F-22731279961A}" dt="2020-07-18T17:21:49.704" v="732" actId="1076"/>
          <ac:spMkLst>
            <pc:docMk/>
            <pc:sldMk cId="3170925470" sldId="278"/>
            <ac:spMk id="14" creationId="{B02E9782-E7EB-49B8-970B-26BA4B1A4E2A}"/>
          </ac:spMkLst>
        </pc:spChg>
        <pc:spChg chg="add mod">
          <ac:chgData name="Gasparotto, Jessica M" userId="S::jgasparotto@ldcsb.ca::db3e8c2a-73e2-415d-99f4-ec51cc623841" providerId="AD" clId="Web-{99EEC989-65B8-0C56-1B9F-22731279961A}" dt="2020-07-18T17:20:45.907" v="725" actId="1076"/>
          <ac:spMkLst>
            <pc:docMk/>
            <pc:sldMk cId="3170925470" sldId="278"/>
            <ac:spMk id="15" creationId="{0955F85F-8FEE-4CCF-933A-80058F6CEB46}"/>
          </ac:spMkLst>
        </pc:spChg>
        <pc:spChg chg="add mod">
          <ac:chgData name="Gasparotto, Jessica M" userId="S::jgasparotto@ldcsb.ca::db3e8c2a-73e2-415d-99f4-ec51cc623841" providerId="AD" clId="Web-{99EEC989-65B8-0C56-1B9F-22731279961A}" dt="2020-07-18T17:22:05.032" v="734" actId="1076"/>
          <ac:spMkLst>
            <pc:docMk/>
            <pc:sldMk cId="3170925470" sldId="278"/>
            <ac:spMk id="16" creationId="{68EDA87F-25C4-48BB-81B2-2F55AD497CB3}"/>
          </ac:spMkLst>
        </pc:spChg>
        <pc:spChg chg="add mod">
          <ac:chgData name="Gasparotto, Jessica M" userId="S::jgasparotto@ldcsb.ca::db3e8c2a-73e2-415d-99f4-ec51cc623841" providerId="AD" clId="Web-{99EEC989-65B8-0C56-1B9F-22731279961A}" dt="2020-07-18T17:22:10.579" v="735" actId="1076"/>
          <ac:spMkLst>
            <pc:docMk/>
            <pc:sldMk cId="3170925470" sldId="278"/>
            <ac:spMk id="17" creationId="{D8E57C6D-B123-44B8-B0CD-C5A39C91267D}"/>
          </ac:spMkLst>
        </pc:spChg>
        <pc:spChg chg="add mod">
          <ac:chgData name="Gasparotto, Jessica M" userId="S::jgasparotto@ldcsb.ca::db3e8c2a-73e2-415d-99f4-ec51cc623841" providerId="AD" clId="Web-{99EEC989-65B8-0C56-1B9F-22731279961A}" dt="2020-07-18T17:21:54.345" v="733" actId="1076"/>
          <ac:spMkLst>
            <pc:docMk/>
            <pc:sldMk cId="3170925470" sldId="278"/>
            <ac:spMk id="18" creationId="{C060A5D3-DB9A-47DC-B5A0-EA16E1845AB5}"/>
          </ac:spMkLst>
        </pc:spChg>
        <pc:grpChg chg="add">
          <ac:chgData name="Gasparotto, Jessica M" userId="S::jgasparotto@ldcsb.ca::db3e8c2a-73e2-415d-99f4-ec51cc623841" providerId="AD" clId="Web-{99EEC989-65B8-0C56-1B9F-22731279961A}" dt="2020-07-18T17:22:28.597" v="736"/>
          <ac:grpSpMkLst>
            <pc:docMk/>
            <pc:sldMk cId="3170925470" sldId="278"/>
            <ac:grpSpMk id="19" creationId="{B3FC81A3-0D2F-44AF-9BDC-D4072C3281AE}"/>
          </ac:grpSpMkLst>
        </pc:grpChg>
        <pc:cxnChg chg="add del mod">
          <ac:chgData name="Gasparotto, Jessica M" userId="S::jgasparotto@ldcsb.ca::db3e8c2a-73e2-415d-99f4-ec51cc623841" providerId="AD" clId="Web-{99EEC989-65B8-0C56-1B9F-22731279961A}" dt="2020-07-18T17:21:26.767" v="728"/>
          <ac:cxnSpMkLst>
            <pc:docMk/>
            <pc:sldMk cId="3170925470" sldId="278"/>
            <ac:cxnSpMk id="6" creationId="{1F262EA8-28E9-43A1-91E8-CD7AEE3CDEBD}"/>
          </ac:cxnSpMkLst>
        </pc:cxnChg>
        <pc:cxnChg chg="add del mod">
          <ac:chgData name="Gasparotto, Jessica M" userId="S::jgasparotto@ldcsb.ca::db3e8c2a-73e2-415d-99f4-ec51cc623841" providerId="AD" clId="Web-{99EEC989-65B8-0C56-1B9F-22731279961A}" dt="2020-07-18T17:16:19.953" v="689"/>
          <ac:cxnSpMkLst>
            <pc:docMk/>
            <pc:sldMk cId="3170925470" sldId="278"/>
            <ac:cxnSpMk id="7" creationId="{4D6CD581-70CD-4A53-91FA-A7BAD05052EE}"/>
          </ac:cxnSpMkLst>
        </pc:cxnChg>
        <pc:cxnChg chg="add del mod">
          <ac:chgData name="Gasparotto, Jessica M" userId="S::jgasparotto@ldcsb.ca::db3e8c2a-73e2-415d-99f4-ec51cc623841" providerId="AD" clId="Web-{99EEC989-65B8-0C56-1B9F-22731279961A}" dt="2020-07-18T17:16:21.765" v="690"/>
          <ac:cxnSpMkLst>
            <pc:docMk/>
            <pc:sldMk cId="3170925470" sldId="278"/>
            <ac:cxnSpMk id="8" creationId="{28E3D607-5F07-4325-AE3D-03E355F722AD}"/>
          </ac:cxnSpMkLst>
        </pc:cxnChg>
      </pc:sldChg>
    </pc:docChg>
  </pc:docChgLst>
  <pc:docChgLst>
    <pc:chgData name="Gasparotto, Jessica M" userId="S::jgasparotto@ldcsb.ca::db3e8c2a-73e2-415d-99f4-ec51cc623841" providerId="AD" clId="Web-{E298AD5A-47BC-A61A-73D4-60EDD35D1778}"/>
    <pc:docChg chg="delSld modSld">
      <pc:chgData name="Gasparotto, Jessica M" userId="S::jgasparotto@ldcsb.ca::db3e8c2a-73e2-415d-99f4-ec51cc623841" providerId="AD" clId="Web-{E298AD5A-47BC-A61A-73D4-60EDD35D1778}" dt="2020-07-19T14:34:28.492" v="16" actId="20577"/>
      <pc:docMkLst>
        <pc:docMk/>
      </pc:docMkLst>
      <pc:sldChg chg="del">
        <pc:chgData name="Gasparotto, Jessica M" userId="S::jgasparotto@ldcsb.ca::db3e8c2a-73e2-415d-99f4-ec51cc623841" providerId="AD" clId="Web-{E298AD5A-47BC-A61A-73D4-60EDD35D1778}" dt="2020-07-19T14:31:41.898" v="1"/>
        <pc:sldMkLst>
          <pc:docMk/>
          <pc:sldMk cId="3757026442" sldId="258"/>
        </pc:sldMkLst>
      </pc:sldChg>
      <pc:sldChg chg="del">
        <pc:chgData name="Gasparotto, Jessica M" userId="S::jgasparotto@ldcsb.ca::db3e8c2a-73e2-415d-99f4-ec51cc623841" providerId="AD" clId="Web-{E298AD5A-47BC-A61A-73D4-60EDD35D1778}" dt="2020-07-19T14:33:46.211" v="2"/>
        <pc:sldMkLst>
          <pc:docMk/>
          <pc:sldMk cId="2735181662" sldId="261"/>
        </pc:sldMkLst>
      </pc:sldChg>
      <pc:sldChg chg="del">
        <pc:chgData name="Gasparotto, Jessica M" userId="S::jgasparotto@ldcsb.ca::db3e8c2a-73e2-415d-99f4-ec51cc623841" providerId="AD" clId="Web-{E298AD5A-47BC-A61A-73D4-60EDD35D1778}" dt="2020-07-19T14:31:38.913" v="0"/>
        <pc:sldMkLst>
          <pc:docMk/>
          <pc:sldMk cId="943301105" sldId="262"/>
        </pc:sldMkLst>
      </pc:sldChg>
      <pc:sldChg chg="del">
        <pc:chgData name="Gasparotto, Jessica M" userId="S::jgasparotto@ldcsb.ca::db3e8c2a-73e2-415d-99f4-ec51cc623841" providerId="AD" clId="Web-{E298AD5A-47BC-A61A-73D4-60EDD35D1778}" dt="2020-07-19T14:33:50.961" v="3"/>
        <pc:sldMkLst>
          <pc:docMk/>
          <pc:sldMk cId="1538005145" sldId="263"/>
        </pc:sldMkLst>
      </pc:sldChg>
      <pc:sldChg chg="del">
        <pc:chgData name="Gasparotto, Jessica M" userId="S::jgasparotto@ldcsb.ca::db3e8c2a-73e2-415d-99f4-ec51cc623841" providerId="AD" clId="Web-{E298AD5A-47BC-A61A-73D4-60EDD35D1778}" dt="2020-07-19T14:33:53.117" v="4"/>
        <pc:sldMkLst>
          <pc:docMk/>
          <pc:sldMk cId="1554177904" sldId="265"/>
        </pc:sldMkLst>
      </pc:sldChg>
      <pc:sldChg chg="del">
        <pc:chgData name="Gasparotto, Jessica M" userId="S::jgasparotto@ldcsb.ca::db3e8c2a-73e2-415d-99f4-ec51cc623841" providerId="AD" clId="Web-{E298AD5A-47BC-A61A-73D4-60EDD35D1778}" dt="2020-07-19T14:33:54.976" v="5"/>
        <pc:sldMkLst>
          <pc:docMk/>
          <pc:sldMk cId="2803450666" sldId="275"/>
        </pc:sldMkLst>
      </pc:sldChg>
      <pc:sldChg chg="modSp">
        <pc:chgData name="Gasparotto, Jessica M" userId="S::jgasparotto@ldcsb.ca::db3e8c2a-73e2-415d-99f4-ec51cc623841" providerId="AD" clId="Web-{E298AD5A-47BC-A61A-73D4-60EDD35D1778}" dt="2020-07-19T14:34:28.492" v="15" actId="20577"/>
        <pc:sldMkLst>
          <pc:docMk/>
          <pc:sldMk cId="3896243556" sldId="277"/>
        </pc:sldMkLst>
        <pc:spChg chg="mod">
          <ac:chgData name="Gasparotto, Jessica M" userId="S::jgasparotto@ldcsb.ca::db3e8c2a-73e2-415d-99f4-ec51cc623841" providerId="AD" clId="Web-{E298AD5A-47BC-A61A-73D4-60EDD35D1778}" dt="2020-07-19T14:34:28.492" v="15" actId="20577"/>
          <ac:spMkLst>
            <pc:docMk/>
            <pc:sldMk cId="3896243556" sldId="277"/>
            <ac:spMk id="3" creationId="{1B874762-0D34-436F-AFEB-8DAA3780B19F}"/>
          </ac:spMkLst>
        </pc:spChg>
      </pc:sldChg>
      <pc:sldChg chg="del">
        <pc:chgData name="Gasparotto, Jessica M" userId="S::jgasparotto@ldcsb.ca::db3e8c2a-73e2-415d-99f4-ec51cc623841" providerId="AD" clId="Web-{E298AD5A-47BC-A61A-73D4-60EDD35D1778}" dt="2020-07-19T14:33:57.273" v="6"/>
        <pc:sldMkLst>
          <pc:docMk/>
          <pc:sldMk cId="3170925470" sldId="278"/>
        </pc:sldMkLst>
      </pc:sldChg>
    </pc:docChg>
  </pc:docChgLst>
  <pc:docChgLst>
    <pc:chgData name="Gasparotto, Jessica M" userId="S::jgasparotto@ldcsb.ca::db3e8c2a-73e2-415d-99f4-ec51cc623841" providerId="AD" clId="Web-{D9FBBB3B-9394-D558-0017-88253DEFAE7C}"/>
    <pc:docChg chg="modSld">
      <pc:chgData name="Gasparotto, Jessica M" userId="S::jgasparotto@ldcsb.ca::db3e8c2a-73e2-415d-99f4-ec51cc623841" providerId="AD" clId="Web-{D9FBBB3B-9394-D558-0017-88253DEFAE7C}" dt="2020-07-13T16:04:19.663" v="344" actId="20577"/>
      <pc:docMkLst>
        <pc:docMk/>
      </pc:docMkLst>
      <pc:sldChg chg="addSp delSp modSp mod setBg setClrOvrMap">
        <pc:chgData name="Gasparotto, Jessica M" userId="S::jgasparotto@ldcsb.ca::db3e8c2a-73e2-415d-99f4-ec51cc623841" providerId="AD" clId="Web-{D9FBBB3B-9394-D558-0017-88253DEFAE7C}" dt="2020-07-13T15:50:36.476" v="24" actId="1076"/>
        <pc:sldMkLst>
          <pc:docMk/>
          <pc:sldMk cId="2211923999" sldId="256"/>
        </pc:sldMkLst>
        <pc:spChg chg="mod">
          <ac:chgData name="Gasparotto, Jessica M" userId="S::jgasparotto@ldcsb.ca::db3e8c2a-73e2-415d-99f4-ec51cc623841" providerId="AD" clId="Web-{D9FBBB3B-9394-D558-0017-88253DEFAE7C}" dt="2020-07-13T15:49:36.317" v="11" actId="14100"/>
          <ac:spMkLst>
            <pc:docMk/>
            <pc:sldMk cId="2211923999" sldId="256"/>
            <ac:spMk id="2" creationId="{D5CEE925-9540-403B-AD97-A24FE764628C}"/>
          </ac:spMkLst>
        </pc:spChg>
        <pc:spChg chg="mod">
          <ac:chgData name="Gasparotto, Jessica M" userId="S::jgasparotto@ldcsb.ca::db3e8c2a-73e2-415d-99f4-ec51cc623841" providerId="AD" clId="Web-{D9FBBB3B-9394-D558-0017-88253DEFAE7C}" dt="2020-07-13T15:49:30.723" v="9"/>
          <ac:spMkLst>
            <pc:docMk/>
            <pc:sldMk cId="2211923999" sldId="256"/>
            <ac:spMk id="3" creationId="{8C8FD545-19C8-4674-A127-C83F1F23CCF9}"/>
          </ac:spMkLst>
        </pc:spChg>
        <pc:spChg chg="del">
          <ac:chgData name="Gasparotto, Jessica M" userId="S::jgasparotto@ldcsb.ca::db3e8c2a-73e2-415d-99f4-ec51cc623841" providerId="AD" clId="Web-{D9FBBB3B-9394-D558-0017-88253DEFAE7C}" dt="2020-07-13T15:49:21.191" v="8"/>
          <ac:spMkLst>
            <pc:docMk/>
            <pc:sldMk cId="2211923999" sldId="256"/>
            <ac:spMk id="4" creationId="{D520E2CC-08E3-42FE-B730-836ACA089809}"/>
          </ac:spMkLst>
        </pc:spChg>
        <pc:spChg chg="del">
          <ac:chgData name="Gasparotto, Jessica M" userId="S::jgasparotto@ldcsb.ca::db3e8c2a-73e2-415d-99f4-ec51cc623841" providerId="AD" clId="Web-{D9FBBB3B-9394-D558-0017-88253DEFAE7C}" dt="2020-07-13T15:49:17.644" v="2"/>
          <ac:spMkLst>
            <pc:docMk/>
            <pc:sldMk cId="2211923999" sldId="256"/>
            <ac:spMk id="5" creationId="{B4E01964-4F66-475F-A54C-27B5C2141A8C}"/>
          </ac:spMkLst>
        </pc:spChg>
        <pc:spChg chg="del">
          <ac:chgData name="Gasparotto, Jessica M" userId="S::jgasparotto@ldcsb.ca::db3e8c2a-73e2-415d-99f4-ec51cc623841" providerId="AD" clId="Web-{D9FBBB3B-9394-D558-0017-88253DEFAE7C}" dt="2020-07-13T15:49:16.410" v="1"/>
          <ac:spMkLst>
            <pc:docMk/>
            <pc:sldMk cId="2211923999" sldId="256"/>
            <ac:spMk id="6" creationId="{B10924A9-54EE-45CC-B089-22333497EA02}"/>
          </ac:spMkLst>
        </pc:spChg>
        <pc:spChg chg="del">
          <ac:chgData name="Gasparotto, Jessica M" userId="S::jgasparotto@ldcsb.ca::db3e8c2a-73e2-415d-99f4-ec51cc623841" providerId="AD" clId="Web-{D9FBBB3B-9394-D558-0017-88253DEFAE7C}" dt="2020-07-13T15:49:19.629" v="7"/>
          <ac:spMkLst>
            <pc:docMk/>
            <pc:sldMk cId="2211923999" sldId="256"/>
            <ac:spMk id="7" creationId="{21571DDD-815C-45C7-8ACB-B9B15261D52C}"/>
          </ac:spMkLst>
        </pc:spChg>
        <pc:spChg chg="del mod">
          <ac:chgData name="Gasparotto, Jessica M" userId="S::jgasparotto@ldcsb.ca::db3e8c2a-73e2-415d-99f4-ec51cc623841" providerId="AD" clId="Web-{D9FBBB3B-9394-D558-0017-88253DEFAE7C}" dt="2020-07-13T15:49:19.145" v="6"/>
          <ac:spMkLst>
            <pc:docMk/>
            <pc:sldMk cId="2211923999" sldId="256"/>
            <ac:spMk id="8" creationId="{476CF6B8-FC6C-42B5-98B1-DDBFE36F5529}"/>
          </ac:spMkLst>
        </pc:spChg>
        <pc:spChg chg="del">
          <ac:chgData name="Gasparotto, Jessica M" userId="S::jgasparotto@ldcsb.ca::db3e8c2a-73e2-415d-99f4-ec51cc623841" providerId="AD" clId="Web-{D9FBBB3B-9394-D558-0017-88253DEFAE7C}" dt="2020-07-13T15:49:15.894" v="0"/>
          <ac:spMkLst>
            <pc:docMk/>
            <pc:sldMk cId="2211923999" sldId="256"/>
            <ac:spMk id="9" creationId="{41C6847B-E290-4DC8-9BF2-14B28769F03B}"/>
          </ac:spMkLst>
        </pc:spChg>
        <pc:spChg chg="add">
          <ac:chgData name="Gasparotto, Jessica M" userId="S::jgasparotto@ldcsb.ca::db3e8c2a-73e2-415d-99f4-ec51cc623841" providerId="AD" clId="Web-{D9FBBB3B-9394-D558-0017-88253DEFAE7C}" dt="2020-07-13T15:49:30.723" v="9"/>
          <ac:spMkLst>
            <pc:docMk/>
            <pc:sldMk cId="2211923999" sldId="256"/>
            <ac:spMk id="13" creationId="{5ABA7F3F-D56F-4C06-84AC-03FC83B0642E}"/>
          </ac:spMkLst>
        </pc:spChg>
        <pc:grpChg chg="add">
          <ac:chgData name="Gasparotto, Jessica M" userId="S::jgasparotto@ldcsb.ca::db3e8c2a-73e2-415d-99f4-ec51cc623841" providerId="AD" clId="Web-{D9FBBB3B-9394-D558-0017-88253DEFAE7C}" dt="2020-07-13T15:49:30.723" v="9"/>
          <ac:grpSpMkLst>
            <pc:docMk/>
            <pc:sldMk cId="2211923999" sldId="256"/>
            <ac:grpSpMk id="10" creationId="{715374B5-D7C8-4AA9-BE65-DB7A0CA9B420}"/>
          </ac:grpSpMkLst>
        </pc:grpChg>
        <pc:picChg chg="add mod">
          <ac:chgData name="Gasparotto, Jessica M" userId="S::jgasparotto@ldcsb.ca::db3e8c2a-73e2-415d-99f4-ec51cc623841" providerId="AD" clId="Web-{D9FBBB3B-9394-D558-0017-88253DEFAE7C}" dt="2020-07-13T15:50:36.476" v="24" actId="1076"/>
          <ac:picMkLst>
            <pc:docMk/>
            <pc:sldMk cId="2211923999" sldId="256"/>
            <ac:picMk id="14" creationId="{488DB337-0CF1-4C2D-8601-C6E9828BC97E}"/>
          </ac:picMkLst>
        </pc:picChg>
      </pc:sldChg>
      <pc:sldChg chg="addSp delSp modSp">
        <pc:chgData name="Gasparotto, Jessica M" userId="S::jgasparotto@ldcsb.ca::db3e8c2a-73e2-415d-99f4-ec51cc623841" providerId="AD" clId="Web-{D9FBBB3B-9394-D558-0017-88253DEFAE7C}" dt="2020-07-13T15:52:25.698" v="70" actId="20577"/>
        <pc:sldMkLst>
          <pc:docMk/>
          <pc:sldMk cId="1465218590" sldId="257"/>
        </pc:sldMkLst>
        <pc:spChg chg="mod">
          <ac:chgData name="Gasparotto, Jessica M" userId="S::jgasparotto@ldcsb.ca::db3e8c2a-73e2-415d-99f4-ec51cc623841" providerId="AD" clId="Web-{D9FBBB3B-9394-D558-0017-88253DEFAE7C}" dt="2020-07-13T15:51:11.508" v="32" actId="1076"/>
          <ac:spMkLst>
            <pc:docMk/>
            <pc:sldMk cId="1465218590" sldId="257"/>
            <ac:spMk id="3" creationId="{69EE93E5-4496-4618-8BC0-9324534BBEFC}"/>
          </ac:spMkLst>
        </pc:spChg>
        <pc:spChg chg="mod">
          <ac:chgData name="Gasparotto, Jessica M" userId="S::jgasparotto@ldcsb.ca::db3e8c2a-73e2-415d-99f4-ec51cc623841" providerId="AD" clId="Web-{D9FBBB3B-9394-D558-0017-88253DEFAE7C}" dt="2020-07-13T15:52:25.698" v="70" actId="20577"/>
          <ac:spMkLst>
            <pc:docMk/>
            <pc:sldMk cId="1465218590" sldId="257"/>
            <ac:spMk id="12" creationId="{7D674C7D-00CD-4A04-AE5E-0CF80D4BBBE4}"/>
          </ac:spMkLst>
        </pc:spChg>
        <pc:graphicFrameChg chg="add del mod modGraphic">
          <ac:chgData name="Gasparotto, Jessica M" userId="S::jgasparotto@ldcsb.ca::db3e8c2a-73e2-415d-99f4-ec51cc623841" providerId="AD" clId="Web-{D9FBBB3B-9394-D558-0017-88253DEFAE7C}" dt="2020-07-13T15:51:07.477" v="31"/>
          <ac:graphicFrameMkLst>
            <pc:docMk/>
            <pc:sldMk cId="1465218590" sldId="257"/>
            <ac:graphicFrameMk id="2" creationId="{AA7E3983-2301-4C31-B37B-0BC946175257}"/>
          </ac:graphicFrameMkLst>
        </pc:graphicFrameChg>
        <pc:picChg chg="mod">
          <ac:chgData name="Gasparotto, Jessica M" userId="S::jgasparotto@ldcsb.ca::db3e8c2a-73e2-415d-99f4-ec51cc623841" providerId="AD" clId="Web-{D9FBBB3B-9394-D558-0017-88253DEFAE7C}" dt="2020-07-13T15:50:42.726" v="25" actId="14100"/>
          <ac:picMkLst>
            <pc:docMk/>
            <pc:sldMk cId="1465218590" sldId="257"/>
            <ac:picMk id="9" creationId="{CED764B4-A892-4D9E-9B47-80A1A3350058}"/>
          </ac:picMkLst>
        </pc:picChg>
      </pc:sldChg>
      <pc:sldChg chg="modSp">
        <pc:chgData name="Gasparotto, Jessica M" userId="S::jgasparotto@ldcsb.ca::db3e8c2a-73e2-415d-99f4-ec51cc623841" providerId="AD" clId="Web-{D9FBBB3B-9394-D558-0017-88253DEFAE7C}" dt="2020-07-13T15:52:16.292" v="61" actId="20577"/>
        <pc:sldMkLst>
          <pc:docMk/>
          <pc:sldMk cId="1682444" sldId="259"/>
        </pc:sldMkLst>
        <pc:spChg chg="mod">
          <ac:chgData name="Gasparotto, Jessica M" userId="S::jgasparotto@ldcsb.ca::db3e8c2a-73e2-415d-99f4-ec51cc623841" providerId="AD" clId="Web-{D9FBBB3B-9394-D558-0017-88253DEFAE7C}" dt="2020-07-13T15:52:16.292" v="61" actId="20577"/>
          <ac:spMkLst>
            <pc:docMk/>
            <pc:sldMk cId="1682444" sldId="259"/>
            <ac:spMk id="2" creationId="{8A16CB76-6F08-4DCE-99A8-1722389A8DC7}"/>
          </ac:spMkLst>
        </pc:spChg>
        <pc:spChg chg="mod">
          <ac:chgData name="Gasparotto, Jessica M" userId="S::jgasparotto@ldcsb.ca::db3e8c2a-73e2-415d-99f4-ec51cc623841" providerId="AD" clId="Web-{D9FBBB3B-9394-D558-0017-88253DEFAE7C}" dt="2020-07-13T15:51:23.899" v="33" actId="20577"/>
          <ac:spMkLst>
            <pc:docMk/>
            <pc:sldMk cId="1682444" sldId="259"/>
            <ac:spMk id="3" creationId="{69EE93E5-4496-4618-8BC0-9324534BBEFC}"/>
          </ac:spMkLst>
        </pc:spChg>
      </pc:sldChg>
      <pc:sldChg chg="modSp">
        <pc:chgData name="Gasparotto, Jessica M" userId="S::jgasparotto@ldcsb.ca::db3e8c2a-73e2-415d-99f4-ec51cc623841" providerId="AD" clId="Web-{D9FBBB3B-9394-D558-0017-88253DEFAE7C}" dt="2020-07-13T15:59:26.621" v="270" actId="14100"/>
        <pc:sldMkLst>
          <pc:docMk/>
          <pc:sldMk cId="1538005145" sldId="263"/>
        </pc:sldMkLst>
        <pc:spChg chg="mod">
          <ac:chgData name="Gasparotto, Jessica M" userId="S::jgasparotto@ldcsb.ca::db3e8c2a-73e2-415d-99f4-ec51cc623841" providerId="AD" clId="Web-{D9FBBB3B-9394-D558-0017-88253DEFAE7C}" dt="2020-07-13T15:59:26.621" v="270" actId="14100"/>
          <ac:spMkLst>
            <pc:docMk/>
            <pc:sldMk cId="1538005145" sldId="263"/>
            <ac:spMk id="2" creationId="{35354799-F20B-4BFB-A713-151E3E0DB84E}"/>
          </ac:spMkLst>
        </pc:spChg>
      </pc:sldChg>
      <pc:sldChg chg="addSp modSp">
        <pc:chgData name="Gasparotto, Jessica M" userId="S::jgasparotto@ldcsb.ca::db3e8c2a-73e2-415d-99f4-ec51cc623841" providerId="AD" clId="Web-{D9FBBB3B-9394-D558-0017-88253DEFAE7C}" dt="2020-07-13T16:04:19.663" v="343" actId="20577"/>
        <pc:sldMkLst>
          <pc:docMk/>
          <pc:sldMk cId="1554177904" sldId="265"/>
        </pc:sldMkLst>
        <pc:spChg chg="mod">
          <ac:chgData name="Gasparotto, Jessica M" userId="S::jgasparotto@ldcsb.ca::db3e8c2a-73e2-415d-99f4-ec51cc623841" providerId="AD" clId="Web-{D9FBBB3B-9394-D558-0017-88253DEFAE7C}" dt="2020-07-13T15:59:32.574" v="271" actId="20577"/>
          <ac:spMkLst>
            <pc:docMk/>
            <pc:sldMk cId="1554177904" sldId="265"/>
            <ac:spMk id="2" creationId="{ACBB3675-7BD4-4E99-8D6E-379CC26C45D5}"/>
          </ac:spMkLst>
        </pc:spChg>
        <pc:spChg chg="mod">
          <ac:chgData name="Gasparotto, Jessica M" userId="S::jgasparotto@ldcsb.ca::db3e8c2a-73e2-415d-99f4-ec51cc623841" providerId="AD" clId="Web-{D9FBBB3B-9394-D558-0017-88253DEFAE7C}" dt="2020-07-13T16:04:19.663" v="343" actId="20577"/>
          <ac:spMkLst>
            <pc:docMk/>
            <pc:sldMk cId="1554177904" sldId="265"/>
            <ac:spMk id="3" creationId="{7A225BA8-8AF4-4C33-BF45-8C77A318F960}"/>
          </ac:spMkLst>
        </pc:spChg>
        <pc:spChg chg="add mod">
          <ac:chgData name="Gasparotto, Jessica M" userId="S::jgasparotto@ldcsb.ca::db3e8c2a-73e2-415d-99f4-ec51cc623841" providerId="AD" clId="Web-{D9FBBB3B-9394-D558-0017-88253DEFAE7C}" dt="2020-07-13T16:00:31.779" v="334" actId="1076"/>
          <ac:spMkLst>
            <pc:docMk/>
            <pc:sldMk cId="1554177904" sldId="265"/>
            <ac:spMk id="5" creationId="{0A4FAD0E-B93F-44D5-9AB8-BC86E7B26F01}"/>
          </ac:spMkLst>
        </pc:spChg>
      </pc:sldChg>
      <pc:sldChg chg="modSp">
        <pc:chgData name="Gasparotto, Jessica M" userId="S::jgasparotto@ldcsb.ca::db3e8c2a-73e2-415d-99f4-ec51cc623841" providerId="AD" clId="Web-{D9FBBB3B-9394-D558-0017-88253DEFAE7C}" dt="2020-07-13T15:52:11.432" v="46" actId="20577"/>
        <pc:sldMkLst>
          <pc:docMk/>
          <pc:sldMk cId="3168855799" sldId="267"/>
        </pc:sldMkLst>
        <pc:spChg chg="mod">
          <ac:chgData name="Gasparotto, Jessica M" userId="S::jgasparotto@ldcsb.ca::db3e8c2a-73e2-415d-99f4-ec51cc623841" providerId="AD" clId="Web-{D9FBBB3B-9394-D558-0017-88253DEFAE7C}" dt="2020-07-13T15:52:11.432" v="46" actId="20577"/>
          <ac:spMkLst>
            <pc:docMk/>
            <pc:sldMk cId="3168855799" sldId="267"/>
            <ac:spMk id="2" creationId="{8A16CB76-6F08-4DCE-99A8-1722389A8DC7}"/>
          </ac:spMkLst>
        </pc:spChg>
      </pc:sldChg>
    </pc:docChg>
  </pc:docChgLst>
  <pc:docChgLst>
    <pc:chgData name="Gasparotto, Jessica M" userId="S::jgasparotto@ldcsb.ca::db3e8c2a-73e2-415d-99f4-ec51cc623841" providerId="AD" clId="Web-{FA91879C-E79A-D472-2F4A-46228A54EB94}"/>
    <pc:docChg chg="addSld delSld modSld">
      <pc:chgData name="Gasparotto, Jessica M" userId="S::jgasparotto@ldcsb.ca::db3e8c2a-73e2-415d-99f4-ec51cc623841" providerId="AD" clId="Web-{FA91879C-E79A-D472-2F4A-46228A54EB94}" dt="2020-07-19T19:47:18.196" v="626"/>
      <pc:docMkLst>
        <pc:docMk/>
      </pc:docMkLst>
      <pc:sldChg chg="delSp modSp del">
        <pc:chgData name="Gasparotto, Jessica M" userId="S::jgasparotto@ldcsb.ca::db3e8c2a-73e2-415d-99f4-ec51cc623841" providerId="AD" clId="Web-{FA91879C-E79A-D472-2F4A-46228A54EB94}" dt="2020-07-19T18:31:37.932" v="250"/>
        <pc:sldMkLst>
          <pc:docMk/>
          <pc:sldMk cId="1682444" sldId="259"/>
        </pc:sldMkLst>
        <pc:spChg chg="del">
          <ac:chgData name="Gasparotto, Jessica M" userId="S::jgasparotto@ldcsb.ca::db3e8c2a-73e2-415d-99f4-ec51cc623841" providerId="AD" clId="Web-{FA91879C-E79A-D472-2F4A-46228A54EB94}" dt="2020-07-19T18:31:09.464" v="238"/>
          <ac:spMkLst>
            <pc:docMk/>
            <pc:sldMk cId="1682444" sldId="259"/>
            <ac:spMk id="10" creationId="{C93EB47C-ABB3-4CB3-ADBE-275FB3B9EDEF}"/>
          </ac:spMkLst>
        </pc:spChg>
        <pc:graphicFrameChg chg="mod modGraphic">
          <ac:chgData name="Gasparotto, Jessica M" userId="S::jgasparotto@ldcsb.ca::db3e8c2a-73e2-415d-99f4-ec51cc623841" providerId="AD" clId="Web-{FA91879C-E79A-D472-2F4A-46228A54EB94}" dt="2020-07-19T18:30:56.292" v="232"/>
          <ac:graphicFrameMkLst>
            <pc:docMk/>
            <pc:sldMk cId="1682444" sldId="259"/>
            <ac:graphicFrameMk id="4" creationId="{731CCC70-9F5E-4242-BAD7-DD37856C73AD}"/>
          </ac:graphicFrameMkLst>
        </pc:graphicFrameChg>
        <pc:picChg chg="del">
          <ac:chgData name="Gasparotto, Jessica M" userId="S::jgasparotto@ldcsb.ca::db3e8c2a-73e2-415d-99f4-ec51cc623841" providerId="AD" clId="Web-{FA91879C-E79A-D472-2F4A-46228A54EB94}" dt="2020-07-19T18:31:09.464" v="239"/>
          <ac:picMkLst>
            <pc:docMk/>
            <pc:sldMk cId="1682444" sldId="259"/>
            <ac:picMk id="9" creationId="{A530FCD9-FF5D-4A46-ADEE-24A400901843}"/>
          </ac:picMkLst>
        </pc:picChg>
      </pc:sldChg>
      <pc:sldChg chg="addSp delSp modSp">
        <pc:chgData name="Gasparotto, Jessica M" userId="S::jgasparotto@ldcsb.ca::db3e8c2a-73e2-415d-99f4-ec51cc623841" providerId="AD" clId="Web-{FA91879C-E79A-D472-2F4A-46228A54EB94}" dt="2020-07-19T19:47:18.196" v="626"/>
        <pc:sldMkLst>
          <pc:docMk/>
          <pc:sldMk cId="3181607712" sldId="268"/>
        </pc:sldMkLst>
        <pc:spChg chg="add mod">
          <ac:chgData name="Gasparotto, Jessica M" userId="S::jgasparotto@ldcsb.ca::db3e8c2a-73e2-415d-99f4-ec51cc623841" providerId="AD" clId="Web-{FA91879C-E79A-D472-2F4A-46228A54EB94}" dt="2020-07-19T18:31:14.511" v="242" actId="1076"/>
          <ac:spMkLst>
            <pc:docMk/>
            <pc:sldMk cId="3181607712" sldId="268"/>
            <ac:spMk id="9" creationId="{32D536B6-62EC-4B1E-AAF1-8AD96825982C}"/>
          </ac:spMkLst>
        </pc:spChg>
        <pc:graphicFrameChg chg="mod modGraphic">
          <ac:chgData name="Gasparotto, Jessica M" userId="S::jgasparotto@ldcsb.ca::db3e8c2a-73e2-415d-99f4-ec51cc623841" providerId="AD" clId="Web-{FA91879C-E79A-D472-2F4A-46228A54EB94}" dt="2020-07-19T19:47:18.196" v="626"/>
          <ac:graphicFrameMkLst>
            <pc:docMk/>
            <pc:sldMk cId="3181607712" sldId="268"/>
            <ac:graphicFrameMk id="4" creationId="{731CCC70-9F5E-4242-BAD7-DD37856C73AD}"/>
          </ac:graphicFrameMkLst>
        </pc:graphicFrameChg>
        <pc:picChg chg="mod">
          <ac:chgData name="Gasparotto, Jessica M" userId="S::jgasparotto@ldcsb.ca::db3e8c2a-73e2-415d-99f4-ec51cc623841" providerId="AD" clId="Web-{FA91879C-E79A-D472-2F4A-46228A54EB94}" dt="2020-07-19T18:30:48.745" v="228" actId="1076"/>
          <ac:picMkLst>
            <pc:docMk/>
            <pc:sldMk cId="3181607712" sldId="268"/>
            <ac:picMk id="5" creationId="{87C2A89C-E070-4726-A175-65FE668C09AE}"/>
          </ac:picMkLst>
        </pc:picChg>
        <pc:picChg chg="del">
          <ac:chgData name="Gasparotto, Jessica M" userId="S::jgasparotto@ldcsb.ca::db3e8c2a-73e2-415d-99f4-ec51cc623841" providerId="AD" clId="Web-{FA91879C-E79A-D472-2F4A-46228A54EB94}" dt="2020-07-19T18:29:16.276" v="181"/>
          <ac:picMkLst>
            <pc:docMk/>
            <pc:sldMk cId="3181607712" sldId="268"/>
            <ac:picMk id="6" creationId="{5C02FA37-87D7-4410-9383-05B11A681772}"/>
          </ac:picMkLst>
        </pc:picChg>
        <pc:picChg chg="mod">
          <ac:chgData name="Gasparotto, Jessica M" userId="S::jgasparotto@ldcsb.ca::db3e8c2a-73e2-415d-99f4-ec51cc623841" providerId="AD" clId="Web-{FA91879C-E79A-D472-2F4A-46228A54EB94}" dt="2020-07-19T18:29:57.573" v="209" actId="1076"/>
          <ac:picMkLst>
            <pc:docMk/>
            <pc:sldMk cId="3181607712" sldId="268"/>
            <ac:picMk id="7" creationId="{5F438BDF-06A2-44E0-BFA2-E98E941907AE}"/>
          </ac:picMkLst>
        </pc:picChg>
        <pc:picChg chg="add mod">
          <ac:chgData name="Gasparotto, Jessica M" userId="S::jgasparotto@ldcsb.ca::db3e8c2a-73e2-415d-99f4-ec51cc623841" providerId="AD" clId="Web-{FA91879C-E79A-D472-2F4A-46228A54EB94}" dt="2020-07-19T18:31:14.495" v="241" actId="1076"/>
          <ac:picMkLst>
            <pc:docMk/>
            <pc:sldMk cId="3181607712" sldId="268"/>
            <ac:picMk id="8" creationId="{31BD40B8-6F09-4C22-AC23-21EBD6AAFA40}"/>
          </ac:picMkLst>
        </pc:picChg>
      </pc:sldChg>
      <pc:sldChg chg="addSp delSp modSp add replId">
        <pc:chgData name="Gasparotto, Jessica M" userId="S::jgasparotto@ldcsb.ca::db3e8c2a-73e2-415d-99f4-ec51cc623841" providerId="AD" clId="Web-{FA91879C-E79A-D472-2F4A-46228A54EB94}" dt="2020-07-19T19:46:17.365" v="616"/>
        <pc:sldMkLst>
          <pc:docMk/>
          <pc:sldMk cId="3289124287" sldId="278"/>
        </pc:sldMkLst>
        <pc:spChg chg="del">
          <ac:chgData name="Gasparotto, Jessica M" userId="S::jgasparotto@ldcsb.ca::db3e8c2a-73e2-415d-99f4-ec51cc623841" providerId="AD" clId="Web-{FA91879C-E79A-D472-2F4A-46228A54EB94}" dt="2020-07-19T18:28:33.213" v="166"/>
          <ac:spMkLst>
            <pc:docMk/>
            <pc:sldMk cId="3289124287" sldId="278"/>
            <ac:spMk id="10" creationId="{C93EB47C-ABB3-4CB3-ADBE-275FB3B9EDEF}"/>
          </ac:spMkLst>
        </pc:spChg>
        <pc:graphicFrameChg chg="mod modGraphic">
          <ac:chgData name="Gasparotto, Jessica M" userId="S::jgasparotto@ldcsb.ca::db3e8c2a-73e2-415d-99f4-ec51cc623841" providerId="AD" clId="Web-{FA91879C-E79A-D472-2F4A-46228A54EB94}" dt="2020-07-19T19:46:17.365" v="616"/>
          <ac:graphicFrameMkLst>
            <pc:docMk/>
            <pc:sldMk cId="3289124287" sldId="278"/>
            <ac:graphicFrameMk id="4" creationId="{731CCC70-9F5E-4242-BAD7-DD37856C73AD}"/>
          </ac:graphicFrameMkLst>
        </pc:graphicFrameChg>
        <pc:picChg chg="add mod">
          <ac:chgData name="Gasparotto, Jessica M" userId="S::jgasparotto@ldcsb.ca::db3e8c2a-73e2-415d-99f4-ec51cc623841" providerId="AD" clId="Web-{FA91879C-E79A-D472-2F4A-46228A54EB94}" dt="2020-07-19T18:29:01.416" v="178" actId="1076"/>
          <ac:picMkLst>
            <pc:docMk/>
            <pc:sldMk cId="3289124287" sldId="278"/>
            <ac:picMk id="7" creationId="{365694BC-0923-4FCF-BF6A-D3887172FE94}"/>
          </ac:picMkLst>
        </pc:picChg>
        <pc:picChg chg="del">
          <ac:chgData name="Gasparotto, Jessica M" userId="S::jgasparotto@ldcsb.ca::db3e8c2a-73e2-415d-99f4-ec51cc623841" providerId="AD" clId="Web-{FA91879C-E79A-D472-2F4A-46228A54EB94}" dt="2020-07-19T18:28:32.088" v="165"/>
          <ac:picMkLst>
            <pc:docMk/>
            <pc:sldMk cId="3289124287" sldId="278"/>
            <ac:picMk id="9" creationId="{A530FCD9-FF5D-4A46-ADEE-24A40090184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B7951F6-25F8-41D2-B194-23C13C96593F}" type="datetimeFigureOut">
              <a:rPr lang="en-CA" smtClean="0"/>
              <a:t>2020-08-14</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C1FAC30-6F6F-437B-AC21-66D9A38EDE59}" type="slidenum">
              <a:rPr lang="en-CA" smtClean="0"/>
              <a:t>‹#›</a:t>
            </a:fld>
            <a:endParaRPr lang="en-CA"/>
          </a:p>
        </p:txBody>
      </p:sp>
    </p:spTree>
    <p:extLst>
      <p:ext uri="{BB962C8B-B14F-4D97-AF65-F5344CB8AC3E}">
        <p14:creationId xmlns:p14="http://schemas.microsoft.com/office/powerpoint/2010/main" val="53010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pair share to see how many levers the students can remember from previous science classes.</a:t>
            </a:r>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2</a:t>
            </a:fld>
            <a:endParaRPr lang="en-CA"/>
          </a:p>
        </p:txBody>
      </p:sp>
    </p:spTree>
    <p:extLst>
      <p:ext uri="{BB962C8B-B14F-4D97-AF65-F5344CB8AC3E}">
        <p14:creationId xmlns:p14="http://schemas.microsoft.com/office/powerpoint/2010/main" val="4047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solidFill>
                  <a:srgbClr val="000000"/>
                </a:solidFill>
                <a:latin typeface="Calibri" panose="020F0502020204030204" pitchFamily="34" charset="0"/>
              </a:rPr>
              <a:t>If you have access to computers or phones, students can take 5 minutes to look up what a pole saw does online.</a:t>
            </a:r>
          </a:p>
          <a:p>
            <a:r>
              <a:rPr lang="en-CA" sz="1900" dirty="0">
                <a:solidFill>
                  <a:srgbClr val="000000"/>
                </a:solidFill>
                <a:latin typeface="Calibri" panose="020F0502020204030204" pitchFamily="34" charset="0"/>
              </a:rPr>
              <a:t>There is a wedge</a:t>
            </a:r>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14</a:t>
            </a:fld>
            <a:endParaRPr lang="en-CA"/>
          </a:p>
        </p:txBody>
      </p:sp>
    </p:spTree>
    <p:extLst>
      <p:ext uri="{BB962C8B-B14F-4D97-AF65-F5344CB8AC3E}">
        <p14:creationId xmlns:p14="http://schemas.microsoft.com/office/powerpoint/2010/main" val="294726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solidFill>
                  <a:srgbClr val="000000"/>
                </a:solidFill>
                <a:latin typeface="Calibri" panose="020F0502020204030204" pitchFamily="34" charset="0"/>
              </a:rPr>
              <a:t>If you have access to computers or phones, students can take 5 minutes to look up what a pole saw does online.</a:t>
            </a:r>
          </a:p>
          <a:p>
            <a:r>
              <a:rPr lang="en-CA" sz="1900" dirty="0">
                <a:solidFill>
                  <a:srgbClr val="000000"/>
                </a:solidFill>
                <a:latin typeface="Calibri" panose="020F0502020204030204" pitchFamily="34" charset="0"/>
              </a:rPr>
              <a:t>There is a wedge</a:t>
            </a:r>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15</a:t>
            </a:fld>
            <a:endParaRPr lang="en-CA"/>
          </a:p>
        </p:txBody>
      </p:sp>
    </p:spTree>
    <p:extLst>
      <p:ext uri="{BB962C8B-B14F-4D97-AF65-F5344CB8AC3E}">
        <p14:creationId xmlns:p14="http://schemas.microsoft.com/office/powerpoint/2010/main" val="21618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900" dirty="0">
                <a:solidFill>
                  <a:srgbClr val="000000"/>
                </a:solidFill>
                <a:latin typeface="Calibri" panose="020F0502020204030204" pitchFamily="34" charset="0"/>
              </a:rPr>
              <a:t>This slide shows a canoe being stored on the ceiling of a garage using a pulley system.  A similar system is used for bike storage to save on space.  This system makes it easy for anyone to lift the boat up to the ceiling, to store out of the way. The mechanical advantage is obtained by the use of the 4 pulleys.</a:t>
            </a:r>
            <a:endParaRPr lang="en-CA" dirty="0"/>
          </a:p>
        </p:txBody>
      </p:sp>
      <p:sp>
        <p:nvSpPr>
          <p:cNvPr id="4" name="Slide Number Placeholder 3"/>
          <p:cNvSpPr>
            <a:spLocks noGrp="1"/>
          </p:cNvSpPr>
          <p:nvPr>
            <p:ph type="sldNum" sz="quarter" idx="5"/>
          </p:nvPr>
        </p:nvSpPr>
        <p:spPr/>
        <p:txBody>
          <a:bodyPr/>
          <a:lstStyle/>
          <a:p>
            <a:fld id="{6C1FAC30-6F6F-437B-AC21-66D9A38EDE59}" type="slidenum">
              <a:rPr lang="en-CA" smtClean="0"/>
              <a:t>16</a:t>
            </a:fld>
            <a:endParaRPr lang="en-CA"/>
          </a:p>
        </p:txBody>
      </p:sp>
    </p:spTree>
    <p:extLst>
      <p:ext uri="{BB962C8B-B14F-4D97-AF65-F5344CB8AC3E}">
        <p14:creationId xmlns:p14="http://schemas.microsoft.com/office/powerpoint/2010/main" val="396301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E294871-942F-492B-8B97-52C17C297699}" type="datetimeFigureOut">
              <a:rPr lang="en-CA" smtClean="0"/>
              <a:t>2020-08-14</a:t>
            </a:fld>
            <a:endParaRPr lang="en-C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3415F24-8226-4DB6-AA23-BF16B5A71944}" type="slidenum">
              <a:rPr lang="en-CA" smtClean="0"/>
              <a:t>‹#›</a:t>
            </a:fld>
            <a:endParaRPr lang="en-C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8745572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4871-942F-492B-8B97-52C17C297699}" type="datetimeFigureOut">
              <a:rPr lang="en-CA" smtClean="0"/>
              <a:t>2020-08-14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274489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4871-942F-492B-8B97-52C17C297699}" type="datetimeFigureOut">
              <a:rPr lang="en-CA" smtClean="0"/>
              <a:t>2020-08-14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197898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294871-942F-492B-8B97-52C17C297699}" type="datetimeFigureOut">
              <a:rPr lang="en-CA" smtClean="0"/>
              <a:t>2020-08-14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416058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E294871-942F-492B-8B97-52C17C297699}" type="datetimeFigureOut">
              <a:rPr lang="en-CA" smtClean="0"/>
              <a:t>2020-08-14</a:t>
            </a:fld>
            <a:endParaRPr lang="en-C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C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3415F24-8226-4DB6-AA23-BF16B5A71944}" type="slidenum">
              <a:rPr lang="en-CA" smtClean="0"/>
              <a:t>‹#›</a:t>
            </a:fld>
            <a:endParaRPr lang="en-C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500338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94871-942F-492B-8B97-52C17C297699}" type="datetimeFigureOut">
              <a:rPr lang="en-CA" smtClean="0"/>
              <a:t>2020-08-14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403038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294871-942F-492B-8B97-52C17C297699}" type="datetimeFigureOut">
              <a:rPr lang="en-CA" smtClean="0"/>
              <a:t>2020-08-14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83624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294871-942F-492B-8B97-52C17C297699}" type="datetimeFigureOut">
              <a:rPr lang="en-CA" smtClean="0"/>
              <a:t>2020-08-14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352391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94871-942F-492B-8B97-52C17C297699}" type="datetimeFigureOut">
              <a:rPr lang="en-CA" smtClean="0"/>
              <a:t>2020-08-14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3415F24-8226-4DB6-AA23-BF16B5A71944}" type="slidenum">
              <a:rPr lang="en-CA" smtClean="0"/>
              <a:t>‹#›</a:t>
            </a:fld>
            <a:endParaRPr lang="en-CA"/>
          </a:p>
        </p:txBody>
      </p:sp>
    </p:spTree>
    <p:extLst>
      <p:ext uri="{BB962C8B-B14F-4D97-AF65-F5344CB8AC3E}">
        <p14:creationId xmlns:p14="http://schemas.microsoft.com/office/powerpoint/2010/main" val="257533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E294871-942F-492B-8B97-52C17C297699}" type="datetimeFigureOut">
              <a:rPr lang="en-CA" smtClean="0"/>
              <a:t>2020-08-14</a:t>
            </a:fld>
            <a:endParaRPr lang="en-C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3415F24-8226-4DB6-AA23-BF16B5A71944}"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94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E294871-942F-492B-8B97-52C17C297699}" type="datetimeFigureOut">
              <a:rPr lang="en-CA" smtClean="0"/>
              <a:t>2020-08-14</a:t>
            </a:fld>
            <a:endParaRPr lang="en-C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3415F24-8226-4DB6-AA23-BF16B5A71944}" type="slidenum">
              <a:rPr lang="en-CA" smtClean="0"/>
              <a:t>‹#›</a:t>
            </a:fld>
            <a:endParaRPr lang="en-C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328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E294871-942F-492B-8B97-52C17C297699}" type="datetimeFigureOut">
              <a:rPr lang="en-CA" smtClean="0"/>
              <a:t>2020-08-14</a:t>
            </a:fld>
            <a:endParaRPr lang="en-C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C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3415F24-8226-4DB6-AA23-BF16B5A71944}" type="slidenum">
              <a:rPr lang="en-CA" smtClean="0"/>
              <a:t>‹#›</a:t>
            </a:fld>
            <a:endParaRPr lang="en-C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9532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ABA7F3F-D56F-4C06-84AC-03FC83B064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15374B5-D7C8-4AA9-BE65-DB7A0CA9B4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2"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2" name="Title 1">
            <a:extLst>
              <a:ext uri="{FF2B5EF4-FFF2-40B4-BE49-F238E27FC236}">
                <a16:creationId xmlns:a16="http://schemas.microsoft.com/office/drawing/2014/main" id="{D5CEE925-9540-403B-AD97-A24FE764628C}"/>
              </a:ext>
            </a:extLst>
          </p:cNvPr>
          <p:cNvSpPr>
            <a:spLocks noGrp="1"/>
          </p:cNvSpPr>
          <p:nvPr>
            <p:ph type="ctrTitle"/>
          </p:nvPr>
        </p:nvSpPr>
        <p:spPr>
          <a:xfrm>
            <a:off x="1651721" y="1788454"/>
            <a:ext cx="9236117" cy="2098226"/>
          </a:xfrm>
        </p:spPr>
        <p:txBody>
          <a:bodyPr>
            <a:normAutofit/>
          </a:bodyPr>
          <a:lstStyle/>
          <a:p>
            <a:r>
              <a:rPr lang="en-US" dirty="0"/>
              <a:t>Simple &amp; Complex Machines</a:t>
            </a:r>
            <a:endParaRPr lang="en-CA" dirty="0"/>
          </a:p>
        </p:txBody>
      </p:sp>
      <p:sp>
        <p:nvSpPr>
          <p:cNvPr id="3" name="Subtitle 2">
            <a:extLst>
              <a:ext uri="{FF2B5EF4-FFF2-40B4-BE49-F238E27FC236}">
                <a16:creationId xmlns:a16="http://schemas.microsoft.com/office/drawing/2014/main" id="{8C8FD545-19C8-4674-A127-C83F1F23CCF9}"/>
              </a:ext>
            </a:extLst>
          </p:cNvPr>
          <p:cNvSpPr>
            <a:spLocks noGrp="1"/>
          </p:cNvSpPr>
          <p:nvPr>
            <p:ph type="subTitle" idx="1"/>
          </p:nvPr>
        </p:nvSpPr>
        <p:spPr>
          <a:xfrm>
            <a:off x="2679906" y="3956279"/>
            <a:ext cx="6831673" cy="1086237"/>
          </a:xfrm>
        </p:spPr>
        <p:txBody>
          <a:bodyPr>
            <a:normAutofit/>
          </a:bodyPr>
          <a:lstStyle/>
          <a:p>
            <a:pPr>
              <a:spcAft>
                <a:spcPts val="600"/>
              </a:spcAft>
            </a:pPr>
            <a:r>
              <a:rPr lang="en-US" dirty="0" smtClean="0"/>
              <a:t>TDJ20</a:t>
            </a:r>
            <a:endParaRPr lang="en-US" dirty="0"/>
          </a:p>
        </p:txBody>
      </p:sp>
      <p:pic>
        <p:nvPicPr>
          <p:cNvPr id="14" name="Graphic 14" descr="Gears">
            <a:extLst>
              <a:ext uri="{FF2B5EF4-FFF2-40B4-BE49-F238E27FC236}">
                <a16:creationId xmlns:a16="http://schemas.microsoft.com/office/drawing/2014/main" id="{488DB337-0CF1-4C2D-8601-C6E9828BC97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5400000">
            <a:off x="1508949" y="3677356"/>
            <a:ext cx="2842917" cy="2842917"/>
          </a:xfrm>
          <a:prstGeom prst="rect">
            <a:avLst/>
          </a:prstGeom>
        </p:spPr>
      </p:pic>
    </p:spTree>
    <p:extLst>
      <p:ext uri="{BB962C8B-B14F-4D97-AF65-F5344CB8AC3E}">
        <p14:creationId xmlns:p14="http://schemas.microsoft.com/office/powerpoint/2010/main" val="22119239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grpSp>
        <p:nvGrpSpPr>
          <p:cNvPr id="22" name="Group 21">
            <a:extLst>
              <a:ext uri="{FF2B5EF4-FFF2-40B4-BE49-F238E27FC236}">
                <a16:creationId xmlns:a16="http://schemas.microsoft.com/office/drawing/2014/main" id="{77B375D5-7374-41FA-8726-7895F8905DD6}"/>
              </a:ext>
            </a:extLst>
          </p:cNvPr>
          <p:cNvGrpSpPr/>
          <p:nvPr/>
        </p:nvGrpSpPr>
        <p:grpSpPr>
          <a:xfrm>
            <a:off x="6438429" y="1384667"/>
            <a:ext cx="4447588" cy="1887754"/>
            <a:chOff x="4726281" y="2296898"/>
            <a:chExt cx="5886921" cy="2870868"/>
          </a:xfrm>
        </p:grpSpPr>
        <p:grpSp>
          <p:nvGrpSpPr>
            <p:cNvPr id="6" name="Group 5">
              <a:extLst>
                <a:ext uri="{FF2B5EF4-FFF2-40B4-BE49-F238E27FC236}">
                  <a16:creationId xmlns:a16="http://schemas.microsoft.com/office/drawing/2014/main" id="{C85D4DF9-E878-4683-BA22-2D3DC0544A1A}"/>
                </a:ext>
              </a:extLst>
            </p:cNvPr>
            <p:cNvGrpSpPr/>
            <p:nvPr/>
          </p:nvGrpSpPr>
          <p:grpSpPr>
            <a:xfrm>
              <a:off x="4726281" y="2297741"/>
              <a:ext cx="5886921" cy="2870025"/>
              <a:chOff x="3945467" y="2156630"/>
              <a:chExt cx="5886921" cy="2870025"/>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8594372" y="4558593"/>
                <a:ext cx="1238016" cy="468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3997796" y="2779535"/>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4223850" y="222248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6613330" y="2156630"/>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6415498" y="2751314"/>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Effort</a:t>
                </a:r>
              </a:p>
            </p:txBody>
          </p:sp>
        </p:grpSp>
        <p:sp>
          <p:nvSpPr>
            <p:cNvPr id="19" name="TextBox 18">
              <a:extLst>
                <a:ext uri="{FF2B5EF4-FFF2-40B4-BE49-F238E27FC236}">
                  <a16:creationId xmlns:a16="http://schemas.microsoft.com/office/drawing/2014/main" id="{BE376E9B-763B-4F44-8D3A-E05B968A78E1}"/>
                </a:ext>
              </a:extLst>
            </p:cNvPr>
            <p:cNvSpPr txBox="1"/>
            <p:nvPr/>
          </p:nvSpPr>
          <p:spPr>
            <a:xfrm>
              <a:off x="5966178" y="2296898"/>
              <a:ext cx="1139251" cy="468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Motion</a:t>
              </a:r>
            </a:p>
          </p:txBody>
        </p:sp>
        <p:sp>
          <p:nvSpPr>
            <p:cNvPr id="21" name="Arrow: Down 20">
              <a:extLst>
                <a:ext uri="{FF2B5EF4-FFF2-40B4-BE49-F238E27FC236}">
                  <a16:creationId xmlns:a16="http://schemas.microsoft.com/office/drawing/2014/main" id="{324DCE34-9322-4996-B594-7DE57431B8EF}"/>
                </a:ext>
              </a:extLst>
            </p:cNvPr>
            <p:cNvSpPr/>
            <p:nvPr/>
          </p:nvSpPr>
          <p:spPr>
            <a:xfrm rot="10800000">
              <a:off x="6259242" y="2722173"/>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9F2BAFE-757F-479E-BBF7-5AA9BE42A331}"/>
              </a:ext>
            </a:extLst>
          </p:cNvPr>
          <p:cNvSpPr/>
          <p:nvPr/>
        </p:nvSpPr>
        <p:spPr>
          <a:xfrm>
            <a:off x="6212651" y="1278467"/>
            <a:ext cx="5098814" cy="1994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BB3FF3-72A8-4F57-90C8-6D2057B3654A}"/>
              </a:ext>
            </a:extLst>
          </p:cNvPr>
          <p:cNvSpPr txBox="1"/>
          <p:nvPr/>
        </p:nvSpPr>
        <p:spPr>
          <a:xfrm>
            <a:off x="1030817" y="1623483"/>
            <a:ext cx="2743200" cy="461665"/>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t>Class 3 Lever</a:t>
            </a:r>
          </a:p>
        </p:txBody>
      </p:sp>
      <p:sp>
        <p:nvSpPr>
          <p:cNvPr id="16" name="Content Placeholder 3">
            <a:extLst>
              <a:ext uri="{FF2B5EF4-FFF2-40B4-BE49-F238E27FC236}">
                <a16:creationId xmlns:a16="http://schemas.microsoft.com/office/drawing/2014/main" id="{8126D90F-5058-4669-8CF4-0DBEABBC24DD}"/>
              </a:ext>
            </a:extLst>
          </p:cNvPr>
          <p:cNvSpPr txBox="1">
            <a:spLocks/>
          </p:cNvSpPr>
          <p:nvPr/>
        </p:nvSpPr>
        <p:spPr>
          <a:xfrm>
            <a:off x="1032933" y="2220147"/>
            <a:ext cx="2743201" cy="3619028"/>
          </a:xfrm>
          <a:prstGeom prst="rect">
            <a:avLst/>
          </a:prstGeom>
          <a:ln>
            <a:solidFill>
              <a:schemeClr val="tx1"/>
            </a:solidFill>
          </a:ln>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a:solidFill>
                  <a:schemeClr val="tx1"/>
                </a:solidFill>
                <a:latin typeface="Franklin Gothic Book" panose="020B0503020102020204"/>
                <a:cs typeface="Arial"/>
              </a:rPr>
              <a:t>Examples – </a:t>
            </a:r>
            <a:r>
              <a:rPr lang="en-US" b="1" dirty="0">
                <a:solidFill>
                  <a:srgbClr val="FF0000"/>
                </a:solidFill>
                <a:latin typeface="Franklin Gothic Book" panose="020B0503020102020204"/>
                <a:cs typeface="Arial"/>
              </a:rPr>
              <a:t>(students </a:t>
            </a:r>
            <a:r>
              <a:rPr lang="en-US" b="1">
                <a:solidFill>
                  <a:srgbClr val="FF0000"/>
                </a:solidFill>
                <a:latin typeface="Franklin Gothic Book" panose="020B0503020102020204"/>
                <a:cs typeface="Arial"/>
              </a:rPr>
              <a:t>to generate this list)</a:t>
            </a:r>
            <a:endParaRPr lang="en-US" b="1">
              <a:solidFill>
                <a:srgbClr val="FF0000"/>
              </a:solidFill>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Arm – lifting something</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Hockey stick</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Tweezers</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Stapler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Tongs</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Fishing Rod</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pic>
        <p:nvPicPr>
          <p:cNvPr id="38" name="Graphic 38" descr="Stapler">
            <a:extLst>
              <a:ext uri="{FF2B5EF4-FFF2-40B4-BE49-F238E27FC236}">
                <a16:creationId xmlns:a16="http://schemas.microsoft.com/office/drawing/2014/main" id="{8837DED7-C6A5-4ACF-A399-86A3F994819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84429" y="3432762"/>
            <a:ext cx="2965214" cy="2936991"/>
          </a:xfrm>
          <a:prstGeom prst="rect">
            <a:avLst/>
          </a:prstGeom>
        </p:spPr>
      </p:pic>
      <p:sp>
        <p:nvSpPr>
          <p:cNvPr id="40" name="TextBox 39">
            <a:extLst>
              <a:ext uri="{FF2B5EF4-FFF2-40B4-BE49-F238E27FC236}">
                <a16:creationId xmlns:a16="http://schemas.microsoft.com/office/drawing/2014/main" id="{155C19F9-B8F3-4A35-A27B-5B214E9C5288}"/>
              </a:ext>
            </a:extLst>
          </p:cNvPr>
          <p:cNvSpPr txBox="1"/>
          <p:nvPr/>
        </p:nvSpPr>
        <p:spPr>
          <a:xfrm>
            <a:off x="5429955" y="5975586"/>
            <a:ext cx="1012238"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Fulcrum</a:t>
            </a:r>
          </a:p>
        </p:txBody>
      </p:sp>
      <p:sp>
        <p:nvSpPr>
          <p:cNvPr id="42" name="TextBox 41">
            <a:extLst>
              <a:ext uri="{FF2B5EF4-FFF2-40B4-BE49-F238E27FC236}">
                <a16:creationId xmlns:a16="http://schemas.microsoft.com/office/drawing/2014/main" id="{4042E823-1066-46B2-8978-662658EB3DD3}"/>
              </a:ext>
            </a:extLst>
          </p:cNvPr>
          <p:cNvSpPr txBox="1"/>
          <p:nvPr/>
        </p:nvSpPr>
        <p:spPr>
          <a:xfrm>
            <a:off x="8948326" y="5476992"/>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Load </a:t>
            </a:r>
          </a:p>
        </p:txBody>
      </p:sp>
      <p:sp>
        <p:nvSpPr>
          <p:cNvPr id="44" name="Arrow: Right 43">
            <a:extLst>
              <a:ext uri="{FF2B5EF4-FFF2-40B4-BE49-F238E27FC236}">
                <a16:creationId xmlns:a16="http://schemas.microsoft.com/office/drawing/2014/main" id="{A46BAEE0-061F-49AB-B4C1-33FA3C42D9A9}"/>
              </a:ext>
            </a:extLst>
          </p:cNvPr>
          <p:cNvSpPr/>
          <p:nvPr/>
        </p:nvSpPr>
        <p:spPr>
          <a:xfrm rot="5400000" flipH="1">
            <a:off x="6226736" y="5747567"/>
            <a:ext cx="846667" cy="4045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07603E5-F1FC-4702-BC1F-28C4C9D92A7E}"/>
              </a:ext>
            </a:extLst>
          </p:cNvPr>
          <p:cNvSpPr txBox="1"/>
          <p:nvPr/>
        </p:nvSpPr>
        <p:spPr>
          <a:xfrm>
            <a:off x="6784621" y="3633140"/>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Effort</a:t>
            </a:r>
          </a:p>
        </p:txBody>
      </p:sp>
      <p:sp>
        <p:nvSpPr>
          <p:cNvPr id="48" name="Arrow: Right 47">
            <a:extLst>
              <a:ext uri="{FF2B5EF4-FFF2-40B4-BE49-F238E27FC236}">
                <a16:creationId xmlns:a16="http://schemas.microsoft.com/office/drawing/2014/main" id="{7BCE87D4-587B-49E0-B1BC-299952CB140C}"/>
              </a:ext>
            </a:extLst>
          </p:cNvPr>
          <p:cNvSpPr/>
          <p:nvPr/>
        </p:nvSpPr>
        <p:spPr>
          <a:xfrm rot="5400000">
            <a:off x="7377152" y="3809335"/>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DBD8AACD-7B7A-4556-B3B0-36919F15283E}"/>
              </a:ext>
            </a:extLst>
          </p:cNvPr>
          <p:cNvSpPr/>
          <p:nvPr/>
        </p:nvSpPr>
        <p:spPr>
          <a:xfrm rot="16200000">
            <a:off x="8421375" y="5286298"/>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9091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grpSp>
        <p:nvGrpSpPr>
          <p:cNvPr id="22" name="Group 21">
            <a:extLst>
              <a:ext uri="{FF2B5EF4-FFF2-40B4-BE49-F238E27FC236}">
                <a16:creationId xmlns:a16="http://schemas.microsoft.com/office/drawing/2014/main" id="{77B375D5-7374-41FA-8726-7895F8905DD6}"/>
              </a:ext>
            </a:extLst>
          </p:cNvPr>
          <p:cNvGrpSpPr/>
          <p:nvPr/>
        </p:nvGrpSpPr>
        <p:grpSpPr>
          <a:xfrm>
            <a:off x="6438429" y="1384667"/>
            <a:ext cx="4447588" cy="1887754"/>
            <a:chOff x="4726281" y="2296898"/>
            <a:chExt cx="5886921" cy="2870868"/>
          </a:xfrm>
        </p:grpSpPr>
        <p:grpSp>
          <p:nvGrpSpPr>
            <p:cNvPr id="6" name="Group 5">
              <a:extLst>
                <a:ext uri="{FF2B5EF4-FFF2-40B4-BE49-F238E27FC236}">
                  <a16:creationId xmlns:a16="http://schemas.microsoft.com/office/drawing/2014/main" id="{C85D4DF9-E878-4683-BA22-2D3DC0544A1A}"/>
                </a:ext>
              </a:extLst>
            </p:cNvPr>
            <p:cNvGrpSpPr/>
            <p:nvPr/>
          </p:nvGrpSpPr>
          <p:grpSpPr>
            <a:xfrm>
              <a:off x="4726281" y="2297741"/>
              <a:ext cx="5886921" cy="2870025"/>
              <a:chOff x="3945467" y="2156630"/>
              <a:chExt cx="5886921" cy="2870025"/>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8594372" y="4558593"/>
                <a:ext cx="1238016" cy="4680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3997796" y="2779535"/>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4223850" y="222248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6613330" y="2156630"/>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6415498" y="2751314"/>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Effort</a:t>
                </a:r>
              </a:p>
            </p:txBody>
          </p:sp>
        </p:grpSp>
        <p:sp>
          <p:nvSpPr>
            <p:cNvPr id="19" name="TextBox 18">
              <a:extLst>
                <a:ext uri="{FF2B5EF4-FFF2-40B4-BE49-F238E27FC236}">
                  <a16:creationId xmlns:a16="http://schemas.microsoft.com/office/drawing/2014/main" id="{BE376E9B-763B-4F44-8D3A-E05B968A78E1}"/>
                </a:ext>
              </a:extLst>
            </p:cNvPr>
            <p:cNvSpPr txBox="1"/>
            <p:nvPr/>
          </p:nvSpPr>
          <p:spPr>
            <a:xfrm>
              <a:off x="5966178" y="2296898"/>
              <a:ext cx="1139251" cy="4680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Motion</a:t>
              </a:r>
            </a:p>
          </p:txBody>
        </p:sp>
        <p:sp>
          <p:nvSpPr>
            <p:cNvPr id="21" name="Arrow: Down 20">
              <a:extLst>
                <a:ext uri="{FF2B5EF4-FFF2-40B4-BE49-F238E27FC236}">
                  <a16:creationId xmlns:a16="http://schemas.microsoft.com/office/drawing/2014/main" id="{324DCE34-9322-4996-B594-7DE57431B8EF}"/>
                </a:ext>
              </a:extLst>
            </p:cNvPr>
            <p:cNvSpPr/>
            <p:nvPr/>
          </p:nvSpPr>
          <p:spPr>
            <a:xfrm rot="10800000">
              <a:off x="6259242" y="2722173"/>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D9F2BAFE-757F-479E-BBF7-5AA9BE42A331}"/>
              </a:ext>
            </a:extLst>
          </p:cNvPr>
          <p:cNvSpPr/>
          <p:nvPr/>
        </p:nvSpPr>
        <p:spPr>
          <a:xfrm>
            <a:off x="6212651" y="1278467"/>
            <a:ext cx="5098814" cy="1994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FBB3FF3-72A8-4F57-90C8-6D2057B3654A}"/>
              </a:ext>
            </a:extLst>
          </p:cNvPr>
          <p:cNvSpPr txBox="1"/>
          <p:nvPr/>
        </p:nvSpPr>
        <p:spPr>
          <a:xfrm>
            <a:off x="1030817" y="1623483"/>
            <a:ext cx="2743200" cy="461665"/>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t>Class 3 Lever</a:t>
            </a:r>
          </a:p>
        </p:txBody>
      </p:sp>
      <p:sp>
        <p:nvSpPr>
          <p:cNvPr id="16" name="Content Placeholder 3">
            <a:extLst>
              <a:ext uri="{FF2B5EF4-FFF2-40B4-BE49-F238E27FC236}">
                <a16:creationId xmlns:a16="http://schemas.microsoft.com/office/drawing/2014/main" id="{8126D90F-5058-4669-8CF4-0DBEABBC24DD}"/>
              </a:ext>
            </a:extLst>
          </p:cNvPr>
          <p:cNvSpPr txBox="1">
            <a:spLocks/>
          </p:cNvSpPr>
          <p:nvPr/>
        </p:nvSpPr>
        <p:spPr>
          <a:xfrm>
            <a:off x="1032933" y="2220147"/>
            <a:ext cx="2743201" cy="3722510"/>
          </a:xfrm>
          <a:prstGeom prst="rect">
            <a:avLst/>
          </a:prstGeom>
          <a:ln>
            <a:solidFill>
              <a:schemeClr val="tx1"/>
            </a:solidFill>
          </a:ln>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a:solidFill>
                  <a:schemeClr val="tx1"/>
                </a:solidFill>
                <a:latin typeface="Franklin Gothic Book" panose="020B0503020102020204"/>
                <a:cs typeface="Arial"/>
              </a:rPr>
              <a:t>Examples – </a:t>
            </a:r>
            <a:r>
              <a:rPr lang="en-US" b="1" dirty="0">
                <a:solidFill>
                  <a:srgbClr val="FF0000"/>
                </a:solidFill>
                <a:latin typeface="Franklin Gothic Book" panose="020B0503020102020204"/>
                <a:cs typeface="Arial"/>
              </a:rPr>
              <a:t>(students </a:t>
            </a:r>
            <a:r>
              <a:rPr lang="en-US" b="1">
                <a:solidFill>
                  <a:srgbClr val="FF0000"/>
                </a:solidFill>
                <a:latin typeface="Franklin Gothic Book" panose="020B0503020102020204"/>
                <a:cs typeface="Arial"/>
              </a:rPr>
              <a:t>to generate this list)</a:t>
            </a:r>
            <a:endParaRPr lang="en-US" b="1">
              <a:solidFill>
                <a:srgbClr val="FF0000"/>
              </a:solidFill>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Arm – lifting something</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Hockey stick</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Tweezers</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Stapler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Tongs</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Fishing Rod</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grpSp>
        <p:nvGrpSpPr>
          <p:cNvPr id="3" name="Group 2">
            <a:extLst>
              <a:ext uri="{FF2B5EF4-FFF2-40B4-BE49-F238E27FC236}">
                <a16:creationId xmlns:a16="http://schemas.microsoft.com/office/drawing/2014/main" id="{199D8E28-0737-40E8-816F-7FC77D4B9C5E}"/>
              </a:ext>
            </a:extLst>
          </p:cNvPr>
          <p:cNvGrpSpPr/>
          <p:nvPr/>
        </p:nvGrpSpPr>
        <p:grpSpPr>
          <a:xfrm>
            <a:off x="5740401" y="3432164"/>
            <a:ext cx="4281092" cy="3041670"/>
            <a:chOff x="5740401" y="3432164"/>
            <a:chExt cx="4281092" cy="3041670"/>
          </a:xfrm>
        </p:grpSpPr>
        <p:pic>
          <p:nvPicPr>
            <p:cNvPr id="17" name="Picture 17" descr="A person standing in front of a sunset&#10;&#10;Description automatically generated">
              <a:extLst>
                <a:ext uri="{FF2B5EF4-FFF2-40B4-BE49-F238E27FC236}">
                  <a16:creationId xmlns:a16="http://schemas.microsoft.com/office/drawing/2014/main" id="{F6204254-E4F0-4A6F-B992-D479EFE090E9}"/>
                </a:ext>
              </a:extLst>
            </p:cNvPr>
            <p:cNvPicPr>
              <a:picLocks noChangeAspect="1"/>
            </p:cNvPicPr>
            <p:nvPr/>
          </p:nvPicPr>
          <p:blipFill>
            <a:blip r:embed="rId2"/>
            <a:stretch>
              <a:fillRect/>
            </a:stretch>
          </p:blipFill>
          <p:spPr>
            <a:xfrm>
              <a:off x="5740401" y="3432164"/>
              <a:ext cx="3937940" cy="3041670"/>
            </a:xfrm>
            <a:prstGeom prst="rect">
              <a:avLst/>
            </a:prstGeom>
          </p:spPr>
        </p:pic>
        <p:sp>
          <p:nvSpPr>
            <p:cNvPr id="40" name="TextBox 39">
              <a:extLst>
                <a:ext uri="{FF2B5EF4-FFF2-40B4-BE49-F238E27FC236}">
                  <a16:creationId xmlns:a16="http://schemas.microsoft.com/office/drawing/2014/main" id="{155C19F9-B8F3-4A35-A27B-5B214E9C5288}"/>
                </a:ext>
              </a:extLst>
            </p:cNvPr>
            <p:cNvSpPr txBox="1"/>
            <p:nvPr/>
          </p:nvSpPr>
          <p:spPr>
            <a:xfrm>
              <a:off x="7203252" y="5802566"/>
              <a:ext cx="1012238"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Fulcrum</a:t>
              </a:r>
            </a:p>
          </p:txBody>
        </p:sp>
        <p:sp>
          <p:nvSpPr>
            <p:cNvPr id="42" name="TextBox 41">
              <a:extLst>
                <a:ext uri="{FF2B5EF4-FFF2-40B4-BE49-F238E27FC236}">
                  <a16:creationId xmlns:a16="http://schemas.microsoft.com/office/drawing/2014/main" id="{4042E823-1066-46B2-8978-662658EB3DD3}"/>
                </a:ext>
              </a:extLst>
            </p:cNvPr>
            <p:cNvSpPr txBox="1"/>
            <p:nvPr/>
          </p:nvSpPr>
          <p:spPr>
            <a:xfrm>
              <a:off x="9009255" y="4807315"/>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Load </a:t>
              </a:r>
            </a:p>
          </p:txBody>
        </p:sp>
        <p:sp>
          <p:nvSpPr>
            <p:cNvPr id="44" name="Arrow: Right 43">
              <a:extLst>
                <a:ext uri="{FF2B5EF4-FFF2-40B4-BE49-F238E27FC236}">
                  <a16:creationId xmlns:a16="http://schemas.microsoft.com/office/drawing/2014/main" id="{A46BAEE0-061F-49AB-B4C1-33FA3C42D9A9}"/>
                </a:ext>
              </a:extLst>
            </p:cNvPr>
            <p:cNvSpPr/>
            <p:nvPr/>
          </p:nvSpPr>
          <p:spPr>
            <a:xfrm rot="3170578" flipH="1">
              <a:off x="6859171" y="5321168"/>
              <a:ext cx="882108" cy="4045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607603E5-F1FC-4702-BC1F-28C4C9D92A7E}"/>
                </a:ext>
              </a:extLst>
            </p:cNvPr>
            <p:cNvSpPr txBox="1"/>
            <p:nvPr/>
          </p:nvSpPr>
          <p:spPr>
            <a:xfrm>
              <a:off x="6097881" y="3661362"/>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Effort</a:t>
              </a:r>
            </a:p>
          </p:txBody>
        </p:sp>
        <p:sp>
          <p:nvSpPr>
            <p:cNvPr id="48" name="Arrow: Right 47">
              <a:extLst>
                <a:ext uri="{FF2B5EF4-FFF2-40B4-BE49-F238E27FC236}">
                  <a16:creationId xmlns:a16="http://schemas.microsoft.com/office/drawing/2014/main" id="{7BCE87D4-587B-49E0-B1BC-299952CB140C}"/>
                </a:ext>
              </a:extLst>
            </p:cNvPr>
            <p:cNvSpPr/>
            <p:nvPr/>
          </p:nvSpPr>
          <p:spPr>
            <a:xfrm rot="16200000">
              <a:off x="6699819" y="4063335"/>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DBD8AACD-7B7A-4556-B3B0-36919F15283E}"/>
                </a:ext>
              </a:extLst>
            </p:cNvPr>
            <p:cNvSpPr/>
            <p:nvPr/>
          </p:nvSpPr>
          <p:spPr>
            <a:xfrm rot="5400000">
              <a:off x="8515558" y="4964149"/>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9" descr="Fish">
              <a:extLst>
                <a:ext uri="{FF2B5EF4-FFF2-40B4-BE49-F238E27FC236}">
                  <a16:creationId xmlns:a16="http://schemas.microsoft.com/office/drawing/2014/main" id="{4642B199-5E7C-4B8E-B920-AC8D3F74257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8047096" y="4834467"/>
              <a:ext cx="914400" cy="914400"/>
            </a:xfrm>
            <a:prstGeom prst="rect">
              <a:avLst/>
            </a:prstGeom>
          </p:spPr>
        </p:pic>
      </p:grpSp>
    </p:spTree>
    <p:extLst>
      <p:ext uri="{BB962C8B-B14F-4D97-AF65-F5344CB8AC3E}">
        <p14:creationId xmlns:p14="http://schemas.microsoft.com/office/powerpoint/2010/main" val="229234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E2B8A2D-F46F-4DA5-8AFF-BC57461C28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C0B89-027E-419C-81F8-65633CF2C3D2}"/>
              </a:ext>
            </a:extLst>
          </p:cNvPr>
          <p:cNvSpPr>
            <a:spLocks noGrp="1"/>
          </p:cNvSpPr>
          <p:nvPr>
            <p:ph type="title"/>
          </p:nvPr>
        </p:nvSpPr>
        <p:spPr>
          <a:xfrm>
            <a:off x="784743" y="685800"/>
            <a:ext cx="5793475" cy="1485900"/>
          </a:xfrm>
        </p:spPr>
        <p:txBody>
          <a:bodyPr>
            <a:normAutofit/>
          </a:bodyPr>
          <a:lstStyle/>
          <a:p>
            <a:r>
              <a:rPr lang="en-US" b="1"/>
              <a:t>Applying your knowledge</a:t>
            </a:r>
          </a:p>
        </p:txBody>
      </p:sp>
      <p:sp>
        <p:nvSpPr>
          <p:cNvPr id="3" name="Content Placeholder 2">
            <a:extLst>
              <a:ext uri="{FF2B5EF4-FFF2-40B4-BE49-F238E27FC236}">
                <a16:creationId xmlns:a16="http://schemas.microsoft.com/office/drawing/2014/main" id="{1B874762-0D34-436F-AFEB-8DAA3780B19F}"/>
              </a:ext>
            </a:extLst>
          </p:cNvPr>
          <p:cNvSpPr>
            <a:spLocks noGrp="1"/>
          </p:cNvSpPr>
          <p:nvPr>
            <p:ph idx="1"/>
          </p:nvPr>
        </p:nvSpPr>
        <p:spPr>
          <a:xfrm>
            <a:off x="784743" y="2286000"/>
            <a:ext cx="5793475" cy="3581400"/>
          </a:xfrm>
        </p:spPr>
        <p:txBody>
          <a:bodyPr vert="horz" lIns="91440" tIns="45720" rIns="91440" bIns="45720" rtlCol="0" anchor="t">
            <a:normAutofit/>
          </a:bodyPr>
          <a:lstStyle/>
          <a:p>
            <a:pPr marL="0" indent="0">
              <a:buNone/>
            </a:pPr>
            <a:r>
              <a:rPr lang="en-US" sz="2400" dirty="0"/>
              <a:t>Working in your groups, pick 1 item from each of the classes of levers to sketch. Label the fulcrum, load and effort locations and directions, as demonstrated in the examples.</a:t>
            </a:r>
            <a:endParaRPr lang="en-US" dirty="0"/>
          </a:p>
        </p:txBody>
      </p:sp>
      <p:sp>
        <p:nvSpPr>
          <p:cNvPr id="13" name="Rectangle 12">
            <a:extLst>
              <a:ext uri="{FF2B5EF4-FFF2-40B4-BE49-F238E27FC236}">
                <a16:creationId xmlns:a16="http://schemas.microsoft.com/office/drawing/2014/main" id="{292BAD85-00E4-4D0A-993C-8372E78E1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phic 5" descr="Group">
            <a:extLst>
              <a:ext uri="{FF2B5EF4-FFF2-40B4-BE49-F238E27FC236}">
                <a16:creationId xmlns:a16="http://schemas.microsoft.com/office/drawing/2014/main" id="{650E876C-2406-4352-8559-3A64BF94209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886320" y="3729096"/>
            <a:ext cx="3288359" cy="3288359"/>
          </a:xfrm>
          <a:prstGeom prst="rect">
            <a:avLst/>
          </a:prstGeom>
          <a:ln>
            <a:noFill/>
          </a:ln>
          <a:effectLst/>
        </p:spPr>
      </p:pic>
      <p:pic>
        <p:nvPicPr>
          <p:cNvPr id="6" name="Graphic 6" descr="Thought">
            <a:extLst>
              <a:ext uri="{FF2B5EF4-FFF2-40B4-BE49-F238E27FC236}">
                <a16:creationId xmlns:a16="http://schemas.microsoft.com/office/drawing/2014/main" id="{DB871226-177D-4873-B6FA-B57EBE06417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192098" y="2070101"/>
            <a:ext cx="2705100" cy="2705100"/>
          </a:xfrm>
          <a:prstGeom prst="rect">
            <a:avLst/>
          </a:prstGeom>
          <a:ln>
            <a:noFill/>
          </a:ln>
          <a:effectLst/>
        </p:spPr>
      </p:pic>
      <p:sp>
        <p:nvSpPr>
          <p:cNvPr id="12" name="TextBox 11">
            <a:extLst>
              <a:ext uri="{FF2B5EF4-FFF2-40B4-BE49-F238E27FC236}">
                <a16:creationId xmlns:a16="http://schemas.microsoft.com/office/drawing/2014/main" id="{1481AF69-C5A1-40C8-9B6D-4125DF357E08}"/>
              </a:ext>
            </a:extLst>
          </p:cNvPr>
          <p:cNvSpPr txBox="1"/>
          <p:nvPr/>
        </p:nvSpPr>
        <p:spPr>
          <a:xfrm>
            <a:off x="3047260" y="3322013"/>
            <a:ext cx="6094520" cy="369332"/>
          </a:xfrm>
          <a:prstGeom prst="rect">
            <a:avLst/>
          </a:prstGeom>
          <a:noFill/>
        </p:spPr>
        <p:txBody>
          <a:bodyPr wrap="square">
            <a:spAutoFit/>
          </a:bodyPr>
          <a:lstStyle/>
          <a:p>
            <a:r>
              <a:rPr lang="en-CA" b="0" dirty="0">
                <a:effectLst/>
              </a:rPr>
              <a:t> </a:t>
            </a:r>
            <a:endParaRPr lang="en-CA" dirty="0"/>
          </a:p>
        </p:txBody>
      </p:sp>
    </p:spTree>
    <p:extLst>
      <p:ext uri="{BB962C8B-B14F-4D97-AF65-F5344CB8AC3E}">
        <p14:creationId xmlns:p14="http://schemas.microsoft.com/office/powerpoint/2010/main" val="3896243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90773-7BAC-48B1-A565-EBE841AA484C}"/>
              </a:ext>
            </a:extLst>
          </p:cNvPr>
          <p:cNvSpPr>
            <a:spLocks noGrp="1"/>
          </p:cNvSpPr>
          <p:nvPr>
            <p:ph type="title"/>
          </p:nvPr>
        </p:nvSpPr>
        <p:spPr>
          <a:xfrm>
            <a:off x="1753340" y="2541233"/>
            <a:ext cx="9601200" cy="1485900"/>
          </a:xfrm>
        </p:spPr>
        <p:txBody>
          <a:bodyPr>
            <a:normAutofit fontScale="90000"/>
          </a:bodyPr>
          <a:lstStyle/>
          <a:p>
            <a:r>
              <a:rPr lang="en-CA" sz="4800" b="0" i="0" u="none" strike="noStrike" dirty="0">
                <a:solidFill>
                  <a:srgbClr val="191B0E"/>
                </a:solidFill>
                <a:effectLst/>
                <a:latin typeface="Libre Franklin"/>
              </a:rPr>
              <a:t>Extra Slides for additional application opportunities in class or online</a:t>
            </a:r>
            <a:endParaRPr lang="en-CA" sz="9600" dirty="0"/>
          </a:p>
        </p:txBody>
      </p:sp>
    </p:spTree>
    <p:extLst>
      <p:ext uri="{BB962C8B-B14F-4D97-AF65-F5344CB8AC3E}">
        <p14:creationId xmlns:p14="http://schemas.microsoft.com/office/powerpoint/2010/main" val="175275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5D5B-EC5A-4B4F-BB9F-A9E4859F7D3C}"/>
              </a:ext>
            </a:extLst>
          </p:cNvPr>
          <p:cNvSpPr>
            <a:spLocks noGrp="1"/>
          </p:cNvSpPr>
          <p:nvPr>
            <p:ph type="title"/>
          </p:nvPr>
        </p:nvSpPr>
        <p:spPr>
          <a:xfrm>
            <a:off x="1043126" y="247650"/>
            <a:ext cx="9601200" cy="1485900"/>
          </a:xfrm>
        </p:spPr>
        <p:txBody>
          <a:bodyPr>
            <a:normAutofit/>
          </a:bodyPr>
          <a:lstStyle/>
          <a:p>
            <a:r>
              <a:rPr lang="en-CA" sz="3600" b="0" i="0" u="none" strike="noStrike" dirty="0">
                <a:solidFill>
                  <a:srgbClr val="191B0E"/>
                </a:solidFill>
                <a:effectLst/>
                <a:latin typeface="Libre Franklin"/>
              </a:rPr>
              <a:t>Look at this POLE SAW, can you identify all the simple machines used?</a:t>
            </a:r>
            <a:endParaRPr lang="en-CA" sz="7200" dirty="0"/>
          </a:p>
        </p:txBody>
      </p:sp>
      <p:sp>
        <p:nvSpPr>
          <p:cNvPr id="3" name="Content Placeholder 2">
            <a:extLst>
              <a:ext uri="{FF2B5EF4-FFF2-40B4-BE49-F238E27FC236}">
                <a16:creationId xmlns:a16="http://schemas.microsoft.com/office/drawing/2014/main" id="{7B621ED6-3FAD-4E38-A846-F87B1ED00AD8}"/>
              </a:ext>
            </a:extLst>
          </p:cNvPr>
          <p:cNvSpPr>
            <a:spLocks noGrp="1"/>
          </p:cNvSpPr>
          <p:nvPr>
            <p:ph idx="1"/>
          </p:nvPr>
        </p:nvSpPr>
        <p:spPr>
          <a:xfrm>
            <a:off x="1043126" y="1543051"/>
            <a:ext cx="5914242" cy="3581400"/>
          </a:xfrm>
        </p:spPr>
        <p:txBody>
          <a:bodyPr/>
          <a:lstStyle/>
          <a:p>
            <a:r>
              <a:rPr kumimoji="0" lang="en-US" altLang="en-US" sz="2800" b="0" i="0" u="none" strike="noStrike" cap="none" normalizeH="0" baseline="0" dirty="0">
                <a:ln>
                  <a:noFill/>
                </a:ln>
                <a:solidFill>
                  <a:srgbClr val="000000"/>
                </a:solidFill>
                <a:effectLst/>
                <a:latin typeface="Libre Franklin"/>
              </a:rPr>
              <a:t>A pole saw is used to delimb medium size branches on trees that are high off the ground.</a:t>
            </a:r>
            <a:endParaRPr kumimoji="0" lang="en-US" altLang="en-US" sz="1100" b="0" i="0" u="none" strike="noStrike" cap="none" normalizeH="0" baseline="0" dirty="0">
              <a:ln>
                <a:noFill/>
              </a:ln>
              <a:solidFill>
                <a:schemeClr val="tx1"/>
              </a:solidFill>
              <a:effectLst/>
            </a:endParaRPr>
          </a:p>
          <a:p>
            <a:endParaRPr lang="en-CA" dirty="0"/>
          </a:p>
        </p:txBody>
      </p:sp>
      <p:pic>
        <p:nvPicPr>
          <p:cNvPr id="4" name="Picture 2">
            <a:extLst>
              <a:ext uri="{FF2B5EF4-FFF2-40B4-BE49-F238E27FC236}">
                <a16:creationId xmlns:a16="http://schemas.microsoft.com/office/drawing/2014/main" id="{26BCEAAE-6BB2-404D-90D0-C1B5C9AC1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7" b="28412"/>
          <a:stretch/>
        </p:blipFill>
        <p:spPr bwMode="auto">
          <a:xfrm>
            <a:off x="966170" y="3157769"/>
            <a:ext cx="7340623" cy="293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5C071DB7-7D1C-418E-9EFA-9795A22C25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4" t="6470" r="18336"/>
          <a:stretch/>
        </p:blipFill>
        <p:spPr bwMode="auto">
          <a:xfrm>
            <a:off x="8424910" y="975012"/>
            <a:ext cx="3537766" cy="576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7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5D5B-EC5A-4B4F-BB9F-A9E4859F7D3C}"/>
              </a:ext>
            </a:extLst>
          </p:cNvPr>
          <p:cNvSpPr>
            <a:spLocks noGrp="1"/>
          </p:cNvSpPr>
          <p:nvPr>
            <p:ph type="title"/>
          </p:nvPr>
        </p:nvSpPr>
        <p:spPr>
          <a:xfrm>
            <a:off x="1043126" y="247650"/>
            <a:ext cx="9601200" cy="1485900"/>
          </a:xfrm>
        </p:spPr>
        <p:txBody>
          <a:bodyPr>
            <a:normAutofit/>
          </a:bodyPr>
          <a:lstStyle/>
          <a:p>
            <a:r>
              <a:rPr lang="en-CA" sz="3600" b="0" i="0" u="none" strike="noStrike" dirty="0">
                <a:solidFill>
                  <a:srgbClr val="191B0E"/>
                </a:solidFill>
                <a:effectLst/>
                <a:latin typeface="Libre Franklin"/>
              </a:rPr>
              <a:t>Look at this POLE SAW, can you identify all the simple machines? - </a:t>
            </a:r>
            <a:r>
              <a:rPr lang="en-CA" sz="3600" b="0" i="0" u="none" strike="noStrike" dirty="0">
                <a:solidFill>
                  <a:srgbClr val="FF0000"/>
                </a:solidFill>
                <a:effectLst/>
                <a:latin typeface="Libre Franklin"/>
              </a:rPr>
              <a:t>Answers</a:t>
            </a:r>
            <a:endParaRPr lang="en-CA" sz="7200" dirty="0">
              <a:solidFill>
                <a:srgbClr val="FF0000"/>
              </a:solidFill>
            </a:endParaRPr>
          </a:p>
        </p:txBody>
      </p:sp>
      <p:sp>
        <p:nvSpPr>
          <p:cNvPr id="3" name="Content Placeholder 2">
            <a:extLst>
              <a:ext uri="{FF2B5EF4-FFF2-40B4-BE49-F238E27FC236}">
                <a16:creationId xmlns:a16="http://schemas.microsoft.com/office/drawing/2014/main" id="{7B621ED6-3FAD-4E38-A846-F87B1ED00AD8}"/>
              </a:ext>
            </a:extLst>
          </p:cNvPr>
          <p:cNvSpPr>
            <a:spLocks noGrp="1"/>
          </p:cNvSpPr>
          <p:nvPr>
            <p:ph idx="1"/>
          </p:nvPr>
        </p:nvSpPr>
        <p:spPr>
          <a:xfrm>
            <a:off x="1043126" y="1543051"/>
            <a:ext cx="5914242" cy="3581400"/>
          </a:xfrm>
        </p:spPr>
        <p:txBody>
          <a:bodyPr/>
          <a:lstStyle/>
          <a:p>
            <a:r>
              <a:rPr kumimoji="0" lang="en-US" altLang="en-US" sz="2800" b="0" i="0" u="none" strike="noStrike" cap="none" normalizeH="0" baseline="0" dirty="0">
                <a:ln>
                  <a:noFill/>
                </a:ln>
                <a:solidFill>
                  <a:srgbClr val="000000"/>
                </a:solidFill>
                <a:effectLst/>
                <a:latin typeface="Libre Franklin"/>
              </a:rPr>
              <a:t>A Pole Saw is used to delimb medium size branches on trees that are high off the ground.</a:t>
            </a:r>
            <a:endParaRPr kumimoji="0" lang="en-US" altLang="en-US" sz="1100" b="0" i="0" u="none" strike="noStrike" cap="none" normalizeH="0" baseline="0" dirty="0">
              <a:ln>
                <a:noFill/>
              </a:ln>
              <a:solidFill>
                <a:schemeClr val="tx1"/>
              </a:solidFill>
              <a:effectLst/>
            </a:endParaRPr>
          </a:p>
          <a:p>
            <a:endParaRPr lang="en-CA" dirty="0"/>
          </a:p>
        </p:txBody>
      </p:sp>
      <p:pic>
        <p:nvPicPr>
          <p:cNvPr id="4" name="Picture 2">
            <a:extLst>
              <a:ext uri="{FF2B5EF4-FFF2-40B4-BE49-F238E27FC236}">
                <a16:creationId xmlns:a16="http://schemas.microsoft.com/office/drawing/2014/main" id="{26BCEAAE-6BB2-404D-90D0-C1B5C9AC1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57" b="28412"/>
          <a:stretch/>
        </p:blipFill>
        <p:spPr bwMode="auto">
          <a:xfrm>
            <a:off x="915611" y="3253157"/>
            <a:ext cx="7340623" cy="293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5C071DB7-7D1C-418E-9EFA-9795A22C25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4" t="6470" r="18336"/>
          <a:stretch/>
        </p:blipFill>
        <p:spPr bwMode="auto">
          <a:xfrm>
            <a:off x="8424910" y="975012"/>
            <a:ext cx="3537766" cy="5764158"/>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BFAAD6AE-0378-443A-B8D6-9CF2BFADE9A1}"/>
              </a:ext>
            </a:extLst>
          </p:cNvPr>
          <p:cNvSpPr/>
          <p:nvPr/>
        </p:nvSpPr>
        <p:spPr>
          <a:xfrm rot="815361">
            <a:off x="3275861" y="4207801"/>
            <a:ext cx="852256" cy="506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Lever</a:t>
            </a:r>
            <a:endParaRPr lang="en-CA" dirty="0"/>
          </a:p>
        </p:txBody>
      </p:sp>
      <p:sp>
        <p:nvSpPr>
          <p:cNvPr id="9" name="Arrow: Right 8">
            <a:extLst>
              <a:ext uri="{FF2B5EF4-FFF2-40B4-BE49-F238E27FC236}">
                <a16:creationId xmlns:a16="http://schemas.microsoft.com/office/drawing/2014/main" id="{EDE99E48-51BB-4BAE-9A2B-8BBA5CC04483}"/>
              </a:ext>
            </a:extLst>
          </p:cNvPr>
          <p:cNvSpPr/>
          <p:nvPr/>
        </p:nvSpPr>
        <p:spPr>
          <a:xfrm rot="20939794" flipH="1">
            <a:off x="4939515" y="3656859"/>
            <a:ext cx="1253972" cy="506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Pulley</a:t>
            </a:r>
            <a:endParaRPr lang="en-CA" dirty="0"/>
          </a:p>
        </p:txBody>
      </p:sp>
      <p:sp>
        <p:nvSpPr>
          <p:cNvPr id="10" name="Arrow: Right 9">
            <a:extLst>
              <a:ext uri="{FF2B5EF4-FFF2-40B4-BE49-F238E27FC236}">
                <a16:creationId xmlns:a16="http://schemas.microsoft.com/office/drawing/2014/main" id="{B4941617-E1A6-400B-8472-592029751F7C}"/>
              </a:ext>
            </a:extLst>
          </p:cNvPr>
          <p:cNvSpPr/>
          <p:nvPr/>
        </p:nvSpPr>
        <p:spPr>
          <a:xfrm rot="832198" flipH="1">
            <a:off x="4456589" y="5148444"/>
            <a:ext cx="985422" cy="5060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Wedge</a:t>
            </a:r>
            <a:endParaRPr lang="en-CA" dirty="0"/>
          </a:p>
        </p:txBody>
      </p:sp>
    </p:spTree>
    <p:extLst>
      <p:ext uri="{BB962C8B-B14F-4D97-AF65-F5344CB8AC3E}">
        <p14:creationId xmlns:p14="http://schemas.microsoft.com/office/powerpoint/2010/main" val="183047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1668D-C332-4FC4-BF3A-266D898E0C73}"/>
              </a:ext>
            </a:extLst>
          </p:cNvPr>
          <p:cNvSpPr>
            <a:spLocks noGrp="1"/>
          </p:cNvSpPr>
          <p:nvPr>
            <p:ph idx="1"/>
          </p:nvPr>
        </p:nvSpPr>
        <p:spPr>
          <a:xfrm>
            <a:off x="1078636" y="261891"/>
            <a:ext cx="10817442" cy="1069759"/>
          </a:xfrm>
        </p:spPr>
        <p:txBody>
          <a:bodyPr>
            <a:noAutofit/>
          </a:bodyPr>
          <a:lstStyle/>
          <a:p>
            <a:pPr marL="0" indent="0">
              <a:buNone/>
            </a:pPr>
            <a:r>
              <a:rPr lang="en-CA" sz="3600" b="0" i="0" u="none" strike="noStrike" dirty="0">
                <a:solidFill>
                  <a:srgbClr val="191B0E"/>
                </a:solidFill>
                <a:effectLst/>
                <a:latin typeface="Libre Franklin"/>
              </a:rPr>
              <a:t>Look at this GARAGE STORAGE PULLEY SYSTEM, can you explain how the simple machine provides mechanical advantage? </a:t>
            </a:r>
            <a:endParaRPr lang="en-CA" sz="3600" dirty="0"/>
          </a:p>
        </p:txBody>
      </p:sp>
      <p:sp>
        <p:nvSpPr>
          <p:cNvPr id="5" name="Content Placeholder 2">
            <a:extLst>
              <a:ext uri="{FF2B5EF4-FFF2-40B4-BE49-F238E27FC236}">
                <a16:creationId xmlns:a16="http://schemas.microsoft.com/office/drawing/2014/main" id="{14E48F20-2287-4DCC-BEEA-7DFDA0A51F93}"/>
              </a:ext>
            </a:extLst>
          </p:cNvPr>
          <p:cNvSpPr txBox="1">
            <a:spLocks/>
          </p:cNvSpPr>
          <p:nvPr/>
        </p:nvSpPr>
        <p:spPr>
          <a:xfrm>
            <a:off x="1069759" y="2097904"/>
            <a:ext cx="3688672" cy="4557574"/>
          </a:xfrm>
          <a:prstGeom prst="rect">
            <a:avLst/>
          </a:prstGeom>
          <a:ln>
            <a:solidFill>
              <a:schemeClr val="tx1"/>
            </a:solidFill>
          </a:ln>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rtl="0">
              <a:spcBef>
                <a:spcPts val="0"/>
              </a:spcBef>
              <a:spcAft>
                <a:spcPts val="0"/>
              </a:spcAft>
              <a:buNone/>
            </a:pPr>
            <a:r>
              <a:rPr lang="en-CA" sz="3200" b="0" i="0" u="none" strike="noStrike" dirty="0">
                <a:solidFill>
                  <a:srgbClr val="000000"/>
                </a:solidFill>
                <a:effectLst/>
                <a:latin typeface="Libre Franklin"/>
              </a:rPr>
              <a:t>Where else could a pulley system be utilized in your home or at school?</a:t>
            </a:r>
            <a:endParaRPr lang="en-CA" sz="4800" b="0" dirty="0">
              <a:effectLst/>
            </a:endParaRPr>
          </a:p>
          <a:p>
            <a:pPr marL="0" indent="0" rtl="0">
              <a:spcBef>
                <a:spcPts val="0"/>
              </a:spcBef>
              <a:spcAft>
                <a:spcPts val="0"/>
              </a:spcAft>
              <a:buNone/>
            </a:pPr>
            <a:r>
              <a:rPr lang="en-CA" sz="4800" b="0" dirty="0">
                <a:effectLst/>
              </a:rPr>
              <a:t/>
            </a:r>
            <a:br>
              <a:rPr lang="en-CA" sz="4800" b="0" dirty="0">
                <a:effectLst/>
              </a:rPr>
            </a:br>
            <a:r>
              <a:rPr lang="en-CA" sz="3200" b="0" i="0" u="none" strike="noStrike" dirty="0">
                <a:solidFill>
                  <a:srgbClr val="000000"/>
                </a:solidFill>
                <a:effectLst/>
                <a:latin typeface="Libre Franklin"/>
              </a:rPr>
              <a:t>What would you use it for?</a:t>
            </a:r>
            <a:endParaRPr lang="en-CA" sz="4800" b="0" dirty="0">
              <a:effectLst/>
            </a:endParaRPr>
          </a:p>
          <a:p>
            <a:pPr marL="0" indent="0">
              <a:buNone/>
            </a:pPr>
            <a:endParaRPr lang="en-CA" sz="3600" dirty="0"/>
          </a:p>
        </p:txBody>
      </p:sp>
      <p:pic>
        <p:nvPicPr>
          <p:cNvPr id="1026" name="Picture 2">
            <a:extLst>
              <a:ext uri="{FF2B5EF4-FFF2-40B4-BE49-F238E27FC236}">
                <a16:creationId xmlns:a16="http://schemas.microsoft.com/office/drawing/2014/main" id="{CEE24E34-0308-4E55-AE99-C342FDD39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640" y="1428750"/>
            <a:ext cx="6968970" cy="5226728"/>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B91556F0-4344-49A5-83B0-A8E0611ADA5C}"/>
              </a:ext>
            </a:extLst>
          </p:cNvPr>
          <p:cNvSpPr/>
          <p:nvPr/>
        </p:nvSpPr>
        <p:spPr>
          <a:xfrm rot="10800000">
            <a:off x="6375390" y="2223119"/>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Right 5">
            <a:extLst>
              <a:ext uri="{FF2B5EF4-FFF2-40B4-BE49-F238E27FC236}">
                <a16:creationId xmlns:a16="http://schemas.microsoft.com/office/drawing/2014/main" id="{6484F20E-2E37-47D4-922B-85B276B81209}"/>
              </a:ext>
            </a:extLst>
          </p:cNvPr>
          <p:cNvSpPr/>
          <p:nvPr/>
        </p:nvSpPr>
        <p:spPr>
          <a:xfrm rot="10800000">
            <a:off x="6845031" y="3696881"/>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C032F95A-8C8F-4D2E-8E6C-33861F513BE3}"/>
              </a:ext>
            </a:extLst>
          </p:cNvPr>
          <p:cNvSpPr/>
          <p:nvPr/>
        </p:nvSpPr>
        <p:spPr>
          <a:xfrm>
            <a:off x="8636509" y="4268754"/>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Pulley</a:t>
            </a:r>
            <a:endParaRPr lang="en-CA" dirty="0"/>
          </a:p>
        </p:txBody>
      </p:sp>
      <p:sp>
        <p:nvSpPr>
          <p:cNvPr id="8" name="Arrow: Right 7">
            <a:extLst>
              <a:ext uri="{FF2B5EF4-FFF2-40B4-BE49-F238E27FC236}">
                <a16:creationId xmlns:a16="http://schemas.microsoft.com/office/drawing/2014/main" id="{E81F1E16-F23B-45F7-B15B-813ED72D5998}"/>
              </a:ext>
            </a:extLst>
          </p:cNvPr>
          <p:cNvSpPr/>
          <p:nvPr/>
        </p:nvSpPr>
        <p:spPr>
          <a:xfrm rot="10800000">
            <a:off x="10129406" y="4537787"/>
            <a:ext cx="1129004" cy="39188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398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EE93E5-4496-4618-8BC0-9324534BBEFC}"/>
              </a:ext>
            </a:extLst>
          </p:cNvPr>
          <p:cNvSpPr>
            <a:spLocks noGrp="1"/>
          </p:cNvSpPr>
          <p:nvPr>
            <p:ph idx="1"/>
          </p:nvPr>
        </p:nvSpPr>
        <p:spPr>
          <a:xfrm>
            <a:off x="1352785" y="1431337"/>
            <a:ext cx="9601200" cy="4947058"/>
          </a:xfrm>
        </p:spPr>
        <p:txBody>
          <a:bodyPr vert="horz" lIns="91440" tIns="45720" rIns="91440" bIns="45720" rtlCol="0" anchor="t">
            <a:normAutofit/>
          </a:bodyPr>
          <a:lstStyle/>
          <a:p>
            <a:pPr marL="0" indent="0">
              <a:lnSpc>
                <a:spcPct val="100000"/>
              </a:lnSpc>
              <a:spcBef>
                <a:spcPts val="0"/>
              </a:spcBef>
              <a:spcAft>
                <a:spcPts val="1600"/>
              </a:spcAft>
              <a:buNone/>
            </a:pPr>
            <a:r>
              <a:rPr lang="en-CA" sz="2400" b="0" i="0" u="none" strike="noStrike" dirty="0">
                <a:effectLst/>
                <a:latin typeface="Arial"/>
                <a:cs typeface="Arial"/>
              </a:rPr>
              <a:t>A </a:t>
            </a:r>
            <a:r>
              <a:rPr lang="en-CA" sz="2400" b="1" i="0" u="sng" strike="noStrike" dirty="0">
                <a:effectLst/>
                <a:latin typeface="Arial"/>
                <a:cs typeface="Arial"/>
              </a:rPr>
              <a:t>simple machine</a:t>
            </a:r>
            <a:r>
              <a:rPr lang="en-CA" sz="2400" b="1" i="0" strike="noStrike" dirty="0">
                <a:effectLst/>
                <a:latin typeface="Arial"/>
                <a:cs typeface="Arial"/>
              </a:rPr>
              <a:t> is </a:t>
            </a:r>
            <a:r>
              <a:rPr lang="en-CA" sz="2400" b="0" i="0" u="none" strike="noStrike" dirty="0">
                <a:effectLst/>
                <a:latin typeface="Arial"/>
                <a:cs typeface="Arial"/>
              </a:rPr>
              <a:t>a </a:t>
            </a:r>
            <a:r>
              <a:rPr lang="en-CA" sz="2400" dirty="0">
                <a:latin typeface="Arial"/>
                <a:cs typeface="Arial"/>
              </a:rPr>
              <a:t>non-motorized </a:t>
            </a:r>
            <a:r>
              <a:rPr lang="en-CA" sz="2400" b="0" i="0" u="none" strike="noStrike" dirty="0">
                <a:effectLst/>
                <a:latin typeface="Arial"/>
                <a:cs typeface="Arial"/>
              </a:rPr>
              <a:t>device that makes </a:t>
            </a:r>
            <a:r>
              <a:rPr lang="en-CA" sz="2400" dirty="0">
                <a:latin typeface="Arial"/>
                <a:cs typeface="Arial"/>
              </a:rPr>
              <a:t>it easier to accomplish a task </a:t>
            </a:r>
            <a:r>
              <a:rPr lang="en-CA" sz="2400" b="0" i="0" u="none" strike="noStrike" dirty="0">
                <a:effectLst/>
                <a:latin typeface="Arial"/>
                <a:cs typeface="Arial"/>
              </a:rPr>
              <a:t>by reducing the force required.</a:t>
            </a:r>
            <a:r>
              <a:rPr lang="en-CA" sz="2400" dirty="0">
                <a:latin typeface="Arial"/>
                <a:cs typeface="Arial"/>
              </a:rPr>
              <a:t> </a:t>
            </a:r>
            <a:r>
              <a:rPr lang="en-CA" sz="2400" b="0" i="0" u="none" strike="noStrike" dirty="0">
                <a:effectLst/>
                <a:latin typeface="Arial"/>
                <a:cs typeface="Arial"/>
              </a:rPr>
              <a:t> A simple machine </a:t>
            </a:r>
            <a:r>
              <a:rPr lang="en-CA" sz="2400" b="0" i="0" u="none" strike="noStrike">
                <a:effectLst/>
                <a:latin typeface="Arial"/>
                <a:cs typeface="Arial"/>
              </a:rPr>
              <a:t>changes the direction or magnitude (size) of the input force.</a:t>
            </a:r>
            <a:endParaRPr lang="en-CA" sz="2400" dirty="0">
              <a:latin typeface="Arial" panose="020B0604020202020204" pitchFamily="34" charset="0"/>
              <a:cs typeface="Arial" panose="020B0604020202020204" pitchFamily="34" charset="0"/>
            </a:endParaRPr>
          </a:p>
          <a:p>
            <a:pPr marL="0" indent="0" rtl="0">
              <a:lnSpc>
                <a:spcPct val="150000"/>
              </a:lnSpc>
              <a:spcBef>
                <a:spcPts val="0"/>
              </a:spcBef>
              <a:spcAft>
                <a:spcPts val="1600"/>
              </a:spcAft>
              <a:buNone/>
            </a:pPr>
            <a:r>
              <a:rPr lang="en-CA" sz="2400" b="0" i="0" u="none" strike="noStrike" dirty="0">
                <a:effectLst/>
                <a:latin typeface="Arial" panose="020B0604020202020204" pitchFamily="34" charset="0"/>
                <a:cs typeface="Arial" panose="020B0604020202020204" pitchFamily="34" charset="0"/>
              </a:rPr>
              <a:t>There are </a:t>
            </a:r>
            <a:r>
              <a:rPr lang="en-CA" sz="2800" b="0" i="0" u="none" strike="noStrike" dirty="0">
                <a:solidFill>
                  <a:srgbClr val="0070C0"/>
                </a:solidFill>
                <a:effectLst/>
                <a:latin typeface="Arial" panose="020B0604020202020204" pitchFamily="34" charset="0"/>
                <a:cs typeface="Arial" panose="020B0604020202020204" pitchFamily="34" charset="0"/>
              </a:rPr>
              <a:t>6 types </a:t>
            </a:r>
            <a:r>
              <a:rPr lang="en-CA" sz="2400" b="0" i="0" u="none" strike="noStrike" dirty="0">
                <a:effectLst/>
                <a:latin typeface="Arial" panose="020B0604020202020204" pitchFamily="34" charset="0"/>
                <a:cs typeface="Arial" panose="020B0604020202020204" pitchFamily="34" charset="0"/>
              </a:rPr>
              <a:t>of simple machines, can you name them? </a:t>
            </a:r>
            <a:endParaRPr lang="en-CA" sz="2800" b="0" dirty="0">
              <a:effectLst/>
              <a:latin typeface="Arial" panose="020B0604020202020204" pitchFamily="34" charset="0"/>
              <a:cs typeface="Arial" panose="020B0604020202020204" pitchFamily="34" charset="0"/>
            </a:endParaRPr>
          </a:p>
          <a:p>
            <a:pPr marL="0" indent="0">
              <a:buNone/>
            </a:pPr>
            <a:r>
              <a:rPr lang="en-CA" dirty="0">
                <a:solidFill>
                  <a:schemeClr val="accent1"/>
                </a:solidFill>
              </a:rPr>
              <a:t/>
            </a:r>
            <a:br>
              <a:rPr lang="en-CA" dirty="0">
                <a:solidFill>
                  <a:schemeClr val="accent1"/>
                </a:solidFill>
              </a:rPr>
            </a:br>
            <a:endParaRPr lang="en-CA" dirty="0">
              <a:solidFill>
                <a:schemeClr val="accent1"/>
              </a:solidFill>
            </a:endParaRPr>
          </a:p>
        </p:txBody>
      </p:sp>
      <p:graphicFrame>
        <p:nvGraphicFramePr>
          <p:cNvPr id="4" name="Table 4">
            <a:extLst>
              <a:ext uri="{FF2B5EF4-FFF2-40B4-BE49-F238E27FC236}">
                <a16:creationId xmlns:a16="http://schemas.microsoft.com/office/drawing/2014/main" id="{731CCC70-9F5E-4242-BAD7-DD37856C73AD}"/>
              </a:ext>
            </a:extLst>
          </p:cNvPr>
          <p:cNvGraphicFramePr>
            <a:graphicFrameLocks noGrp="1"/>
          </p:cNvGraphicFramePr>
          <p:nvPr>
            <p:extLst>
              <p:ext uri="{D42A27DB-BD31-4B8C-83A1-F6EECF244321}">
                <p14:modId xmlns:p14="http://schemas.microsoft.com/office/powerpoint/2010/main" val="2586190361"/>
              </p:ext>
            </p:extLst>
          </p:nvPr>
        </p:nvGraphicFramePr>
        <p:xfrm>
          <a:off x="1394247" y="3622249"/>
          <a:ext cx="9777988" cy="2869035"/>
        </p:xfrm>
        <a:graphic>
          <a:graphicData uri="http://schemas.openxmlformats.org/drawingml/2006/table">
            <a:tbl>
              <a:tblPr firstRow="1" bandRow="1">
                <a:tableStyleId>{5C22544A-7EE6-4342-B048-85BDC9FD1C3A}</a:tableStyleId>
              </a:tblPr>
              <a:tblGrid>
                <a:gridCol w="4888994">
                  <a:extLst>
                    <a:ext uri="{9D8B030D-6E8A-4147-A177-3AD203B41FA5}">
                      <a16:colId xmlns:a16="http://schemas.microsoft.com/office/drawing/2014/main" val="2376799316"/>
                    </a:ext>
                  </a:extLst>
                </a:gridCol>
                <a:gridCol w="4888994">
                  <a:extLst>
                    <a:ext uri="{9D8B030D-6E8A-4147-A177-3AD203B41FA5}">
                      <a16:colId xmlns:a16="http://schemas.microsoft.com/office/drawing/2014/main" val="1972082798"/>
                    </a:ext>
                  </a:extLst>
                </a:gridCol>
              </a:tblGrid>
              <a:tr h="956345">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625394"/>
                  </a:ext>
                </a:extLst>
              </a:tr>
              <a:tr h="956345">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8461"/>
                  </a:ext>
                </a:extLst>
              </a:tr>
              <a:tr h="956345">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87660"/>
                  </a:ext>
                </a:extLst>
              </a:tr>
            </a:tbl>
          </a:graphicData>
        </a:graphic>
      </p:graphicFrame>
      <p:sp>
        <p:nvSpPr>
          <p:cNvPr id="12" name="Title 1">
            <a:extLst>
              <a:ext uri="{FF2B5EF4-FFF2-40B4-BE49-F238E27FC236}">
                <a16:creationId xmlns:a16="http://schemas.microsoft.com/office/drawing/2014/main" id="{7D674C7D-00CD-4A04-AE5E-0CF80D4BBBE4}"/>
              </a:ext>
            </a:extLst>
          </p:cNvPr>
          <p:cNvSpPr txBox="1">
            <a:spLocks/>
          </p:cNvSpPr>
          <p:nvPr/>
        </p:nvSpPr>
        <p:spPr>
          <a:xfrm>
            <a:off x="946760" y="414684"/>
            <a:ext cx="10931562" cy="801555"/>
          </a:xfrm>
          <a:prstGeom prst="rect">
            <a:avLst/>
          </a:prstGeom>
          <a:solidFill>
            <a:srgbClr val="00B0F0"/>
          </a:solidFill>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a:t>Simple Machines – What are they</a:t>
            </a:r>
            <a:endParaRPr lang="en-CA"/>
          </a:p>
        </p:txBody>
      </p:sp>
    </p:spTree>
    <p:extLst>
      <p:ext uri="{BB962C8B-B14F-4D97-AF65-F5344CB8AC3E}">
        <p14:creationId xmlns:p14="http://schemas.microsoft.com/office/powerpoint/2010/main" val="146521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CB76-6F08-4DCE-99A8-1722389A8DC7}"/>
              </a:ext>
            </a:extLst>
          </p:cNvPr>
          <p:cNvSpPr>
            <a:spLocks noGrp="1"/>
          </p:cNvSpPr>
          <p:nvPr>
            <p:ph type="title"/>
          </p:nvPr>
        </p:nvSpPr>
        <p:spPr>
          <a:xfrm>
            <a:off x="946760" y="414684"/>
            <a:ext cx="10931562" cy="801555"/>
          </a:xfrm>
          <a:solidFill>
            <a:srgbClr val="00B0F0"/>
          </a:solidFill>
        </p:spPr>
        <p:txBody>
          <a:bodyPr/>
          <a:lstStyle/>
          <a:p>
            <a:pPr algn="ctr"/>
            <a:r>
              <a:rPr lang="en-US"/>
              <a:t>Simple Machines - </a:t>
            </a:r>
            <a:r>
              <a:rPr lang="en-US" sz="3600"/>
              <a:t>There are 6 types</a:t>
            </a:r>
            <a:endParaRPr lang="en-CA" sz="3600" dirty="0"/>
          </a:p>
        </p:txBody>
      </p:sp>
      <p:graphicFrame>
        <p:nvGraphicFramePr>
          <p:cNvPr id="4" name="Table 4">
            <a:extLst>
              <a:ext uri="{FF2B5EF4-FFF2-40B4-BE49-F238E27FC236}">
                <a16:creationId xmlns:a16="http://schemas.microsoft.com/office/drawing/2014/main" id="{731CCC70-9F5E-4242-BAD7-DD37856C73AD}"/>
              </a:ext>
            </a:extLst>
          </p:cNvPr>
          <p:cNvGraphicFramePr>
            <a:graphicFrameLocks noGrp="1"/>
          </p:cNvGraphicFramePr>
          <p:nvPr>
            <p:extLst>
              <p:ext uri="{D42A27DB-BD31-4B8C-83A1-F6EECF244321}">
                <p14:modId xmlns:p14="http://schemas.microsoft.com/office/powerpoint/2010/main" val="4185087026"/>
              </p:ext>
            </p:extLst>
          </p:nvPr>
        </p:nvGraphicFramePr>
        <p:xfrm>
          <a:off x="950148" y="1307629"/>
          <a:ext cx="10931552" cy="5326811"/>
        </p:xfrm>
        <a:graphic>
          <a:graphicData uri="http://schemas.openxmlformats.org/drawingml/2006/table">
            <a:tbl>
              <a:tblPr firstRow="1" bandRow="1">
                <a:tableStyleId>{5C22544A-7EE6-4342-B048-85BDC9FD1C3A}</a:tableStyleId>
              </a:tblPr>
              <a:tblGrid>
                <a:gridCol w="4148666">
                  <a:extLst>
                    <a:ext uri="{9D8B030D-6E8A-4147-A177-3AD203B41FA5}">
                      <a16:colId xmlns:a16="http://schemas.microsoft.com/office/drawing/2014/main" val="2376799316"/>
                    </a:ext>
                  </a:extLst>
                </a:gridCol>
                <a:gridCol w="2844799">
                  <a:extLst>
                    <a:ext uri="{9D8B030D-6E8A-4147-A177-3AD203B41FA5}">
                      <a16:colId xmlns:a16="http://schemas.microsoft.com/office/drawing/2014/main" val="1972082798"/>
                    </a:ext>
                  </a:extLst>
                </a:gridCol>
                <a:gridCol w="3938087">
                  <a:extLst>
                    <a:ext uri="{9D8B030D-6E8A-4147-A177-3AD203B41FA5}">
                      <a16:colId xmlns:a16="http://schemas.microsoft.com/office/drawing/2014/main" val="4130024122"/>
                    </a:ext>
                  </a:extLst>
                </a:gridCol>
              </a:tblGrid>
              <a:tr h="1755664">
                <a:tc>
                  <a:txBody>
                    <a:bodyPr/>
                    <a:lstStyle/>
                    <a:p>
                      <a:r>
                        <a:rPr lang="en-US" sz="2000" b="1" dirty="0">
                          <a:solidFill>
                            <a:srgbClr val="0070C0"/>
                          </a:solidFill>
                          <a:latin typeface="Arial"/>
                          <a:cs typeface="Arial"/>
                        </a:rPr>
                        <a:t>Lever </a:t>
                      </a:r>
                      <a:r>
                        <a:rPr lang="en-US" sz="1800" b="1" dirty="0">
                          <a:solidFill>
                            <a:schemeClr val="tx1"/>
                          </a:solidFill>
                          <a:latin typeface="Arial"/>
                          <a:cs typeface="Arial"/>
                        </a:rPr>
                        <a:t>- </a:t>
                      </a:r>
                      <a:r>
                        <a:rPr lang="en-CA" sz="1800" b="0" dirty="0">
                          <a:solidFill>
                            <a:schemeClr val="tx1"/>
                          </a:solidFill>
                          <a:latin typeface="Arial"/>
                          <a:cs typeface="Arial"/>
                        </a:rPr>
                        <a:t>A rigid bar that can be turned freely about a fulcrum (fixed point). Levers make work easier by moving the force required a distance away </a:t>
                      </a:r>
                      <a:r>
                        <a:rPr lang="en-CA" sz="1800" b="0">
                          <a:solidFill>
                            <a:schemeClr val="tx1"/>
                          </a:solidFill>
                          <a:latin typeface="Arial"/>
                          <a:cs typeface="Arial"/>
                        </a:rPr>
                        <a:t>from the fulcrum. There are 3 classes </a:t>
                      </a:r>
                      <a:r>
                        <a:rPr lang="en-CA" sz="1800" b="0" dirty="0">
                          <a:solidFill>
                            <a:schemeClr val="tx1"/>
                          </a:solidFill>
                          <a:latin typeface="Arial"/>
                          <a:cs typeface="Arial"/>
                        </a:rPr>
                        <a:t>of levers.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CA" sz="2000" b="1" i="0" u="none" strike="noStrike" noProof="0" dirty="0">
                          <a:solidFill>
                            <a:srgbClr val="0070C0"/>
                          </a:solidFill>
                        </a:rPr>
                        <a:t>Examples:</a:t>
                      </a:r>
                      <a:r>
                        <a:rPr lang="en-CA" sz="2000" b="0" i="0" u="none" strike="noStrike" noProof="0" dirty="0">
                          <a:solidFill>
                            <a:schemeClr val="tx1"/>
                          </a:solidFill>
                        </a:rPr>
                        <a:t> wheelbarrow, see-saw, hockey stick, stapler,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CA" sz="2000" b="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625394"/>
                  </a:ext>
                </a:extLst>
              </a:tr>
              <a:tr h="1710266">
                <a:tc>
                  <a:txBody>
                    <a:bodyPr/>
                    <a:lstStyle/>
                    <a:p>
                      <a:r>
                        <a:rPr lang="en-US" sz="2000" b="1" dirty="0">
                          <a:solidFill>
                            <a:srgbClr val="0070C0"/>
                          </a:solidFill>
                          <a:latin typeface="Arial"/>
                          <a:cs typeface="Arial"/>
                        </a:rPr>
                        <a:t>Wheel and Axle (gear)</a:t>
                      </a:r>
                      <a:r>
                        <a:rPr lang="en-US" sz="1800" b="1" dirty="0">
                          <a:solidFill>
                            <a:srgbClr val="0070C0"/>
                          </a:solidFill>
                          <a:latin typeface="Arial"/>
                          <a:cs typeface="Arial"/>
                        </a:rPr>
                        <a:t> – </a:t>
                      </a:r>
                      <a:r>
                        <a:rPr lang="en-US" sz="1800" b="0" dirty="0">
                          <a:solidFill>
                            <a:schemeClr val="tx1"/>
                          </a:solidFill>
                          <a:latin typeface="Arial"/>
                          <a:cs typeface="Arial"/>
                        </a:rPr>
                        <a:t>Is made up of </a:t>
                      </a:r>
                      <a:r>
                        <a:rPr lang="en-CA" sz="1800" b="0" i="0" kern="1200" dirty="0">
                          <a:solidFill>
                            <a:schemeClr val="dk1"/>
                          </a:solidFill>
                          <a:effectLst/>
                          <a:latin typeface="Arial"/>
                          <a:ea typeface="+mn-ea"/>
                          <a:cs typeface="Arial"/>
                        </a:rPr>
                        <a:t>a round disk (wheel), with a rod through the centre (axle). This simple machine reduces friction and magnifies the input force into the axle by turning a larger diameter wheel.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CA" sz="2000" b="1" i="0" u="none" strike="noStrike" kern="1200" noProof="0" dirty="0">
                          <a:solidFill>
                            <a:srgbClr val="0070C0"/>
                          </a:solidFill>
                          <a:effectLst/>
                          <a:latin typeface="Franklin Gothic Book"/>
                        </a:rPr>
                        <a:t>Examples: </a:t>
                      </a:r>
                      <a:r>
                        <a:rPr lang="en-CA" sz="2000" b="0" i="0" u="none" strike="noStrike" kern="1200" noProof="0" dirty="0">
                          <a:effectLst/>
                        </a:rPr>
                        <a:t>car, can opener, bicycle, wheelbarrow, shopping cart,  suitcase wheels.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914400">
                        <a:lnSpc>
                          <a:spcPct val="100000"/>
                        </a:lnSpc>
                        <a:spcBef>
                          <a:spcPts val="0"/>
                        </a:spcBef>
                        <a:spcAft>
                          <a:spcPts val="0"/>
                        </a:spcAft>
                        <a:buClrTx/>
                        <a:buSzTx/>
                        <a:buNone/>
                        <a:tabLst/>
                        <a:defRPr/>
                      </a:pPr>
                      <a:endParaRPr lang="en-CA" sz="2000" b="0" i="0" u="none" strike="noStrike" kern="1200" noProof="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8461"/>
                  </a:ext>
                </a:extLst>
              </a:tr>
              <a:tr h="1791131">
                <a:tc>
                  <a:txBody>
                    <a:bodyPr/>
                    <a:lstStyle/>
                    <a:p>
                      <a:pPr lvl="0">
                        <a:buNone/>
                      </a:pPr>
                      <a:r>
                        <a:rPr lang="en-US" sz="2000" b="1" dirty="0">
                          <a:solidFill>
                            <a:srgbClr val="0070C0"/>
                          </a:solidFill>
                          <a:latin typeface="Arial"/>
                          <a:cs typeface="Arial"/>
                        </a:rPr>
                        <a:t>Pulley – </a:t>
                      </a:r>
                      <a:r>
                        <a:rPr lang="en-CA" sz="1800" b="0" dirty="0">
                          <a:solidFill>
                            <a:schemeClr val="tx1"/>
                          </a:solidFill>
                          <a:latin typeface="Arial"/>
                          <a:cs typeface="Arial"/>
                        </a:rPr>
                        <a:t>Consists of a wheel with a groove in which a rope can run to change the direction or point of application of a force applied to the rope.</a:t>
                      </a:r>
                      <a:endParaRPr lang="en-US"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CA" sz="2000" b="1" i="0" u="none" strike="noStrike" noProof="0" dirty="0">
                          <a:solidFill>
                            <a:srgbClr val="0070C0"/>
                          </a:solidFill>
                        </a:rPr>
                        <a:t>Examples:</a:t>
                      </a:r>
                      <a:r>
                        <a:rPr lang="en-CA" sz="2000" b="0" i="0" u="none" strike="noStrike" noProof="0" dirty="0">
                          <a:solidFill>
                            <a:schemeClr val="tx1"/>
                          </a:solidFill>
                        </a:rPr>
                        <a:t> sails, flag poles, clothing lines, window shades and blinds, rock climbing gear, elevators.</a:t>
                      </a: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defTabSz="914400">
                        <a:buClrTx/>
                        <a:buSzTx/>
                        <a:buNone/>
                        <a:tabLst/>
                        <a:defRPr/>
                      </a:pPr>
                      <a:endParaRPr lang="en-CA" sz="2000" b="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87660"/>
                  </a:ext>
                </a:extLst>
              </a:tr>
            </a:tbl>
          </a:graphicData>
        </a:graphic>
      </p:graphicFrame>
      <p:pic>
        <p:nvPicPr>
          <p:cNvPr id="3" name="Picture 4" descr="A picture containing drawing&#10;&#10;Description automatically generated">
            <a:extLst>
              <a:ext uri="{FF2B5EF4-FFF2-40B4-BE49-F238E27FC236}">
                <a16:creationId xmlns:a16="http://schemas.microsoft.com/office/drawing/2014/main" id="{38801CE8-FFFE-46A1-8A81-2D5C18A429E3}"/>
              </a:ext>
            </a:extLst>
          </p:cNvPr>
          <p:cNvPicPr>
            <a:picLocks noChangeAspect="1"/>
          </p:cNvPicPr>
          <p:nvPr/>
        </p:nvPicPr>
        <p:blipFill>
          <a:blip r:embed="rId2"/>
          <a:stretch>
            <a:fillRect/>
          </a:stretch>
        </p:blipFill>
        <p:spPr>
          <a:xfrm>
            <a:off x="8495654" y="3120436"/>
            <a:ext cx="2764248" cy="1576680"/>
          </a:xfrm>
          <a:prstGeom prst="rect">
            <a:avLst/>
          </a:prstGeom>
        </p:spPr>
      </p:pic>
      <p:sp>
        <p:nvSpPr>
          <p:cNvPr id="5" name="TextBox 4">
            <a:extLst>
              <a:ext uri="{FF2B5EF4-FFF2-40B4-BE49-F238E27FC236}">
                <a16:creationId xmlns:a16="http://schemas.microsoft.com/office/drawing/2014/main" id="{449D6F7E-3AC3-4B1F-BF35-D29A3928DCE6}"/>
              </a:ext>
            </a:extLst>
          </p:cNvPr>
          <p:cNvSpPr txBox="1"/>
          <p:nvPr/>
        </p:nvSpPr>
        <p:spPr>
          <a:xfrm>
            <a:off x="8844845" y="3059289"/>
            <a:ext cx="11063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Wheel</a:t>
            </a:r>
          </a:p>
        </p:txBody>
      </p:sp>
      <p:sp>
        <p:nvSpPr>
          <p:cNvPr id="8" name="TextBox 7">
            <a:extLst>
              <a:ext uri="{FF2B5EF4-FFF2-40B4-BE49-F238E27FC236}">
                <a16:creationId xmlns:a16="http://schemas.microsoft.com/office/drawing/2014/main" id="{52CA0529-1E24-4F82-B9E8-A35F2C652D90}"/>
              </a:ext>
            </a:extLst>
          </p:cNvPr>
          <p:cNvSpPr txBox="1"/>
          <p:nvPr/>
        </p:nvSpPr>
        <p:spPr>
          <a:xfrm>
            <a:off x="11027363" y="3388547"/>
            <a:ext cx="6829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Axle</a:t>
            </a:r>
          </a:p>
        </p:txBody>
      </p:sp>
      <p:pic>
        <p:nvPicPr>
          <p:cNvPr id="6" name="Picture 6" descr="An image of two children sitting on a see-saw.  ">
            <a:extLst>
              <a:ext uri="{FF2B5EF4-FFF2-40B4-BE49-F238E27FC236}">
                <a16:creationId xmlns:a16="http://schemas.microsoft.com/office/drawing/2014/main" id="{BE7D8E22-19AE-4431-A3DC-9F691A48B32D}"/>
              </a:ext>
            </a:extLst>
          </p:cNvPr>
          <p:cNvPicPr>
            <a:picLocks noChangeAspect="1"/>
          </p:cNvPicPr>
          <p:nvPr/>
        </p:nvPicPr>
        <p:blipFill rotWithShape="1">
          <a:blip r:embed="rId3"/>
          <a:srcRect l="14516" t="34248" r="71960" b="49726"/>
          <a:stretch/>
        </p:blipFill>
        <p:spPr>
          <a:xfrm>
            <a:off x="8741735" y="1352367"/>
            <a:ext cx="2347652" cy="1570675"/>
          </a:xfrm>
          <a:prstGeom prst="rect">
            <a:avLst/>
          </a:prstGeom>
        </p:spPr>
      </p:pic>
      <p:pic>
        <p:nvPicPr>
          <p:cNvPr id="7" name="Picture 6" descr="A picture of a person using a pulley system to lift a large weight">
            <a:extLst>
              <a:ext uri="{FF2B5EF4-FFF2-40B4-BE49-F238E27FC236}">
                <a16:creationId xmlns:a16="http://schemas.microsoft.com/office/drawing/2014/main" id="{365694BC-0923-4FCF-BF6A-D3887172FE94}"/>
              </a:ext>
            </a:extLst>
          </p:cNvPr>
          <p:cNvPicPr>
            <a:picLocks noChangeAspect="1"/>
          </p:cNvPicPr>
          <p:nvPr/>
        </p:nvPicPr>
        <p:blipFill rotWithShape="1">
          <a:blip r:embed="rId4"/>
          <a:srcRect l="6339" t="13483" r="45483" b="5337"/>
          <a:stretch/>
        </p:blipFill>
        <p:spPr>
          <a:xfrm>
            <a:off x="9099612" y="4959528"/>
            <a:ext cx="1695259" cy="1600348"/>
          </a:xfrm>
          <a:prstGeom prst="rect">
            <a:avLst/>
          </a:prstGeom>
        </p:spPr>
      </p:pic>
    </p:spTree>
    <p:extLst>
      <p:ext uri="{BB962C8B-B14F-4D97-AF65-F5344CB8AC3E}">
        <p14:creationId xmlns:p14="http://schemas.microsoft.com/office/powerpoint/2010/main" val="328912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CB76-6F08-4DCE-99A8-1722389A8DC7}"/>
              </a:ext>
            </a:extLst>
          </p:cNvPr>
          <p:cNvSpPr>
            <a:spLocks noGrp="1"/>
          </p:cNvSpPr>
          <p:nvPr>
            <p:ph type="title"/>
          </p:nvPr>
        </p:nvSpPr>
        <p:spPr>
          <a:xfrm>
            <a:off x="946760" y="414684"/>
            <a:ext cx="10931562" cy="801555"/>
          </a:xfrm>
          <a:solidFill>
            <a:srgbClr val="00B0F0"/>
          </a:solidFill>
        </p:spPr>
        <p:txBody>
          <a:bodyPr/>
          <a:lstStyle/>
          <a:p>
            <a:pPr algn="ctr"/>
            <a:r>
              <a:rPr lang="en-US"/>
              <a:t>Simple Machines - </a:t>
            </a:r>
            <a:r>
              <a:rPr lang="en-US">
                <a:ea typeface="+mj-lt"/>
                <a:cs typeface="+mj-lt"/>
              </a:rPr>
              <a:t>There are 6 types</a:t>
            </a:r>
          </a:p>
          <a:p>
            <a:pPr algn="ctr"/>
            <a:endParaRPr lang="en-US" dirty="0"/>
          </a:p>
        </p:txBody>
      </p:sp>
      <p:graphicFrame>
        <p:nvGraphicFramePr>
          <p:cNvPr id="4" name="Table 4">
            <a:extLst>
              <a:ext uri="{FF2B5EF4-FFF2-40B4-BE49-F238E27FC236}">
                <a16:creationId xmlns:a16="http://schemas.microsoft.com/office/drawing/2014/main" id="{731CCC70-9F5E-4242-BAD7-DD37856C73AD}"/>
              </a:ext>
            </a:extLst>
          </p:cNvPr>
          <p:cNvGraphicFramePr>
            <a:graphicFrameLocks noGrp="1"/>
          </p:cNvGraphicFramePr>
          <p:nvPr>
            <p:extLst>
              <p:ext uri="{D42A27DB-BD31-4B8C-83A1-F6EECF244321}">
                <p14:modId xmlns:p14="http://schemas.microsoft.com/office/powerpoint/2010/main" val="1046729457"/>
              </p:ext>
            </p:extLst>
          </p:nvPr>
        </p:nvGraphicFramePr>
        <p:xfrm>
          <a:off x="950148" y="1298222"/>
          <a:ext cx="11065524" cy="5455920"/>
        </p:xfrm>
        <a:graphic>
          <a:graphicData uri="http://schemas.openxmlformats.org/drawingml/2006/table">
            <a:tbl>
              <a:tblPr firstRow="1" bandRow="1">
                <a:tableStyleId>{5C22544A-7EE6-4342-B048-85BDC9FD1C3A}</a:tableStyleId>
              </a:tblPr>
              <a:tblGrid>
                <a:gridCol w="3801533">
                  <a:extLst>
                    <a:ext uri="{9D8B030D-6E8A-4147-A177-3AD203B41FA5}">
                      <a16:colId xmlns:a16="http://schemas.microsoft.com/office/drawing/2014/main" val="1972082798"/>
                    </a:ext>
                  </a:extLst>
                </a:gridCol>
                <a:gridCol w="3442973">
                  <a:extLst>
                    <a:ext uri="{9D8B030D-6E8A-4147-A177-3AD203B41FA5}">
                      <a16:colId xmlns:a16="http://schemas.microsoft.com/office/drawing/2014/main" val="3072780220"/>
                    </a:ext>
                  </a:extLst>
                </a:gridCol>
                <a:gridCol w="3821018">
                  <a:extLst>
                    <a:ext uri="{9D8B030D-6E8A-4147-A177-3AD203B41FA5}">
                      <a16:colId xmlns:a16="http://schemas.microsoft.com/office/drawing/2014/main" val="1551171475"/>
                    </a:ext>
                  </a:extLst>
                </a:gridCol>
              </a:tblGrid>
              <a:tr h="1896533">
                <a:tc>
                  <a:txBody>
                    <a:bodyPr/>
                    <a:lstStyle/>
                    <a:p>
                      <a:pPr marL="0" marR="0" lvl="0" indent="0" algn="l" rtl="0">
                        <a:lnSpc>
                          <a:spcPct val="100000"/>
                        </a:lnSpc>
                        <a:spcBef>
                          <a:spcPts val="0"/>
                        </a:spcBef>
                        <a:spcAft>
                          <a:spcPts val="0"/>
                        </a:spcAft>
                        <a:buFontTx/>
                        <a:buNone/>
                      </a:pPr>
                      <a:r>
                        <a:rPr lang="en-US" sz="2000" b="1" dirty="0">
                          <a:solidFill>
                            <a:srgbClr val="0070C0"/>
                          </a:solidFill>
                          <a:latin typeface="Arial"/>
                          <a:cs typeface="Arial"/>
                        </a:rPr>
                        <a:t>Wedge - </a:t>
                      </a:r>
                      <a:r>
                        <a:rPr lang="en-CA" sz="2000" b="0" i="0" kern="1200" dirty="0">
                          <a:solidFill>
                            <a:schemeClr val="dk1"/>
                          </a:solidFill>
                          <a:effectLst/>
                          <a:latin typeface="Arial"/>
                          <a:ea typeface="+mn-ea"/>
                          <a:cs typeface="Arial"/>
                        </a:rPr>
                        <a:t>A wedge is made up of 2 inclined planes used to push objects apart, lift up or hold it in place. A downward or upward force is redirected in a sideways direction.</a:t>
                      </a:r>
                      <a:endParaRPr lang="en-CA" sz="2000" b="1" i="0" kern="1200" dirty="0">
                        <a:solidFill>
                          <a:schemeClr val="dk1"/>
                        </a:solidFill>
                        <a:effectLst/>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CA" sz="2000" b="1" i="0" u="none" strike="noStrike" kern="1200" noProof="0" dirty="0">
                          <a:solidFill>
                            <a:schemeClr val="tx1"/>
                          </a:solidFill>
                          <a:effectLst/>
                          <a:latin typeface="Franklin Gothic Book"/>
                        </a:rPr>
                        <a:t>Examples: </a:t>
                      </a:r>
                      <a:r>
                        <a:rPr lang="en-CA" sz="2000" b="0" i="0" u="none" strike="noStrike" kern="1200" noProof="0" dirty="0">
                          <a:solidFill>
                            <a:schemeClr val="tx1"/>
                          </a:solidFill>
                          <a:effectLst/>
                        </a:rPr>
                        <a:t>scissors, axe, nail, zipper, knife, cheese grater, pencil sharpener,  shovel.</a:t>
                      </a:r>
                      <a:r>
                        <a:rPr lang="en-CA" sz="2000" b="1" i="0" u="none" strike="noStrike" kern="1200" noProof="0" dirty="0">
                          <a:solidFill>
                            <a:schemeClr val="tx1"/>
                          </a:solidFill>
                          <a:effectLst/>
                          <a:latin typeface="Franklin Gothic Book"/>
                        </a:rPr>
                        <a:t> </a:t>
                      </a:r>
                      <a:endParaRPr lang="en-CA" sz="2000" b="0" i="0" u="none" strike="noStrike" kern="1200" noProof="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CA" sz="2000" b="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625394"/>
                  </a:ext>
                </a:extLst>
              </a:tr>
              <a:tr h="1295399">
                <a:tc>
                  <a:txBody>
                    <a:bodyPr/>
                    <a:lstStyle/>
                    <a:p>
                      <a:pPr marL="0" marR="0" lvl="0" indent="0" algn="l">
                        <a:lnSpc>
                          <a:spcPct val="100000"/>
                        </a:lnSpc>
                        <a:spcBef>
                          <a:spcPts val="0"/>
                        </a:spcBef>
                        <a:spcAft>
                          <a:spcPts val="0"/>
                        </a:spcAft>
                        <a:buNone/>
                      </a:pPr>
                      <a:r>
                        <a:rPr lang="en-US" sz="2000" b="1" i="0" u="none" strike="noStrike" kern="1200" noProof="0" dirty="0">
                          <a:solidFill>
                            <a:srgbClr val="0070C0"/>
                          </a:solidFill>
                          <a:effectLst/>
                          <a:latin typeface="Arial"/>
                        </a:rPr>
                        <a:t>Inclined Plane –</a:t>
                      </a:r>
                      <a:r>
                        <a:rPr lang="en-US" sz="2000" b="0" i="0" u="none" strike="noStrike" kern="1200" noProof="0" dirty="0">
                          <a:solidFill>
                            <a:schemeClr val="tx1"/>
                          </a:solidFill>
                          <a:effectLst/>
                          <a:latin typeface="Arial"/>
                        </a:rPr>
                        <a:t> A ramp or slope that makes moving a load up or down a height (doing work) easier.</a:t>
                      </a:r>
                      <a:endParaRPr lang="en-US" u="none" strike="noStrike"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CA" sz="2000" b="1" i="0" u="none" strike="noStrike" kern="1200" noProof="0" dirty="0">
                          <a:solidFill>
                            <a:srgbClr val="0070C0"/>
                          </a:solidFill>
                          <a:effectLst/>
                          <a:latin typeface="Franklin Gothic Book"/>
                        </a:rPr>
                        <a:t>Examples: </a:t>
                      </a:r>
                      <a:r>
                        <a:rPr lang="en-US" sz="2000" b="0" i="0" u="none" strike="noStrike" kern="1200" noProof="0" dirty="0">
                          <a:effectLst/>
                        </a:rPr>
                        <a:t>ramps, stairs, inclined roads or sidewalks.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CA" sz="2000" b="0" i="0" kern="1200" dirty="0">
                        <a:solidFill>
                          <a:schemeClr val="dk1"/>
                        </a:solidFill>
                        <a:effectLst/>
                        <a:latin typeface="Arial"/>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438461"/>
                  </a:ext>
                </a:extLst>
              </a:tr>
              <a:tr h="1298490">
                <a:tc>
                  <a:txBody>
                    <a:bodyPr/>
                    <a:lstStyle/>
                    <a:p>
                      <a:pPr lvl="0" algn="l">
                        <a:lnSpc>
                          <a:spcPct val="100000"/>
                        </a:lnSpc>
                        <a:spcBef>
                          <a:spcPts val="0"/>
                        </a:spcBef>
                        <a:spcAft>
                          <a:spcPts val="0"/>
                        </a:spcAft>
                        <a:buNone/>
                      </a:pPr>
                      <a:r>
                        <a:rPr lang="en-US" sz="2000" b="1" i="0" u="none" strike="noStrike" noProof="0" dirty="0">
                          <a:solidFill>
                            <a:srgbClr val="0070C0"/>
                          </a:solidFill>
                          <a:latin typeface="Arial"/>
                        </a:rPr>
                        <a:t>Screw – </a:t>
                      </a:r>
                      <a:r>
                        <a:rPr lang="en-US" sz="2000" b="0" i="0" u="none" strike="noStrike" noProof="0" dirty="0">
                          <a:solidFill>
                            <a:schemeClr val="tx1"/>
                          </a:solidFill>
                          <a:latin typeface="Arial"/>
                        </a:rPr>
                        <a:t>An inclined plane wrapped around a cylinder. Allowing a small torque to exert a large axial force on a load. It changes </a:t>
                      </a:r>
                      <a:r>
                        <a:rPr lang="en-US" sz="2000" b="0" i="0" u="none" strike="noStrike" noProof="0" dirty="0"/>
                        <a:t>rotational motion and force into linear motion and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CA" sz="2000" b="1" i="0" u="none" strike="noStrike" noProof="0">
                          <a:solidFill>
                            <a:srgbClr val="0070C0"/>
                          </a:solidFill>
                          <a:latin typeface="Franklin Gothic Book"/>
                        </a:rPr>
                        <a:t>Examples: </a:t>
                      </a:r>
                      <a:r>
                        <a:rPr lang="en-US" sz="2000" b="0" i="0" u="none" strike="noStrike" noProof="0">
                          <a:latin typeface="Franklin Gothic Book"/>
                        </a:rPr>
                        <a:t>screws, lightbulb, clamps, jars and lids, </a:t>
                      </a:r>
                      <a:r>
                        <a:rPr lang="en-US" sz="2000" b="0" i="0" u="none" strike="noStrike" noProof="0" dirty="0">
                          <a:latin typeface="Franklin Gothic Book"/>
                        </a:rPr>
                        <a:t>corkscrew, auger.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endParaRPr lang="en-US" sz="2000" b="0" dirty="0">
                        <a:solidFill>
                          <a:schemeClr val="tx1"/>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687660"/>
                  </a:ext>
                </a:extLst>
              </a:tr>
            </a:tbl>
          </a:graphicData>
        </a:graphic>
      </p:graphicFrame>
      <p:pic>
        <p:nvPicPr>
          <p:cNvPr id="5" name="Picture 5" descr="An image of a box being moved down a ramp or inclined plane">
            <a:extLst>
              <a:ext uri="{FF2B5EF4-FFF2-40B4-BE49-F238E27FC236}">
                <a16:creationId xmlns:a16="http://schemas.microsoft.com/office/drawing/2014/main" id="{87C2A89C-E070-4726-A175-65FE668C09AE}"/>
              </a:ext>
            </a:extLst>
          </p:cNvPr>
          <p:cNvPicPr>
            <a:picLocks noChangeAspect="1"/>
          </p:cNvPicPr>
          <p:nvPr/>
        </p:nvPicPr>
        <p:blipFill rotWithShape="1">
          <a:blip r:embed="rId2"/>
          <a:srcRect l="13471" t="56741" r="39937" b="8708"/>
          <a:stretch/>
        </p:blipFill>
        <p:spPr>
          <a:xfrm>
            <a:off x="8646348" y="3271954"/>
            <a:ext cx="2769291" cy="1155126"/>
          </a:xfrm>
          <a:prstGeom prst="rect">
            <a:avLst/>
          </a:prstGeom>
        </p:spPr>
      </p:pic>
      <p:pic>
        <p:nvPicPr>
          <p:cNvPr id="7" name="Picture 7" descr="A picture of a knife cutting through a watermelon.">
            <a:extLst>
              <a:ext uri="{FF2B5EF4-FFF2-40B4-BE49-F238E27FC236}">
                <a16:creationId xmlns:a16="http://schemas.microsoft.com/office/drawing/2014/main" id="{5F438BDF-06A2-44E0-BFA2-E98E941907AE}"/>
              </a:ext>
            </a:extLst>
          </p:cNvPr>
          <p:cNvPicPr>
            <a:picLocks noChangeAspect="1"/>
          </p:cNvPicPr>
          <p:nvPr/>
        </p:nvPicPr>
        <p:blipFill rotWithShape="1">
          <a:blip r:embed="rId3"/>
          <a:srcRect t="16223" r="-324" b="14770"/>
          <a:stretch/>
        </p:blipFill>
        <p:spPr>
          <a:xfrm>
            <a:off x="9038900" y="1406801"/>
            <a:ext cx="1883753" cy="172657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31BD40B8-6F09-4C22-AC23-21EBD6AAFA40}"/>
              </a:ext>
            </a:extLst>
          </p:cNvPr>
          <p:cNvPicPr>
            <a:picLocks noChangeAspect="1"/>
          </p:cNvPicPr>
          <p:nvPr/>
        </p:nvPicPr>
        <p:blipFill rotWithShape="1">
          <a:blip r:embed="rId4"/>
          <a:srcRect l="32404" t="44129" r="40853" b="20833"/>
          <a:stretch/>
        </p:blipFill>
        <p:spPr>
          <a:xfrm>
            <a:off x="8299216" y="4668407"/>
            <a:ext cx="3068352" cy="1740418"/>
          </a:xfrm>
          <a:prstGeom prst="rect">
            <a:avLst/>
          </a:prstGeom>
        </p:spPr>
      </p:pic>
      <p:sp>
        <p:nvSpPr>
          <p:cNvPr id="9" name="Arrow: Down 8">
            <a:extLst>
              <a:ext uri="{FF2B5EF4-FFF2-40B4-BE49-F238E27FC236}">
                <a16:creationId xmlns:a16="http://schemas.microsoft.com/office/drawing/2014/main" id="{32D536B6-62EC-4B1E-AAF1-8AD96825982C}"/>
              </a:ext>
            </a:extLst>
          </p:cNvPr>
          <p:cNvSpPr/>
          <p:nvPr/>
        </p:nvSpPr>
        <p:spPr>
          <a:xfrm rot="5400000">
            <a:off x="11380536" y="5446870"/>
            <a:ext cx="489185" cy="68674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8160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136415" y="394170"/>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1032933" y="1194740"/>
            <a:ext cx="10908829" cy="1126067"/>
          </a:xfrm>
        </p:spPr>
        <p:txBody>
          <a:bodyPr vert="horz" lIns="91440" tIns="45720" rIns="91440" bIns="45720" rtlCol="0" anchor="t">
            <a:normAutofit/>
          </a:bodyPr>
          <a:lstStyle/>
          <a:p>
            <a:pPr marL="0" indent="0">
              <a:buNone/>
            </a:pPr>
            <a:r>
              <a:rPr lang="en-CA" sz="2200">
                <a:ea typeface="+mn-lt"/>
                <a:cs typeface="+mn-lt"/>
              </a:rPr>
              <a:t>The </a:t>
            </a:r>
            <a:r>
              <a:rPr lang="en-CA" sz="2200" b="1">
                <a:ea typeface="+mn-lt"/>
                <a:cs typeface="+mn-lt"/>
              </a:rPr>
              <a:t>fulcrum</a:t>
            </a:r>
            <a:r>
              <a:rPr lang="en-CA" sz="2200">
                <a:ea typeface="+mn-lt"/>
                <a:cs typeface="+mn-lt"/>
              </a:rPr>
              <a:t> is located between the </a:t>
            </a:r>
            <a:r>
              <a:rPr lang="en-CA" sz="2200" b="1">
                <a:ea typeface="+mn-lt"/>
                <a:cs typeface="+mn-lt"/>
              </a:rPr>
              <a:t>effort</a:t>
            </a:r>
            <a:r>
              <a:rPr lang="en-CA" sz="2200">
                <a:ea typeface="+mn-lt"/>
                <a:cs typeface="+mn-lt"/>
              </a:rPr>
              <a:t> and the </a:t>
            </a:r>
            <a:r>
              <a:rPr lang="en-CA" sz="2200" b="1">
                <a:ea typeface="+mn-lt"/>
                <a:cs typeface="+mn-lt"/>
              </a:rPr>
              <a:t>load</a:t>
            </a:r>
            <a:r>
              <a:rPr lang="en-CA" sz="2200">
                <a:ea typeface="+mn-lt"/>
                <a:cs typeface="+mn-lt"/>
              </a:rPr>
              <a:t>, which move in opposite directions.</a:t>
            </a:r>
            <a:endParaRPr lang="en-US" sz="2200">
              <a:solidFill>
                <a:schemeClr val="tx1"/>
              </a:solidFill>
              <a:latin typeface="Franklin Gothic Book" panose="020B0503020102020204"/>
              <a:cs typeface="Arial"/>
            </a:endParaRPr>
          </a:p>
          <a:p>
            <a:pPr marL="383540" indent="-383540"/>
            <a:endParaRPr lang="en-CA" dirty="0">
              <a:solidFill>
                <a:schemeClr val="tx1"/>
              </a:solidFill>
              <a:latin typeface="Arial"/>
              <a:cs typeface="Arial"/>
            </a:endParaRPr>
          </a:p>
        </p:txBody>
      </p:sp>
      <p:sp>
        <p:nvSpPr>
          <p:cNvPr id="9" name="TextBox 8">
            <a:extLst>
              <a:ext uri="{FF2B5EF4-FFF2-40B4-BE49-F238E27FC236}">
                <a16:creationId xmlns:a16="http://schemas.microsoft.com/office/drawing/2014/main" id="{BE706949-46F1-4850-AA7D-708C9919266C}"/>
              </a:ext>
            </a:extLst>
          </p:cNvPr>
          <p:cNvSpPr txBox="1"/>
          <p:nvPr/>
        </p:nvSpPr>
        <p:spPr>
          <a:xfrm>
            <a:off x="1174839" y="2820622"/>
            <a:ext cx="21779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Class 1 Lever</a:t>
            </a:r>
          </a:p>
        </p:txBody>
      </p:sp>
      <p:grpSp>
        <p:nvGrpSpPr>
          <p:cNvPr id="17" name="Group 16">
            <a:extLst>
              <a:ext uri="{FF2B5EF4-FFF2-40B4-BE49-F238E27FC236}">
                <a16:creationId xmlns:a16="http://schemas.microsoft.com/office/drawing/2014/main" id="{616C9C82-20F6-4269-B1E3-82C324F38054}"/>
              </a:ext>
            </a:extLst>
          </p:cNvPr>
          <p:cNvGrpSpPr/>
          <p:nvPr/>
        </p:nvGrpSpPr>
        <p:grpSpPr>
          <a:xfrm>
            <a:off x="4312357" y="1893221"/>
            <a:ext cx="5794962" cy="2736223"/>
            <a:chOff x="3606801" y="2184851"/>
            <a:chExt cx="5794962" cy="2736223"/>
          </a:xfrm>
        </p:grpSpPr>
        <p:sp>
          <p:nvSpPr>
            <p:cNvPr id="5" name="Rectangle 4">
              <a:extLst>
                <a:ext uri="{FF2B5EF4-FFF2-40B4-BE49-F238E27FC236}">
                  <a16:creationId xmlns:a16="http://schemas.microsoft.com/office/drawing/2014/main" id="{151639CB-978A-48D5-A0CA-9660ECA341E2}"/>
                </a:ext>
              </a:extLst>
            </p:cNvPr>
            <p:cNvSpPr/>
            <p:nvPr/>
          </p:nvSpPr>
          <p:spPr>
            <a:xfrm>
              <a:off x="3606801" y="3630318"/>
              <a:ext cx="5794962" cy="141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5849633" y="3773193"/>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5809780" y="4520964"/>
              <a:ext cx="12380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8475721" y="2817165"/>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8673554" y="218485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a:off x="3969849" y="2269518"/>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772017" y="2817165"/>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Effort</a:t>
              </a:r>
            </a:p>
          </p:txBody>
        </p:sp>
      </p:grpSp>
      <p:sp>
        <p:nvSpPr>
          <p:cNvPr id="15" name="TextBox 14">
            <a:extLst>
              <a:ext uri="{FF2B5EF4-FFF2-40B4-BE49-F238E27FC236}">
                <a16:creationId xmlns:a16="http://schemas.microsoft.com/office/drawing/2014/main" id="{0C815EA6-C785-40DB-BFDC-83D93CD5E992}"/>
              </a:ext>
            </a:extLst>
          </p:cNvPr>
          <p:cNvSpPr txBox="1"/>
          <p:nvPr/>
        </p:nvSpPr>
        <p:spPr>
          <a:xfrm>
            <a:off x="3049294" y="5307070"/>
            <a:ext cx="8735716"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Can you think of a class 1 lever? </a:t>
            </a:r>
            <a:endParaRPr lang="en-US"/>
          </a:p>
          <a:p>
            <a:r>
              <a:rPr lang="en-US" sz="2400" dirty="0"/>
              <a:t>Take a minute to </a:t>
            </a:r>
            <a:r>
              <a:rPr lang="en-US" sz="2400" b="1" dirty="0"/>
              <a:t>discuss</a:t>
            </a:r>
            <a:r>
              <a:rPr lang="en-US" sz="2400"/>
              <a:t> in your group and produce examples used in everyday life.</a:t>
            </a:r>
            <a:endParaRPr lang="en-US"/>
          </a:p>
        </p:txBody>
      </p:sp>
      <p:pic>
        <p:nvPicPr>
          <p:cNvPr id="19" name="Graphic 19" descr="Stopwatch">
            <a:extLst>
              <a:ext uri="{FF2B5EF4-FFF2-40B4-BE49-F238E27FC236}">
                <a16:creationId xmlns:a16="http://schemas.microsoft.com/office/drawing/2014/main" id="{E9FAC701-364E-4233-B0D3-8C5C076C2253}"/>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39615" y="5191947"/>
            <a:ext cx="1441214" cy="1431808"/>
          </a:xfrm>
          <a:prstGeom prst="rect">
            <a:avLst/>
          </a:prstGeom>
        </p:spPr>
      </p:pic>
      <p:sp>
        <p:nvSpPr>
          <p:cNvPr id="6" name="TextBox 5">
            <a:extLst>
              <a:ext uri="{FF2B5EF4-FFF2-40B4-BE49-F238E27FC236}">
                <a16:creationId xmlns:a16="http://schemas.microsoft.com/office/drawing/2014/main" id="{ABF90F31-2F58-4B00-9378-2F39994DA5DF}"/>
              </a:ext>
            </a:extLst>
          </p:cNvPr>
          <p:cNvSpPr txBox="1"/>
          <p:nvPr/>
        </p:nvSpPr>
        <p:spPr>
          <a:xfrm>
            <a:off x="10265363" y="2400770"/>
            <a:ext cx="927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Motion</a:t>
            </a:r>
          </a:p>
        </p:txBody>
      </p:sp>
      <p:sp>
        <p:nvSpPr>
          <p:cNvPr id="7" name="Arrow: Down 6">
            <a:extLst>
              <a:ext uri="{FF2B5EF4-FFF2-40B4-BE49-F238E27FC236}">
                <a16:creationId xmlns:a16="http://schemas.microsoft.com/office/drawing/2014/main" id="{08149DA3-8CB2-4BA9-B1BA-6A92880E9B9D}"/>
              </a:ext>
            </a:extLst>
          </p:cNvPr>
          <p:cNvSpPr/>
          <p:nvPr/>
        </p:nvSpPr>
        <p:spPr>
          <a:xfrm rot="10800000">
            <a:off x="10505849" y="2798215"/>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11385" y="2751347"/>
            <a:ext cx="2286000" cy="60101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50423" y="2693157"/>
            <a:ext cx="2410693" cy="7122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0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873007" y="2427110"/>
            <a:ext cx="2959571" cy="4221103"/>
          </a:xfrm>
          <a:ln>
            <a:solidFill>
              <a:schemeClr val="tx1"/>
            </a:solidFill>
          </a:ln>
        </p:spPr>
        <p:txBody>
          <a:bodyPr vert="horz" lIns="91440" tIns="45720" rIns="91440" bIns="45720" rtlCol="0" anchor="t">
            <a:normAutofit/>
          </a:bodyPr>
          <a:lstStyle/>
          <a:p>
            <a:pPr marL="0" indent="0">
              <a:buNone/>
            </a:pPr>
            <a:r>
              <a:rPr lang="en-US" b="1" dirty="0">
                <a:solidFill>
                  <a:schemeClr val="tx1"/>
                </a:solidFill>
                <a:latin typeface="Franklin Gothic Book" panose="020B0503020102020204"/>
                <a:cs typeface="Arial"/>
              </a:rPr>
              <a:t>Examples – </a:t>
            </a:r>
            <a:r>
              <a:rPr lang="en-US" b="1">
                <a:solidFill>
                  <a:srgbClr val="FF0000"/>
                </a:solidFill>
                <a:latin typeface="Franklin Gothic Book" panose="020B0503020102020204"/>
                <a:cs typeface="Arial"/>
              </a:rPr>
              <a:t>(students to generate this list)</a:t>
            </a:r>
            <a:endParaRPr lang="en-US" b="1">
              <a:solidFill>
                <a:srgbClr val="FF0000"/>
              </a:solidFill>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Pliers (double lever)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Scissors (double lever)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Crowbar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Wrench</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Boat Oars</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grpSp>
        <p:nvGrpSpPr>
          <p:cNvPr id="30" name="Group 29">
            <a:extLst>
              <a:ext uri="{FF2B5EF4-FFF2-40B4-BE49-F238E27FC236}">
                <a16:creationId xmlns:a16="http://schemas.microsoft.com/office/drawing/2014/main" id="{22C33EA4-81CB-4645-8D5D-5F31F537C293}"/>
              </a:ext>
            </a:extLst>
          </p:cNvPr>
          <p:cNvGrpSpPr/>
          <p:nvPr/>
        </p:nvGrpSpPr>
        <p:grpSpPr>
          <a:xfrm>
            <a:off x="5747676" y="3413026"/>
            <a:ext cx="4372947" cy="2911080"/>
            <a:chOff x="5141600" y="3622647"/>
            <a:chExt cx="4372947" cy="2911080"/>
          </a:xfrm>
        </p:grpSpPr>
        <p:pic>
          <p:nvPicPr>
            <p:cNvPr id="28" name="Picture 27">
              <a:extLst>
                <a:ext uri="{FF2B5EF4-FFF2-40B4-BE49-F238E27FC236}">
                  <a16:creationId xmlns:a16="http://schemas.microsoft.com/office/drawing/2014/main" id="{CCABACD5-CBF1-4B31-AA0F-CB51A1BAE926}"/>
                </a:ext>
              </a:extLst>
            </p:cNvPr>
            <p:cNvPicPr>
              <a:picLocks noChangeAspect="1"/>
            </p:cNvPicPr>
            <p:nvPr/>
          </p:nvPicPr>
          <p:blipFill>
            <a:blip r:embed="rId2"/>
            <a:stretch>
              <a:fillRect/>
            </a:stretch>
          </p:blipFill>
          <p:spPr>
            <a:xfrm>
              <a:off x="5141600" y="3622647"/>
              <a:ext cx="4372947" cy="2622565"/>
            </a:xfrm>
            <a:prstGeom prst="rect">
              <a:avLst/>
            </a:prstGeom>
          </p:spPr>
        </p:pic>
        <p:sp>
          <p:nvSpPr>
            <p:cNvPr id="6" name="TextBox 5">
              <a:extLst>
                <a:ext uri="{FF2B5EF4-FFF2-40B4-BE49-F238E27FC236}">
                  <a16:creationId xmlns:a16="http://schemas.microsoft.com/office/drawing/2014/main" id="{8F09DABA-3D8E-4E55-BBDA-1FDE02741E45}"/>
                </a:ext>
              </a:extLst>
            </p:cNvPr>
            <p:cNvSpPr txBox="1"/>
            <p:nvPr/>
          </p:nvSpPr>
          <p:spPr>
            <a:xfrm>
              <a:off x="6049599" y="5765265"/>
              <a:ext cx="1012238"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Fulcrum</a:t>
              </a:r>
            </a:p>
          </p:txBody>
        </p:sp>
        <p:sp>
          <p:nvSpPr>
            <p:cNvPr id="18" name="TextBox 17">
              <a:extLst>
                <a:ext uri="{FF2B5EF4-FFF2-40B4-BE49-F238E27FC236}">
                  <a16:creationId xmlns:a16="http://schemas.microsoft.com/office/drawing/2014/main" id="{B2DA26C2-1F38-4FDE-AD20-D849EB21B841}"/>
                </a:ext>
              </a:extLst>
            </p:cNvPr>
            <p:cNvSpPr txBox="1"/>
            <p:nvPr/>
          </p:nvSpPr>
          <p:spPr>
            <a:xfrm>
              <a:off x="8292264" y="6164395"/>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Load </a:t>
              </a:r>
            </a:p>
          </p:txBody>
        </p:sp>
        <p:sp>
          <p:nvSpPr>
            <p:cNvPr id="16" name="Arrow: Right 15">
              <a:extLst>
                <a:ext uri="{FF2B5EF4-FFF2-40B4-BE49-F238E27FC236}">
                  <a16:creationId xmlns:a16="http://schemas.microsoft.com/office/drawing/2014/main" id="{588CB8D4-620D-4BA6-99EC-1D82822474D6}"/>
                </a:ext>
              </a:extLst>
            </p:cNvPr>
            <p:cNvSpPr/>
            <p:nvPr/>
          </p:nvSpPr>
          <p:spPr>
            <a:xfrm rot="19253150">
              <a:off x="7043183" y="5316091"/>
              <a:ext cx="725578" cy="42333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5FBF961D-77D8-4F10-BAAC-43041CE7455D}"/>
                </a:ext>
              </a:extLst>
            </p:cNvPr>
            <p:cNvSpPr/>
            <p:nvPr/>
          </p:nvSpPr>
          <p:spPr>
            <a:xfrm rot="19163733">
              <a:off x="7861900" y="5901498"/>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101BC9-11A3-4F85-A440-8DA34BD4A92F}"/>
                </a:ext>
              </a:extLst>
            </p:cNvPr>
            <p:cNvSpPr txBox="1"/>
            <p:nvPr/>
          </p:nvSpPr>
          <p:spPr>
            <a:xfrm>
              <a:off x="5778665" y="4574635"/>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rPr>
                <a:t>Effort</a:t>
              </a:r>
            </a:p>
          </p:txBody>
        </p:sp>
        <p:sp>
          <p:nvSpPr>
            <p:cNvPr id="25" name="Arrow: Right 24">
              <a:extLst>
                <a:ext uri="{FF2B5EF4-FFF2-40B4-BE49-F238E27FC236}">
                  <a16:creationId xmlns:a16="http://schemas.microsoft.com/office/drawing/2014/main" id="{8F6AE0C7-6E15-4E54-842B-8CE5424A0128}"/>
                </a:ext>
              </a:extLst>
            </p:cNvPr>
            <p:cNvSpPr/>
            <p:nvPr/>
          </p:nvSpPr>
          <p:spPr>
            <a:xfrm rot="19462113">
              <a:off x="6462841" y="4758818"/>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5A4301B-271C-4B76-891D-3103081BA29F}"/>
              </a:ext>
            </a:extLst>
          </p:cNvPr>
          <p:cNvSpPr txBox="1"/>
          <p:nvPr/>
        </p:nvSpPr>
        <p:spPr>
          <a:xfrm>
            <a:off x="870891" y="1858668"/>
            <a:ext cx="2959570" cy="46166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Class 1 Lever</a:t>
            </a:r>
          </a:p>
        </p:txBody>
      </p:sp>
      <p:grpSp>
        <p:nvGrpSpPr>
          <p:cNvPr id="20" name="Group 19">
            <a:extLst>
              <a:ext uri="{FF2B5EF4-FFF2-40B4-BE49-F238E27FC236}">
                <a16:creationId xmlns:a16="http://schemas.microsoft.com/office/drawing/2014/main" id="{0CAA3E50-6C08-4D81-9B66-68DC388C6CF6}"/>
              </a:ext>
            </a:extLst>
          </p:cNvPr>
          <p:cNvGrpSpPr/>
          <p:nvPr/>
        </p:nvGrpSpPr>
        <p:grpSpPr>
          <a:xfrm>
            <a:off x="6146800" y="1146763"/>
            <a:ext cx="5729110" cy="1890888"/>
            <a:chOff x="6137393" y="1174985"/>
            <a:chExt cx="5729110" cy="1890888"/>
          </a:xfrm>
        </p:grpSpPr>
        <p:grpSp>
          <p:nvGrpSpPr>
            <p:cNvPr id="19" name="Group 18">
              <a:extLst>
                <a:ext uri="{FF2B5EF4-FFF2-40B4-BE49-F238E27FC236}">
                  <a16:creationId xmlns:a16="http://schemas.microsoft.com/office/drawing/2014/main" id="{684E354C-D611-4795-BCE3-EEBDC013368D}"/>
                </a:ext>
              </a:extLst>
            </p:cNvPr>
            <p:cNvGrpSpPr/>
            <p:nvPr/>
          </p:nvGrpSpPr>
          <p:grpSpPr>
            <a:xfrm>
              <a:off x="6551320" y="1234251"/>
              <a:ext cx="5074355" cy="1565086"/>
              <a:chOff x="5168431" y="1460029"/>
              <a:chExt cx="5723466" cy="1927932"/>
            </a:xfrm>
          </p:grpSpPr>
          <p:grpSp>
            <p:nvGrpSpPr>
              <p:cNvPr id="17" name="Group 16">
                <a:extLst>
                  <a:ext uri="{FF2B5EF4-FFF2-40B4-BE49-F238E27FC236}">
                    <a16:creationId xmlns:a16="http://schemas.microsoft.com/office/drawing/2014/main" id="{616C9C82-20F6-4269-B1E3-82C324F38054}"/>
                  </a:ext>
                </a:extLst>
              </p:cNvPr>
              <p:cNvGrpSpPr/>
              <p:nvPr/>
            </p:nvGrpSpPr>
            <p:grpSpPr>
              <a:xfrm>
                <a:off x="5168431" y="1526332"/>
                <a:ext cx="4778962" cy="1861629"/>
                <a:chOff x="3606801" y="2184851"/>
                <a:chExt cx="5794962" cy="3010538"/>
              </a:xfrm>
            </p:grpSpPr>
            <p:sp>
              <p:nvSpPr>
                <p:cNvPr id="5" name="Rectangle 4">
                  <a:extLst>
                    <a:ext uri="{FF2B5EF4-FFF2-40B4-BE49-F238E27FC236}">
                      <a16:creationId xmlns:a16="http://schemas.microsoft.com/office/drawing/2014/main" id="{151639CB-978A-48D5-A0CA-9660ECA341E2}"/>
                    </a:ext>
                  </a:extLst>
                </p:cNvPr>
                <p:cNvSpPr/>
                <p:nvPr/>
              </p:nvSpPr>
              <p:spPr>
                <a:xfrm>
                  <a:off x="3606801" y="3630318"/>
                  <a:ext cx="5794962" cy="141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5849633" y="3773193"/>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5809779" y="4520966"/>
                  <a:ext cx="1379549" cy="674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8475721" y="2817165"/>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8673554" y="218485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a:off x="3969849" y="2269519"/>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772017" y="2817165"/>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Effort</a:t>
                  </a:r>
                </a:p>
              </p:txBody>
            </p:sp>
          </p:grpSp>
          <p:sp>
            <p:nvSpPr>
              <p:cNvPr id="7" name="TextBox 6">
                <a:extLst>
                  <a:ext uri="{FF2B5EF4-FFF2-40B4-BE49-F238E27FC236}">
                    <a16:creationId xmlns:a16="http://schemas.microsoft.com/office/drawing/2014/main" id="{D058C459-D36B-4718-A1D0-A2A37D8DD186}"/>
                  </a:ext>
                </a:extLst>
              </p:cNvPr>
              <p:cNvSpPr txBox="1"/>
              <p:nvPr/>
            </p:nvSpPr>
            <p:spPr>
              <a:xfrm>
                <a:off x="9964326" y="1460029"/>
                <a:ext cx="927571" cy="417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Motion</a:t>
                </a:r>
              </a:p>
            </p:txBody>
          </p:sp>
          <p:sp>
            <p:nvSpPr>
              <p:cNvPr id="15" name="Arrow: Down 14">
                <a:extLst>
                  <a:ext uri="{FF2B5EF4-FFF2-40B4-BE49-F238E27FC236}">
                    <a16:creationId xmlns:a16="http://schemas.microsoft.com/office/drawing/2014/main" id="{64C21D5E-8E92-4E01-A094-172ABEA31F5B}"/>
                  </a:ext>
                </a:extLst>
              </p:cNvPr>
              <p:cNvSpPr/>
              <p:nvPr/>
            </p:nvSpPr>
            <p:spPr>
              <a:xfrm rot="10800000">
                <a:off x="10204812" y="1857474"/>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B44F1A9-5401-416D-94D8-ADAEB08519DE}"/>
                </a:ext>
              </a:extLst>
            </p:cNvPr>
            <p:cNvSpPr/>
            <p:nvPr/>
          </p:nvSpPr>
          <p:spPr>
            <a:xfrm>
              <a:off x="6137393" y="1174985"/>
              <a:ext cx="5729110" cy="1890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6821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098785" y="375355"/>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1014119" y="1194740"/>
            <a:ext cx="11040531" cy="1126067"/>
          </a:xfrm>
        </p:spPr>
        <p:txBody>
          <a:bodyPr vert="horz" lIns="91440" tIns="45720" rIns="91440" bIns="45720" rtlCol="0" anchor="t">
            <a:normAutofit lnSpcReduction="10000"/>
          </a:bodyPr>
          <a:lstStyle/>
          <a:p>
            <a:pPr marL="0" indent="0">
              <a:buNone/>
            </a:pPr>
            <a:r>
              <a:rPr lang="en-CA" dirty="0">
                <a:ea typeface="+mn-lt"/>
                <a:cs typeface="+mn-lt"/>
              </a:rPr>
              <a:t>The </a:t>
            </a:r>
            <a:r>
              <a:rPr lang="en-CA" b="1" dirty="0">
                <a:ea typeface="+mn-lt"/>
                <a:cs typeface="+mn-lt"/>
              </a:rPr>
              <a:t>load</a:t>
            </a:r>
            <a:r>
              <a:rPr lang="en-CA" dirty="0">
                <a:ea typeface="+mn-lt"/>
                <a:cs typeface="+mn-lt"/>
              </a:rPr>
              <a:t> is located between the </a:t>
            </a:r>
            <a:r>
              <a:rPr lang="en-CA" b="1" dirty="0">
                <a:ea typeface="+mn-lt"/>
                <a:cs typeface="+mn-lt"/>
              </a:rPr>
              <a:t>effort</a:t>
            </a:r>
            <a:r>
              <a:rPr lang="en-CA" dirty="0">
                <a:ea typeface="+mn-lt"/>
                <a:cs typeface="+mn-lt"/>
              </a:rPr>
              <a:t> and the </a:t>
            </a:r>
            <a:r>
              <a:rPr lang="en-CA" b="1" dirty="0">
                <a:ea typeface="+mn-lt"/>
                <a:cs typeface="+mn-lt"/>
              </a:rPr>
              <a:t>fulcrum</a:t>
            </a:r>
            <a:r>
              <a:rPr lang="en-CA" dirty="0">
                <a:ea typeface="+mn-lt"/>
                <a:cs typeface="+mn-lt"/>
              </a:rPr>
              <a:t>, and the load and effort move in the same direction</a:t>
            </a:r>
            <a:endParaRPr lang="en-US" dirty="0">
              <a:solidFill>
                <a:schemeClr val="tx1"/>
              </a:solidFill>
              <a:latin typeface="Franklin Gothic Book" panose="020B0503020102020204"/>
              <a:cs typeface="Arial"/>
            </a:endParaRPr>
          </a:p>
          <a:p>
            <a:pPr marL="0" indent="0">
              <a:buNone/>
            </a:pPr>
            <a:r>
              <a:rPr lang="en-CA" dirty="0">
                <a:ea typeface="+mn-lt"/>
                <a:cs typeface="+mn-lt"/>
              </a:rPr>
              <a:t>The length of the </a:t>
            </a:r>
            <a:r>
              <a:rPr lang="en-CA" b="1" dirty="0">
                <a:ea typeface="+mn-lt"/>
                <a:cs typeface="+mn-lt"/>
              </a:rPr>
              <a:t>effort arm</a:t>
            </a:r>
            <a:r>
              <a:rPr lang="en-CA" dirty="0">
                <a:ea typeface="+mn-lt"/>
                <a:cs typeface="+mn-lt"/>
              </a:rPr>
              <a:t> is </a:t>
            </a:r>
            <a:r>
              <a:rPr lang="en-CA" u="sng" dirty="0">
                <a:ea typeface="+mn-lt"/>
                <a:cs typeface="+mn-lt"/>
              </a:rPr>
              <a:t>always</a:t>
            </a:r>
            <a:r>
              <a:rPr lang="en-CA" dirty="0">
                <a:ea typeface="+mn-lt"/>
                <a:cs typeface="+mn-lt"/>
              </a:rPr>
              <a:t> </a:t>
            </a:r>
            <a:r>
              <a:rPr lang="en-CA" u="sng" dirty="0">
                <a:ea typeface="+mn-lt"/>
                <a:cs typeface="+mn-lt"/>
              </a:rPr>
              <a:t>greater</a:t>
            </a:r>
            <a:r>
              <a:rPr lang="en-CA" dirty="0">
                <a:ea typeface="+mn-lt"/>
                <a:cs typeface="+mn-lt"/>
              </a:rPr>
              <a:t> than the length of the </a:t>
            </a:r>
            <a:r>
              <a:rPr lang="en-CA" b="1" dirty="0">
                <a:ea typeface="+mn-lt"/>
                <a:cs typeface="+mn-lt"/>
              </a:rPr>
              <a:t>load arm.</a:t>
            </a:r>
            <a:endParaRPr lang="en-CA" b="1" dirty="0"/>
          </a:p>
          <a:p>
            <a:pPr marL="383540" indent="-383540"/>
            <a:endParaRPr lang="en-US" dirty="0">
              <a:solidFill>
                <a:schemeClr val="tx1"/>
              </a:solidFill>
              <a:latin typeface="Franklin Gothic Book" panose="020B0503020102020204"/>
              <a:cs typeface="Arial"/>
            </a:endParaRPr>
          </a:p>
        </p:txBody>
      </p:sp>
      <p:sp>
        <p:nvSpPr>
          <p:cNvPr id="3" name="TextBox 2">
            <a:extLst>
              <a:ext uri="{FF2B5EF4-FFF2-40B4-BE49-F238E27FC236}">
                <a16:creationId xmlns:a16="http://schemas.microsoft.com/office/drawing/2014/main" id="{E795CF07-86C2-4B2B-84AC-5096E3D3BC9B}"/>
              </a:ext>
            </a:extLst>
          </p:cNvPr>
          <p:cNvSpPr txBox="1"/>
          <p:nvPr/>
        </p:nvSpPr>
        <p:spPr>
          <a:xfrm>
            <a:off x="2729442" y="5316477"/>
            <a:ext cx="8735716"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Can you think of a class 2 lever? </a:t>
            </a:r>
            <a:endParaRPr lang="en-US"/>
          </a:p>
          <a:p>
            <a:r>
              <a:rPr lang="en-US" sz="2400" dirty="0"/>
              <a:t>Take a minute to </a:t>
            </a:r>
            <a:r>
              <a:rPr lang="en-US" sz="2400" b="1" dirty="0"/>
              <a:t>discuss</a:t>
            </a:r>
            <a:r>
              <a:rPr lang="en-US" sz="2400"/>
              <a:t> in your group and produce examples used in everyday life.</a:t>
            </a:r>
            <a:endParaRPr lang="en-US"/>
          </a:p>
        </p:txBody>
      </p:sp>
      <p:pic>
        <p:nvPicPr>
          <p:cNvPr id="7" name="Graphic 19" descr="Stopwatch">
            <a:extLst>
              <a:ext uri="{FF2B5EF4-FFF2-40B4-BE49-F238E27FC236}">
                <a16:creationId xmlns:a16="http://schemas.microsoft.com/office/drawing/2014/main" id="{86439A94-CC34-4C02-BEA5-18C980AF6C3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19763" y="5201354"/>
            <a:ext cx="1441214" cy="1431808"/>
          </a:xfrm>
          <a:prstGeom prst="rect">
            <a:avLst/>
          </a:prstGeom>
        </p:spPr>
      </p:pic>
      <p:grpSp>
        <p:nvGrpSpPr>
          <p:cNvPr id="9" name="Group 8">
            <a:extLst>
              <a:ext uri="{FF2B5EF4-FFF2-40B4-BE49-F238E27FC236}">
                <a16:creationId xmlns:a16="http://schemas.microsoft.com/office/drawing/2014/main" id="{C4B1850C-4F61-45A7-B568-ED5C1D898C2A}"/>
              </a:ext>
            </a:extLst>
          </p:cNvPr>
          <p:cNvGrpSpPr/>
          <p:nvPr/>
        </p:nvGrpSpPr>
        <p:grpSpPr>
          <a:xfrm>
            <a:off x="4336461" y="2523518"/>
            <a:ext cx="5891038" cy="2792667"/>
            <a:chOff x="4336461" y="2523518"/>
            <a:chExt cx="5891038" cy="2792667"/>
          </a:xfrm>
        </p:grpSpPr>
        <p:grpSp>
          <p:nvGrpSpPr>
            <p:cNvPr id="6" name="Group 5">
              <a:extLst>
                <a:ext uri="{FF2B5EF4-FFF2-40B4-BE49-F238E27FC236}">
                  <a16:creationId xmlns:a16="http://schemas.microsoft.com/office/drawing/2014/main" id="{C85D4DF9-E878-4683-BA22-2D3DC0544A1A}"/>
                </a:ext>
              </a:extLst>
            </p:cNvPr>
            <p:cNvGrpSpPr/>
            <p:nvPr/>
          </p:nvGrpSpPr>
          <p:grpSpPr>
            <a:xfrm>
              <a:off x="4336461" y="2523518"/>
              <a:ext cx="5891038" cy="2792667"/>
              <a:chOff x="3941350" y="2166037"/>
              <a:chExt cx="5891038" cy="2792667"/>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8594372" y="4558594"/>
                <a:ext cx="12380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6848240" y="2760721"/>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7074294" y="2203666"/>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4139182" y="2166037"/>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941350" y="2760721"/>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Effort</a:t>
                </a:r>
              </a:p>
            </p:txBody>
          </p:sp>
        </p:grpSp>
        <p:sp>
          <p:nvSpPr>
            <p:cNvPr id="21" name="TextBox 20">
              <a:extLst>
                <a:ext uri="{FF2B5EF4-FFF2-40B4-BE49-F238E27FC236}">
                  <a16:creationId xmlns:a16="http://schemas.microsoft.com/office/drawing/2014/main" id="{C2B2C475-DB35-4DD1-A7FB-521797F3D0B5}"/>
                </a:ext>
              </a:extLst>
            </p:cNvPr>
            <p:cNvSpPr txBox="1"/>
            <p:nvPr/>
          </p:nvSpPr>
          <p:spPr>
            <a:xfrm>
              <a:off x="5740400" y="2692400"/>
              <a:ext cx="927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Motion</a:t>
              </a:r>
            </a:p>
          </p:txBody>
        </p:sp>
        <p:sp>
          <p:nvSpPr>
            <p:cNvPr id="23" name="Arrow: Down 22">
              <a:extLst>
                <a:ext uri="{FF2B5EF4-FFF2-40B4-BE49-F238E27FC236}">
                  <a16:creationId xmlns:a16="http://schemas.microsoft.com/office/drawing/2014/main" id="{4DC8B16C-D393-4D5B-90C7-16A5061C8823}"/>
                </a:ext>
              </a:extLst>
            </p:cNvPr>
            <p:cNvSpPr/>
            <p:nvPr/>
          </p:nvSpPr>
          <p:spPr>
            <a:xfrm rot="10800000">
              <a:off x="5933849" y="3146289"/>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E706949-46F1-4850-AA7D-708C9919266C}"/>
              </a:ext>
            </a:extLst>
          </p:cNvPr>
          <p:cNvSpPr txBox="1"/>
          <p:nvPr/>
        </p:nvSpPr>
        <p:spPr>
          <a:xfrm>
            <a:off x="1147568" y="3389836"/>
            <a:ext cx="21779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Class </a:t>
            </a:r>
            <a:r>
              <a:rPr lang="en-US" sz="2400" b="1" dirty="0" smtClean="0"/>
              <a:t>2 </a:t>
            </a:r>
            <a:r>
              <a:rPr lang="en-US" sz="2400" b="1" dirty="0"/>
              <a:t>Lever</a:t>
            </a:r>
          </a:p>
        </p:txBody>
      </p:sp>
      <p:sp>
        <p:nvSpPr>
          <p:cNvPr id="19" name="Rounded Rectangle 18"/>
          <p:cNvSpPr/>
          <p:nvPr/>
        </p:nvSpPr>
        <p:spPr>
          <a:xfrm>
            <a:off x="984114" y="3320561"/>
            <a:ext cx="2286000" cy="60101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23152" y="3262371"/>
            <a:ext cx="2410693" cy="7122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60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136415" y="365948"/>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sp>
        <p:nvSpPr>
          <p:cNvPr id="16" name="TextBox 1">
            <a:extLst>
              <a:ext uri="{FF2B5EF4-FFF2-40B4-BE49-F238E27FC236}">
                <a16:creationId xmlns:a16="http://schemas.microsoft.com/office/drawing/2014/main" id="{A42820F2-88EF-401F-B755-02F0B203B34D}"/>
              </a:ext>
            </a:extLst>
          </p:cNvPr>
          <p:cNvSpPr txBox="1"/>
          <p:nvPr/>
        </p:nvSpPr>
        <p:spPr>
          <a:xfrm>
            <a:off x="870891" y="1839853"/>
            <a:ext cx="2743200" cy="461665"/>
          </a:xfrm>
          <a:prstGeom prst="rect">
            <a:avLst/>
          </a:prstGeom>
          <a:no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1"/>
              <a:t>Class 2 Lever</a:t>
            </a:r>
          </a:p>
        </p:txBody>
      </p:sp>
      <p:sp>
        <p:nvSpPr>
          <p:cNvPr id="3" name="Content Placeholder 3">
            <a:extLst>
              <a:ext uri="{FF2B5EF4-FFF2-40B4-BE49-F238E27FC236}">
                <a16:creationId xmlns:a16="http://schemas.microsoft.com/office/drawing/2014/main" id="{93C667CC-704F-441A-B4E0-11BC910D3C2D}"/>
              </a:ext>
            </a:extLst>
          </p:cNvPr>
          <p:cNvSpPr txBox="1">
            <a:spLocks/>
          </p:cNvSpPr>
          <p:nvPr/>
        </p:nvSpPr>
        <p:spPr>
          <a:xfrm>
            <a:off x="873007" y="2427110"/>
            <a:ext cx="2743201" cy="4221103"/>
          </a:xfrm>
          <a:prstGeom prst="rect">
            <a:avLst/>
          </a:prstGeom>
          <a:ln>
            <a:solidFill>
              <a:schemeClr val="tx1"/>
            </a:solidFill>
          </a:ln>
        </p:spPr>
        <p:txBody>
          <a:bodyPr vert="horz" lIns="91440" tIns="45720" rIns="91440" bIns="45720" rtlCol="0" anchor="t">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a:solidFill>
                  <a:schemeClr val="tx1"/>
                </a:solidFill>
                <a:latin typeface="Franklin Gothic Book" panose="020B0503020102020204"/>
                <a:cs typeface="Arial"/>
              </a:rPr>
              <a:t>Examples – </a:t>
            </a:r>
            <a:r>
              <a:rPr lang="en-US" b="1" dirty="0">
                <a:solidFill>
                  <a:srgbClr val="FF0000"/>
                </a:solidFill>
                <a:latin typeface="Franklin Gothic Book" panose="020B0503020102020204"/>
                <a:cs typeface="Arial"/>
              </a:rPr>
              <a:t>(students </a:t>
            </a:r>
            <a:r>
              <a:rPr lang="en-US" b="1">
                <a:solidFill>
                  <a:srgbClr val="FF0000"/>
                </a:solidFill>
                <a:latin typeface="Franklin Gothic Book" panose="020B0503020102020204"/>
                <a:cs typeface="Arial"/>
              </a:rPr>
              <a:t>to generate this list)</a:t>
            </a:r>
            <a:endParaRPr lang="en-US" b="1">
              <a:solidFill>
                <a:srgbClr val="FF0000"/>
              </a:solidFill>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Nutcracker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Wheelbarrow</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A door</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r>
              <a:rPr lang="en-US">
                <a:solidFill>
                  <a:schemeClr val="tx1"/>
                </a:solidFill>
                <a:latin typeface="Franklin Gothic Book" panose="020B0503020102020204"/>
                <a:cs typeface="Arial"/>
              </a:rPr>
              <a:t>Wrench</a:t>
            </a: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383540" indent="-383540">
              <a:buFont typeface="Wingdings" panose="020B0503020102020204" pitchFamily="34" charset="0"/>
              <a:buChar char="ü"/>
            </a:pPr>
            <a:endParaRPr lang="en-US" dirty="0">
              <a:solidFill>
                <a:schemeClr val="tx1"/>
              </a:solidFill>
              <a:latin typeface="Franklin Gothic Book" panose="020B0503020102020204"/>
              <a:cs typeface="Arial"/>
            </a:endParaRPr>
          </a:p>
          <a:p>
            <a:pPr marL="0" indent="0">
              <a:buNone/>
            </a:pPr>
            <a:endParaRPr lang="en-US" dirty="0">
              <a:solidFill>
                <a:schemeClr val="tx1"/>
              </a:solidFill>
              <a:latin typeface="Franklin Gothic Book" panose="020B0503020102020204"/>
              <a:cs typeface="Arial"/>
            </a:endParaRPr>
          </a:p>
        </p:txBody>
      </p:sp>
      <p:pic>
        <p:nvPicPr>
          <p:cNvPr id="9" name="Graphic 17" descr="Wheelbarrow">
            <a:extLst>
              <a:ext uri="{FF2B5EF4-FFF2-40B4-BE49-F238E27FC236}">
                <a16:creationId xmlns:a16="http://schemas.microsoft.com/office/drawing/2014/main" id="{7F3BA81A-3969-4057-BA67-94EC350B54F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732875" y="3122318"/>
            <a:ext cx="3567288" cy="3539066"/>
          </a:xfrm>
          <a:prstGeom prst="rect">
            <a:avLst/>
          </a:prstGeom>
        </p:spPr>
      </p:pic>
      <p:sp>
        <p:nvSpPr>
          <p:cNvPr id="19" name="TextBox 18">
            <a:extLst>
              <a:ext uri="{FF2B5EF4-FFF2-40B4-BE49-F238E27FC236}">
                <a16:creationId xmlns:a16="http://schemas.microsoft.com/office/drawing/2014/main" id="{320FFB9B-164A-4EB1-BD56-B30DDC42E1BF}"/>
              </a:ext>
            </a:extLst>
          </p:cNvPr>
          <p:cNvSpPr txBox="1"/>
          <p:nvPr/>
        </p:nvSpPr>
        <p:spPr>
          <a:xfrm>
            <a:off x="8647288" y="6333067"/>
            <a:ext cx="1012238" cy="369332"/>
          </a:xfrm>
          <a:prstGeom prst="rect">
            <a:avLst/>
          </a:prstGeom>
          <a:solidFill>
            <a:srgbClr val="00B050"/>
          </a:solidFill>
          <a:ln>
            <a:solidFill>
              <a:srgbClr val="00B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Fulcrum</a:t>
            </a:r>
          </a:p>
        </p:txBody>
      </p:sp>
      <p:sp>
        <p:nvSpPr>
          <p:cNvPr id="21" name="TextBox 20">
            <a:extLst>
              <a:ext uri="{FF2B5EF4-FFF2-40B4-BE49-F238E27FC236}">
                <a16:creationId xmlns:a16="http://schemas.microsoft.com/office/drawing/2014/main" id="{F6CF82FA-DE60-47DF-89D9-4D10C09A0379}"/>
              </a:ext>
            </a:extLst>
          </p:cNvPr>
          <p:cNvSpPr txBox="1"/>
          <p:nvPr/>
        </p:nvSpPr>
        <p:spPr>
          <a:xfrm>
            <a:off x="7866474" y="3642547"/>
            <a:ext cx="1012238" cy="369332"/>
          </a:xfrm>
          <a:prstGeom prst="rect">
            <a:avLst/>
          </a:prstGeom>
          <a:solidFill>
            <a:srgbClr val="FF0000"/>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Load </a:t>
            </a:r>
          </a:p>
        </p:txBody>
      </p:sp>
      <p:sp>
        <p:nvSpPr>
          <p:cNvPr id="23" name="Arrow: Right 22">
            <a:extLst>
              <a:ext uri="{FF2B5EF4-FFF2-40B4-BE49-F238E27FC236}">
                <a16:creationId xmlns:a16="http://schemas.microsoft.com/office/drawing/2014/main" id="{ADB10D72-D5F0-46F8-AF7E-4429D404090F}"/>
              </a:ext>
            </a:extLst>
          </p:cNvPr>
          <p:cNvSpPr/>
          <p:nvPr/>
        </p:nvSpPr>
        <p:spPr>
          <a:xfrm rot="5400000" flipH="1">
            <a:off x="8079996" y="6105048"/>
            <a:ext cx="846667" cy="40451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B49058A-E19B-4680-B5CA-0AF1C4ED0075}"/>
              </a:ext>
            </a:extLst>
          </p:cNvPr>
          <p:cNvSpPr txBox="1"/>
          <p:nvPr/>
        </p:nvSpPr>
        <p:spPr>
          <a:xfrm>
            <a:off x="5241806" y="4526844"/>
            <a:ext cx="777053" cy="369332"/>
          </a:xfrm>
          <a:prstGeom prst="rect">
            <a:avLst/>
          </a:prstGeom>
          <a:solidFill>
            <a:srgbClr val="0070C0"/>
          </a:solidFill>
          <a:ln>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rPr>
              <a:t>Effort</a:t>
            </a:r>
          </a:p>
        </p:txBody>
      </p:sp>
      <p:sp>
        <p:nvSpPr>
          <p:cNvPr id="27" name="Arrow: Right 26">
            <a:extLst>
              <a:ext uri="{FF2B5EF4-FFF2-40B4-BE49-F238E27FC236}">
                <a16:creationId xmlns:a16="http://schemas.microsoft.com/office/drawing/2014/main" id="{ECB675CA-D17D-4936-BD5C-6D0E732DC3AE}"/>
              </a:ext>
            </a:extLst>
          </p:cNvPr>
          <p:cNvSpPr/>
          <p:nvPr/>
        </p:nvSpPr>
        <p:spPr>
          <a:xfrm rot="-5400000">
            <a:off x="5871967" y="4364372"/>
            <a:ext cx="677334" cy="37629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C9AF78E-61A1-4CAC-9385-47C5B506EB9D}"/>
              </a:ext>
            </a:extLst>
          </p:cNvPr>
          <p:cNvSpPr/>
          <p:nvPr/>
        </p:nvSpPr>
        <p:spPr>
          <a:xfrm rot="5400000">
            <a:off x="7348930" y="3790520"/>
            <a:ext cx="677334" cy="3762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8FF1302-E9CD-4039-A35F-A1388383D9ED}"/>
              </a:ext>
            </a:extLst>
          </p:cNvPr>
          <p:cNvGrpSpPr/>
          <p:nvPr/>
        </p:nvGrpSpPr>
        <p:grpSpPr>
          <a:xfrm>
            <a:off x="6287911" y="1231429"/>
            <a:ext cx="5729110" cy="1924356"/>
            <a:chOff x="6287911" y="1231429"/>
            <a:chExt cx="5729110" cy="1924356"/>
          </a:xfrm>
        </p:grpSpPr>
        <p:grpSp>
          <p:nvGrpSpPr>
            <p:cNvPr id="20" name="Group 19">
              <a:extLst>
                <a:ext uri="{FF2B5EF4-FFF2-40B4-BE49-F238E27FC236}">
                  <a16:creationId xmlns:a16="http://schemas.microsoft.com/office/drawing/2014/main" id="{2D142C2A-B4B8-45DE-A20B-A7A4F24232D3}"/>
                </a:ext>
              </a:extLst>
            </p:cNvPr>
            <p:cNvGrpSpPr/>
            <p:nvPr/>
          </p:nvGrpSpPr>
          <p:grpSpPr>
            <a:xfrm>
              <a:off x="6716535" y="1365955"/>
              <a:ext cx="5185482" cy="1789830"/>
              <a:chOff x="6716535" y="1365955"/>
              <a:chExt cx="5185482" cy="1789830"/>
            </a:xfrm>
          </p:grpSpPr>
          <p:grpSp>
            <p:nvGrpSpPr>
              <p:cNvPr id="33" name="Group 32">
                <a:extLst>
                  <a:ext uri="{FF2B5EF4-FFF2-40B4-BE49-F238E27FC236}">
                    <a16:creationId xmlns:a16="http://schemas.microsoft.com/office/drawing/2014/main" id="{72F3DE50-B1A6-42B4-A71C-F3D6E726F489}"/>
                  </a:ext>
                </a:extLst>
              </p:cNvPr>
              <p:cNvGrpSpPr/>
              <p:nvPr/>
            </p:nvGrpSpPr>
            <p:grpSpPr>
              <a:xfrm>
                <a:off x="6716535" y="1365955"/>
                <a:ext cx="5185482" cy="1789830"/>
                <a:chOff x="6725942" y="1732844"/>
                <a:chExt cx="5185482" cy="1789830"/>
              </a:xfrm>
            </p:grpSpPr>
            <p:grpSp>
              <p:nvGrpSpPr>
                <p:cNvPr id="6" name="Group 5">
                  <a:extLst>
                    <a:ext uri="{FF2B5EF4-FFF2-40B4-BE49-F238E27FC236}">
                      <a16:creationId xmlns:a16="http://schemas.microsoft.com/office/drawing/2014/main" id="{C85D4DF9-E878-4683-BA22-2D3DC0544A1A}"/>
                    </a:ext>
                  </a:extLst>
                </p:cNvPr>
                <p:cNvGrpSpPr/>
                <p:nvPr/>
              </p:nvGrpSpPr>
              <p:grpSpPr>
                <a:xfrm>
                  <a:off x="6725942" y="1761518"/>
                  <a:ext cx="5185482" cy="1761156"/>
                  <a:chOff x="3941350" y="2166037"/>
                  <a:chExt cx="7086696" cy="2527400"/>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9584326" y="4207585"/>
                    <a:ext cx="1443720" cy="4858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6848240" y="2760721"/>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7074294" y="2203666"/>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4139182" y="2166037"/>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3941350" y="2747221"/>
                    <a:ext cx="961435" cy="7849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Effort</a:t>
                    </a:r>
                  </a:p>
                </p:txBody>
              </p:sp>
            </p:grpSp>
            <p:sp>
              <p:nvSpPr>
                <p:cNvPr id="30" name="TextBox 29">
                  <a:extLst>
                    <a:ext uri="{FF2B5EF4-FFF2-40B4-BE49-F238E27FC236}">
                      <a16:creationId xmlns:a16="http://schemas.microsoft.com/office/drawing/2014/main" id="{537BFEDC-9AE0-40BB-B65B-A8D89B49D03C}"/>
                    </a:ext>
                  </a:extLst>
                </p:cNvPr>
                <p:cNvSpPr txBox="1"/>
                <p:nvPr/>
              </p:nvSpPr>
              <p:spPr>
                <a:xfrm>
                  <a:off x="7668919" y="1732844"/>
                  <a:ext cx="8052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Motion</a:t>
                  </a:r>
                </a:p>
              </p:txBody>
            </p:sp>
          </p:grpSp>
          <p:sp>
            <p:nvSpPr>
              <p:cNvPr id="32" name="Arrow: Down 31">
                <a:extLst>
                  <a:ext uri="{FF2B5EF4-FFF2-40B4-BE49-F238E27FC236}">
                    <a16:creationId xmlns:a16="http://schemas.microsoft.com/office/drawing/2014/main" id="{14A1D546-FC2A-4624-B441-FECF9879EFE5}"/>
                  </a:ext>
                </a:extLst>
              </p:cNvPr>
              <p:cNvSpPr/>
              <p:nvPr/>
            </p:nvSpPr>
            <p:spPr>
              <a:xfrm rot="10800000">
                <a:off x="7899997" y="1735178"/>
                <a:ext cx="348624" cy="440881"/>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9B64F8E-D521-4486-A87D-71619792A6B3}"/>
                </a:ext>
              </a:extLst>
            </p:cNvPr>
            <p:cNvSpPr/>
            <p:nvPr/>
          </p:nvSpPr>
          <p:spPr>
            <a:xfrm>
              <a:off x="6287911" y="1231429"/>
              <a:ext cx="5729110" cy="1890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683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C852-6558-4BBC-9D76-16A01C9712DB}"/>
              </a:ext>
            </a:extLst>
          </p:cNvPr>
          <p:cNvSpPr>
            <a:spLocks noGrp="1"/>
          </p:cNvSpPr>
          <p:nvPr>
            <p:ph type="title"/>
          </p:nvPr>
        </p:nvSpPr>
        <p:spPr>
          <a:xfrm>
            <a:off x="1296341" y="394170"/>
            <a:ext cx="9601200" cy="658049"/>
          </a:xfrm>
        </p:spPr>
        <p:txBody>
          <a:bodyPr vert="horz" lIns="91440" tIns="45720" rIns="91440" bIns="45720" rtlCol="0" anchor="t">
            <a:noAutofit/>
          </a:bodyPr>
          <a:lstStyle/>
          <a:p>
            <a:r>
              <a:rPr lang="en-US" sz="4900"/>
              <a:t>Let's talk about </a:t>
            </a:r>
            <a:r>
              <a:rPr lang="en-US" sz="4900" b="1">
                <a:solidFill>
                  <a:srgbClr val="0070C0"/>
                </a:solidFill>
              </a:rPr>
              <a:t>Levers</a:t>
            </a:r>
            <a:endParaRPr lang="en-US" sz="4900" b="1" dirty="0">
              <a:solidFill>
                <a:srgbClr val="0070C0"/>
              </a:solidFill>
            </a:endParaRPr>
          </a:p>
        </p:txBody>
      </p:sp>
      <p:sp>
        <p:nvSpPr>
          <p:cNvPr id="4" name="Content Placeholder 3">
            <a:extLst>
              <a:ext uri="{FF2B5EF4-FFF2-40B4-BE49-F238E27FC236}">
                <a16:creationId xmlns:a16="http://schemas.microsoft.com/office/drawing/2014/main" id="{018FE35C-4E46-4820-B469-F3049B4EBD67}"/>
              </a:ext>
            </a:extLst>
          </p:cNvPr>
          <p:cNvSpPr>
            <a:spLocks noGrp="1"/>
          </p:cNvSpPr>
          <p:nvPr>
            <p:ph idx="1"/>
          </p:nvPr>
        </p:nvSpPr>
        <p:spPr>
          <a:xfrm>
            <a:off x="1032933" y="1194740"/>
            <a:ext cx="10908829" cy="1126067"/>
          </a:xfrm>
        </p:spPr>
        <p:txBody>
          <a:bodyPr vert="horz" lIns="91440" tIns="45720" rIns="91440" bIns="45720" rtlCol="0" anchor="t">
            <a:normAutofit lnSpcReduction="10000"/>
          </a:bodyPr>
          <a:lstStyle/>
          <a:p>
            <a:pPr marL="0" indent="0">
              <a:buNone/>
            </a:pPr>
            <a:r>
              <a:rPr lang="en-CA">
                <a:ea typeface="+mn-lt"/>
                <a:cs typeface="+mn-lt"/>
              </a:rPr>
              <a:t>The </a:t>
            </a:r>
            <a:r>
              <a:rPr lang="en-CA" b="1">
                <a:ea typeface="+mn-lt"/>
                <a:cs typeface="+mn-lt"/>
              </a:rPr>
              <a:t>effort</a:t>
            </a:r>
            <a:r>
              <a:rPr lang="en-CA">
                <a:ea typeface="+mn-lt"/>
                <a:cs typeface="+mn-lt"/>
              </a:rPr>
              <a:t> is located between the </a:t>
            </a:r>
            <a:r>
              <a:rPr lang="en-CA" b="1">
                <a:ea typeface="+mn-lt"/>
                <a:cs typeface="+mn-lt"/>
              </a:rPr>
              <a:t>load</a:t>
            </a:r>
            <a:r>
              <a:rPr lang="en-CA">
                <a:ea typeface="+mn-lt"/>
                <a:cs typeface="+mn-lt"/>
              </a:rPr>
              <a:t> and the </a:t>
            </a:r>
            <a:r>
              <a:rPr lang="en-CA" b="1">
                <a:ea typeface="+mn-lt"/>
                <a:cs typeface="+mn-lt"/>
              </a:rPr>
              <a:t>fulcrum</a:t>
            </a:r>
            <a:r>
              <a:rPr lang="en-CA">
                <a:ea typeface="+mn-lt"/>
                <a:cs typeface="+mn-lt"/>
              </a:rPr>
              <a:t>, and the load and effort move in the same direction</a:t>
            </a:r>
            <a:endParaRPr lang="en-US">
              <a:solidFill>
                <a:schemeClr val="tx1"/>
              </a:solidFill>
              <a:latin typeface="Franklin Gothic Book" panose="020B0503020102020204"/>
              <a:cs typeface="Arial"/>
            </a:endParaRPr>
          </a:p>
          <a:p>
            <a:pPr marL="0" indent="0">
              <a:buNone/>
            </a:pPr>
            <a:r>
              <a:rPr lang="en-CA">
                <a:ea typeface="+mn-lt"/>
                <a:cs typeface="+mn-lt"/>
              </a:rPr>
              <a:t>The length of the </a:t>
            </a:r>
            <a:r>
              <a:rPr lang="en-CA" b="1">
                <a:ea typeface="+mn-lt"/>
                <a:cs typeface="+mn-lt"/>
              </a:rPr>
              <a:t>load arm</a:t>
            </a:r>
            <a:r>
              <a:rPr lang="en-CA">
                <a:ea typeface="+mn-lt"/>
                <a:cs typeface="+mn-lt"/>
              </a:rPr>
              <a:t> is </a:t>
            </a:r>
            <a:r>
              <a:rPr lang="en-CA" u="sng">
                <a:ea typeface="+mn-lt"/>
                <a:cs typeface="+mn-lt"/>
              </a:rPr>
              <a:t>always</a:t>
            </a:r>
            <a:r>
              <a:rPr lang="en-CA" dirty="0">
                <a:ea typeface="+mn-lt"/>
                <a:cs typeface="+mn-lt"/>
              </a:rPr>
              <a:t> </a:t>
            </a:r>
            <a:r>
              <a:rPr lang="en-CA" u="sng">
                <a:ea typeface="+mn-lt"/>
                <a:cs typeface="+mn-lt"/>
              </a:rPr>
              <a:t>greater</a:t>
            </a:r>
            <a:r>
              <a:rPr lang="en-CA">
                <a:ea typeface="+mn-lt"/>
                <a:cs typeface="+mn-lt"/>
              </a:rPr>
              <a:t> than the length of the </a:t>
            </a:r>
            <a:r>
              <a:rPr lang="en-CA" b="1">
                <a:ea typeface="+mn-lt"/>
                <a:cs typeface="+mn-lt"/>
              </a:rPr>
              <a:t>effort arm.</a:t>
            </a:r>
            <a:endParaRPr lang="en-CA" b="1"/>
          </a:p>
          <a:p>
            <a:pPr marL="383540" indent="-383540"/>
            <a:endParaRPr lang="en-CA" dirty="0">
              <a:solidFill>
                <a:schemeClr val="tx1"/>
              </a:solidFill>
              <a:latin typeface="Arial"/>
              <a:cs typeface="Arial"/>
            </a:endParaRPr>
          </a:p>
        </p:txBody>
      </p:sp>
      <p:sp>
        <p:nvSpPr>
          <p:cNvPr id="7" name="TextBox 6">
            <a:extLst>
              <a:ext uri="{FF2B5EF4-FFF2-40B4-BE49-F238E27FC236}">
                <a16:creationId xmlns:a16="http://schemas.microsoft.com/office/drawing/2014/main" id="{B0BAE31F-01BD-4450-BC02-5271B3EE060F}"/>
              </a:ext>
            </a:extLst>
          </p:cNvPr>
          <p:cNvSpPr txBox="1"/>
          <p:nvPr/>
        </p:nvSpPr>
        <p:spPr>
          <a:xfrm>
            <a:off x="3049294" y="5307070"/>
            <a:ext cx="8735716" cy="12003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Can you think of a class 3 lever? </a:t>
            </a:r>
            <a:endParaRPr lang="en-US" dirty="0"/>
          </a:p>
          <a:p>
            <a:r>
              <a:rPr lang="en-US" sz="2400" dirty="0"/>
              <a:t>Take a minute to </a:t>
            </a:r>
            <a:r>
              <a:rPr lang="en-US" sz="2400" b="1" dirty="0"/>
              <a:t>discuss</a:t>
            </a:r>
            <a:r>
              <a:rPr lang="en-US" sz="2400" dirty="0"/>
              <a:t> in your group and produce examples used in everyday life.</a:t>
            </a:r>
            <a:endParaRPr lang="en-US" dirty="0"/>
          </a:p>
        </p:txBody>
      </p:sp>
      <p:pic>
        <p:nvPicPr>
          <p:cNvPr id="17" name="Graphic 19" descr="Stopwatch">
            <a:extLst>
              <a:ext uri="{FF2B5EF4-FFF2-40B4-BE49-F238E27FC236}">
                <a16:creationId xmlns:a16="http://schemas.microsoft.com/office/drawing/2014/main" id="{2D4DD2F2-BAF6-4161-95BB-2CC3C89B27A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39615" y="5191947"/>
            <a:ext cx="1441214" cy="1431808"/>
          </a:xfrm>
          <a:prstGeom prst="rect">
            <a:avLst/>
          </a:prstGeom>
        </p:spPr>
      </p:pic>
      <p:grpSp>
        <p:nvGrpSpPr>
          <p:cNvPr id="22" name="Group 21">
            <a:extLst>
              <a:ext uri="{FF2B5EF4-FFF2-40B4-BE49-F238E27FC236}">
                <a16:creationId xmlns:a16="http://schemas.microsoft.com/office/drawing/2014/main" id="{77B375D5-7374-41FA-8726-7895F8905DD6}"/>
              </a:ext>
            </a:extLst>
          </p:cNvPr>
          <p:cNvGrpSpPr/>
          <p:nvPr/>
        </p:nvGrpSpPr>
        <p:grpSpPr>
          <a:xfrm>
            <a:off x="4773318" y="2467074"/>
            <a:ext cx="5886921" cy="2802074"/>
            <a:chOff x="4726281" y="2297741"/>
            <a:chExt cx="5886921" cy="2802074"/>
          </a:xfrm>
        </p:grpSpPr>
        <p:grpSp>
          <p:nvGrpSpPr>
            <p:cNvPr id="6" name="Group 5">
              <a:extLst>
                <a:ext uri="{FF2B5EF4-FFF2-40B4-BE49-F238E27FC236}">
                  <a16:creationId xmlns:a16="http://schemas.microsoft.com/office/drawing/2014/main" id="{C85D4DF9-E878-4683-BA22-2D3DC0544A1A}"/>
                </a:ext>
              </a:extLst>
            </p:cNvPr>
            <p:cNvGrpSpPr/>
            <p:nvPr/>
          </p:nvGrpSpPr>
          <p:grpSpPr>
            <a:xfrm>
              <a:off x="4726281" y="2297741"/>
              <a:ext cx="5886921" cy="2802074"/>
              <a:chOff x="3945467" y="2156630"/>
              <a:chExt cx="5886921" cy="2802074"/>
            </a:xfrm>
          </p:grpSpPr>
          <p:sp>
            <p:nvSpPr>
              <p:cNvPr id="5" name="Rectangle 4">
                <a:extLst>
                  <a:ext uri="{FF2B5EF4-FFF2-40B4-BE49-F238E27FC236}">
                    <a16:creationId xmlns:a16="http://schemas.microsoft.com/office/drawing/2014/main" id="{151639CB-978A-48D5-A0CA-9660ECA341E2}"/>
                  </a:ext>
                </a:extLst>
              </p:cNvPr>
              <p:cNvSpPr/>
              <p:nvPr/>
            </p:nvSpPr>
            <p:spPr>
              <a:xfrm>
                <a:off x="3945467" y="3573874"/>
                <a:ext cx="5700888" cy="178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D12820D0-8A6A-480C-9043-2BDDF704F72A}"/>
                  </a:ext>
                </a:extLst>
              </p:cNvPr>
              <p:cNvSpPr/>
              <p:nvPr/>
            </p:nvSpPr>
            <p:spPr>
              <a:xfrm>
                <a:off x="8558966" y="3754379"/>
                <a:ext cx="1034815" cy="77140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376244C-65BC-4C99-AAE1-DDB2E445FF23}"/>
                  </a:ext>
                </a:extLst>
              </p:cNvPr>
              <p:cNvSpPr txBox="1"/>
              <p:nvPr/>
            </p:nvSpPr>
            <p:spPr>
              <a:xfrm>
                <a:off x="8594372" y="4558594"/>
                <a:ext cx="12380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Fulcrum</a:t>
                </a:r>
              </a:p>
            </p:txBody>
          </p:sp>
          <p:sp>
            <p:nvSpPr>
              <p:cNvPr id="11" name="Rectangle: Rounded Corners 10">
                <a:extLst>
                  <a:ext uri="{FF2B5EF4-FFF2-40B4-BE49-F238E27FC236}">
                    <a16:creationId xmlns:a16="http://schemas.microsoft.com/office/drawing/2014/main" id="{40C6FE98-C9FE-4814-8A07-AA5C261DA64D}"/>
                  </a:ext>
                </a:extLst>
              </p:cNvPr>
              <p:cNvSpPr/>
              <p:nvPr/>
            </p:nvSpPr>
            <p:spPr>
              <a:xfrm>
                <a:off x="3997796" y="2779535"/>
                <a:ext cx="884296" cy="7714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Load</a:t>
                </a:r>
              </a:p>
            </p:txBody>
          </p:sp>
          <p:sp>
            <p:nvSpPr>
              <p:cNvPr id="12" name="Arrow: Down 11">
                <a:extLst>
                  <a:ext uri="{FF2B5EF4-FFF2-40B4-BE49-F238E27FC236}">
                    <a16:creationId xmlns:a16="http://schemas.microsoft.com/office/drawing/2014/main" id="{EA4D2FC6-E137-471E-8201-994E36F05253}"/>
                  </a:ext>
                </a:extLst>
              </p:cNvPr>
              <p:cNvSpPr/>
              <p:nvPr/>
            </p:nvSpPr>
            <p:spPr>
              <a:xfrm>
                <a:off x="4223850" y="2222481"/>
                <a:ext cx="479778" cy="54562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9721CEA-7E3E-4C5C-835C-FF272EA4B64D}"/>
                  </a:ext>
                </a:extLst>
              </p:cNvPr>
              <p:cNvSpPr/>
              <p:nvPr/>
            </p:nvSpPr>
            <p:spPr>
              <a:xfrm rot="10800000">
                <a:off x="6613330" y="2156630"/>
                <a:ext cx="479778" cy="52681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D8B930D-A19E-4707-840E-D535998F5B1C}"/>
                  </a:ext>
                </a:extLst>
              </p:cNvPr>
              <p:cNvSpPr/>
              <p:nvPr/>
            </p:nvSpPr>
            <p:spPr>
              <a:xfrm>
                <a:off x="6415498" y="2751314"/>
                <a:ext cx="884296" cy="771407"/>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Effort</a:t>
                </a:r>
              </a:p>
            </p:txBody>
          </p:sp>
        </p:grpSp>
        <p:sp>
          <p:nvSpPr>
            <p:cNvPr id="19" name="TextBox 18">
              <a:extLst>
                <a:ext uri="{FF2B5EF4-FFF2-40B4-BE49-F238E27FC236}">
                  <a16:creationId xmlns:a16="http://schemas.microsoft.com/office/drawing/2014/main" id="{BE376E9B-763B-4F44-8D3A-E05B968A78E1}"/>
                </a:ext>
              </a:extLst>
            </p:cNvPr>
            <p:cNvSpPr txBox="1"/>
            <p:nvPr/>
          </p:nvSpPr>
          <p:spPr>
            <a:xfrm>
              <a:off x="5966178" y="2325511"/>
              <a:ext cx="9275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Motion</a:t>
              </a:r>
            </a:p>
          </p:txBody>
        </p:sp>
        <p:sp>
          <p:nvSpPr>
            <p:cNvPr id="21" name="Arrow: Down 20">
              <a:extLst>
                <a:ext uri="{FF2B5EF4-FFF2-40B4-BE49-F238E27FC236}">
                  <a16:creationId xmlns:a16="http://schemas.microsoft.com/office/drawing/2014/main" id="{324DCE34-9322-4996-B594-7DE57431B8EF}"/>
                </a:ext>
              </a:extLst>
            </p:cNvPr>
            <p:cNvSpPr/>
            <p:nvPr/>
          </p:nvSpPr>
          <p:spPr>
            <a:xfrm rot="10800000">
              <a:off x="6159627" y="2779400"/>
              <a:ext cx="395661" cy="563177"/>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E706949-46F1-4850-AA7D-708C9919266C}"/>
              </a:ext>
            </a:extLst>
          </p:cNvPr>
          <p:cNvSpPr txBox="1"/>
          <p:nvPr/>
        </p:nvSpPr>
        <p:spPr>
          <a:xfrm>
            <a:off x="1147568" y="3389836"/>
            <a:ext cx="21779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Class </a:t>
            </a:r>
            <a:r>
              <a:rPr lang="en-US" sz="2400" b="1" dirty="0"/>
              <a:t>3</a:t>
            </a:r>
            <a:r>
              <a:rPr lang="en-US" sz="2400" b="1" dirty="0" smtClean="0"/>
              <a:t> </a:t>
            </a:r>
            <a:r>
              <a:rPr lang="en-US" sz="2400" b="1" dirty="0"/>
              <a:t>Lever</a:t>
            </a:r>
          </a:p>
        </p:txBody>
      </p:sp>
      <p:sp>
        <p:nvSpPr>
          <p:cNvPr id="20" name="Rounded Rectangle 19"/>
          <p:cNvSpPr/>
          <p:nvPr/>
        </p:nvSpPr>
        <p:spPr>
          <a:xfrm>
            <a:off x="984114" y="3320561"/>
            <a:ext cx="2286000" cy="601015"/>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923152" y="3262371"/>
            <a:ext cx="2410693" cy="71229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4338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2621</TotalTime>
  <Words>1081</Words>
  <Application>Microsoft Office PowerPoint</Application>
  <PresentationFormat>Widescreen</PresentationFormat>
  <Paragraphs>160</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Franklin Gothic Book</vt:lpstr>
      <vt:lpstr>Libre Franklin</vt:lpstr>
      <vt:lpstr>Wingdings</vt:lpstr>
      <vt:lpstr>Crop</vt:lpstr>
      <vt:lpstr>Simple &amp; Complex Machines</vt:lpstr>
      <vt:lpstr>PowerPoint Presentation</vt:lpstr>
      <vt:lpstr>Simple Machines - There are 6 types</vt:lpstr>
      <vt:lpstr>Simple Machines - There are 6 types </vt:lpstr>
      <vt:lpstr>Let's talk about Levers</vt:lpstr>
      <vt:lpstr>Let's talk about Levers</vt:lpstr>
      <vt:lpstr>Let's talk about Levers</vt:lpstr>
      <vt:lpstr>Let's talk about Levers</vt:lpstr>
      <vt:lpstr>Let's talk about Levers</vt:lpstr>
      <vt:lpstr>Let's talk about Levers</vt:lpstr>
      <vt:lpstr>Let's talk about Levers</vt:lpstr>
      <vt:lpstr>Applying your knowledge</vt:lpstr>
      <vt:lpstr>Extra Slides for additional application opportunities in class or online</vt:lpstr>
      <vt:lpstr>Look at this POLE SAW, can you identify all the simple machines used?</vt:lpstr>
      <vt:lpstr>Look at this POLE SAW, can you identify all the simple machines? - 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Machines</dc:title>
  <dc:creator>Chris Prater</dc:creator>
  <cp:lastModifiedBy>Bill Fetter</cp:lastModifiedBy>
  <cp:revision>1336</cp:revision>
  <cp:lastPrinted>2020-07-24T23:59:36Z</cp:lastPrinted>
  <dcterms:created xsi:type="dcterms:W3CDTF">2020-07-12T13:40:15Z</dcterms:created>
  <dcterms:modified xsi:type="dcterms:W3CDTF">2020-08-14T22:00:25Z</dcterms:modified>
</cp:coreProperties>
</file>