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FF9900"/>
    <a:srgbClr val="980000"/>
    <a:srgbClr val="FF00FF"/>
    <a:srgbClr val="00FF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69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Google Shape;3;n"/>
          <p:cNvSpPr txBox="1">
            <a:spLocks noGrp="1"/>
          </p:cNvSpPr>
          <p:nvPr>
            <p:ph type="ftr" idx="11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4339" name="Google Shape;4;n"/>
          <p:cNvSpPr txBox="1">
            <a:spLocks noGrp="1"/>
          </p:cNvSpPr>
          <p:nvPr>
            <p:ph type="sldNum" idx="12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Font typeface="Arial" panose="020B0604020202020204" pitchFamily="34" charset="0"/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lvl1pPr>
          </a:lstStyle>
          <a:p>
            <a:fld id="{8599EC9D-EE76-4C1B-A274-7A8ED9402F1D}" type="slidenum">
              <a:rPr lang="en-US" altLang="en-US"/>
              <a:pPr/>
              <a:t>‹#›</a:t>
            </a:fld>
            <a:endParaRPr lang="en-US" altLang="en-US" sz="14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340" name="Google Shape;5;n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2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4341" name="Google Shape;6;n"/>
          <p:cNvSpPr txBox="1">
            <a:spLocks noGrp="1"/>
          </p:cNvSpPr>
          <p:nvPr>
            <p:ph type="dt" idx="10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2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4342" name="Google Shape;7;n"/>
          <p:cNvSpPr>
            <a:spLocks noGrp="1" noRot="1" noChangeAspect="1"/>
          </p:cNvSpPr>
          <p:nvPr>
            <p:ph type="sldImg" idx="3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343" name="Google Shape;8;n"/>
          <p:cNvSpPr txBox="1"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14344" name="Google Shape;9;n"/>
          <p:cNvSpPr txBox="1">
            <a:spLocks noGrp="1"/>
          </p:cNvSpPr>
          <p:nvPr>
            <p:ph type="ft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2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4345" name="Google Shape;10;n"/>
          <p:cNvSpPr txBox="1">
            <a:spLocks noGrp="1"/>
          </p:cNvSpPr>
          <p:nvPr>
            <p:ph type="sldNum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ts val="1200"/>
              <a:buFont typeface="Times New Roman" panose="02020603050405020304" pitchFamily="18" charset="0"/>
              <a:buNone/>
              <a:defRPr sz="12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lvl1pPr>
          </a:lstStyle>
          <a:p>
            <a:fld id="{A666997E-C8C8-4B60-87E4-35B51119F57A}" type="slidenum">
              <a:rPr lang="en-US" altLang="en-US"/>
              <a:pPr/>
              <a:t>‹#›</a:t>
            </a:fld>
            <a:endParaRPr lang="en-US" altLang="en-US" sz="14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;ge4599e650d_0_184"/>
          <p:cNvSpPr/>
          <p:nvPr/>
        </p:nvSpPr>
        <p:spPr>
          <a:xfrm rot="5400000">
            <a:off x="7226300" y="274638"/>
            <a:ext cx="2192338" cy="1643062"/>
          </a:xfrm>
          <a:prstGeom prst="diagStripe">
            <a:avLst>
              <a:gd name="adj" fmla="val 0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" name="Google Shape;17;ge4599e650d_0_184"/>
          <p:cNvGrpSpPr>
            <a:grpSpLocks/>
          </p:cNvGrpSpPr>
          <p:nvPr/>
        </p:nvGrpSpPr>
        <p:grpSpPr bwMode="auto">
          <a:xfrm>
            <a:off x="0" y="0"/>
            <a:ext cx="5153025" cy="6846888"/>
            <a:chOff x="0" y="75"/>
            <a:chExt cx="5153705" cy="5152950"/>
          </a:xfrm>
        </p:grpSpPr>
        <p:sp>
          <p:nvSpPr>
            <p:cNvPr id="6" name="Google Shape;18;ge4599e650d_0_184"/>
            <p:cNvSpPr/>
            <p:nvPr/>
          </p:nvSpPr>
          <p:spPr>
            <a:xfrm rot="-5400000">
              <a:off x="378" y="-303"/>
              <a:ext cx="5152950" cy="515370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19;ge4599e650d_0_184"/>
            <p:cNvSpPr/>
            <p:nvPr/>
          </p:nvSpPr>
          <p:spPr>
            <a:xfrm rot="-5400000">
              <a:off x="-84" y="1145923"/>
              <a:ext cx="3996433" cy="3996265"/>
            </a:xfrm>
            <a:prstGeom prst="diagStripe">
              <a:avLst>
                <a:gd name="adj" fmla="val 58774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20;ge4599e650d_0_184"/>
            <p:cNvSpPr/>
            <p:nvPr/>
          </p:nvSpPr>
          <p:spPr>
            <a:xfrm rot="-5400000">
              <a:off x="1939" y="-275"/>
              <a:ext cx="2299891" cy="2300591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21;ge4599e650d_0_184"/>
            <p:cNvSpPr/>
            <p:nvPr/>
          </p:nvSpPr>
          <p:spPr>
            <a:xfrm flipH="1">
              <a:off x="652549" y="590281"/>
              <a:ext cx="2300591" cy="2299891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" name="Google Shape;22;ge4599e650d_0_184"/>
          <p:cNvSpPr txBox="1">
            <a:spLocks noGrp="1"/>
          </p:cNvSpPr>
          <p:nvPr>
            <p:ph type="ctrTitle"/>
          </p:nvPr>
        </p:nvSpPr>
        <p:spPr>
          <a:xfrm>
            <a:off x="3537150" y="2104533"/>
            <a:ext cx="5017500" cy="21051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3" name="Google Shape;23;ge4599e650d_0_184"/>
          <p:cNvSpPr txBox="1">
            <a:spLocks noGrp="1"/>
          </p:cNvSpPr>
          <p:nvPr>
            <p:ph type="subTitle" idx="1"/>
          </p:nvPr>
        </p:nvSpPr>
        <p:spPr>
          <a:xfrm>
            <a:off x="5083950" y="5233233"/>
            <a:ext cx="3470700" cy="6747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10" name="Google Shape;24;ge4599e650d_0_184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473484D-69E7-47A7-B3FA-6F24597C61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5194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112;ge4599e650d_0_280"/>
          <p:cNvGrpSpPr>
            <a:grpSpLocks/>
          </p:cNvGrpSpPr>
          <p:nvPr/>
        </p:nvGrpSpPr>
        <p:grpSpPr bwMode="auto">
          <a:xfrm>
            <a:off x="4406900" y="0"/>
            <a:ext cx="4737100" cy="6858000"/>
            <a:chOff x="4406400" y="0"/>
            <a:chExt cx="4737600" cy="5143065"/>
          </a:xfrm>
        </p:grpSpPr>
        <p:sp>
          <p:nvSpPr>
            <p:cNvPr id="5" name="Google Shape;113;ge4599e650d_0_280"/>
            <p:cNvSpPr/>
            <p:nvPr/>
          </p:nvSpPr>
          <p:spPr>
            <a:xfrm rot="5400000">
              <a:off x="4408438" y="-2038"/>
              <a:ext cx="4733525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114;ge4599e650d_0_280"/>
            <p:cNvSpPr/>
            <p:nvPr/>
          </p:nvSpPr>
          <p:spPr>
            <a:xfrm rot="5400000">
              <a:off x="4840639" y="5546"/>
              <a:ext cx="4297793" cy="4286702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115;ge4599e650d_0_280"/>
            <p:cNvSpPr/>
            <p:nvPr/>
          </p:nvSpPr>
          <p:spPr>
            <a:xfrm rot="-5400000">
              <a:off x="5618464" y="1236282"/>
              <a:ext cx="808366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116;ge4599e650d_0_280"/>
            <p:cNvSpPr/>
            <p:nvPr/>
          </p:nvSpPr>
          <p:spPr>
            <a:xfrm flipH="1">
              <a:off x="5849590" y="1444106"/>
              <a:ext cx="809710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117;ge4599e650d_0_280"/>
            <p:cNvSpPr/>
            <p:nvPr/>
          </p:nvSpPr>
          <p:spPr>
            <a:xfrm rot="-5400000">
              <a:off x="5987000" y="2469864"/>
              <a:ext cx="809557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118;ge4599e650d_0_280"/>
            <p:cNvSpPr/>
            <p:nvPr/>
          </p:nvSpPr>
          <p:spPr>
            <a:xfrm flipH="1">
              <a:off x="6222692" y="2677490"/>
              <a:ext cx="808123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19;ge4599e650d_0_280"/>
            <p:cNvSpPr/>
            <p:nvPr/>
          </p:nvSpPr>
          <p:spPr>
            <a:xfrm rot="-5400000">
              <a:off x="6675849" y="1861308"/>
              <a:ext cx="808366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0;ge4599e650d_0_280"/>
            <p:cNvSpPr/>
            <p:nvPr/>
          </p:nvSpPr>
          <p:spPr>
            <a:xfrm flipH="1">
              <a:off x="6908564" y="2069131"/>
              <a:ext cx="808123" cy="809557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21;ge4599e650d_0_280"/>
            <p:cNvSpPr/>
            <p:nvPr/>
          </p:nvSpPr>
          <p:spPr>
            <a:xfrm rot="-5400000">
              <a:off x="6861012" y="2477404"/>
              <a:ext cx="809557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22;ge4599e650d_0_280"/>
            <p:cNvSpPr/>
            <p:nvPr/>
          </p:nvSpPr>
          <p:spPr>
            <a:xfrm flipH="1">
              <a:off x="7965951" y="2692966"/>
              <a:ext cx="808123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23;ge4599e650d_0_280"/>
            <p:cNvSpPr/>
            <p:nvPr/>
          </p:nvSpPr>
          <p:spPr>
            <a:xfrm flipH="1">
              <a:off x="8145358" y="3308467"/>
              <a:ext cx="808122" cy="80955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24;ge4599e650d_0_280"/>
            <p:cNvSpPr/>
            <p:nvPr/>
          </p:nvSpPr>
          <p:spPr>
            <a:xfrm rot="-5400000">
              <a:off x="7048157" y="3095485"/>
              <a:ext cx="808366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25;ge4599e650d_0_280"/>
            <p:cNvSpPr/>
            <p:nvPr/>
          </p:nvSpPr>
          <p:spPr>
            <a:xfrm flipH="1">
              <a:off x="7276903" y="3302514"/>
              <a:ext cx="808123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26;ge4599e650d_0_280"/>
            <p:cNvSpPr/>
            <p:nvPr/>
          </p:nvSpPr>
          <p:spPr>
            <a:xfrm rot="-5400000">
              <a:off x="7227565" y="3710986"/>
              <a:ext cx="808366" cy="808122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27;ge4599e650d_0_280"/>
            <p:cNvSpPr/>
            <p:nvPr/>
          </p:nvSpPr>
          <p:spPr>
            <a:xfrm flipH="1">
              <a:off x="7462661" y="3918016"/>
              <a:ext cx="808122" cy="80955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128;ge4599e650d_0_280"/>
            <p:cNvSpPr/>
            <p:nvPr/>
          </p:nvSpPr>
          <p:spPr>
            <a:xfrm rot="-5400000">
              <a:off x="8101773" y="3718724"/>
              <a:ext cx="809557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129;ge4599e650d_0_280"/>
            <p:cNvSpPr/>
            <p:nvPr/>
          </p:nvSpPr>
          <p:spPr>
            <a:xfrm flipH="1">
              <a:off x="8334290" y="3926349"/>
              <a:ext cx="809710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130;ge4599e650d_0_280"/>
            <p:cNvSpPr/>
            <p:nvPr/>
          </p:nvSpPr>
          <p:spPr>
            <a:xfrm rot="-5400000">
              <a:off x="8288127" y="4334821"/>
              <a:ext cx="808366" cy="808122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1" name="Google Shape;131;ge4599e650d_0_280"/>
          <p:cNvSpPr txBox="1">
            <a:spLocks noGrp="1"/>
          </p:cNvSpPr>
          <p:nvPr>
            <p:ph type="title"/>
          </p:nvPr>
        </p:nvSpPr>
        <p:spPr>
          <a:xfrm>
            <a:off x="823850" y="1712900"/>
            <a:ext cx="4776000" cy="17343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32" name="Google Shape;132;ge4599e650d_0_280"/>
          <p:cNvSpPr txBox="1">
            <a:spLocks noGrp="1"/>
          </p:cNvSpPr>
          <p:nvPr>
            <p:ph type="body" idx="1"/>
          </p:nvPr>
        </p:nvSpPr>
        <p:spPr>
          <a:xfrm>
            <a:off x="823850" y="3524166"/>
            <a:ext cx="4776000" cy="16251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133;ge4599e650d_0_280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83BFD3B-F387-4122-BE8D-D7C239A06F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6512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;ge4599e650d_0_180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7A6B12-CCF7-4E77-A90D-CA5B279568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3163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on left, two objects on right" type="txAndTwoObj">
  <p:cSld name="TEXT_AND_TWO_OBJECTS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7;ge4599e650d_0_305"/>
          <p:cNvSpPr txBox="1">
            <a:spLocks noGrp="1"/>
          </p:cNvSpPr>
          <p:nvPr>
            <p:ph type="dt" idx="10"/>
          </p:nvPr>
        </p:nvSpPr>
        <p:spPr bwMode="auto">
          <a:xfrm>
            <a:off x="457200" y="6248400"/>
            <a:ext cx="3429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/>
            </a:lvl1pPr>
          </a:lstStyle>
          <a:p>
            <a:endParaRPr lang="en-US" altLang="en-US"/>
          </a:p>
        </p:txBody>
      </p:sp>
      <p:sp>
        <p:nvSpPr>
          <p:cNvPr id="3" name="Google Shape;138;ge4599e650d_0_305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8400"/>
            <a:ext cx="4572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/>
            </a:lvl1pPr>
          </a:lstStyle>
          <a:p>
            <a:endParaRPr lang="en-US" altLang="en-US"/>
          </a:p>
        </p:txBody>
      </p:sp>
      <p:sp>
        <p:nvSpPr>
          <p:cNvPr id="4" name="Google Shape;139;ge4599e650d_0_30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</p:spPr>
        <p:txBody>
          <a:bodyPr tIns="45700" bIns="45700" anchor="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92ED315C-97BE-4671-A351-A0CCADD985CF}" type="slidenum">
              <a:rPr lang="en-US" altLang="en-US"/>
              <a:pPr/>
              <a:t>‹#›</a:t>
            </a:fld>
            <a:endParaRPr lang="en-US" altLang="en-US">
              <a:latin typeface="Lato" charset="0"/>
              <a:cs typeface="Lato" charset="0"/>
              <a:sym typeface="La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629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on left, text on right">
  <p:cSld name="TITLE_AND_TWO_COLUMNS_1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1;ge4599e650d_0_309"/>
          <p:cNvSpPr txBox="1">
            <a:spLocks noGrp="1"/>
          </p:cNvSpPr>
          <p:nvPr>
            <p:ph type="dt" idx="10"/>
          </p:nvPr>
        </p:nvSpPr>
        <p:spPr bwMode="auto">
          <a:xfrm>
            <a:off x="457200" y="6248400"/>
            <a:ext cx="3429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/>
            </a:lvl1pPr>
          </a:lstStyle>
          <a:p>
            <a:endParaRPr lang="en-US" altLang="en-US"/>
          </a:p>
        </p:txBody>
      </p:sp>
      <p:sp>
        <p:nvSpPr>
          <p:cNvPr id="3" name="Google Shape;142;ge4599e650d_0_309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8400"/>
            <a:ext cx="4572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/>
            </a:lvl1pPr>
          </a:lstStyle>
          <a:p>
            <a:endParaRPr lang="en-US" altLang="en-US"/>
          </a:p>
        </p:txBody>
      </p:sp>
      <p:sp>
        <p:nvSpPr>
          <p:cNvPr id="4" name="Google Shape;143;ge4599e650d_0_30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</p:spPr>
        <p:txBody>
          <a:bodyPr tIns="45700" bIns="45700" anchor="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ECEA2DE3-CAC1-4B82-8C97-BFCDF8AE18D2}" type="slidenum">
              <a:rPr lang="en-US" altLang="en-US"/>
              <a:pPr/>
              <a:t>‹#›</a:t>
            </a:fld>
            <a:endParaRPr lang="en-US" altLang="en-US">
              <a:latin typeface="Lato" charset="0"/>
              <a:cs typeface="Lato" charset="0"/>
              <a:sym typeface="La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271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26;ge4599e650d_0_194"/>
          <p:cNvGrpSpPr>
            <a:grpSpLocks/>
          </p:cNvGrpSpPr>
          <p:nvPr/>
        </p:nvGrpSpPr>
        <p:grpSpPr bwMode="auto">
          <a:xfrm>
            <a:off x="4406900" y="0"/>
            <a:ext cx="4737100" cy="6858000"/>
            <a:chOff x="4406400" y="0"/>
            <a:chExt cx="4737600" cy="5143065"/>
          </a:xfrm>
        </p:grpSpPr>
        <p:sp>
          <p:nvSpPr>
            <p:cNvPr id="4" name="Google Shape;27;ge4599e650d_0_194"/>
            <p:cNvSpPr/>
            <p:nvPr/>
          </p:nvSpPr>
          <p:spPr>
            <a:xfrm rot="5400000">
              <a:off x="4408438" y="-2038"/>
              <a:ext cx="4733525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28;ge4599e650d_0_194"/>
            <p:cNvSpPr/>
            <p:nvPr/>
          </p:nvSpPr>
          <p:spPr>
            <a:xfrm rot="5400000">
              <a:off x="4840639" y="5546"/>
              <a:ext cx="4297793" cy="4286702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29;ge4599e650d_0_194"/>
            <p:cNvSpPr/>
            <p:nvPr/>
          </p:nvSpPr>
          <p:spPr>
            <a:xfrm rot="-5400000">
              <a:off x="5618464" y="1236282"/>
              <a:ext cx="808366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30;ge4599e650d_0_194"/>
            <p:cNvSpPr/>
            <p:nvPr/>
          </p:nvSpPr>
          <p:spPr>
            <a:xfrm flipH="1">
              <a:off x="5849590" y="1444106"/>
              <a:ext cx="809710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31;ge4599e650d_0_194"/>
            <p:cNvSpPr/>
            <p:nvPr/>
          </p:nvSpPr>
          <p:spPr>
            <a:xfrm rot="-5400000">
              <a:off x="5987000" y="2469864"/>
              <a:ext cx="809557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32;ge4599e650d_0_194"/>
            <p:cNvSpPr/>
            <p:nvPr/>
          </p:nvSpPr>
          <p:spPr>
            <a:xfrm flipH="1">
              <a:off x="6222692" y="2677490"/>
              <a:ext cx="808123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33;ge4599e650d_0_194"/>
            <p:cNvSpPr/>
            <p:nvPr/>
          </p:nvSpPr>
          <p:spPr>
            <a:xfrm rot="-5400000">
              <a:off x="6675849" y="1861308"/>
              <a:ext cx="808366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34;ge4599e650d_0_194"/>
            <p:cNvSpPr/>
            <p:nvPr/>
          </p:nvSpPr>
          <p:spPr>
            <a:xfrm flipH="1">
              <a:off x="6908564" y="2069131"/>
              <a:ext cx="808123" cy="809557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35;ge4599e650d_0_194"/>
            <p:cNvSpPr/>
            <p:nvPr/>
          </p:nvSpPr>
          <p:spPr>
            <a:xfrm rot="-5400000">
              <a:off x="6861012" y="2477404"/>
              <a:ext cx="809557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36;ge4599e650d_0_194"/>
            <p:cNvSpPr/>
            <p:nvPr/>
          </p:nvSpPr>
          <p:spPr>
            <a:xfrm flipH="1">
              <a:off x="7965951" y="2692966"/>
              <a:ext cx="808123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37;ge4599e650d_0_194"/>
            <p:cNvSpPr/>
            <p:nvPr/>
          </p:nvSpPr>
          <p:spPr>
            <a:xfrm flipH="1">
              <a:off x="8145358" y="3308467"/>
              <a:ext cx="808122" cy="80955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38;ge4599e650d_0_194"/>
            <p:cNvSpPr/>
            <p:nvPr/>
          </p:nvSpPr>
          <p:spPr>
            <a:xfrm rot="-5400000">
              <a:off x="7048157" y="3095485"/>
              <a:ext cx="808366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39;ge4599e650d_0_194"/>
            <p:cNvSpPr/>
            <p:nvPr/>
          </p:nvSpPr>
          <p:spPr>
            <a:xfrm flipH="1">
              <a:off x="7276903" y="3302514"/>
              <a:ext cx="808123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40;ge4599e650d_0_194"/>
            <p:cNvSpPr/>
            <p:nvPr/>
          </p:nvSpPr>
          <p:spPr>
            <a:xfrm rot="-5400000">
              <a:off x="7227565" y="3710986"/>
              <a:ext cx="808366" cy="808122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41;ge4599e650d_0_194"/>
            <p:cNvSpPr/>
            <p:nvPr/>
          </p:nvSpPr>
          <p:spPr>
            <a:xfrm flipH="1">
              <a:off x="7462661" y="3918016"/>
              <a:ext cx="808122" cy="80955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42;ge4599e650d_0_194"/>
            <p:cNvSpPr/>
            <p:nvPr/>
          </p:nvSpPr>
          <p:spPr>
            <a:xfrm rot="-5400000">
              <a:off x="8101773" y="3718724"/>
              <a:ext cx="809557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43;ge4599e650d_0_194"/>
            <p:cNvSpPr/>
            <p:nvPr/>
          </p:nvSpPr>
          <p:spPr>
            <a:xfrm flipH="1">
              <a:off x="8334290" y="3926349"/>
              <a:ext cx="809710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44;ge4599e650d_0_194"/>
            <p:cNvSpPr/>
            <p:nvPr/>
          </p:nvSpPr>
          <p:spPr>
            <a:xfrm rot="-5400000">
              <a:off x="8288127" y="4334821"/>
              <a:ext cx="808366" cy="808122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" name="Google Shape;45;ge4599e650d_0_194"/>
          <p:cNvSpPr txBox="1">
            <a:spLocks noGrp="1"/>
          </p:cNvSpPr>
          <p:nvPr>
            <p:ph type="title"/>
          </p:nvPr>
        </p:nvSpPr>
        <p:spPr>
          <a:xfrm>
            <a:off x="823850" y="2737333"/>
            <a:ext cx="4587000" cy="15315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46;ge4599e650d_0_194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412512E-F472-4E68-BC5C-F752D0C325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2828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48;ge4599e650d_0_216"/>
          <p:cNvGrpSpPr>
            <a:grpSpLocks/>
          </p:cNvGrpSpPr>
          <p:nvPr/>
        </p:nvGrpSpPr>
        <p:grpSpPr bwMode="auto">
          <a:xfrm>
            <a:off x="0" y="508000"/>
            <a:ext cx="1038225" cy="1355725"/>
            <a:chOff x="0" y="381001"/>
            <a:chExt cx="1037850" cy="1016287"/>
          </a:xfrm>
        </p:grpSpPr>
        <p:sp>
          <p:nvSpPr>
            <p:cNvPr id="5" name="Google Shape;49;ge4599e650d_0_216"/>
            <p:cNvSpPr/>
            <p:nvPr/>
          </p:nvSpPr>
          <p:spPr>
            <a:xfrm rot="-5400000">
              <a:off x="56" y="380945"/>
              <a:ext cx="809221" cy="809333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50;ge4599e650d_0_216"/>
            <p:cNvSpPr/>
            <p:nvPr/>
          </p:nvSpPr>
          <p:spPr>
            <a:xfrm flipH="1">
              <a:off x="228517" y="588067"/>
              <a:ext cx="809333" cy="809221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" name="Google Shape;51;ge4599e650d_0_216"/>
          <p:cNvSpPr txBox="1">
            <a:spLocks noGrp="1"/>
          </p:cNvSpPr>
          <p:nvPr>
            <p:ph type="title"/>
          </p:nvPr>
        </p:nvSpPr>
        <p:spPr>
          <a:xfrm>
            <a:off x="1297500" y="525000"/>
            <a:ext cx="7038900" cy="12189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2" name="Google Shape;52;ge4599e650d_0_216"/>
          <p:cNvSpPr txBox="1">
            <a:spLocks noGrp="1"/>
          </p:cNvSpPr>
          <p:nvPr>
            <p:ph type="body" idx="1"/>
          </p:nvPr>
        </p:nvSpPr>
        <p:spPr>
          <a:xfrm>
            <a:off x="1297500" y="2090067"/>
            <a:ext cx="7038900" cy="38817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53;ge4599e650d_0_216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20F5B28-4960-4F2D-885C-6567444011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5547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55;ge4599e650d_0_223"/>
          <p:cNvGrpSpPr>
            <a:grpSpLocks/>
          </p:cNvGrpSpPr>
          <p:nvPr/>
        </p:nvGrpSpPr>
        <p:grpSpPr bwMode="auto">
          <a:xfrm>
            <a:off x="0" y="508000"/>
            <a:ext cx="1038225" cy="1355725"/>
            <a:chOff x="0" y="381001"/>
            <a:chExt cx="1037850" cy="1016287"/>
          </a:xfrm>
        </p:grpSpPr>
        <p:sp>
          <p:nvSpPr>
            <p:cNvPr id="6" name="Google Shape;56;ge4599e650d_0_223"/>
            <p:cNvSpPr/>
            <p:nvPr/>
          </p:nvSpPr>
          <p:spPr>
            <a:xfrm rot="-5400000">
              <a:off x="56" y="380945"/>
              <a:ext cx="809221" cy="809333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57;ge4599e650d_0_223"/>
            <p:cNvSpPr/>
            <p:nvPr/>
          </p:nvSpPr>
          <p:spPr>
            <a:xfrm flipH="1">
              <a:off x="228517" y="588067"/>
              <a:ext cx="809333" cy="809221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" name="Google Shape;58;ge4599e650d_0_223"/>
          <p:cNvSpPr txBox="1">
            <a:spLocks noGrp="1"/>
          </p:cNvSpPr>
          <p:nvPr>
            <p:ph type="title"/>
          </p:nvPr>
        </p:nvSpPr>
        <p:spPr>
          <a:xfrm>
            <a:off x="1297500" y="525000"/>
            <a:ext cx="7038900" cy="12189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9" name="Google Shape;59;ge4599e650d_0_223"/>
          <p:cNvSpPr txBox="1">
            <a:spLocks noGrp="1"/>
          </p:cNvSpPr>
          <p:nvPr>
            <p:ph type="body" idx="1"/>
          </p:nvPr>
        </p:nvSpPr>
        <p:spPr>
          <a:xfrm>
            <a:off x="1297500" y="2090067"/>
            <a:ext cx="3403200" cy="38817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ge4599e650d_0_223"/>
          <p:cNvSpPr txBox="1">
            <a:spLocks noGrp="1"/>
          </p:cNvSpPr>
          <p:nvPr>
            <p:ph type="body" idx="2"/>
          </p:nvPr>
        </p:nvSpPr>
        <p:spPr>
          <a:xfrm>
            <a:off x="4933221" y="2090067"/>
            <a:ext cx="3403200" cy="38817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8" name="Google Shape;61;ge4599e650d_0_223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AA7BA1A-80FA-4D30-9A59-813E0010B1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72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63;ge4599e650d_0_231"/>
          <p:cNvGrpSpPr>
            <a:grpSpLocks/>
          </p:cNvGrpSpPr>
          <p:nvPr/>
        </p:nvGrpSpPr>
        <p:grpSpPr bwMode="auto">
          <a:xfrm>
            <a:off x="0" y="508000"/>
            <a:ext cx="1038225" cy="1355725"/>
            <a:chOff x="0" y="381001"/>
            <a:chExt cx="1037850" cy="1016287"/>
          </a:xfrm>
        </p:grpSpPr>
        <p:sp>
          <p:nvSpPr>
            <p:cNvPr id="4" name="Google Shape;64;ge4599e650d_0_231"/>
            <p:cNvSpPr/>
            <p:nvPr/>
          </p:nvSpPr>
          <p:spPr>
            <a:xfrm rot="-5400000">
              <a:off x="56" y="380945"/>
              <a:ext cx="809221" cy="809333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65;ge4599e650d_0_231"/>
            <p:cNvSpPr/>
            <p:nvPr/>
          </p:nvSpPr>
          <p:spPr>
            <a:xfrm flipH="1">
              <a:off x="228517" y="588067"/>
              <a:ext cx="809333" cy="809221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" name="Google Shape;66;ge4599e650d_0_231"/>
          <p:cNvSpPr txBox="1">
            <a:spLocks noGrp="1"/>
          </p:cNvSpPr>
          <p:nvPr>
            <p:ph type="title"/>
          </p:nvPr>
        </p:nvSpPr>
        <p:spPr>
          <a:xfrm>
            <a:off x="1297500" y="525000"/>
            <a:ext cx="7038900" cy="12189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" name="Google Shape;67;ge4599e650d_0_231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85FA373-2A98-44A0-9C41-A22D654873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333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69;ge4599e650d_0_237"/>
          <p:cNvGrpSpPr>
            <a:grpSpLocks/>
          </p:cNvGrpSpPr>
          <p:nvPr/>
        </p:nvGrpSpPr>
        <p:grpSpPr bwMode="auto">
          <a:xfrm>
            <a:off x="0" y="508000"/>
            <a:ext cx="1038225" cy="1355725"/>
            <a:chOff x="0" y="381001"/>
            <a:chExt cx="1037850" cy="1016287"/>
          </a:xfrm>
        </p:grpSpPr>
        <p:sp>
          <p:nvSpPr>
            <p:cNvPr id="5" name="Google Shape;70;ge4599e650d_0_237"/>
            <p:cNvSpPr/>
            <p:nvPr/>
          </p:nvSpPr>
          <p:spPr>
            <a:xfrm rot="-5400000">
              <a:off x="56" y="380945"/>
              <a:ext cx="809221" cy="809333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71;ge4599e650d_0_237"/>
            <p:cNvSpPr/>
            <p:nvPr/>
          </p:nvSpPr>
          <p:spPr>
            <a:xfrm flipH="1">
              <a:off x="228517" y="588067"/>
              <a:ext cx="809333" cy="809221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" name="Google Shape;72;ge4599e650d_0_237"/>
          <p:cNvSpPr txBox="1">
            <a:spLocks noGrp="1"/>
          </p:cNvSpPr>
          <p:nvPr>
            <p:ph type="title"/>
          </p:nvPr>
        </p:nvSpPr>
        <p:spPr>
          <a:xfrm>
            <a:off x="1297500" y="525000"/>
            <a:ext cx="3798900" cy="19908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3" name="Google Shape;73;ge4599e650d_0_237"/>
          <p:cNvSpPr txBox="1">
            <a:spLocks noGrp="1"/>
          </p:cNvSpPr>
          <p:nvPr>
            <p:ph type="body" idx="1"/>
          </p:nvPr>
        </p:nvSpPr>
        <p:spPr>
          <a:xfrm>
            <a:off x="1297500" y="2630067"/>
            <a:ext cx="3798900" cy="32211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74;ge4599e650d_0_237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014940D-AE24-4930-83F6-BBCD9B8BC6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8198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76;ge4599e650d_0_244"/>
          <p:cNvGrpSpPr>
            <a:grpSpLocks/>
          </p:cNvGrpSpPr>
          <p:nvPr/>
        </p:nvGrpSpPr>
        <p:grpSpPr bwMode="auto">
          <a:xfrm>
            <a:off x="4406900" y="0"/>
            <a:ext cx="4737100" cy="6858000"/>
            <a:chOff x="4406400" y="0"/>
            <a:chExt cx="4737600" cy="5143500"/>
          </a:xfrm>
        </p:grpSpPr>
        <p:sp>
          <p:nvSpPr>
            <p:cNvPr id="4" name="Google Shape;77;ge4599e650d_0_244"/>
            <p:cNvSpPr/>
            <p:nvPr/>
          </p:nvSpPr>
          <p:spPr>
            <a:xfrm rot="5400000">
              <a:off x="4407642" y="-1242"/>
              <a:ext cx="4735116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78;ge4599e650d_0_244"/>
            <p:cNvSpPr/>
            <p:nvPr/>
          </p:nvSpPr>
          <p:spPr>
            <a:xfrm rot="5400000">
              <a:off x="4840457" y="5727"/>
              <a:ext cx="4298156" cy="4286702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79;ge4599e650d_0_244"/>
            <p:cNvSpPr/>
            <p:nvPr/>
          </p:nvSpPr>
          <p:spPr>
            <a:xfrm rot="-5400000">
              <a:off x="5618430" y="1236421"/>
              <a:ext cx="808434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80;ge4599e650d_0_244"/>
            <p:cNvSpPr/>
            <p:nvPr/>
          </p:nvSpPr>
          <p:spPr>
            <a:xfrm flipH="1">
              <a:off x="5849590" y="1444229"/>
              <a:ext cx="809710" cy="808434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81;ge4599e650d_0_244"/>
            <p:cNvSpPr/>
            <p:nvPr/>
          </p:nvSpPr>
          <p:spPr>
            <a:xfrm rot="-5400000">
              <a:off x="5986966" y="2470107"/>
              <a:ext cx="809625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82;ge4599e650d_0_244"/>
            <p:cNvSpPr/>
            <p:nvPr/>
          </p:nvSpPr>
          <p:spPr>
            <a:xfrm flipH="1">
              <a:off x="6222692" y="2677716"/>
              <a:ext cx="808123" cy="808434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83;ge4599e650d_0_244"/>
            <p:cNvSpPr/>
            <p:nvPr/>
          </p:nvSpPr>
          <p:spPr>
            <a:xfrm rot="-5400000">
              <a:off x="6675815" y="1861500"/>
              <a:ext cx="808435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84;ge4599e650d_0_244"/>
            <p:cNvSpPr/>
            <p:nvPr/>
          </p:nvSpPr>
          <p:spPr>
            <a:xfrm flipH="1">
              <a:off x="6908564" y="2069306"/>
              <a:ext cx="808123" cy="809625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85;ge4599e650d_0_244"/>
            <p:cNvSpPr/>
            <p:nvPr/>
          </p:nvSpPr>
          <p:spPr>
            <a:xfrm rot="-5400000">
              <a:off x="6860977" y="2477648"/>
              <a:ext cx="809625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86;ge4599e650d_0_244"/>
            <p:cNvSpPr/>
            <p:nvPr/>
          </p:nvSpPr>
          <p:spPr>
            <a:xfrm flipH="1">
              <a:off x="7965951" y="2693194"/>
              <a:ext cx="808123" cy="80843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87;ge4599e650d_0_244"/>
            <p:cNvSpPr/>
            <p:nvPr/>
          </p:nvSpPr>
          <p:spPr>
            <a:xfrm flipH="1">
              <a:off x="8145358" y="3308747"/>
              <a:ext cx="808122" cy="80962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88;ge4599e650d_0_244"/>
            <p:cNvSpPr/>
            <p:nvPr/>
          </p:nvSpPr>
          <p:spPr>
            <a:xfrm rot="-5400000">
              <a:off x="7048123" y="3095781"/>
              <a:ext cx="808435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89;ge4599e650d_0_244"/>
            <p:cNvSpPr/>
            <p:nvPr/>
          </p:nvSpPr>
          <p:spPr>
            <a:xfrm flipH="1">
              <a:off x="7276903" y="3302794"/>
              <a:ext cx="808123" cy="80843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90;ge4599e650d_0_244"/>
            <p:cNvSpPr/>
            <p:nvPr/>
          </p:nvSpPr>
          <p:spPr>
            <a:xfrm rot="-5400000">
              <a:off x="7227530" y="3711334"/>
              <a:ext cx="808434" cy="808122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91;ge4599e650d_0_244"/>
            <p:cNvSpPr/>
            <p:nvPr/>
          </p:nvSpPr>
          <p:spPr>
            <a:xfrm flipH="1">
              <a:off x="7462661" y="3918347"/>
              <a:ext cx="808122" cy="80962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92;ge4599e650d_0_244"/>
            <p:cNvSpPr/>
            <p:nvPr/>
          </p:nvSpPr>
          <p:spPr>
            <a:xfrm rot="-5400000">
              <a:off x="8101739" y="3719073"/>
              <a:ext cx="809625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93;ge4599e650d_0_244"/>
            <p:cNvSpPr/>
            <p:nvPr/>
          </p:nvSpPr>
          <p:spPr>
            <a:xfrm flipH="1">
              <a:off x="8334290" y="3926681"/>
              <a:ext cx="809710" cy="80843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94;ge4599e650d_0_244"/>
            <p:cNvSpPr/>
            <p:nvPr/>
          </p:nvSpPr>
          <p:spPr>
            <a:xfrm rot="-5400000">
              <a:off x="8288092" y="4335221"/>
              <a:ext cx="808434" cy="808122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" name="Google Shape;95;ge4599e650d_0_244"/>
          <p:cNvSpPr txBox="1">
            <a:spLocks noGrp="1"/>
          </p:cNvSpPr>
          <p:nvPr>
            <p:ph type="title"/>
          </p:nvPr>
        </p:nvSpPr>
        <p:spPr>
          <a:xfrm>
            <a:off x="823850" y="1155700"/>
            <a:ext cx="4587000" cy="46947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96;ge4599e650d_0_244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D739179-2FAB-4807-A4B6-84B35C772E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7530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98;ge4599e650d_0_266"/>
          <p:cNvGrpSpPr>
            <a:grpSpLocks/>
          </p:cNvGrpSpPr>
          <p:nvPr/>
        </p:nvGrpSpPr>
        <p:grpSpPr bwMode="auto">
          <a:xfrm>
            <a:off x="0" y="508000"/>
            <a:ext cx="1038225" cy="1355725"/>
            <a:chOff x="0" y="381001"/>
            <a:chExt cx="1037850" cy="1016287"/>
          </a:xfrm>
        </p:grpSpPr>
        <p:sp>
          <p:nvSpPr>
            <p:cNvPr id="6" name="Google Shape;99;ge4599e650d_0_266"/>
            <p:cNvSpPr/>
            <p:nvPr/>
          </p:nvSpPr>
          <p:spPr>
            <a:xfrm rot="-5400000">
              <a:off x="56" y="380945"/>
              <a:ext cx="809221" cy="809333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100;ge4599e650d_0_266"/>
            <p:cNvSpPr/>
            <p:nvPr/>
          </p:nvSpPr>
          <p:spPr>
            <a:xfrm flipH="1">
              <a:off x="228517" y="588067"/>
              <a:ext cx="809333" cy="809221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" name="Google Shape;101;ge4599e650d_0_266"/>
          <p:cNvSpPr txBox="1">
            <a:spLocks noGrp="1"/>
          </p:cNvSpPr>
          <p:nvPr>
            <p:ph type="title"/>
          </p:nvPr>
        </p:nvSpPr>
        <p:spPr>
          <a:xfrm>
            <a:off x="1297500" y="2211100"/>
            <a:ext cx="3036300" cy="23355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2" name="Google Shape;102;ge4599e650d_0_266"/>
          <p:cNvSpPr txBox="1">
            <a:spLocks noGrp="1"/>
          </p:cNvSpPr>
          <p:nvPr>
            <p:ph type="subTitle" idx="1"/>
          </p:nvPr>
        </p:nvSpPr>
        <p:spPr>
          <a:xfrm>
            <a:off x="1297500" y="4717333"/>
            <a:ext cx="3036300" cy="6747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103" name="Google Shape;103;ge4599e650d_0_266"/>
          <p:cNvSpPr txBox="1">
            <a:spLocks noGrp="1"/>
          </p:cNvSpPr>
          <p:nvPr>
            <p:ph type="body" idx="2"/>
          </p:nvPr>
        </p:nvSpPr>
        <p:spPr>
          <a:xfrm>
            <a:off x="4648200" y="2262133"/>
            <a:ext cx="3676800" cy="31299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8" name="Google Shape;104;ge4599e650d_0_266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A227882-A4E5-4ABA-AD54-BDAAF9D9B9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4075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06;ge4599e650d_0_274"/>
          <p:cNvGrpSpPr>
            <a:grpSpLocks/>
          </p:cNvGrpSpPr>
          <p:nvPr/>
        </p:nvGrpSpPr>
        <p:grpSpPr bwMode="auto">
          <a:xfrm>
            <a:off x="0" y="5503863"/>
            <a:ext cx="698500" cy="914400"/>
            <a:chOff x="0" y="3785672"/>
            <a:chExt cx="698925" cy="684657"/>
          </a:xfrm>
        </p:grpSpPr>
        <p:sp>
          <p:nvSpPr>
            <p:cNvPr id="4" name="Google Shape;107;ge4599e650d_0_274"/>
            <p:cNvSpPr/>
            <p:nvPr/>
          </p:nvSpPr>
          <p:spPr>
            <a:xfrm rot="-5400000">
              <a:off x="223" y="3785449"/>
              <a:ext cx="544397" cy="544844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108;ge4599e650d_0_274"/>
            <p:cNvSpPr/>
            <p:nvPr/>
          </p:nvSpPr>
          <p:spPr>
            <a:xfrm flipH="1">
              <a:off x="154082" y="3925932"/>
              <a:ext cx="544843" cy="54439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" name="Google Shape;109;ge4599e650d_0_274"/>
          <p:cNvSpPr txBox="1">
            <a:spLocks noGrp="1"/>
          </p:cNvSpPr>
          <p:nvPr>
            <p:ph type="body" idx="1"/>
          </p:nvPr>
        </p:nvSpPr>
        <p:spPr>
          <a:xfrm>
            <a:off x="812725" y="5740500"/>
            <a:ext cx="6936000" cy="6984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6" name="Google Shape;110;ge4599e650d_0_274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298BAAC-2B83-4176-85CA-4710CFA2FF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4627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focu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2;ge4599e650d_0_180"/>
          <p:cNvSpPr txBox="1">
            <a:spLocks noGrp="1"/>
          </p:cNvSpPr>
          <p:nvPr>
            <p:ph type="title"/>
          </p:nvPr>
        </p:nvSpPr>
        <p:spPr bwMode="auto">
          <a:xfrm>
            <a:off x="311150" y="593725"/>
            <a:ext cx="85217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1027" name="Google Shape;13;ge4599e650d_0_180"/>
          <p:cNvSpPr txBox="1">
            <a:spLocks noGrp="1"/>
          </p:cNvSpPr>
          <p:nvPr>
            <p:ph type="body" idx="1"/>
          </p:nvPr>
        </p:nvSpPr>
        <p:spPr bwMode="auto">
          <a:xfrm>
            <a:off x="311150" y="1536700"/>
            <a:ext cx="8521700" cy="4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1028" name="Google Shape;14;ge4599e650d_0_180"/>
          <p:cNvSpPr txBox="1">
            <a:spLocks noGrp="1"/>
          </p:cNvSpPr>
          <p:nvPr>
            <p:ph type="sldNum" idx="12"/>
          </p:nvPr>
        </p:nvSpPr>
        <p:spPr bwMode="auto">
          <a:xfrm>
            <a:off x="8472488" y="6218238"/>
            <a:ext cx="549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  <a:latin typeface="Lato" charset="0"/>
                <a:cs typeface="Lato" charset="0"/>
                <a:sym typeface="Lato" charset="0"/>
              </a:defRPr>
            </a:lvl1pPr>
          </a:lstStyle>
          <a:p>
            <a:fld id="{DE7E6A51-3189-4ABA-B6AF-9E43493600E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74" r:id="rId11"/>
    <p:sldLayoutId id="2147483685" r:id="rId12"/>
    <p:sldLayoutId id="2147483686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r"/>
            <a:r>
              <a:rPr lang="en-US" altLang="en-US" sz="4800" b="1" dirty="0">
                <a:solidFill>
                  <a:srgbClr val="FFFFFF"/>
                </a:solidFill>
                <a:cs typeface="Arial" panose="020B0604020202020204" pitchFamily="34" charset="0"/>
              </a:rPr>
              <a:t>Hairstyling &amp; Aesthetics</a:t>
            </a:r>
            <a:br>
              <a:rPr lang="en-US" altLang="en-US" sz="4800" b="1" dirty="0">
                <a:solidFill>
                  <a:srgbClr val="FFFFFF"/>
                </a:solidFill>
                <a:cs typeface="Arial" panose="020B0604020202020204" pitchFamily="34" charset="0"/>
              </a:rPr>
            </a:br>
            <a:r>
              <a:rPr lang="en-US" altLang="en-US" sz="3200" dirty="0">
                <a:solidFill>
                  <a:srgbClr val="FFFFFF"/>
                </a:solidFill>
                <a:cs typeface="Arial" panose="020B0604020202020204" pitchFamily="34" charset="0"/>
              </a:rPr>
              <a:t>TXJ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83950" y="4692905"/>
            <a:ext cx="3470700" cy="674700"/>
          </a:xfrm>
        </p:spPr>
        <p:txBody>
          <a:bodyPr>
            <a:normAutofit/>
          </a:bodyPr>
          <a:lstStyle/>
          <a:p>
            <a:pPr algn="r"/>
            <a:r>
              <a:rPr lang="en-US" altLang="en-US" sz="3200" dirty="0">
                <a:solidFill>
                  <a:srgbClr val="FFFFFF"/>
                </a:solidFill>
                <a:cs typeface="Lato" charset="0"/>
                <a:sym typeface="Lato" charset="0"/>
              </a:rPr>
              <a:t>Roller-set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01946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6;p2"/>
          <p:cNvSpPr txBox="1">
            <a:spLocks/>
          </p:cNvSpPr>
          <p:nvPr/>
        </p:nvSpPr>
        <p:spPr bwMode="auto">
          <a:xfrm>
            <a:off x="457200" y="714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eaLnBrk="1" hangingPunct="1">
              <a:buClr>
                <a:srgbClr val="D9D9D9"/>
              </a:buClr>
              <a:buSzPts val="3900"/>
            </a:pPr>
            <a:r>
              <a:rPr lang="en-US" altLang="en-US" sz="3900" b="1" kern="0" smtClean="0">
                <a:solidFill>
                  <a:srgbClr val="1B212C"/>
                </a:solidFill>
                <a:latin typeface="+mn-lt"/>
                <a:cs typeface="Arial" panose="020B0604020202020204" pitchFamily="34" charset="0"/>
              </a:rPr>
              <a:t>Measure for the Roller</a:t>
            </a:r>
            <a:endParaRPr lang="en-US" altLang="en-US" sz="2800" kern="0" smtClean="0">
              <a:solidFill>
                <a:srgbClr val="1B212C"/>
              </a:solidFill>
              <a:latin typeface="+mn-lt"/>
              <a:cs typeface="Montserrat" charset="0"/>
              <a:sym typeface="Montserrat" charset="0"/>
            </a:endParaRPr>
          </a:p>
        </p:txBody>
      </p:sp>
      <p:sp>
        <p:nvSpPr>
          <p:cNvPr id="3" name="Google Shape;157;p2"/>
          <p:cNvSpPr txBox="1">
            <a:spLocks/>
          </p:cNvSpPr>
          <p:nvPr/>
        </p:nvSpPr>
        <p:spPr bwMode="auto">
          <a:xfrm>
            <a:off x="457200" y="1719263"/>
            <a:ext cx="4038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Lato"/>
              <a:buChar char="●"/>
              <a:defRPr/>
            </a:pPr>
            <a:r>
              <a:rPr lang="en-US" sz="2600" kern="0" smtClean="0">
                <a:solidFill>
                  <a:schemeClr val="tx1"/>
                </a:solidFill>
                <a:latin typeface="+mn-lt"/>
                <a:sym typeface="Arial"/>
              </a:rPr>
              <a:t>Length cannot be longer than the roller</a:t>
            </a:r>
          </a:p>
          <a:p>
            <a:pPr marL="914400" indent="-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/>
            </a:pPr>
            <a:endParaRPr lang="en-US" sz="2600" kern="0" smtClean="0">
              <a:solidFill>
                <a:srgbClr val="000066"/>
              </a:solidFill>
              <a:latin typeface="+mn-lt"/>
              <a:sym typeface="Arial"/>
            </a:endParaRPr>
          </a:p>
          <a:p>
            <a:pPr marL="457200" indent="-457200" eaLnBrk="1" fontAlgn="auto" hangingPunct="1"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Lato"/>
              <a:buChar char="●"/>
              <a:defRPr/>
            </a:pPr>
            <a:r>
              <a:rPr lang="en-US" sz="2600" kern="0" smtClean="0">
                <a:solidFill>
                  <a:srgbClr val="000066"/>
                </a:solidFill>
                <a:latin typeface="+mn-lt"/>
                <a:sym typeface="Arial"/>
              </a:rPr>
              <a:t>Width cannot be wider than the diameter of roller</a:t>
            </a:r>
          </a:p>
          <a:p>
            <a:pPr marL="914400" indent="-457200" eaLnBrk="1" fontAlgn="auto" hangingPunct="1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/>
            </a:pPr>
            <a:endParaRPr lang="en-US" sz="2600" kern="0" smtClean="0">
              <a:solidFill>
                <a:srgbClr val="000066"/>
              </a:solidFill>
              <a:latin typeface="+mn-lt"/>
              <a:sym typeface="Arial"/>
            </a:endParaRPr>
          </a:p>
          <a:p>
            <a:pPr marL="457200" indent="-457200" eaLnBrk="1" fontAlgn="auto" hangingPunct="1"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Lato"/>
              <a:buChar char="●"/>
              <a:defRPr/>
            </a:pPr>
            <a:r>
              <a:rPr lang="en-US" sz="2600" kern="0" smtClean="0">
                <a:solidFill>
                  <a:srgbClr val="000066"/>
                </a:solidFill>
                <a:latin typeface="+mn-lt"/>
                <a:sym typeface="Arial"/>
              </a:rPr>
              <a:t>Measure each sub-section with the roller to be used</a:t>
            </a:r>
            <a:endParaRPr lang="en-US" sz="1300" kern="0" dirty="0">
              <a:solidFill>
                <a:schemeClr val="lt1"/>
              </a:solidFill>
              <a:latin typeface="+mn-lt"/>
              <a:ea typeface="Lato"/>
              <a:cs typeface="Lato"/>
              <a:sym typeface="Lato"/>
            </a:endParaRPr>
          </a:p>
        </p:txBody>
      </p:sp>
      <p:pic>
        <p:nvPicPr>
          <p:cNvPr id="4" name="Google Shape;158;p2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600200"/>
            <a:ext cx="2838450" cy="212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oogle Shape;159;p2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962400"/>
            <a:ext cx="2840038" cy="213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196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4;p3"/>
          <p:cNvSpPr txBox="1">
            <a:spLocks/>
          </p:cNvSpPr>
          <p:nvPr/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eaLnBrk="1" hangingPunct="1">
              <a:buClr>
                <a:srgbClr val="D9D9D9"/>
              </a:buClr>
              <a:buSzPts val="3900"/>
            </a:pPr>
            <a:r>
              <a:rPr lang="en-US" altLang="en-US" sz="3900" b="1" kern="0" smtClean="0">
                <a:solidFill>
                  <a:srgbClr val="0000FF"/>
                </a:solidFill>
                <a:latin typeface="+mn-lt"/>
                <a:cs typeface="Arial" panose="020B0604020202020204" pitchFamily="34" charset="0"/>
              </a:rPr>
              <a:t>Smoothing Hair</a:t>
            </a:r>
            <a:r>
              <a:rPr lang="en-US" altLang="en-US" sz="3900" b="1" kern="0" smtClean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	</a:t>
            </a:r>
            <a:endParaRPr lang="en-US" altLang="en-US" sz="2800" kern="0" smtClean="0">
              <a:solidFill>
                <a:srgbClr val="FFFFFF"/>
              </a:solidFill>
              <a:latin typeface="+mn-lt"/>
              <a:cs typeface="Montserrat" charset="0"/>
              <a:sym typeface="Montserrat" charset="0"/>
            </a:endParaRPr>
          </a:p>
        </p:txBody>
      </p:sp>
      <p:sp>
        <p:nvSpPr>
          <p:cNvPr id="3" name="Google Shape;165;p3"/>
          <p:cNvSpPr txBox="1">
            <a:spLocks/>
          </p:cNvSpPr>
          <p:nvPr/>
        </p:nvSpPr>
        <p:spPr bwMode="auto">
          <a:xfrm>
            <a:off x="457200" y="1719263"/>
            <a:ext cx="4038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22733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None/>
              <a:defRPr/>
            </a:pPr>
            <a:endParaRPr lang="en-US" sz="2600" kern="0" smtClean="0">
              <a:solidFill>
                <a:srgbClr val="000066"/>
              </a:solidFill>
              <a:latin typeface="+mn-lt"/>
              <a:sym typeface="Arial"/>
            </a:endParaRPr>
          </a:p>
          <a:p>
            <a:pPr marL="342900" indent="-342900" eaLnBrk="1" fontAlgn="auto" hangingPunct="1">
              <a:spcBef>
                <a:spcPts val="520"/>
              </a:spcBef>
              <a:spcAft>
                <a:spcPts val="1200"/>
              </a:spcAft>
              <a:buClr>
                <a:schemeClr val="dk2"/>
              </a:buClr>
              <a:buSzPts val="1820"/>
              <a:buFont typeface="Noto Sans Symbols"/>
              <a:buChar char="●"/>
              <a:defRPr/>
            </a:pPr>
            <a:r>
              <a:rPr lang="en-US" sz="2600" kern="0" smtClean="0">
                <a:solidFill>
                  <a:srgbClr val="000066"/>
                </a:solidFill>
                <a:latin typeface="+mn-lt"/>
                <a:cs typeface="Arial" panose="020B0604020202020204" pitchFamily="34" charset="0"/>
                <a:sym typeface="Arial"/>
              </a:rPr>
              <a:t>Lay ends onto roller smoothly</a:t>
            </a:r>
            <a:endParaRPr lang="en-US" sz="1300" kern="0" smtClean="0">
              <a:solidFill>
                <a:schemeClr val="lt1"/>
              </a:solidFill>
              <a:latin typeface="+mn-lt"/>
              <a:ea typeface="Lato"/>
              <a:cs typeface="Arial" panose="020B0604020202020204" pitchFamily="34" charset="0"/>
              <a:sym typeface="Lato"/>
            </a:endParaRPr>
          </a:p>
          <a:p>
            <a:pPr marL="342900" indent="-342900" eaLnBrk="1" fontAlgn="auto" hangingPunct="1">
              <a:spcBef>
                <a:spcPts val="520"/>
              </a:spcBef>
              <a:spcAft>
                <a:spcPts val="1200"/>
              </a:spcAft>
              <a:buClr>
                <a:schemeClr val="dk2"/>
              </a:buClr>
              <a:buSzPts val="1820"/>
              <a:buFont typeface="Noto Sans Symbols"/>
              <a:buChar char="●"/>
              <a:defRPr/>
            </a:pPr>
            <a:r>
              <a:rPr lang="en-US" sz="2600" kern="0" smtClean="0">
                <a:solidFill>
                  <a:srgbClr val="000066"/>
                </a:solidFill>
                <a:latin typeface="+mn-lt"/>
                <a:cs typeface="Arial" panose="020B0604020202020204" pitchFamily="34" charset="0"/>
                <a:sym typeface="Arial"/>
              </a:rPr>
              <a:t>No end wraps</a:t>
            </a:r>
            <a:endParaRPr lang="en-US" sz="1300" kern="0" smtClean="0">
              <a:solidFill>
                <a:schemeClr val="lt1"/>
              </a:solidFill>
              <a:latin typeface="+mn-lt"/>
              <a:ea typeface="Lato"/>
              <a:cs typeface="Arial" panose="020B0604020202020204" pitchFamily="34" charset="0"/>
              <a:sym typeface="Lato"/>
            </a:endParaRPr>
          </a:p>
          <a:p>
            <a:pPr marL="342900" indent="-342900" eaLnBrk="1" fontAlgn="auto" hangingPunct="1">
              <a:spcBef>
                <a:spcPts val="520"/>
              </a:spcBef>
              <a:spcAft>
                <a:spcPts val="1200"/>
              </a:spcAft>
              <a:buClr>
                <a:schemeClr val="dk2"/>
              </a:buClr>
              <a:buSzPts val="1820"/>
              <a:buFont typeface="Noto Sans Symbols"/>
              <a:buChar char="●"/>
              <a:defRPr/>
            </a:pPr>
            <a:r>
              <a:rPr lang="en-US" sz="2600" kern="0" smtClean="0">
                <a:solidFill>
                  <a:srgbClr val="000066"/>
                </a:solidFill>
                <a:latin typeface="+mn-lt"/>
                <a:cs typeface="Arial" panose="020B0604020202020204" pitchFamily="34" charset="0"/>
                <a:sym typeface="Arial"/>
              </a:rPr>
              <a:t>Use gel or wave-set as necessary</a:t>
            </a:r>
            <a:endParaRPr lang="en-US" sz="1300" kern="0" smtClean="0">
              <a:solidFill>
                <a:schemeClr val="lt1"/>
              </a:solidFill>
              <a:latin typeface="+mn-lt"/>
              <a:ea typeface="Lato"/>
              <a:cs typeface="Arial" panose="020B0604020202020204" pitchFamily="34" charset="0"/>
              <a:sym typeface="Lato"/>
            </a:endParaRPr>
          </a:p>
          <a:p>
            <a:pPr marL="342900" indent="-342900" eaLnBrk="1" fontAlgn="auto" hangingPunct="1">
              <a:spcBef>
                <a:spcPts val="520"/>
              </a:spcBef>
              <a:spcAft>
                <a:spcPts val="1200"/>
              </a:spcAft>
              <a:buClr>
                <a:schemeClr val="dk2"/>
              </a:buClr>
              <a:buSzPts val="1820"/>
              <a:buFont typeface="Noto Sans Symbols"/>
              <a:buChar char="●"/>
              <a:defRPr/>
            </a:pPr>
            <a:r>
              <a:rPr lang="en-US" sz="2600" kern="0" smtClean="0">
                <a:solidFill>
                  <a:srgbClr val="000066"/>
                </a:solidFill>
                <a:latin typeface="+mn-lt"/>
                <a:cs typeface="Arial" panose="020B0604020202020204" pitchFamily="34" charset="0"/>
                <a:sym typeface="Arial"/>
              </a:rPr>
              <a:t>Keep ends spread out across roller</a:t>
            </a:r>
            <a:endParaRPr lang="en-US" sz="1300" kern="0" dirty="0">
              <a:solidFill>
                <a:schemeClr val="lt1"/>
              </a:solidFill>
              <a:latin typeface="+mn-lt"/>
              <a:ea typeface="Lato"/>
              <a:cs typeface="Arial" panose="020B0604020202020204" pitchFamily="34" charset="0"/>
              <a:sym typeface="Lato"/>
            </a:endParaRPr>
          </a:p>
        </p:txBody>
      </p:sp>
      <p:pic>
        <p:nvPicPr>
          <p:cNvPr id="4" name="Google Shape;166;p3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57400"/>
            <a:ext cx="3733800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6072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2;p4"/>
          <p:cNvSpPr txBox="1">
            <a:spLocks/>
          </p:cNvSpPr>
          <p:nvPr/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eaLnBrk="1" hangingPunct="1">
              <a:buClr>
                <a:srgbClr val="D9D9D9"/>
              </a:buClr>
              <a:buSzPts val="3900"/>
            </a:pPr>
            <a:r>
              <a:rPr lang="en-US" altLang="en-US" sz="3900" b="1" kern="0" smtClean="0">
                <a:solidFill>
                  <a:srgbClr val="0000FF"/>
                </a:solidFill>
                <a:latin typeface="+mn-lt"/>
                <a:cs typeface="Arial" panose="020B0604020202020204" pitchFamily="34" charset="0"/>
              </a:rPr>
              <a:t>On-Base Roller</a:t>
            </a:r>
            <a:endParaRPr lang="en-US" altLang="en-US" sz="2800" kern="0" smtClean="0">
              <a:solidFill>
                <a:srgbClr val="0000FF"/>
              </a:solidFill>
              <a:latin typeface="+mn-lt"/>
              <a:cs typeface="Montserrat" charset="0"/>
              <a:sym typeface="Montserrat" charset="0"/>
            </a:endParaRPr>
          </a:p>
        </p:txBody>
      </p:sp>
      <p:sp>
        <p:nvSpPr>
          <p:cNvPr id="3" name="Google Shape;173;p4"/>
          <p:cNvSpPr txBox="1">
            <a:spLocks/>
          </p:cNvSpPr>
          <p:nvPr/>
        </p:nvSpPr>
        <p:spPr bwMode="auto">
          <a:xfrm>
            <a:off x="457200" y="1719263"/>
            <a:ext cx="4038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209550" eaLnBrk="1" hangingPunct="1">
              <a:buClr>
                <a:srgbClr val="D9D9D9"/>
              </a:buClr>
              <a:buSzPts val="2100"/>
              <a:buFont typeface="Noto Sans Symbols"/>
              <a:buNone/>
            </a:pPr>
            <a:endParaRPr lang="en-US" altLang="en-US" sz="3000" kern="0" smtClean="0">
              <a:solidFill>
                <a:srgbClr val="000066"/>
              </a:solidFill>
              <a:latin typeface="+mn-lt"/>
              <a:cs typeface="Arial" panose="020B0604020202020204" pitchFamily="34" charset="0"/>
            </a:endParaRPr>
          </a:p>
          <a:p>
            <a:pPr marL="342900" indent="-209550" eaLnBrk="1" hangingPunct="1">
              <a:spcBef>
                <a:spcPts val="600"/>
              </a:spcBef>
              <a:spcAft>
                <a:spcPts val="1200"/>
              </a:spcAft>
              <a:buClr>
                <a:srgbClr val="D9D9D9"/>
              </a:buClr>
              <a:buSzPts val="2100"/>
              <a:buFont typeface="Noto Sans Symbols"/>
              <a:buChar char="●"/>
            </a:pPr>
            <a:r>
              <a:rPr lang="en-US" altLang="en-US" sz="3000" kern="0" smtClean="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Measure for roller</a:t>
            </a:r>
            <a:endParaRPr lang="en-US" altLang="en-US" sz="1300" kern="0" smtClean="0">
              <a:solidFill>
                <a:srgbClr val="FFFFFF"/>
              </a:solidFill>
              <a:latin typeface="+mn-lt"/>
              <a:cs typeface="Lato" charset="0"/>
              <a:sym typeface="Lato" charset="0"/>
            </a:endParaRPr>
          </a:p>
          <a:p>
            <a:pPr marL="342900" indent="-209550" eaLnBrk="1" hangingPunct="1">
              <a:spcBef>
                <a:spcPts val="600"/>
              </a:spcBef>
              <a:spcAft>
                <a:spcPts val="1200"/>
              </a:spcAft>
              <a:buClr>
                <a:srgbClr val="D9D9D9"/>
              </a:buClr>
              <a:buSzPts val="2100"/>
              <a:buFont typeface="Noto Sans Symbols"/>
              <a:buChar char="●"/>
            </a:pPr>
            <a:r>
              <a:rPr lang="en-US" altLang="en-US" sz="3000" kern="0" smtClean="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Hold the hair at 45°</a:t>
            </a:r>
            <a:endParaRPr lang="en-US" altLang="en-US" sz="1300" kern="0" smtClean="0">
              <a:solidFill>
                <a:srgbClr val="FFFFFF"/>
              </a:solidFill>
              <a:latin typeface="+mn-lt"/>
              <a:cs typeface="Lato" charset="0"/>
              <a:sym typeface="Lato" charset="0"/>
            </a:endParaRPr>
          </a:p>
          <a:p>
            <a:pPr marL="342900" indent="-209550" eaLnBrk="1" hangingPunct="1">
              <a:spcBef>
                <a:spcPts val="600"/>
              </a:spcBef>
              <a:spcAft>
                <a:spcPts val="1200"/>
              </a:spcAft>
              <a:buClr>
                <a:srgbClr val="D9D9D9"/>
              </a:buClr>
              <a:buSzPts val="2100"/>
              <a:buFont typeface="Noto Sans Symbols"/>
              <a:buChar char="●"/>
            </a:pPr>
            <a:r>
              <a:rPr lang="en-US" altLang="en-US" sz="3000" kern="0" smtClean="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Comb hair out from the scalp </a:t>
            </a:r>
            <a:endParaRPr lang="en-US" altLang="en-US" sz="1300" kern="0" smtClean="0">
              <a:solidFill>
                <a:srgbClr val="FFFFFF"/>
              </a:solidFill>
              <a:latin typeface="+mn-lt"/>
              <a:cs typeface="Lato" charset="0"/>
              <a:sym typeface="Lato" charset="0"/>
            </a:endParaRPr>
          </a:p>
          <a:p>
            <a:pPr marL="342900" indent="-209550" eaLnBrk="1" hangingPunct="1">
              <a:spcBef>
                <a:spcPts val="600"/>
              </a:spcBef>
              <a:spcAft>
                <a:spcPts val="1200"/>
              </a:spcAft>
              <a:buClr>
                <a:srgbClr val="D9D9D9"/>
              </a:buClr>
              <a:buSzPts val="2100"/>
              <a:buFont typeface="Noto Sans Symbols"/>
              <a:buChar char="●"/>
            </a:pPr>
            <a:r>
              <a:rPr lang="en-US" altLang="en-US" sz="3000" kern="0" smtClean="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The roller sits directly on the base</a:t>
            </a:r>
            <a:endParaRPr lang="en-US" altLang="en-US" sz="1300" kern="0" smtClean="0">
              <a:solidFill>
                <a:srgbClr val="FFFFFF"/>
              </a:solidFill>
              <a:latin typeface="+mn-lt"/>
              <a:cs typeface="Lato" charset="0"/>
              <a:sym typeface="Lato" charset="0"/>
            </a:endParaRPr>
          </a:p>
          <a:p>
            <a:pPr marL="342900" indent="-209550" eaLnBrk="1" hangingPunct="1">
              <a:spcBef>
                <a:spcPts val="600"/>
              </a:spcBef>
              <a:spcAft>
                <a:spcPts val="1200"/>
              </a:spcAft>
              <a:buClr>
                <a:srgbClr val="D9D9D9"/>
              </a:buClr>
              <a:buSzPts val="2100"/>
              <a:buFont typeface="Noto Sans Symbols"/>
              <a:buNone/>
            </a:pPr>
            <a:endParaRPr lang="en-US" altLang="en-US" sz="3000" kern="0" smtClean="0">
              <a:solidFill>
                <a:srgbClr val="000066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4" name="Google Shape;174;p4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409825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3882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9;p5"/>
          <p:cNvSpPr txBox="1">
            <a:spLocks/>
          </p:cNvSpPr>
          <p:nvPr/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eaLnBrk="1" hangingPunct="1">
              <a:buClr>
                <a:srgbClr val="D9D9D9"/>
              </a:buClr>
              <a:buSzPts val="3900"/>
            </a:pPr>
            <a:r>
              <a:rPr lang="en-US" altLang="en-US" sz="3900" b="1" kern="0" smtClean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Half-Base Roller</a:t>
            </a:r>
            <a:endParaRPr lang="en-US" altLang="en-US" sz="2800" kern="0" smtClean="0">
              <a:solidFill>
                <a:srgbClr val="FFFFFF"/>
              </a:solidFill>
              <a:latin typeface="+mn-lt"/>
              <a:cs typeface="Montserrat" charset="0"/>
              <a:sym typeface="Montserrat" charset="0"/>
            </a:endParaRPr>
          </a:p>
        </p:txBody>
      </p:sp>
      <p:sp>
        <p:nvSpPr>
          <p:cNvPr id="3" name="Google Shape;180;p5"/>
          <p:cNvSpPr txBox="1">
            <a:spLocks/>
          </p:cNvSpPr>
          <p:nvPr/>
        </p:nvSpPr>
        <p:spPr bwMode="auto">
          <a:xfrm>
            <a:off x="457200" y="1235075"/>
            <a:ext cx="4044950" cy="501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eaLnBrk="1" hangingPunct="1">
              <a:lnSpc>
                <a:spcPct val="90000"/>
              </a:lnSpc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en-US" altLang="en-US" sz="2200" kern="0" smtClean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Section for correct roller size</a:t>
            </a:r>
            <a:endParaRPr lang="en-US" altLang="en-US" sz="1300" kern="0" smtClean="0">
              <a:solidFill>
                <a:srgbClr val="D9D9D9"/>
              </a:solidFill>
              <a:latin typeface="+mn-lt"/>
              <a:cs typeface="Lato" charset="0"/>
              <a:sym typeface="Lato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438"/>
              </a:spcBef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en-US" altLang="en-US" sz="2200" kern="0" smtClean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Comb hair up at 90°</a:t>
            </a:r>
            <a:endParaRPr lang="en-US" altLang="en-US" sz="1300" kern="0" smtClean="0">
              <a:solidFill>
                <a:srgbClr val="D9D9D9"/>
              </a:solidFill>
              <a:latin typeface="+mn-lt"/>
              <a:cs typeface="Lato" charset="0"/>
              <a:sym typeface="Lato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438"/>
              </a:spcBef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en-US" altLang="en-US" sz="2200" kern="0" smtClean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Wrap ends smoothly onto roller</a:t>
            </a:r>
            <a:endParaRPr lang="en-US" altLang="en-US" sz="1300" kern="0" smtClean="0">
              <a:solidFill>
                <a:srgbClr val="D9D9D9"/>
              </a:solidFill>
              <a:latin typeface="+mn-lt"/>
              <a:cs typeface="Lato" charset="0"/>
              <a:sym typeface="Lato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438"/>
              </a:spcBef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en-US" altLang="en-US" sz="2200" kern="0" smtClean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Use gel or wave-set if necessary</a:t>
            </a:r>
            <a:endParaRPr lang="en-US" altLang="en-US" sz="1300" kern="0" smtClean="0">
              <a:solidFill>
                <a:srgbClr val="D9D9D9"/>
              </a:solidFill>
              <a:latin typeface="+mn-lt"/>
              <a:cs typeface="Lato" charset="0"/>
              <a:sym typeface="Lato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438"/>
              </a:spcBef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en-US" altLang="en-US" sz="2200" kern="0" smtClean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The roller sits half on, half off the base</a:t>
            </a:r>
            <a:endParaRPr lang="en-US" altLang="en-US" sz="1300" kern="0" smtClean="0">
              <a:solidFill>
                <a:srgbClr val="D9D9D9"/>
              </a:solidFill>
              <a:latin typeface="+mn-lt"/>
              <a:cs typeface="Lato" charset="0"/>
              <a:sym typeface="Lato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438"/>
              </a:spcBef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en-US" altLang="en-US" sz="2200" kern="0" smtClean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Used in the crown area of the head</a:t>
            </a:r>
            <a:endParaRPr lang="en-US" altLang="en-US" sz="1300" kern="0" smtClean="0">
              <a:solidFill>
                <a:srgbClr val="D9D9D9"/>
              </a:solidFill>
              <a:latin typeface="+mn-lt"/>
              <a:cs typeface="Lato" charset="0"/>
              <a:sym typeface="Lato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438"/>
              </a:spcBef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en-US" altLang="en-US" sz="2200" kern="0" smtClean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Creates medium volume</a:t>
            </a:r>
            <a:endParaRPr lang="en-US" altLang="en-US" sz="1300" kern="0" smtClean="0">
              <a:solidFill>
                <a:srgbClr val="D9D9D9"/>
              </a:solidFill>
              <a:latin typeface="+mn-lt"/>
              <a:cs typeface="Lato" charset="0"/>
              <a:sym typeface="Lato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438"/>
              </a:spcBef>
              <a:buClr>
                <a:srgbClr val="D9D9D9"/>
              </a:buClr>
              <a:buSzPts val="1500"/>
              <a:buFont typeface="Noto Sans Symbols"/>
              <a:buNone/>
            </a:pPr>
            <a:endParaRPr lang="en-US" altLang="en-US" sz="2200" kern="0" smtClean="0">
              <a:solidFill>
                <a:srgbClr val="000066"/>
              </a:solidFill>
              <a:latin typeface="+mn-lt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ts val="438"/>
              </a:spcBef>
              <a:buClr>
                <a:srgbClr val="D9D9D9"/>
              </a:buClr>
              <a:buSzPts val="1500"/>
              <a:buFont typeface="Noto Sans Symbols"/>
              <a:buNone/>
            </a:pPr>
            <a:endParaRPr lang="en-US" altLang="en-US" sz="2200" kern="0" smtClean="0">
              <a:solidFill>
                <a:srgbClr val="000066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4" name="Google Shape;181;p5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81200"/>
            <a:ext cx="3505200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9678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6;p6"/>
          <p:cNvSpPr txBox="1">
            <a:spLocks/>
          </p:cNvSpPr>
          <p:nvPr/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eaLnBrk="1" hangingPunct="1">
              <a:buClr>
                <a:srgbClr val="D9D9D9"/>
              </a:buClr>
              <a:buSzPts val="3900"/>
            </a:pPr>
            <a:r>
              <a:rPr lang="en-US" altLang="en-US" sz="3900" b="1" kern="0" smtClean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Off-Base Roller</a:t>
            </a:r>
            <a:endParaRPr lang="en-US" altLang="en-US" sz="2800" kern="0" smtClean="0">
              <a:solidFill>
                <a:srgbClr val="FFFFFF"/>
              </a:solidFill>
              <a:latin typeface="+mn-lt"/>
              <a:cs typeface="Montserrat" charset="0"/>
              <a:sym typeface="Montserrat" charset="0"/>
            </a:endParaRPr>
          </a:p>
        </p:txBody>
      </p:sp>
      <p:sp>
        <p:nvSpPr>
          <p:cNvPr id="3" name="Google Shape;187;p6"/>
          <p:cNvSpPr txBox="1">
            <a:spLocks/>
          </p:cNvSpPr>
          <p:nvPr/>
        </p:nvSpPr>
        <p:spPr bwMode="auto">
          <a:xfrm>
            <a:off x="457200" y="1417638"/>
            <a:ext cx="4038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eaLnBrk="1" hangingPunct="1">
              <a:lnSpc>
                <a:spcPct val="80000"/>
              </a:lnSpc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en-US" altLang="en-US" sz="2200" kern="0" smtClean="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Section for correct roller size</a:t>
            </a:r>
            <a:endParaRPr lang="en-US" altLang="en-US" sz="1300" kern="0" smtClean="0">
              <a:solidFill>
                <a:srgbClr val="FFFFFF"/>
              </a:solidFill>
              <a:latin typeface="+mn-lt"/>
              <a:cs typeface="Lato" charset="0"/>
              <a:sym typeface="Lato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438"/>
              </a:spcBef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en-US" altLang="en-US" sz="2200" kern="0" smtClean="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Comb hair to 110°</a:t>
            </a:r>
            <a:endParaRPr lang="en-US" altLang="en-US" sz="1300" kern="0" smtClean="0">
              <a:solidFill>
                <a:srgbClr val="FFFFFF"/>
              </a:solidFill>
              <a:latin typeface="+mn-lt"/>
              <a:cs typeface="Lato" charset="0"/>
              <a:sym typeface="Lato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438"/>
              </a:spcBef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en-US" altLang="en-US" sz="2200" kern="0" smtClean="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Wrap ends smoothly onto roller</a:t>
            </a:r>
            <a:endParaRPr lang="en-US" altLang="en-US" sz="1300" kern="0" smtClean="0">
              <a:solidFill>
                <a:srgbClr val="FFFFFF"/>
              </a:solidFill>
              <a:latin typeface="+mn-lt"/>
              <a:cs typeface="Lato" charset="0"/>
              <a:sym typeface="Lato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438"/>
              </a:spcBef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en-US" altLang="en-US" sz="2200" kern="0" smtClean="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Use gel or wave-set if necessary</a:t>
            </a:r>
            <a:endParaRPr lang="en-US" altLang="en-US" sz="1300" kern="0" smtClean="0">
              <a:solidFill>
                <a:srgbClr val="FFFFFF"/>
              </a:solidFill>
              <a:latin typeface="+mn-lt"/>
              <a:cs typeface="Lato" charset="0"/>
              <a:sym typeface="Lato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438"/>
              </a:spcBef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en-US" altLang="en-US" sz="2200" kern="0" smtClean="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The roller sits completely off the base</a:t>
            </a:r>
            <a:endParaRPr lang="en-US" altLang="en-US" sz="1300" kern="0" smtClean="0">
              <a:solidFill>
                <a:srgbClr val="FFFFFF"/>
              </a:solidFill>
              <a:latin typeface="+mn-lt"/>
              <a:cs typeface="Lato" charset="0"/>
              <a:sym typeface="Lato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438"/>
              </a:spcBef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en-US" altLang="en-US" sz="2200" kern="0" smtClean="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Used in the nape area of the head</a:t>
            </a:r>
            <a:endParaRPr lang="en-US" altLang="en-US" sz="1300" kern="0" smtClean="0">
              <a:solidFill>
                <a:srgbClr val="FFFFFF"/>
              </a:solidFill>
              <a:latin typeface="+mn-lt"/>
              <a:cs typeface="Lato" charset="0"/>
              <a:sym typeface="Lato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438"/>
              </a:spcBef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en-US" altLang="en-US" sz="2200" kern="0" smtClean="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Creates least amount of volume</a:t>
            </a:r>
            <a:endParaRPr lang="en-US" altLang="en-US" sz="1300" kern="0" smtClean="0">
              <a:solidFill>
                <a:srgbClr val="FFFFFF"/>
              </a:solidFill>
              <a:latin typeface="+mn-lt"/>
              <a:cs typeface="Lato" charset="0"/>
              <a:sym typeface="Lato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438"/>
              </a:spcBef>
              <a:buClr>
                <a:srgbClr val="D9D9D9"/>
              </a:buClr>
              <a:buSzPts val="1500"/>
              <a:buFont typeface="Noto Sans Symbols"/>
              <a:buNone/>
            </a:pPr>
            <a:endParaRPr lang="en-US" altLang="en-US" sz="2200" kern="0" smtClean="0">
              <a:solidFill>
                <a:srgbClr val="000066"/>
              </a:solidFill>
              <a:latin typeface="+mn-lt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ts val="438"/>
              </a:spcBef>
              <a:buClr>
                <a:srgbClr val="D9D9D9"/>
              </a:buClr>
              <a:buSzPts val="1500"/>
              <a:buFont typeface="Noto Sans Symbols"/>
              <a:buNone/>
            </a:pPr>
            <a:endParaRPr lang="en-US" altLang="en-US" sz="2200" kern="0" smtClean="0">
              <a:solidFill>
                <a:srgbClr val="000066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4" name="Google Shape;188;p6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57400"/>
            <a:ext cx="3505200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3200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3;p7"/>
          <p:cNvSpPr txBox="1">
            <a:spLocks/>
          </p:cNvSpPr>
          <p:nvPr/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eaLnBrk="1" hangingPunct="1">
              <a:buClr>
                <a:srgbClr val="D9D9D9"/>
              </a:buClr>
              <a:buSzPts val="3900"/>
            </a:pPr>
            <a:r>
              <a:rPr lang="en-US" altLang="en-US" sz="3900" b="1" kern="0" smtClean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Anchoring the Roller</a:t>
            </a:r>
            <a:endParaRPr lang="en-US" altLang="en-US" sz="2800" kern="0" smtClean="0">
              <a:solidFill>
                <a:srgbClr val="FFFFFF"/>
              </a:solidFill>
              <a:latin typeface="+mn-lt"/>
              <a:cs typeface="Montserrat" charset="0"/>
              <a:sym typeface="Montserrat" charset="0"/>
            </a:endParaRPr>
          </a:p>
        </p:txBody>
      </p:sp>
      <p:sp>
        <p:nvSpPr>
          <p:cNvPr id="3" name="Google Shape;194;p7"/>
          <p:cNvSpPr txBox="1">
            <a:spLocks/>
          </p:cNvSpPr>
          <p:nvPr/>
        </p:nvSpPr>
        <p:spPr bwMode="auto">
          <a:xfrm>
            <a:off x="457200" y="1465263"/>
            <a:ext cx="4038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eaLnBrk="1" hangingPunct="1">
              <a:spcAft>
                <a:spcPts val="1200"/>
              </a:spcAft>
              <a:buClr>
                <a:srgbClr val="D9D9D9"/>
              </a:buClr>
              <a:buSzPts val="1800"/>
              <a:buFont typeface="Noto Sans Symbols"/>
              <a:buChar char="●"/>
            </a:pPr>
            <a:r>
              <a:rPr lang="en-US" altLang="en-US" sz="2600" kern="0" smtClean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Use a double-prong clippie</a:t>
            </a:r>
            <a:endParaRPr lang="en-US" altLang="en-US" sz="1300" kern="0" smtClean="0">
              <a:solidFill>
                <a:srgbClr val="D9D9D9"/>
              </a:solidFill>
              <a:latin typeface="+mn-lt"/>
              <a:cs typeface="Lato" charset="0"/>
              <a:sym typeface="Lato" charset="0"/>
            </a:endParaRPr>
          </a:p>
          <a:p>
            <a:pPr marL="342900" indent="-342900" eaLnBrk="1" hangingPunct="1">
              <a:spcBef>
                <a:spcPts val="525"/>
              </a:spcBef>
              <a:spcAft>
                <a:spcPts val="1200"/>
              </a:spcAft>
              <a:buClr>
                <a:srgbClr val="D9D9D9"/>
              </a:buClr>
              <a:buSzPts val="1800"/>
              <a:buFont typeface="Noto Sans Symbols"/>
              <a:buChar char="●"/>
            </a:pPr>
            <a:r>
              <a:rPr lang="en-US" altLang="en-US" sz="2600" kern="0" smtClean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Slide clippie bottom underneath roller</a:t>
            </a:r>
            <a:endParaRPr lang="en-US" altLang="en-US" sz="1300" kern="0" smtClean="0">
              <a:solidFill>
                <a:srgbClr val="D9D9D9"/>
              </a:solidFill>
              <a:latin typeface="+mn-lt"/>
              <a:cs typeface="Lato" charset="0"/>
              <a:sym typeface="Lato" charset="0"/>
            </a:endParaRPr>
          </a:p>
          <a:p>
            <a:pPr marL="342900" indent="-342900" eaLnBrk="1" hangingPunct="1">
              <a:spcBef>
                <a:spcPts val="525"/>
              </a:spcBef>
              <a:spcAft>
                <a:spcPts val="1200"/>
              </a:spcAft>
              <a:buClr>
                <a:srgbClr val="D9D9D9"/>
              </a:buClr>
              <a:buSzPts val="1800"/>
              <a:buFont typeface="Noto Sans Symbols"/>
              <a:buChar char="●"/>
            </a:pPr>
            <a:r>
              <a:rPr lang="en-US" altLang="en-US" sz="2600" kern="0" smtClean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Attach to the base</a:t>
            </a:r>
            <a:endParaRPr lang="en-US" altLang="en-US" sz="1300" kern="0" smtClean="0">
              <a:solidFill>
                <a:srgbClr val="D9D9D9"/>
              </a:solidFill>
              <a:latin typeface="+mn-lt"/>
              <a:cs typeface="Lato" charset="0"/>
              <a:sym typeface="Lato" charset="0"/>
            </a:endParaRPr>
          </a:p>
          <a:p>
            <a:pPr marL="342900" indent="-342900" eaLnBrk="1" hangingPunct="1">
              <a:spcBef>
                <a:spcPts val="525"/>
              </a:spcBef>
              <a:spcAft>
                <a:spcPts val="1200"/>
              </a:spcAft>
              <a:buClr>
                <a:srgbClr val="D9D9D9"/>
              </a:buClr>
              <a:buSzPts val="1800"/>
              <a:buFont typeface="Noto Sans Symbols"/>
              <a:buChar char="●"/>
            </a:pPr>
            <a:r>
              <a:rPr lang="en-US" altLang="en-US" sz="2600" kern="0" smtClean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Use only one clippie per roller</a:t>
            </a:r>
            <a:endParaRPr lang="en-US" altLang="en-US" sz="1300" kern="0" smtClean="0">
              <a:solidFill>
                <a:srgbClr val="D9D9D9"/>
              </a:solidFill>
              <a:latin typeface="+mn-lt"/>
              <a:cs typeface="Lato" charset="0"/>
              <a:sym typeface="Lato" charset="0"/>
            </a:endParaRPr>
          </a:p>
          <a:p>
            <a:pPr marL="342900" indent="-342900" eaLnBrk="1" hangingPunct="1">
              <a:spcBef>
                <a:spcPts val="525"/>
              </a:spcBef>
              <a:spcAft>
                <a:spcPts val="1200"/>
              </a:spcAft>
              <a:buClr>
                <a:srgbClr val="D9D9D9"/>
              </a:buClr>
              <a:buSzPts val="1800"/>
              <a:buFont typeface="Noto Sans Symbols"/>
              <a:buChar char="●"/>
            </a:pPr>
            <a:r>
              <a:rPr lang="en-US" altLang="en-US" sz="2600" kern="0" smtClean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Do not clip to another roller</a:t>
            </a:r>
            <a:endParaRPr lang="en-US" altLang="en-US" sz="1300" kern="0" smtClean="0">
              <a:solidFill>
                <a:srgbClr val="D9D9D9"/>
              </a:solidFill>
              <a:latin typeface="+mn-lt"/>
              <a:cs typeface="Lato" charset="0"/>
              <a:sym typeface="Lato" charset="0"/>
            </a:endParaRPr>
          </a:p>
        </p:txBody>
      </p:sp>
      <p:pic>
        <p:nvPicPr>
          <p:cNvPr id="4" name="Google Shape;195;p7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05000"/>
            <a:ext cx="3505200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395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1;p8"/>
          <p:cNvSpPr txBox="1">
            <a:spLocks/>
          </p:cNvSpPr>
          <p:nvPr/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eaLnBrk="1" hangingPunct="1">
              <a:buClr>
                <a:srgbClr val="D9D9D9"/>
              </a:buClr>
              <a:buSzPts val="3900"/>
            </a:pPr>
            <a:r>
              <a:rPr lang="en-US" altLang="en-US" sz="3900" b="1" kern="0" smtClean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Completed Wet Set</a:t>
            </a:r>
            <a:endParaRPr lang="en-US" altLang="en-US" sz="2800" kern="0" smtClean="0">
              <a:solidFill>
                <a:srgbClr val="FFFFFF"/>
              </a:solidFill>
              <a:latin typeface="+mn-lt"/>
              <a:cs typeface="Montserrat" charset="0"/>
              <a:sym typeface="Montserrat" charset="0"/>
            </a:endParaRPr>
          </a:p>
        </p:txBody>
      </p:sp>
      <p:sp>
        <p:nvSpPr>
          <p:cNvPr id="3" name="Google Shape;202;p8"/>
          <p:cNvSpPr txBox="1">
            <a:spLocks/>
          </p:cNvSpPr>
          <p:nvPr/>
        </p:nvSpPr>
        <p:spPr bwMode="auto">
          <a:xfrm>
            <a:off x="457200" y="1719263"/>
            <a:ext cx="4038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22733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None/>
              <a:defRPr/>
            </a:pPr>
            <a:endParaRPr lang="en-US" sz="2600" kern="0" smtClean="0">
              <a:solidFill>
                <a:srgbClr val="000066"/>
              </a:solidFill>
              <a:latin typeface="+mn-lt"/>
              <a:sym typeface="Arial"/>
            </a:endParaRPr>
          </a:p>
          <a:p>
            <a:pPr marL="342900" indent="-342900" eaLnBrk="1" fontAlgn="auto" hangingPunct="1">
              <a:spcBef>
                <a:spcPts val="520"/>
              </a:spcBef>
              <a:spcAft>
                <a:spcPts val="1200"/>
              </a:spcAft>
              <a:buClr>
                <a:schemeClr val="dk2"/>
              </a:buClr>
              <a:buSzPts val="1820"/>
              <a:buFont typeface="Noto Sans Symbols"/>
              <a:buChar char="●"/>
              <a:defRPr/>
            </a:pPr>
            <a:r>
              <a:rPr lang="en-US" sz="2600" kern="0" smtClean="0">
                <a:solidFill>
                  <a:srgbClr val="000066"/>
                </a:solidFill>
                <a:latin typeface="+mn-lt"/>
                <a:cs typeface="Arial" panose="020B0604020202020204" pitchFamily="34" charset="0"/>
                <a:sym typeface="Arial"/>
              </a:rPr>
              <a:t>On-base rollers in the top area</a:t>
            </a:r>
            <a:endParaRPr lang="en-US" sz="1300" kern="0" smtClean="0">
              <a:solidFill>
                <a:schemeClr val="lt1"/>
              </a:solidFill>
              <a:latin typeface="+mn-lt"/>
              <a:ea typeface="Lato"/>
              <a:cs typeface="Arial" panose="020B0604020202020204" pitchFamily="34" charset="0"/>
              <a:sym typeface="Lato"/>
            </a:endParaRPr>
          </a:p>
          <a:p>
            <a:pPr marL="342900" indent="-342900" eaLnBrk="1" fontAlgn="auto" hangingPunct="1">
              <a:spcBef>
                <a:spcPts val="520"/>
              </a:spcBef>
              <a:spcAft>
                <a:spcPts val="1200"/>
              </a:spcAft>
              <a:buClr>
                <a:schemeClr val="dk2"/>
              </a:buClr>
              <a:buSzPts val="1820"/>
              <a:buFont typeface="Noto Sans Symbols"/>
              <a:buChar char="●"/>
              <a:defRPr/>
            </a:pPr>
            <a:r>
              <a:rPr lang="en-US" sz="2600" kern="0" smtClean="0">
                <a:solidFill>
                  <a:srgbClr val="000066"/>
                </a:solidFill>
                <a:latin typeface="+mn-lt"/>
                <a:cs typeface="Arial" panose="020B0604020202020204" pitchFamily="34" charset="0"/>
                <a:sym typeface="Arial"/>
              </a:rPr>
              <a:t>Half-base rollers used in crown area</a:t>
            </a:r>
            <a:endParaRPr lang="en-US" sz="1300" kern="0" smtClean="0">
              <a:solidFill>
                <a:schemeClr val="lt1"/>
              </a:solidFill>
              <a:latin typeface="+mn-lt"/>
              <a:ea typeface="Lato"/>
              <a:cs typeface="Arial" panose="020B0604020202020204" pitchFamily="34" charset="0"/>
              <a:sym typeface="Lato"/>
            </a:endParaRPr>
          </a:p>
          <a:p>
            <a:pPr marL="342900" indent="-342900" eaLnBrk="1" fontAlgn="auto" hangingPunct="1">
              <a:spcBef>
                <a:spcPts val="520"/>
              </a:spcBef>
              <a:spcAft>
                <a:spcPts val="1200"/>
              </a:spcAft>
              <a:buClr>
                <a:schemeClr val="dk2"/>
              </a:buClr>
              <a:buSzPts val="1820"/>
              <a:buFont typeface="Noto Sans Symbols"/>
              <a:buChar char="●"/>
              <a:defRPr/>
            </a:pPr>
            <a:r>
              <a:rPr lang="en-US" sz="2600" kern="0" smtClean="0">
                <a:solidFill>
                  <a:srgbClr val="000066"/>
                </a:solidFill>
                <a:latin typeface="+mn-lt"/>
                <a:cs typeface="Arial" panose="020B0604020202020204" pitchFamily="34" charset="0"/>
                <a:sym typeface="Arial"/>
              </a:rPr>
              <a:t>Off-base rollers used in nape area</a:t>
            </a:r>
            <a:endParaRPr lang="en-US" sz="1300" kern="0" dirty="0">
              <a:solidFill>
                <a:schemeClr val="lt1"/>
              </a:solidFill>
              <a:latin typeface="+mn-lt"/>
              <a:ea typeface="Lato"/>
              <a:cs typeface="Arial" panose="020B0604020202020204" pitchFamily="34" charset="0"/>
              <a:sym typeface="Lato"/>
            </a:endParaRPr>
          </a:p>
        </p:txBody>
      </p:sp>
      <p:pic>
        <p:nvPicPr>
          <p:cNvPr id="4" name="Google Shape;203;p8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025" y="1905000"/>
            <a:ext cx="302895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3155385"/>
      </p:ext>
    </p:extLst>
  </p:cSld>
  <p:clrMapOvr>
    <a:masterClrMapping/>
  </p:clrMapOvr>
</p:sld>
</file>

<file path=ppt/theme/theme1.xml><?xml version="1.0" encoding="utf-8"?>
<a:theme xmlns:a="http://schemas.openxmlformats.org/drawingml/2006/main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219</Words>
  <Application>Microsoft Office PowerPoint</Application>
  <PresentationFormat>On-screen Show (4:3)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Montserrat</vt:lpstr>
      <vt:lpstr>Times New Roman</vt:lpstr>
      <vt:lpstr>Noto Sans Symbols</vt:lpstr>
      <vt:lpstr>Arial</vt:lpstr>
      <vt:lpstr>Lato</vt:lpstr>
      <vt:lpstr>Focus</vt:lpstr>
      <vt:lpstr>Hairstyling &amp; Aesthetics TXJ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Hairstyling &amp; Aesthetics TXJ</dc:title>
  <dc:creator>Bill Fetter</dc:creator>
  <cp:lastModifiedBy>Bill Fetter</cp:lastModifiedBy>
  <cp:revision>7</cp:revision>
  <dcterms:created xsi:type="dcterms:W3CDTF">1601-01-01T00:00:00Z</dcterms:created>
  <dcterms:modified xsi:type="dcterms:W3CDTF">2021-08-14T23:05:18Z</dcterms:modified>
</cp:coreProperties>
</file>