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0"/>
  </p:notesMasterIdLst>
  <p:sldIdLst>
    <p:sldId id="264" r:id="rId2"/>
    <p:sldId id="265" r:id="rId3"/>
    <p:sldId id="266" r:id="rId4"/>
    <p:sldId id="267" r:id="rId5"/>
    <p:sldId id="268" r:id="rId6"/>
    <p:sldId id="269" r:id="rId7"/>
    <p:sldId id="270" r:id="rId8"/>
    <p:sldId id="271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FF"/>
    <a:srgbClr val="FF9900"/>
    <a:srgbClr val="980000"/>
    <a:srgbClr val="FF00FF"/>
    <a:srgbClr val="00FFFF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690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3;n"/>
          <p:cNvSpPr txBox="1">
            <a:spLocks noGrp="1"/>
          </p:cNvSpPr>
          <p:nvPr>
            <p:ph type="ftr" idx="11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b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240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4339" name="Google Shape;4;n"/>
          <p:cNvSpPr txBox="1">
            <a:spLocks noGrp="1"/>
          </p:cNvSpPr>
          <p:nvPr>
            <p:ph type="sldNum" idx="12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b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Font typeface="Arial" panose="020B0604020202020204" pitchFamily="34" charset="0"/>
              <a:buNone/>
              <a:defRPr sz="240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defRPr>
            </a:lvl1pPr>
          </a:lstStyle>
          <a:p>
            <a:fld id="{8599EC9D-EE76-4C1B-A274-7A8ED9402F1D}" type="slidenum">
              <a:rPr lang="en-US" altLang="en-US"/>
              <a:pPr/>
              <a:t>‹#›</a:t>
            </a:fld>
            <a:endParaRPr lang="en-US" altLang="en-US" sz="140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14340" name="Google Shape;5;n"/>
          <p:cNvSpPr txBox="1">
            <a:spLocks noGrp="1"/>
          </p:cNvSpPr>
          <p:nvPr>
            <p:ph type="hdr" idx="2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t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120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4341" name="Google Shape;6;n"/>
          <p:cNvSpPr txBox="1">
            <a:spLocks noGrp="1"/>
          </p:cNvSpPr>
          <p:nvPr>
            <p:ph type="dt" idx="10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120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4342" name="Google Shape;7;n"/>
          <p:cNvSpPr>
            <a:spLocks noGrp="1" noRot="1" noChangeAspect="1"/>
          </p:cNvSpPr>
          <p:nvPr>
            <p:ph type="sldImg" idx="3"/>
          </p:nvPr>
        </p:nvSpPr>
        <p:spPr bwMode="auto">
          <a:xfrm>
            <a:off x="1143000" y="685800"/>
            <a:ext cx="4572000" cy="3429000"/>
          </a:xfrm>
          <a:custGeom>
            <a:avLst/>
            <a:gdLst>
              <a:gd name="T0" fmla="*/ 0 w 120000"/>
              <a:gd name="T1" fmla="*/ 0 h 120000"/>
              <a:gd name="T2" fmla="*/ 120000 w 120000"/>
              <a:gd name="T3" fmla="*/ 0 h 120000"/>
              <a:gd name="T4" fmla="*/ 120000 w 120000"/>
              <a:gd name="T5" fmla="*/ 120000 h 120000"/>
              <a:gd name="T6" fmla="*/ 0 w 120000"/>
              <a:gd name="T7" fmla="*/ 120000 h 120000"/>
              <a:gd name="T8" fmla="*/ 0 w 120000"/>
              <a:gd name="T9" fmla="*/ 0 h 12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4343" name="Google Shape;8;n"/>
          <p:cNvSpPr txBox="1"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smtClean="0">
              <a:sym typeface="Arial" panose="020B0604020202020204" pitchFamily="34" charset="0"/>
            </a:endParaRPr>
          </a:p>
        </p:txBody>
      </p:sp>
      <p:sp>
        <p:nvSpPr>
          <p:cNvPr id="14344" name="Google Shape;9;n"/>
          <p:cNvSpPr txBox="1">
            <a:spLocks noGrp="1"/>
          </p:cNvSpPr>
          <p:nvPr>
            <p:ph type="ft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b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120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4345" name="Google Shape;10;n"/>
          <p:cNvSpPr txBox="1">
            <a:spLocks noGrp="1"/>
          </p:cNvSpPr>
          <p:nvPr>
            <p:ph type="sldNum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ts val="1200"/>
              <a:buFont typeface="Times New Roman" panose="02020603050405020304" pitchFamily="18" charset="0"/>
              <a:buNone/>
              <a:defRPr sz="120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defRPr>
            </a:lvl1pPr>
          </a:lstStyle>
          <a:p>
            <a:fld id="{A666997E-C8C8-4B60-87E4-35B51119F57A}" type="slidenum">
              <a:rPr lang="en-US" altLang="en-US"/>
              <a:pPr/>
              <a:t>‹#›</a:t>
            </a:fld>
            <a:endParaRPr lang="en-US" altLang="en-US" sz="140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L="457200" indent="-22860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1pPr>
    <a:lvl2pPr marL="914400" lvl="1" indent="-22860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2pPr>
    <a:lvl3pPr marL="1371600" lvl="2" indent="-22860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3pPr>
    <a:lvl4pPr marL="1828800" lvl="3" indent="-22860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4pPr>
    <a:lvl5pPr marL="2286000" lvl="4" indent="-22860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6;ge4599e650d_0_184"/>
          <p:cNvSpPr/>
          <p:nvPr/>
        </p:nvSpPr>
        <p:spPr>
          <a:xfrm rot="5400000">
            <a:off x="7226300" y="274638"/>
            <a:ext cx="2192338" cy="1643062"/>
          </a:xfrm>
          <a:prstGeom prst="diagStripe">
            <a:avLst>
              <a:gd name="adj" fmla="val 0"/>
            </a:avLst>
          </a:prstGeom>
          <a:solidFill>
            <a:schemeClr val="lt1">
              <a:alpha val="3030"/>
            </a:schemeClr>
          </a:solidFill>
          <a:ln>
            <a:noFill/>
          </a:ln>
        </p:spPr>
        <p:txBody>
          <a:bodyPr spcFirstLastPara="1" lIns="91425" tIns="91425" rIns="91425" bIns="91425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kern="0"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" name="Google Shape;17;ge4599e650d_0_184"/>
          <p:cNvGrpSpPr>
            <a:grpSpLocks/>
          </p:cNvGrpSpPr>
          <p:nvPr/>
        </p:nvGrpSpPr>
        <p:grpSpPr bwMode="auto">
          <a:xfrm>
            <a:off x="0" y="0"/>
            <a:ext cx="5153025" cy="6846888"/>
            <a:chOff x="0" y="75"/>
            <a:chExt cx="5153705" cy="5152950"/>
          </a:xfrm>
        </p:grpSpPr>
        <p:sp>
          <p:nvSpPr>
            <p:cNvPr id="6" name="Google Shape;18;ge4599e650d_0_184"/>
            <p:cNvSpPr/>
            <p:nvPr/>
          </p:nvSpPr>
          <p:spPr>
            <a:xfrm rot="-5400000">
              <a:off x="378" y="-303"/>
              <a:ext cx="5152950" cy="5153705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" name="Google Shape;19;ge4599e650d_0_184"/>
            <p:cNvSpPr/>
            <p:nvPr/>
          </p:nvSpPr>
          <p:spPr>
            <a:xfrm rot="-5400000">
              <a:off x="-84" y="1145923"/>
              <a:ext cx="3996433" cy="3996265"/>
            </a:xfrm>
            <a:prstGeom prst="diagStripe">
              <a:avLst>
                <a:gd name="adj" fmla="val 58774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" name="Google Shape;20;ge4599e650d_0_184"/>
            <p:cNvSpPr/>
            <p:nvPr/>
          </p:nvSpPr>
          <p:spPr>
            <a:xfrm rot="-5400000">
              <a:off x="1939" y="-275"/>
              <a:ext cx="2299891" cy="2300591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" name="Google Shape;21;ge4599e650d_0_184"/>
            <p:cNvSpPr/>
            <p:nvPr/>
          </p:nvSpPr>
          <p:spPr>
            <a:xfrm flipH="1">
              <a:off x="652549" y="590281"/>
              <a:ext cx="2300591" cy="2299891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2" name="Google Shape;22;ge4599e650d_0_184"/>
          <p:cNvSpPr txBox="1">
            <a:spLocks noGrp="1"/>
          </p:cNvSpPr>
          <p:nvPr>
            <p:ph type="ctrTitle"/>
          </p:nvPr>
        </p:nvSpPr>
        <p:spPr>
          <a:xfrm>
            <a:off x="3537150" y="2104533"/>
            <a:ext cx="5017500" cy="2105100"/>
          </a:xfrm>
          <a:prstGeom prst="rect">
            <a:avLst/>
          </a:prstGeom>
        </p:spPr>
        <p:txBody>
          <a:bodyPr spcFirstLastPara="1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23" name="Google Shape;23;ge4599e650d_0_184"/>
          <p:cNvSpPr txBox="1">
            <a:spLocks noGrp="1"/>
          </p:cNvSpPr>
          <p:nvPr>
            <p:ph type="subTitle" idx="1"/>
          </p:nvPr>
        </p:nvSpPr>
        <p:spPr>
          <a:xfrm>
            <a:off x="5083950" y="5233233"/>
            <a:ext cx="3470700" cy="674700"/>
          </a:xfrm>
          <a:prstGeom prst="rect">
            <a:avLst/>
          </a:prstGeom>
        </p:spPr>
        <p:txBody>
          <a:bodyPr spcFirstLastPara="1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>
            <a:endParaRPr/>
          </a:p>
        </p:txBody>
      </p:sp>
      <p:sp>
        <p:nvSpPr>
          <p:cNvPr id="10" name="Google Shape;24;ge4599e650d_0_184"/>
          <p:cNvSpPr txBox="1"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473484D-69E7-47A7-B3FA-6F24597C61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5194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oogle Shape;112;ge4599e650d_0_280"/>
          <p:cNvGrpSpPr>
            <a:grpSpLocks/>
          </p:cNvGrpSpPr>
          <p:nvPr/>
        </p:nvGrpSpPr>
        <p:grpSpPr bwMode="auto">
          <a:xfrm>
            <a:off x="4406900" y="0"/>
            <a:ext cx="4737100" cy="6858000"/>
            <a:chOff x="4406400" y="0"/>
            <a:chExt cx="4737600" cy="5143065"/>
          </a:xfrm>
        </p:grpSpPr>
        <p:sp>
          <p:nvSpPr>
            <p:cNvPr id="5" name="Google Shape;113;ge4599e650d_0_280"/>
            <p:cNvSpPr/>
            <p:nvPr/>
          </p:nvSpPr>
          <p:spPr>
            <a:xfrm rot="5400000">
              <a:off x="4408438" y="-2038"/>
              <a:ext cx="4733525" cy="4737600"/>
            </a:xfrm>
            <a:prstGeom prst="diagStripe">
              <a:avLst>
                <a:gd name="adj" fmla="val 49469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" name="Google Shape;114;ge4599e650d_0_280"/>
            <p:cNvSpPr/>
            <p:nvPr/>
          </p:nvSpPr>
          <p:spPr>
            <a:xfrm rot="5400000">
              <a:off x="4840639" y="5546"/>
              <a:ext cx="4297793" cy="4286702"/>
            </a:xfrm>
            <a:prstGeom prst="diagStripe">
              <a:avLst>
                <a:gd name="adj" fmla="val 0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" name="Google Shape;115;ge4599e650d_0_280"/>
            <p:cNvSpPr/>
            <p:nvPr/>
          </p:nvSpPr>
          <p:spPr>
            <a:xfrm rot="-5400000">
              <a:off x="5618464" y="1236282"/>
              <a:ext cx="808366" cy="80971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" name="Google Shape;116;ge4599e650d_0_280"/>
            <p:cNvSpPr/>
            <p:nvPr/>
          </p:nvSpPr>
          <p:spPr>
            <a:xfrm flipH="1">
              <a:off x="5849590" y="1444106"/>
              <a:ext cx="809710" cy="808366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" name="Google Shape;117;ge4599e650d_0_280"/>
            <p:cNvSpPr/>
            <p:nvPr/>
          </p:nvSpPr>
          <p:spPr>
            <a:xfrm rot="-5400000">
              <a:off x="5987000" y="2469864"/>
              <a:ext cx="809557" cy="808123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" name="Google Shape;118;ge4599e650d_0_280"/>
            <p:cNvSpPr/>
            <p:nvPr/>
          </p:nvSpPr>
          <p:spPr>
            <a:xfrm flipH="1">
              <a:off x="6222692" y="2677490"/>
              <a:ext cx="808123" cy="808366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" name="Google Shape;119;ge4599e650d_0_280"/>
            <p:cNvSpPr/>
            <p:nvPr/>
          </p:nvSpPr>
          <p:spPr>
            <a:xfrm rot="-5400000">
              <a:off x="6675849" y="1861308"/>
              <a:ext cx="808366" cy="80971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" name="Google Shape;120;ge4599e650d_0_280"/>
            <p:cNvSpPr/>
            <p:nvPr/>
          </p:nvSpPr>
          <p:spPr>
            <a:xfrm flipH="1">
              <a:off x="6908564" y="2069131"/>
              <a:ext cx="808123" cy="809557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Google Shape;121;ge4599e650d_0_280"/>
            <p:cNvSpPr/>
            <p:nvPr/>
          </p:nvSpPr>
          <p:spPr>
            <a:xfrm rot="-5400000">
              <a:off x="6861012" y="2477404"/>
              <a:ext cx="809557" cy="80971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" name="Google Shape;122;ge4599e650d_0_280"/>
            <p:cNvSpPr/>
            <p:nvPr/>
          </p:nvSpPr>
          <p:spPr>
            <a:xfrm flipH="1">
              <a:off x="7965951" y="2692966"/>
              <a:ext cx="808123" cy="808366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" name="Google Shape;123;ge4599e650d_0_280"/>
            <p:cNvSpPr/>
            <p:nvPr/>
          </p:nvSpPr>
          <p:spPr>
            <a:xfrm flipH="1">
              <a:off x="8145358" y="3308467"/>
              <a:ext cx="808122" cy="809557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Google Shape;124;ge4599e650d_0_280"/>
            <p:cNvSpPr/>
            <p:nvPr/>
          </p:nvSpPr>
          <p:spPr>
            <a:xfrm rot="-5400000">
              <a:off x="7048157" y="3095485"/>
              <a:ext cx="808366" cy="808123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" name="Google Shape;125;ge4599e650d_0_280"/>
            <p:cNvSpPr/>
            <p:nvPr/>
          </p:nvSpPr>
          <p:spPr>
            <a:xfrm flipH="1">
              <a:off x="7276903" y="3302514"/>
              <a:ext cx="808123" cy="808366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" name="Google Shape;126;ge4599e650d_0_280"/>
            <p:cNvSpPr/>
            <p:nvPr/>
          </p:nvSpPr>
          <p:spPr>
            <a:xfrm rot="-5400000">
              <a:off x="7227565" y="3710986"/>
              <a:ext cx="808366" cy="808122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" name="Google Shape;127;ge4599e650d_0_280"/>
            <p:cNvSpPr/>
            <p:nvPr/>
          </p:nvSpPr>
          <p:spPr>
            <a:xfrm flipH="1">
              <a:off x="7462661" y="3918016"/>
              <a:ext cx="808122" cy="809557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Google Shape;128;ge4599e650d_0_280"/>
            <p:cNvSpPr/>
            <p:nvPr/>
          </p:nvSpPr>
          <p:spPr>
            <a:xfrm rot="-5400000">
              <a:off x="8101773" y="3718724"/>
              <a:ext cx="809557" cy="808123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" name="Google Shape;129;ge4599e650d_0_280"/>
            <p:cNvSpPr/>
            <p:nvPr/>
          </p:nvSpPr>
          <p:spPr>
            <a:xfrm flipH="1">
              <a:off x="8334290" y="3926349"/>
              <a:ext cx="809710" cy="808366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" name="Google Shape;130;ge4599e650d_0_280"/>
            <p:cNvSpPr/>
            <p:nvPr/>
          </p:nvSpPr>
          <p:spPr>
            <a:xfrm rot="-5400000">
              <a:off x="8288127" y="4334821"/>
              <a:ext cx="808366" cy="808122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1" name="Google Shape;131;ge4599e650d_0_280"/>
          <p:cNvSpPr txBox="1">
            <a:spLocks noGrp="1"/>
          </p:cNvSpPr>
          <p:nvPr>
            <p:ph type="title"/>
          </p:nvPr>
        </p:nvSpPr>
        <p:spPr>
          <a:xfrm>
            <a:off x="823850" y="1712900"/>
            <a:ext cx="4776000" cy="1734300"/>
          </a:xfrm>
          <a:prstGeom prst="rect">
            <a:avLst/>
          </a:prstGeom>
        </p:spPr>
        <p:txBody>
          <a:bodyPr spcFirstLastPara="1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32" name="Google Shape;132;ge4599e650d_0_280"/>
          <p:cNvSpPr txBox="1">
            <a:spLocks noGrp="1"/>
          </p:cNvSpPr>
          <p:nvPr>
            <p:ph type="body" idx="1"/>
          </p:nvPr>
        </p:nvSpPr>
        <p:spPr>
          <a:xfrm>
            <a:off x="823850" y="3524166"/>
            <a:ext cx="4776000" cy="1625100"/>
          </a:xfrm>
          <a:prstGeom prst="rect">
            <a:avLst/>
          </a:prstGeom>
        </p:spPr>
        <p:txBody>
          <a:bodyPr spcFirstLastPara="1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133;ge4599e650d_0_280"/>
          <p:cNvSpPr txBox="1"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83BFD3B-F387-4122-BE8D-D7C239A06F5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6512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4;ge4599e650d_0_180"/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7A6B12-CCF7-4E77-A90D-CA5B279568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31632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text on left, two objects on right" type="txAndTwoObj">
  <p:cSld name="TEXT_AND_TWO_OBJECTS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37;ge4599e650d_0_305"/>
          <p:cNvSpPr txBox="1">
            <a:spLocks noGrp="1"/>
          </p:cNvSpPr>
          <p:nvPr>
            <p:ph type="dt" idx="10"/>
          </p:nvPr>
        </p:nvSpPr>
        <p:spPr bwMode="auto">
          <a:xfrm>
            <a:off x="457200" y="6248400"/>
            <a:ext cx="34290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t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/>
            </a:lvl1pPr>
          </a:lstStyle>
          <a:p>
            <a:endParaRPr lang="en-US" altLang="en-US"/>
          </a:p>
        </p:txBody>
      </p:sp>
      <p:sp>
        <p:nvSpPr>
          <p:cNvPr id="3" name="Google Shape;138;ge4599e650d_0_305"/>
          <p:cNvSpPr txBox="1">
            <a:spLocks noGrp="1"/>
          </p:cNvSpPr>
          <p:nvPr>
            <p:ph type="ftr" idx="11"/>
          </p:nvPr>
        </p:nvSpPr>
        <p:spPr bwMode="auto">
          <a:xfrm>
            <a:off x="3124200" y="6248400"/>
            <a:ext cx="45720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/>
            </a:lvl1pPr>
          </a:lstStyle>
          <a:p>
            <a:endParaRPr lang="en-US" altLang="en-US"/>
          </a:p>
        </p:txBody>
      </p:sp>
      <p:sp>
        <p:nvSpPr>
          <p:cNvPr id="4" name="Google Shape;139;ge4599e650d_0_30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3600" cy="457200"/>
          </a:xfrm>
        </p:spPr>
        <p:txBody>
          <a:bodyPr tIns="45700" bIns="45700" anchor="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fld id="{92ED315C-97BE-4671-A351-A0CCADD985CF}" type="slidenum">
              <a:rPr lang="en-US" altLang="en-US"/>
              <a:pPr/>
              <a:t>‹#›</a:t>
            </a:fld>
            <a:endParaRPr lang="en-US" altLang="en-US">
              <a:latin typeface="Lato" charset="0"/>
              <a:cs typeface="Lato" charset="0"/>
              <a:sym typeface="Lat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06297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text on left, text on right">
  <p:cSld name="TITLE_AND_TWO_COLUMNS_1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41;ge4599e650d_0_309"/>
          <p:cNvSpPr txBox="1">
            <a:spLocks noGrp="1"/>
          </p:cNvSpPr>
          <p:nvPr>
            <p:ph type="dt" idx="10"/>
          </p:nvPr>
        </p:nvSpPr>
        <p:spPr bwMode="auto">
          <a:xfrm>
            <a:off x="457200" y="6248400"/>
            <a:ext cx="34290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t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/>
            </a:lvl1pPr>
          </a:lstStyle>
          <a:p>
            <a:endParaRPr lang="en-US" altLang="en-US"/>
          </a:p>
        </p:txBody>
      </p:sp>
      <p:sp>
        <p:nvSpPr>
          <p:cNvPr id="3" name="Google Shape;142;ge4599e650d_0_309"/>
          <p:cNvSpPr txBox="1">
            <a:spLocks noGrp="1"/>
          </p:cNvSpPr>
          <p:nvPr>
            <p:ph type="ftr" idx="11"/>
          </p:nvPr>
        </p:nvSpPr>
        <p:spPr bwMode="auto">
          <a:xfrm>
            <a:off x="3124200" y="6248400"/>
            <a:ext cx="45720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/>
            </a:lvl1pPr>
          </a:lstStyle>
          <a:p>
            <a:endParaRPr lang="en-US" altLang="en-US"/>
          </a:p>
        </p:txBody>
      </p:sp>
      <p:sp>
        <p:nvSpPr>
          <p:cNvPr id="4" name="Google Shape;143;ge4599e650d_0_30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3600" cy="457200"/>
          </a:xfrm>
        </p:spPr>
        <p:txBody>
          <a:bodyPr tIns="45700" bIns="45700" anchor="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fld id="{ECEA2DE3-CAC1-4B82-8C97-BFCDF8AE18D2}" type="slidenum">
              <a:rPr lang="en-US" altLang="en-US"/>
              <a:pPr/>
              <a:t>‹#›</a:t>
            </a:fld>
            <a:endParaRPr lang="en-US" altLang="en-US">
              <a:latin typeface="Lato" charset="0"/>
              <a:cs typeface="Lato" charset="0"/>
              <a:sym typeface="Lat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6271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oogle Shape;26;ge4599e650d_0_194"/>
          <p:cNvGrpSpPr>
            <a:grpSpLocks/>
          </p:cNvGrpSpPr>
          <p:nvPr/>
        </p:nvGrpSpPr>
        <p:grpSpPr bwMode="auto">
          <a:xfrm>
            <a:off x="4406900" y="0"/>
            <a:ext cx="4737100" cy="6858000"/>
            <a:chOff x="4406400" y="0"/>
            <a:chExt cx="4737600" cy="5143065"/>
          </a:xfrm>
        </p:grpSpPr>
        <p:sp>
          <p:nvSpPr>
            <p:cNvPr id="4" name="Google Shape;27;ge4599e650d_0_194"/>
            <p:cNvSpPr/>
            <p:nvPr/>
          </p:nvSpPr>
          <p:spPr>
            <a:xfrm rot="5400000">
              <a:off x="4408438" y="-2038"/>
              <a:ext cx="4733525" cy="4737600"/>
            </a:xfrm>
            <a:prstGeom prst="diagStripe">
              <a:avLst>
                <a:gd name="adj" fmla="val 49469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" name="Google Shape;28;ge4599e650d_0_194"/>
            <p:cNvSpPr/>
            <p:nvPr/>
          </p:nvSpPr>
          <p:spPr>
            <a:xfrm rot="5400000">
              <a:off x="4840639" y="5546"/>
              <a:ext cx="4297793" cy="4286702"/>
            </a:xfrm>
            <a:prstGeom prst="diagStripe">
              <a:avLst>
                <a:gd name="adj" fmla="val 0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" name="Google Shape;29;ge4599e650d_0_194"/>
            <p:cNvSpPr/>
            <p:nvPr/>
          </p:nvSpPr>
          <p:spPr>
            <a:xfrm rot="-5400000">
              <a:off x="5618464" y="1236282"/>
              <a:ext cx="808366" cy="80971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" name="Google Shape;30;ge4599e650d_0_194"/>
            <p:cNvSpPr/>
            <p:nvPr/>
          </p:nvSpPr>
          <p:spPr>
            <a:xfrm flipH="1">
              <a:off x="5849590" y="1444106"/>
              <a:ext cx="809710" cy="808366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" name="Google Shape;31;ge4599e650d_0_194"/>
            <p:cNvSpPr/>
            <p:nvPr/>
          </p:nvSpPr>
          <p:spPr>
            <a:xfrm rot="-5400000">
              <a:off x="5987000" y="2469864"/>
              <a:ext cx="809557" cy="808123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" name="Google Shape;32;ge4599e650d_0_194"/>
            <p:cNvSpPr/>
            <p:nvPr/>
          </p:nvSpPr>
          <p:spPr>
            <a:xfrm flipH="1">
              <a:off x="6222692" y="2677490"/>
              <a:ext cx="808123" cy="808366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" name="Google Shape;33;ge4599e650d_0_194"/>
            <p:cNvSpPr/>
            <p:nvPr/>
          </p:nvSpPr>
          <p:spPr>
            <a:xfrm rot="-5400000">
              <a:off x="6675849" y="1861308"/>
              <a:ext cx="808366" cy="80971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" name="Google Shape;34;ge4599e650d_0_194"/>
            <p:cNvSpPr/>
            <p:nvPr/>
          </p:nvSpPr>
          <p:spPr>
            <a:xfrm flipH="1">
              <a:off x="6908564" y="2069131"/>
              <a:ext cx="808123" cy="809557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" name="Google Shape;35;ge4599e650d_0_194"/>
            <p:cNvSpPr/>
            <p:nvPr/>
          </p:nvSpPr>
          <p:spPr>
            <a:xfrm rot="-5400000">
              <a:off x="6861012" y="2477404"/>
              <a:ext cx="809557" cy="80971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Google Shape;36;ge4599e650d_0_194"/>
            <p:cNvSpPr/>
            <p:nvPr/>
          </p:nvSpPr>
          <p:spPr>
            <a:xfrm flipH="1">
              <a:off x="7965951" y="2692966"/>
              <a:ext cx="808123" cy="808366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" name="Google Shape;37;ge4599e650d_0_194"/>
            <p:cNvSpPr/>
            <p:nvPr/>
          </p:nvSpPr>
          <p:spPr>
            <a:xfrm flipH="1">
              <a:off x="8145358" y="3308467"/>
              <a:ext cx="808122" cy="809557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" name="Google Shape;38;ge4599e650d_0_194"/>
            <p:cNvSpPr/>
            <p:nvPr/>
          </p:nvSpPr>
          <p:spPr>
            <a:xfrm rot="-5400000">
              <a:off x="7048157" y="3095485"/>
              <a:ext cx="808366" cy="808123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Google Shape;39;ge4599e650d_0_194"/>
            <p:cNvSpPr/>
            <p:nvPr/>
          </p:nvSpPr>
          <p:spPr>
            <a:xfrm flipH="1">
              <a:off x="7276903" y="3302514"/>
              <a:ext cx="808123" cy="808366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" name="Google Shape;40;ge4599e650d_0_194"/>
            <p:cNvSpPr/>
            <p:nvPr/>
          </p:nvSpPr>
          <p:spPr>
            <a:xfrm rot="-5400000">
              <a:off x="7227565" y="3710986"/>
              <a:ext cx="808366" cy="808122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" name="Google Shape;41;ge4599e650d_0_194"/>
            <p:cNvSpPr/>
            <p:nvPr/>
          </p:nvSpPr>
          <p:spPr>
            <a:xfrm flipH="1">
              <a:off x="7462661" y="3918016"/>
              <a:ext cx="808122" cy="809557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" name="Google Shape;42;ge4599e650d_0_194"/>
            <p:cNvSpPr/>
            <p:nvPr/>
          </p:nvSpPr>
          <p:spPr>
            <a:xfrm rot="-5400000">
              <a:off x="8101773" y="3718724"/>
              <a:ext cx="809557" cy="808123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Google Shape;43;ge4599e650d_0_194"/>
            <p:cNvSpPr/>
            <p:nvPr/>
          </p:nvSpPr>
          <p:spPr>
            <a:xfrm flipH="1">
              <a:off x="8334290" y="3926349"/>
              <a:ext cx="809710" cy="808366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" name="Google Shape;44;ge4599e650d_0_194"/>
            <p:cNvSpPr/>
            <p:nvPr/>
          </p:nvSpPr>
          <p:spPr>
            <a:xfrm rot="-5400000">
              <a:off x="8288127" y="4334821"/>
              <a:ext cx="808366" cy="808122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5" name="Google Shape;45;ge4599e650d_0_194"/>
          <p:cNvSpPr txBox="1">
            <a:spLocks noGrp="1"/>
          </p:cNvSpPr>
          <p:nvPr>
            <p:ph type="title"/>
          </p:nvPr>
        </p:nvSpPr>
        <p:spPr>
          <a:xfrm>
            <a:off x="823850" y="2737333"/>
            <a:ext cx="4587000" cy="1531500"/>
          </a:xfrm>
          <a:prstGeom prst="rect">
            <a:avLst/>
          </a:prstGeom>
        </p:spPr>
        <p:txBody>
          <a:bodyPr spcFirstLastPara="1" anchor="ctr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46;ge4599e650d_0_194"/>
          <p:cNvSpPr txBox="1"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412512E-F472-4E68-BC5C-F752D0C325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2828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oogle Shape;48;ge4599e650d_0_216"/>
          <p:cNvGrpSpPr>
            <a:grpSpLocks/>
          </p:cNvGrpSpPr>
          <p:nvPr/>
        </p:nvGrpSpPr>
        <p:grpSpPr bwMode="auto">
          <a:xfrm>
            <a:off x="0" y="508000"/>
            <a:ext cx="1038225" cy="1355725"/>
            <a:chOff x="0" y="381001"/>
            <a:chExt cx="1037850" cy="1016287"/>
          </a:xfrm>
        </p:grpSpPr>
        <p:sp>
          <p:nvSpPr>
            <p:cNvPr id="5" name="Google Shape;49;ge4599e650d_0_216"/>
            <p:cNvSpPr/>
            <p:nvPr/>
          </p:nvSpPr>
          <p:spPr>
            <a:xfrm rot="-5400000">
              <a:off x="56" y="380945"/>
              <a:ext cx="809221" cy="809333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" name="Google Shape;50;ge4599e650d_0_216"/>
            <p:cNvSpPr/>
            <p:nvPr/>
          </p:nvSpPr>
          <p:spPr>
            <a:xfrm flipH="1">
              <a:off x="228517" y="588067"/>
              <a:ext cx="809333" cy="809221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1" name="Google Shape;51;ge4599e650d_0_216"/>
          <p:cNvSpPr txBox="1">
            <a:spLocks noGrp="1"/>
          </p:cNvSpPr>
          <p:nvPr>
            <p:ph type="title"/>
          </p:nvPr>
        </p:nvSpPr>
        <p:spPr>
          <a:xfrm>
            <a:off x="1297500" y="525000"/>
            <a:ext cx="7038900" cy="1218900"/>
          </a:xfrm>
          <a:prstGeom prst="rect">
            <a:avLst/>
          </a:prstGeom>
        </p:spPr>
        <p:txBody>
          <a:bodyPr spcFirstLastPara="1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2" name="Google Shape;52;ge4599e650d_0_216"/>
          <p:cNvSpPr txBox="1">
            <a:spLocks noGrp="1"/>
          </p:cNvSpPr>
          <p:nvPr>
            <p:ph type="body" idx="1"/>
          </p:nvPr>
        </p:nvSpPr>
        <p:spPr>
          <a:xfrm>
            <a:off x="1297500" y="2090067"/>
            <a:ext cx="7038900" cy="3881700"/>
          </a:xfrm>
          <a:prstGeom prst="rect">
            <a:avLst/>
          </a:prstGeom>
        </p:spPr>
        <p:txBody>
          <a:bodyPr spcFirstLastPara="1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7" name="Google Shape;53;ge4599e650d_0_216"/>
          <p:cNvSpPr txBox="1"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20F5B28-4960-4F2D-885C-6567444011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5547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oogle Shape;55;ge4599e650d_0_223"/>
          <p:cNvGrpSpPr>
            <a:grpSpLocks/>
          </p:cNvGrpSpPr>
          <p:nvPr/>
        </p:nvGrpSpPr>
        <p:grpSpPr bwMode="auto">
          <a:xfrm>
            <a:off x="0" y="508000"/>
            <a:ext cx="1038225" cy="1355725"/>
            <a:chOff x="0" y="381001"/>
            <a:chExt cx="1037850" cy="1016287"/>
          </a:xfrm>
        </p:grpSpPr>
        <p:sp>
          <p:nvSpPr>
            <p:cNvPr id="6" name="Google Shape;56;ge4599e650d_0_223"/>
            <p:cNvSpPr/>
            <p:nvPr/>
          </p:nvSpPr>
          <p:spPr>
            <a:xfrm rot="-5400000">
              <a:off x="56" y="380945"/>
              <a:ext cx="809221" cy="809333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" name="Google Shape;57;ge4599e650d_0_223"/>
            <p:cNvSpPr/>
            <p:nvPr/>
          </p:nvSpPr>
          <p:spPr>
            <a:xfrm flipH="1">
              <a:off x="228517" y="588067"/>
              <a:ext cx="809333" cy="809221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8" name="Google Shape;58;ge4599e650d_0_223"/>
          <p:cNvSpPr txBox="1">
            <a:spLocks noGrp="1"/>
          </p:cNvSpPr>
          <p:nvPr>
            <p:ph type="title"/>
          </p:nvPr>
        </p:nvSpPr>
        <p:spPr>
          <a:xfrm>
            <a:off x="1297500" y="525000"/>
            <a:ext cx="7038900" cy="1218900"/>
          </a:xfrm>
          <a:prstGeom prst="rect">
            <a:avLst/>
          </a:prstGeom>
        </p:spPr>
        <p:txBody>
          <a:bodyPr spcFirstLastPara="1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9" name="Google Shape;59;ge4599e650d_0_223"/>
          <p:cNvSpPr txBox="1">
            <a:spLocks noGrp="1"/>
          </p:cNvSpPr>
          <p:nvPr>
            <p:ph type="body" idx="1"/>
          </p:nvPr>
        </p:nvSpPr>
        <p:spPr>
          <a:xfrm>
            <a:off x="1297500" y="2090067"/>
            <a:ext cx="3403200" cy="3881700"/>
          </a:xfrm>
          <a:prstGeom prst="rect">
            <a:avLst/>
          </a:prstGeom>
        </p:spPr>
        <p:txBody>
          <a:bodyPr spcFirstLastPara="1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60" name="Google Shape;60;ge4599e650d_0_223"/>
          <p:cNvSpPr txBox="1">
            <a:spLocks noGrp="1"/>
          </p:cNvSpPr>
          <p:nvPr>
            <p:ph type="body" idx="2"/>
          </p:nvPr>
        </p:nvSpPr>
        <p:spPr>
          <a:xfrm>
            <a:off x="4933221" y="2090067"/>
            <a:ext cx="3403200" cy="3881700"/>
          </a:xfrm>
          <a:prstGeom prst="rect">
            <a:avLst/>
          </a:prstGeom>
        </p:spPr>
        <p:txBody>
          <a:bodyPr spcFirstLastPara="1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8" name="Google Shape;61;ge4599e650d_0_223"/>
          <p:cNvSpPr txBox="1"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AA7BA1A-80FA-4D30-9A59-813E0010B1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726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oogle Shape;63;ge4599e650d_0_231"/>
          <p:cNvGrpSpPr>
            <a:grpSpLocks/>
          </p:cNvGrpSpPr>
          <p:nvPr/>
        </p:nvGrpSpPr>
        <p:grpSpPr bwMode="auto">
          <a:xfrm>
            <a:off x="0" y="508000"/>
            <a:ext cx="1038225" cy="1355725"/>
            <a:chOff x="0" y="381001"/>
            <a:chExt cx="1037850" cy="1016287"/>
          </a:xfrm>
        </p:grpSpPr>
        <p:sp>
          <p:nvSpPr>
            <p:cNvPr id="4" name="Google Shape;64;ge4599e650d_0_231"/>
            <p:cNvSpPr/>
            <p:nvPr/>
          </p:nvSpPr>
          <p:spPr>
            <a:xfrm rot="-5400000">
              <a:off x="56" y="380945"/>
              <a:ext cx="809221" cy="809333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" name="Google Shape;65;ge4599e650d_0_231"/>
            <p:cNvSpPr/>
            <p:nvPr/>
          </p:nvSpPr>
          <p:spPr>
            <a:xfrm flipH="1">
              <a:off x="228517" y="588067"/>
              <a:ext cx="809333" cy="809221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6" name="Google Shape;66;ge4599e650d_0_231"/>
          <p:cNvSpPr txBox="1">
            <a:spLocks noGrp="1"/>
          </p:cNvSpPr>
          <p:nvPr>
            <p:ph type="title"/>
          </p:nvPr>
        </p:nvSpPr>
        <p:spPr>
          <a:xfrm>
            <a:off x="1297500" y="525000"/>
            <a:ext cx="7038900" cy="1218900"/>
          </a:xfrm>
          <a:prstGeom prst="rect">
            <a:avLst/>
          </a:prstGeom>
        </p:spPr>
        <p:txBody>
          <a:bodyPr spcFirstLastPara="1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6" name="Google Shape;67;ge4599e650d_0_231"/>
          <p:cNvSpPr txBox="1"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85FA373-2A98-44A0-9C41-A22D654873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333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oogle Shape;69;ge4599e650d_0_237"/>
          <p:cNvGrpSpPr>
            <a:grpSpLocks/>
          </p:cNvGrpSpPr>
          <p:nvPr/>
        </p:nvGrpSpPr>
        <p:grpSpPr bwMode="auto">
          <a:xfrm>
            <a:off x="0" y="508000"/>
            <a:ext cx="1038225" cy="1355725"/>
            <a:chOff x="0" y="381001"/>
            <a:chExt cx="1037850" cy="1016287"/>
          </a:xfrm>
        </p:grpSpPr>
        <p:sp>
          <p:nvSpPr>
            <p:cNvPr id="5" name="Google Shape;70;ge4599e650d_0_237"/>
            <p:cNvSpPr/>
            <p:nvPr/>
          </p:nvSpPr>
          <p:spPr>
            <a:xfrm rot="-5400000">
              <a:off x="56" y="380945"/>
              <a:ext cx="809221" cy="809333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" name="Google Shape;71;ge4599e650d_0_237"/>
            <p:cNvSpPr/>
            <p:nvPr/>
          </p:nvSpPr>
          <p:spPr>
            <a:xfrm flipH="1">
              <a:off x="228517" y="588067"/>
              <a:ext cx="809333" cy="809221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2" name="Google Shape;72;ge4599e650d_0_237"/>
          <p:cNvSpPr txBox="1">
            <a:spLocks noGrp="1"/>
          </p:cNvSpPr>
          <p:nvPr>
            <p:ph type="title"/>
          </p:nvPr>
        </p:nvSpPr>
        <p:spPr>
          <a:xfrm>
            <a:off x="1297500" y="525000"/>
            <a:ext cx="3798900" cy="1990800"/>
          </a:xfrm>
          <a:prstGeom prst="rect">
            <a:avLst/>
          </a:prstGeom>
        </p:spPr>
        <p:txBody>
          <a:bodyPr spcFirstLastPara="1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73" name="Google Shape;73;ge4599e650d_0_237"/>
          <p:cNvSpPr txBox="1">
            <a:spLocks noGrp="1"/>
          </p:cNvSpPr>
          <p:nvPr>
            <p:ph type="body" idx="1"/>
          </p:nvPr>
        </p:nvSpPr>
        <p:spPr>
          <a:xfrm>
            <a:off x="1297500" y="2630067"/>
            <a:ext cx="3798900" cy="3221100"/>
          </a:xfrm>
          <a:prstGeom prst="rect">
            <a:avLst/>
          </a:prstGeom>
        </p:spPr>
        <p:txBody>
          <a:bodyPr spcFirstLastPara="1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7" name="Google Shape;74;ge4599e650d_0_237"/>
          <p:cNvSpPr txBox="1"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014940D-AE24-4930-83F6-BBCD9B8BC65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8198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oogle Shape;76;ge4599e650d_0_244"/>
          <p:cNvGrpSpPr>
            <a:grpSpLocks/>
          </p:cNvGrpSpPr>
          <p:nvPr/>
        </p:nvGrpSpPr>
        <p:grpSpPr bwMode="auto">
          <a:xfrm>
            <a:off x="4406900" y="0"/>
            <a:ext cx="4737100" cy="6858000"/>
            <a:chOff x="4406400" y="0"/>
            <a:chExt cx="4737600" cy="5143500"/>
          </a:xfrm>
        </p:grpSpPr>
        <p:sp>
          <p:nvSpPr>
            <p:cNvPr id="4" name="Google Shape;77;ge4599e650d_0_244"/>
            <p:cNvSpPr/>
            <p:nvPr/>
          </p:nvSpPr>
          <p:spPr>
            <a:xfrm rot="5400000">
              <a:off x="4407642" y="-1242"/>
              <a:ext cx="4735116" cy="4737600"/>
            </a:xfrm>
            <a:prstGeom prst="diagStripe">
              <a:avLst>
                <a:gd name="adj" fmla="val 49469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" name="Google Shape;78;ge4599e650d_0_244"/>
            <p:cNvSpPr/>
            <p:nvPr/>
          </p:nvSpPr>
          <p:spPr>
            <a:xfrm rot="5400000">
              <a:off x="4840457" y="5727"/>
              <a:ext cx="4298156" cy="4286702"/>
            </a:xfrm>
            <a:prstGeom prst="diagStripe">
              <a:avLst>
                <a:gd name="adj" fmla="val 0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" name="Google Shape;79;ge4599e650d_0_244"/>
            <p:cNvSpPr/>
            <p:nvPr/>
          </p:nvSpPr>
          <p:spPr>
            <a:xfrm rot="-5400000">
              <a:off x="5618430" y="1236421"/>
              <a:ext cx="808434" cy="80971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" name="Google Shape;80;ge4599e650d_0_244"/>
            <p:cNvSpPr/>
            <p:nvPr/>
          </p:nvSpPr>
          <p:spPr>
            <a:xfrm flipH="1">
              <a:off x="5849590" y="1444229"/>
              <a:ext cx="809710" cy="808434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" name="Google Shape;81;ge4599e650d_0_244"/>
            <p:cNvSpPr/>
            <p:nvPr/>
          </p:nvSpPr>
          <p:spPr>
            <a:xfrm rot="-5400000">
              <a:off x="5986966" y="2470107"/>
              <a:ext cx="809625" cy="808123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" name="Google Shape;82;ge4599e650d_0_244"/>
            <p:cNvSpPr/>
            <p:nvPr/>
          </p:nvSpPr>
          <p:spPr>
            <a:xfrm flipH="1">
              <a:off x="6222692" y="2677716"/>
              <a:ext cx="808123" cy="808434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" name="Google Shape;83;ge4599e650d_0_244"/>
            <p:cNvSpPr/>
            <p:nvPr/>
          </p:nvSpPr>
          <p:spPr>
            <a:xfrm rot="-5400000">
              <a:off x="6675815" y="1861500"/>
              <a:ext cx="808435" cy="80971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" name="Google Shape;84;ge4599e650d_0_244"/>
            <p:cNvSpPr/>
            <p:nvPr/>
          </p:nvSpPr>
          <p:spPr>
            <a:xfrm flipH="1">
              <a:off x="6908564" y="2069306"/>
              <a:ext cx="808123" cy="809625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" name="Google Shape;85;ge4599e650d_0_244"/>
            <p:cNvSpPr/>
            <p:nvPr/>
          </p:nvSpPr>
          <p:spPr>
            <a:xfrm rot="-5400000">
              <a:off x="6860977" y="2477648"/>
              <a:ext cx="809625" cy="80971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Google Shape;86;ge4599e650d_0_244"/>
            <p:cNvSpPr/>
            <p:nvPr/>
          </p:nvSpPr>
          <p:spPr>
            <a:xfrm flipH="1">
              <a:off x="7965951" y="2693194"/>
              <a:ext cx="808123" cy="808435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" name="Google Shape;87;ge4599e650d_0_244"/>
            <p:cNvSpPr/>
            <p:nvPr/>
          </p:nvSpPr>
          <p:spPr>
            <a:xfrm flipH="1">
              <a:off x="8145358" y="3308747"/>
              <a:ext cx="808122" cy="809625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" name="Google Shape;88;ge4599e650d_0_244"/>
            <p:cNvSpPr/>
            <p:nvPr/>
          </p:nvSpPr>
          <p:spPr>
            <a:xfrm rot="-5400000">
              <a:off x="7048123" y="3095781"/>
              <a:ext cx="808435" cy="808123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Google Shape;89;ge4599e650d_0_244"/>
            <p:cNvSpPr/>
            <p:nvPr/>
          </p:nvSpPr>
          <p:spPr>
            <a:xfrm flipH="1">
              <a:off x="7276903" y="3302794"/>
              <a:ext cx="808123" cy="808435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" name="Google Shape;90;ge4599e650d_0_244"/>
            <p:cNvSpPr/>
            <p:nvPr/>
          </p:nvSpPr>
          <p:spPr>
            <a:xfrm rot="-5400000">
              <a:off x="7227530" y="3711334"/>
              <a:ext cx="808434" cy="808122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" name="Google Shape;91;ge4599e650d_0_244"/>
            <p:cNvSpPr/>
            <p:nvPr/>
          </p:nvSpPr>
          <p:spPr>
            <a:xfrm flipH="1">
              <a:off x="7462661" y="3918347"/>
              <a:ext cx="808122" cy="809625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" name="Google Shape;92;ge4599e650d_0_244"/>
            <p:cNvSpPr/>
            <p:nvPr/>
          </p:nvSpPr>
          <p:spPr>
            <a:xfrm rot="-5400000">
              <a:off x="8101739" y="3719073"/>
              <a:ext cx="809625" cy="808123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Google Shape;93;ge4599e650d_0_244"/>
            <p:cNvSpPr/>
            <p:nvPr/>
          </p:nvSpPr>
          <p:spPr>
            <a:xfrm flipH="1">
              <a:off x="8334290" y="3926681"/>
              <a:ext cx="809710" cy="808435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" name="Google Shape;94;ge4599e650d_0_244"/>
            <p:cNvSpPr/>
            <p:nvPr/>
          </p:nvSpPr>
          <p:spPr>
            <a:xfrm rot="-5400000">
              <a:off x="8288092" y="4335221"/>
              <a:ext cx="808434" cy="808122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95" name="Google Shape;95;ge4599e650d_0_244"/>
          <p:cNvSpPr txBox="1">
            <a:spLocks noGrp="1"/>
          </p:cNvSpPr>
          <p:nvPr>
            <p:ph type="title"/>
          </p:nvPr>
        </p:nvSpPr>
        <p:spPr>
          <a:xfrm>
            <a:off x="823850" y="1155700"/>
            <a:ext cx="4587000" cy="4694700"/>
          </a:xfrm>
          <a:prstGeom prst="rect">
            <a:avLst/>
          </a:prstGeom>
        </p:spPr>
        <p:txBody>
          <a:bodyPr spcFirstLastPara="1" anchor="ctr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96;ge4599e650d_0_244"/>
          <p:cNvSpPr txBox="1"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D739179-2FAB-4807-A4B6-84B35C772E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7530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oogle Shape;98;ge4599e650d_0_266"/>
          <p:cNvGrpSpPr>
            <a:grpSpLocks/>
          </p:cNvGrpSpPr>
          <p:nvPr/>
        </p:nvGrpSpPr>
        <p:grpSpPr bwMode="auto">
          <a:xfrm>
            <a:off x="0" y="508000"/>
            <a:ext cx="1038225" cy="1355725"/>
            <a:chOff x="0" y="381001"/>
            <a:chExt cx="1037850" cy="1016287"/>
          </a:xfrm>
        </p:grpSpPr>
        <p:sp>
          <p:nvSpPr>
            <p:cNvPr id="6" name="Google Shape;99;ge4599e650d_0_266"/>
            <p:cNvSpPr/>
            <p:nvPr/>
          </p:nvSpPr>
          <p:spPr>
            <a:xfrm rot="-5400000">
              <a:off x="56" y="380945"/>
              <a:ext cx="809221" cy="809333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" name="Google Shape;100;ge4599e650d_0_266"/>
            <p:cNvSpPr/>
            <p:nvPr/>
          </p:nvSpPr>
          <p:spPr>
            <a:xfrm flipH="1">
              <a:off x="228517" y="588067"/>
              <a:ext cx="809333" cy="809221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1" name="Google Shape;101;ge4599e650d_0_266"/>
          <p:cNvSpPr txBox="1">
            <a:spLocks noGrp="1"/>
          </p:cNvSpPr>
          <p:nvPr>
            <p:ph type="title"/>
          </p:nvPr>
        </p:nvSpPr>
        <p:spPr>
          <a:xfrm>
            <a:off x="1297500" y="2211100"/>
            <a:ext cx="3036300" cy="2335500"/>
          </a:xfrm>
          <a:prstGeom prst="rect">
            <a:avLst/>
          </a:prstGeom>
        </p:spPr>
        <p:txBody>
          <a:bodyPr spcFirstLastPara="1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02" name="Google Shape;102;ge4599e650d_0_266"/>
          <p:cNvSpPr txBox="1">
            <a:spLocks noGrp="1"/>
          </p:cNvSpPr>
          <p:nvPr>
            <p:ph type="subTitle" idx="1"/>
          </p:nvPr>
        </p:nvSpPr>
        <p:spPr>
          <a:xfrm>
            <a:off x="1297500" y="4717333"/>
            <a:ext cx="3036300" cy="674700"/>
          </a:xfrm>
          <a:prstGeom prst="rect">
            <a:avLst/>
          </a:prstGeom>
        </p:spPr>
        <p:txBody>
          <a:bodyPr spcFirstLastPara="1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>
            <a:endParaRPr/>
          </a:p>
        </p:txBody>
      </p:sp>
      <p:sp>
        <p:nvSpPr>
          <p:cNvPr id="103" name="Google Shape;103;ge4599e650d_0_266"/>
          <p:cNvSpPr txBox="1">
            <a:spLocks noGrp="1"/>
          </p:cNvSpPr>
          <p:nvPr>
            <p:ph type="body" idx="2"/>
          </p:nvPr>
        </p:nvSpPr>
        <p:spPr>
          <a:xfrm>
            <a:off x="4648200" y="2262133"/>
            <a:ext cx="3676800" cy="3129900"/>
          </a:xfrm>
          <a:prstGeom prst="rect">
            <a:avLst/>
          </a:prstGeom>
        </p:spPr>
        <p:txBody>
          <a:bodyPr spcFirstLastPara="1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8" name="Google Shape;104;ge4599e650d_0_266"/>
          <p:cNvSpPr txBox="1"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A227882-A4E5-4ABA-AD54-BDAAF9D9B9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4075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oogle Shape;106;ge4599e650d_0_274"/>
          <p:cNvGrpSpPr>
            <a:grpSpLocks/>
          </p:cNvGrpSpPr>
          <p:nvPr/>
        </p:nvGrpSpPr>
        <p:grpSpPr bwMode="auto">
          <a:xfrm>
            <a:off x="0" y="5503863"/>
            <a:ext cx="698500" cy="914400"/>
            <a:chOff x="0" y="3785672"/>
            <a:chExt cx="698925" cy="684657"/>
          </a:xfrm>
        </p:grpSpPr>
        <p:sp>
          <p:nvSpPr>
            <p:cNvPr id="4" name="Google Shape;107;ge4599e650d_0_274"/>
            <p:cNvSpPr/>
            <p:nvPr/>
          </p:nvSpPr>
          <p:spPr>
            <a:xfrm rot="-5400000">
              <a:off x="223" y="3785449"/>
              <a:ext cx="544397" cy="544844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" name="Google Shape;108;ge4599e650d_0_274"/>
            <p:cNvSpPr/>
            <p:nvPr/>
          </p:nvSpPr>
          <p:spPr>
            <a:xfrm flipH="1">
              <a:off x="154082" y="3925932"/>
              <a:ext cx="544843" cy="544397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9" name="Google Shape;109;ge4599e650d_0_274"/>
          <p:cNvSpPr txBox="1">
            <a:spLocks noGrp="1"/>
          </p:cNvSpPr>
          <p:nvPr>
            <p:ph type="body" idx="1"/>
          </p:nvPr>
        </p:nvSpPr>
        <p:spPr>
          <a:xfrm>
            <a:off x="812725" y="5740500"/>
            <a:ext cx="6936000" cy="698400"/>
          </a:xfrm>
          <a:prstGeom prst="rect">
            <a:avLst/>
          </a:prstGeom>
        </p:spPr>
        <p:txBody>
          <a:bodyPr spcFirstLastPara="1" anchor="ctr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6" name="Google Shape;110;ge4599e650d_0_274"/>
          <p:cNvSpPr txBox="1"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298BAAC-2B83-4176-85CA-4710CFA2FF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4627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focu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Google Shape;12;ge4599e650d_0_180"/>
          <p:cNvSpPr txBox="1">
            <a:spLocks noGrp="1"/>
          </p:cNvSpPr>
          <p:nvPr>
            <p:ph type="title"/>
          </p:nvPr>
        </p:nvSpPr>
        <p:spPr bwMode="auto">
          <a:xfrm>
            <a:off x="311150" y="593725"/>
            <a:ext cx="8521700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smtClean="0">
              <a:sym typeface="Arial" panose="020B0604020202020204" pitchFamily="34" charset="0"/>
            </a:endParaRPr>
          </a:p>
        </p:txBody>
      </p:sp>
      <p:sp>
        <p:nvSpPr>
          <p:cNvPr id="1027" name="Google Shape;13;ge4599e650d_0_180"/>
          <p:cNvSpPr txBox="1">
            <a:spLocks noGrp="1"/>
          </p:cNvSpPr>
          <p:nvPr>
            <p:ph type="body" idx="1"/>
          </p:nvPr>
        </p:nvSpPr>
        <p:spPr bwMode="auto">
          <a:xfrm>
            <a:off x="311150" y="1536700"/>
            <a:ext cx="8521700" cy="455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smtClean="0">
              <a:sym typeface="Arial" panose="020B0604020202020204" pitchFamily="34" charset="0"/>
            </a:endParaRPr>
          </a:p>
        </p:txBody>
      </p:sp>
      <p:sp>
        <p:nvSpPr>
          <p:cNvPr id="1028" name="Google Shape;14;ge4599e650d_0_180"/>
          <p:cNvSpPr txBox="1">
            <a:spLocks noGrp="1"/>
          </p:cNvSpPr>
          <p:nvPr>
            <p:ph type="sldNum" idx="12"/>
          </p:nvPr>
        </p:nvSpPr>
        <p:spPr bwMode="auto">
          <a:xfrm>
            <a:off x="8472488" y="6218238"/>
            <a:ext cx="5492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  <a:latin typeface="Lato" charset="0"/>
                <a:cs typeface="Lato" charset="0"/>
                <a:sym typeface="Lato" charset="0"/>
              </a:defRPr>
            </a:lvl1pPr>
          </a:lstStyle>
          <a:p>
            <a:fld id="{DE7E6A51-3189-4ABA-B6AF-9E43493600E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74" r:id="rId11"/>
    <p:sldLayoutId id="2147483685" r:id="rId12"/>
    <p:sldLayoutId id="2147483686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1pPr>
      <a:lvl2pPr lvl="1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2pPr>
      <a:lvl3pPr lvl="2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3pPr>
      <a:lvl4pPr lvl="3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4pPr>
      <a:lvl5pPr lvl="4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1pPr>
      <a:lvl2pPr lvl="1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2pPr>
      <a:lvl3pPr lvl="2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3pPr>
      <a:lvl4pPr lvl="3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4pPr>
      <a:lvl5pPr lvl="4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r"/>
            <a:r>
              <a:rPr lang="en-US" altLang="en-US" sz="4800" b="1" dirty="0">
                <a:solidFill>
                  <a:srgbClr val="FFFFFF"/>
                </a:solidFill>
                <a:cs typeface="Arial" panose="020B0604020202020204" pitchFamily="34" charset="0"/>
              </a:rPr>
              <a:t>Hairstyling &amp; Aesthetics</a:t>
            </a:r>
            <a:br>
              <a:rPr lang="en-US" altLang="en-US" sz="4800" b="1" dirty="0">
                <a:solidFill>
                  <a:srgbClr val="FFFFFF"/>
                </a:solidFill>
                <a:cs typeface="Arial" panose="020B0604020202020204" pitchFamily="34" charset="0"/>
              </a:rPr>
            </a:br>
            <a:r>
              <a:rPr lang="en-US" altLang="en-US" sz="3200" dirty="0">
                <a:solidFill>
                  <a:srgbClr val="FFFFFF"/>
                </a:solidFill>
                <a:cs typeface="Arial" panose="020B0604020202020204" pitchFamily="34" charset="0"/>
              </a:rPr>
              <a:t>TXJ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83950" y="4692905"/>
            <a:ext cx="3470700" cy="674700"/>
          </a:xfrm>
        </p:spPr>
        <p:txBody>
          <a:bodyPr>
            <a:normAutofit/>
          </a:bodyPr>
          <a:lstStyle/>
          <a:p>
            <a:pPr algn="r"/>
            <a:r>
              <a:rPr lang="en-US" altLang="en-US" sz="3200" dirty="0">
                <a:solidFill>
                  <a:srgbClr val="FFFFFF"/>
                </a:solidFill>
                <a:cs typeface="Lato" charset="0"/>
                <a:sym typeface="Lato" charset="0"/>
              </a:rPr>
              <a:t>Roller-set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01946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56;p2"/>
          <p:cNvSpPr txBox="1">
            <a:spLocks/>
          </p:cNvSpPr>
          <p:nvPr/>
        </p:nvSpPr>
        <p:spPr bwMode="auto">
          <a:xfrm>
            <a:off x="457200" y="71438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t" anchorCtr="0" compatLnSpc="1">
            <a:prstTxWarp prst="textNoShape">
              <a:avLst/>
            </a:prstTxWarp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1pPr>
            <a:lvl2pPr lvl="1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2pPr>
            <a:lvl3pPr lvl="2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3pPr>
            <a:lvl4pPr lvl="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4pPr>
            <a:lvl5pPr lvl="4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 eaLnBrk="1" hangingPunct="1">
              <a:buClr>
                <a:srgbClr val="D9D9D9"/>
              </a:buClr>
              <a:buSzPts val="3900"/>
            </a:pPr>
            <a:r>
              <a:rPr lang="en-US" altLang="en-US" sz="3900" b="1" kern="0" smtClean="0">
                <a:solidFill>
                  <a:srgbClr val="1B212C"/>
                </a:solidFill>
                <a:latin typeface="+mn-lt"/>
                <a:cs typeface="Arial" panose="020B0604020202020204" pitchFamily="34" charset="0"/>
              </a:rPr>
              <a:t>Measure for the Roller</a:t>
            </a:r>
            <a:endParaRPr lang="en-US" altLang="en-US" sz="2800" kern="0" smtClean="0">
              <a:solidFill>
                <a:srgbClr val="1B212C"/>
              </a:solidFill>
              <a:latin typeface="+mn-lt"/>
              <a:cs typeface="Montserrat" charset="0"/>
              <a:sym typeface="Montserrat" charset="0"/>
            </a:endParaRPr>
          </a:p>
        </p:txBody>
      </p:sp>
      <p:sp>
        <p:nvSpPr>
          <p:cNvPr id="3" name="Google Shape;157;p2"/>
          <p:cNvSpPr txBox="1">
            <a:spLocks/>
          </p:cNvSpPr>
          <p:nvPr/>
        </p:nvSpPr>
        <p:spPr bwMode="auto">
          <a:xfrm>
            <a:off x="457200" y="1719263"/>
            <a:ext cx="4038600" cy="441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1pPr>
            <a:lvl2pPr lvl="1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2pPr>
            <a:lvl3pPr lvl="2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3pPr>
            <a:lvl4pPr lvl="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4pPr>
            <a:lvl5pPr lvl="4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457200" indent="-457200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20"/>
              <a:buFont typeface="Lato"/>
              <a:buChar char="●"/>
              <a:defRPr/>
            </a:pPr>
            <a:r>
              <a:rPr lang="en-US" sz="2600" kern="0" smtClean="0">
                <a:solidFill>
                  <a:schemeClr val="tx1"/>
                </a:solidFill>
                <a:latin typeface="+mn-lt"/>
                <a:sym typeface="Arial"/>
              </a:rPr>
              <a:t>Length cannot be longer than the roller</a:t>
            </a:r>
          </a:p>
          <a:p>
            <a:pPr marL="914400" indent="-457200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  <a:defRPr/>
            </a:pPr>
            <a:endParaRPr lang="en-US" sz="2600" kern="0" smtClean="0">
              <a:solidFill>
                <a:srgbClr val="000066"/>
              </a:solidFill>
              <a:latin typeface="+mn-lt"/>
              <a:sym typeface="Arial"/>
            </a:endParaRPr>
          </a:p>
          <a:p>
            <a:pPr marL="457200" indent="-457200" eaLnBrk="1" fontAlgn="auto" hangingPunct="1">
              <a:spcBef>
                <a:spcPts val="520"/>
              </a:spcBef>
              <a:spcAft>
                <a:spcPts val="0"/>
              </a:spcAft>
              <a:buClr>
                <a:schemeClr val="dk2"/>
              </a:buClr>
              <a:buSzPts val="1820"/>
              <a:buFont typeface="Lato"/>
              <a:buChar char="●"/>
              <a:defRPr/>
            </a:pPr>
            <a:r>
              <a:rPr lang="en-US" sz="2600" kern="0" smtClean="0">
                <a:solidFill>
                  <a:srgbClr val="000066"/>
                </a:solidFill>
                <a:latin typeface="+mn-lt"/>
                <a:sym typeface="Arial"/>
              </a:rPr>
              <a:t>Width cannot be wider than the diameter of roller</a:t>
            </a:r>
          </a:p>
          <a:p>
            <a:pPr marL="914400" indent="-457200" eaLnBrk="1" fontAlgn="auto" hangingPunct="1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  <a:defRPr/>
            </a:pPr>
            <a:endParaRPr lang="en-US" sz="2600" kern="0" smtClean="0">
              <a:solidFill>
                <a:srgbClr val="000066"/>
              </a:solidFill>
              <a:latin typeface="+mn-lt"/>
              <a:sym typeface="Arial"/>
            </a:endParaRPr>
          </a:p>
          <a:p>
            <a:pPr marL="457200" indent="-457200" eaLnBrk="1" fontAlgn="auto" hangingPunct="1">
              <a:spcBef>
                <a:spcPts val="520"/>
              </a:spcBef>
              <a:spcAft>
                <a:spcPts val="0"/>
              </a:spcAft>
              <a:buClr>
                <a:schemeClr val="dk2"/>
              </a:buClr>
              <a:buSzPts val="1820"/>
              <a:buFont typeface="Lato"/>
              <a:buChar char="●"/>
              <a:defRPr/>
            </a:pPr>
            <a:r>
              <a:rPr lang="en-US" sz="2600" kern="0" smtClean="0">
                <a:solidFill>
                  <a:srgbClr val="000066"/>
                </a:solidFill>
                <a:latin typeface="+mn-lt"/>
                <a:sym typeface="Arial"/>
              </a:rPr>
              <a:t>Measure each sub-section with the roller to be used</a:t>
            </a:r>
            <a:endParaRPr lang="en-US" sz="1300" kern="0" dirty="0">
              <a:solidFill>
                <a:schemeClr val="lt1"/>
              </a:solidFill>
              <a:latin typeface="+mn-lt"/>
              <a:ea typeface="Lato"/>
              <a:cs typeface="Lato"/>
              <a:sym typeface="Lato"/>
            </a:endParaRPr>
          </a:p>
        </p:txBody>
      </p:sp>
      <p:pic>
        <p:nvPicPr>
          <p:cNvPr id="4" name="Google Shape;158;p2"/>
          <p:cNvPicPr preferRelativeResize="0"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600200"/>
            <a:ext cx="2838450" cy="2128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Google Shape;159;p2"/>
          <p:cNvPicPr preferRelativeResize="0"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3962400"/>
            <a:ext cx="2840038" cy="213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6196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64;p3"/>
          <p:cNvSpPr txBox="1">
            <a:spLocks/>
          </p:cNvSpPr>
          <p:nvPr/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t" anchorCtr="0" compatLnSpc="1">
            <a:prstTxWarp prst="textNoShape">
              <a:avLst/>
            </a:prstTxWarp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1pPr>
            <a:lvl2pPr lvl="1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2pPr>
            <a:lvl3pPr lvl="2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3pPr>
            <a:lvl4pPr lvl="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4pPr>
            <a:lvl5pPr lvl="4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 eaLnBrk="1" hangingPunct="1">
              <a:buClr>
                <a:srgbClr val="D9D9D9"/>
              </a:buClr>
              <a:buSzPts val="3900"/>
            </a:pPr>
            <a:r>
              <a:rPr lang="en-US" altLang="en-US" sz="3900" b="1" kern="0" smtClean="0">
                <a:solidFill>
                  <a:srgbClr val="0000FF"/>
                </a:solidFill>
                <a:latin typeface="+mn-lt"/>
                <a:cs typeface="Arial" panose="020B0604020202020204" pitchFamily="34" charset="0"/>
              </a:rPr>
              <a:t>Smoothing Hair</a:t>
            </a:r>
            <a:r>
              <a:rPr lang="en-US" altLang="en-US" sz="3900" b="1" kern="0" smtClean="0">
                <a:solidFill>
                  <a:srgbClr val="D9D9D9"/>
                </a:solidFill>
                <a:latin typeface="+mn-lt"/>
                <a:cs typeface="Arial" panose="020B0604020202020204" pitchFamily="34" charset="0"/>
              </a:rPr>
              <a:t>	</a:t>
            </a:r>
            <a:endParaRPr lang="en-US" altLang="en-US" sz="2800" kern="0" smtClean="0">
              <a:solidFill>
                <a:srgbClr val="FFFFFF"/>
              </a:solidFill>
              <a:latin typeface="+mn-lt"/>
              <a:cs typeface="Montserrat" charset="0"/>
              <a:sym typeface="Montserrat" charset="0"/>
            </a:endParaRPr>
          </a:p>
        </p:txBody>
      </p:sp>
      <p:sp>
        <p:nvSpPr>
          <p:cNvPr id="3" name="Google Shape;165;p3"/>
          <p:cNvSpPr txBox="1">
            <a:spLocks/>
          </p:cNvSpPr>
          <p:nvPr/>
        </p:nvSpPr>
        <p:spPr bwMode="auto">
          <a:xfrm>
            <a:off x="457200" y="1719263"/>
            <a:ext cx="4038600" cy="441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1pPr>
            <a:lvl2pPr lvl="1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2pPr>
            <a:lvl3pPr lvl="2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3pPr>
            <a:lvl4pPr lvl="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4pPr>
            <a:lvl5pPr lvl="4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342900" indent="-227330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20"/>
              <a:buFont typeface="Noto Sans Symbols"/>
              <a:buNone/>
              <a:defRPr/>
            </a:pPr>
            <a:endParaRPr lang="en-US" sz="2600" kern="0" smtClean="0">
              <a:solidFill>
                <a:srgbClr val="000066"/>
              </a:solidFill>
              <a:latin typeface="+mn-lt"/>
              <a:sym typeface="Arial"/>
            </a:endParaRPr>
          </a:p>
          <a:p>
            <a:pPr marL="342900" indent="-342900" eaLnBrk="1" fontAlgn="auto" hangingPunct="1">
              <a:spcBef>
                <a:spcPts val="520"/>
              </a:spcBef>
              <a:spcAft>
                <a:spcPts val="1200"/>
              </a:spcAft>
              <a:buClr>
                <a:schemeClr val="dk2"/>
              </a:buClr>
              <a:buSzPts val="1820"/>
              <a:buFont typeface="Noto Sans Symbols"/>
              <a:buChar char="●"/>
              <a:defRPr/>
            </a:pPr>
            <a:r>
              <a:rPr lang="en-US" sz="2600" kern="0" smtClean="0">
                <a:solidFill>
                  <a:srgbClr val="000066"/>
                </a:solidFill>
                <a:latin typeface="+mn-lt"/>
                <a:cs typeface="Arial" panose="020B0604020202020204" pitchFamily="34" charset="0"/>
                <a:sym typeface="Arial"/>
              </a:rPr>
              <a:t>Lay ends onto roller smoothly</a:t>
            </a:r>
            <a:endParaRPr lang="en-US" sz="1300" kern="0" smtClean="0">
              <a:solidFill>
                <a:schemeClr val="lt1"/>
              </a:solidFill>
              <a:latin typeface="+mn-lt"/>
              <a:ea typeface="Lato"/>
              <a:cs typeface="Arial" panose="020B0604020202020204" pitchFamily="34" charset="0"/>
              <a:sym typeface="Lato"/>
            </a:endParaRPr>
          </a:p>
          <a:p>
            <a:pPr marL="342900" indent="-342900" eaLnBrk="1" fontAlgn="auto" hangingPunct="1">
              <a:spcBef>
                <a:spcPts val="520"/>
              </a:spcBef>
              <a:spcAft>
                <a:spcPts val="1200"/>
              </a:spcAft>
              <a:buClr>
                <a:schemeClr val="dk2"/>
              </a:buClr>
              <a:buSzPts val="1820"/>
              <a:buFont typeface="Noto Sans Symbols"/>
              <a:buChar char="●"/>
              <a:defRPr/>
            </a:pPr>
            <a:r>
              <a:rPr lang="en-US" sz="2600" kern="0" smtClean="0">
                <a:solidFill>
                  <a:srgbClr val="000066"/>
                </a:solidFill>
                <a:latin typeface="+mn-lt"/>
                <a:cs typeface="Arial" panose="020B0604020202020204" pitchFamily="34" charset="0"/>
                <a:sym typeface="Arial"/>
              </a:rPr>
              <a:t>No end wraps</a:t>
            </a:r>
            <a:endParaRPr lang="en-US" sz="1300" kern="0" smtClean="0">
              <a:solidFill>
                <a:schemeClr val="lt1"/>
              </a:solidFill>
              <a:latin typeface="+mn-lt"/>
              <a:ea typeface="Lato"/>
              <a:cs typeface="Arial" panose="020B0604020202020204" pitchFamily="34" charset="0"/>
              <a:sym typeface="Lato"/>
            </a:endParaRPr>
          </a:p>
          <a:p>
            <a:pPr marL="342900" indent="-342900" eaLnBrk="1" fontAlgn="auto" hangingPunct="1">
              <a:spcBef>
                <a:spcPts val="520"/>
              </a:spcBef>
              <a:spcAft>
                <a:spcPts val="1200"/>
              </a:spcAft>
              <a:buClr>
                <a:schemeClr val="dk2"/>
              </a:buClr>
              <a:buSzPts val="1820"/>
              <a:buFont typeface="Noto Sans Symbols"/>
              <a:buChar char="●"/>
              <a:defRPr/>
            </a:pPr>
            <a:r>
              <a:rPr lang="en-US" sz="2600" kern="0" smtClean="0">
                <a:solidFill>
                  <a:srgbClr val="000066"/>
                </a:solidFill>
                <a:latin typeface="+mn-lt"/>
                <a:cs typeface="Arial" panose="020B0604020202020204" pitchFamily="34" charset="0"/>
                <a:sym typeface="Arial"/>
              </a:rPr>
              <a:t>Use gel or wave-set as necessary</a:t>
            </a:r>
            <a:endParaRPr lang="en-US" sz="1300" kern="0" smtClean="0">
              <a:solidFill>
                <a:schemeClr val="lt1"/>
              </a:solidFill>
              <a:latin typeface="+mn-lt"/>
              <a:ea typeface="Lato"/>
              <a:cs typeface="Arial" panose="020B0604020202020204" pitchFamily="34" charset="0"/>
              <a:sym typeface="Lato"/>
            </a:endParaRPr>
          </a:p>
          <a:p>
            <a:pPr marL="342900" indent="-342900" eaLnBrk="1" fontAlgn="auto" hangingPunct="1">
              <a:spcBef>
                <a:spcPts val="520"/>
              </a:spcBef>
              <a:spcAft>
                <a:spcPts val="1200"/>
              </a:spcAft>
              <a:buClr>
                <a:schemeClr val="dk2"/>
              </a:buClr>
              <a:buSzPts val="1820"/>
              <a:buFont typeface="Noto Sans Symbols"/>
              <a:buChar char="●"/>
              <a:defRPr/>
            </a:pPr>
            <a:r>
              <a:rPr lang="en-US" sz="2600" kern="0" smtClean="0">
                <a:solidFill>
                  <a:srgbClr val="000066"/>
                </a:solidFill>
                <a:latin typeface="+mn-lt"/>
                <a:cs typeface="Arial" panose="020B0604020202020204" pitchFamily="34" charset="0"/>
                <a:sym typeface="Arial"/>
              </a:rPr>
              <a:t>Keep ends spread out across roller</a:t>
            </a:r>
            <a:endParaRPr lang="en-US" sz="1300" kern="0" dirty="0">
              <a:solidFill>
                <a:schemeClr val="lt1"/>
              </a:solidFill>
              <a:latin typeface="+mn-lt"/>
              <a:ea typeface="Lato"/>
              <a:cs typeface="Arial" panose="020B0604020202020204" pitchFamily="34" charset="0"/>
              <a:sym typeface="Lato"/>
            </a:endParaRPr>
          </a:p>
        </p:txBody>
      </p:sp>
      <p:pic>
        <p:nvPicPr>
          <p:cNvPr id="4" name="Google Shape;166;p3"/>
          <p:cNvPicPr preferRelativeResize="0"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057400"/>
            <a:ext cx="3733800" cy="338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96072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72;p4"/>
          <p:cNvSpPr txBox="1">
            <a:spLocks/>
          </p:cNvSpPr>
          <p:nvPr/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t" anchorCtr="0" compatLnSpc="1">
            <a:prstTxWarp prst="textNoShape">
              <a:avLst/>
            </a:prstTxWarp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1pPr>
            <a:lvl2pPr lvl="1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2pPr>
            <a:lvl3pPr lvl="2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3pPr>
            <a:lvl4pPr lvl="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4pPr>
            <a:lvl5pPr lvl="4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 eaLnBrk="1" hangingPunct="1">
              <a:buClr>
                <a:srgbClr val="D9D9D9"/>
              </a:buClr>
              <a:buSzPts val="3900"/>
            </a:pPr>
            <a:r>
              <a:rPr lang="en-US" altLang="en-US" sz="3900" b="1" kern="0" smtClean="0">
                <a:solidFill>
                  <a:srgbClr val="0000FF"/>
                </a:solidFill>
                <a:latin typeface="+mn-lt"/>
                <a:cs typeface="Arial" panose="020B0604020202020204" pitchFamily="34" charset="0"/>
              </a:rPr>
              <a:t>On-Base Roller</a:t>
            </a:r>
            <a:endParaRPr lang="en-US" altLang="en-US" sz="2800" kern="0" smtClean="0">
              <a:solidFill>
                <a:srgbClr val="0000FF"/>
              </a:solidFill>
              <a:latin typeface="+mn-lt"/>
              <a:cs typeface="Montserrat" charset="0"/>
              <a:sym typeface="Montserrat" charset="0"/>
            </a:endParaRPr>
          </a:p>
        </p:txBody>
      </p:sp>
      <p:sp>
        <p:nvSpPr>
          <p:cNvPr id="3" name="Google Shape;173;p4"/>
          <p:cNvSpPr txBox="1">
            <a:spLocks/>
          </p:cNvSpPr>
          <p:nvPr/>
        </p:nvSpPr>
        <p:spPr bwMode="auto">
          <a:xfrm>
            <a:off x="457200" y="1719263"/>
            <a:ext cx="4038600" cy="441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1pPr>
            <a:lvl2pPr lvl="1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2pPr>
            <a:lvl3pPr lvl="2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3pPr>
            <a:lvl4pPr lvl="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4pPr>
            <a:lvl5pPr lvl="4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342900" indent="-209550" eaLnBrk="1" hangingPunct="1">
              <a:buClr>
                <a:srgbClr val="D9D9D9"/>
              </a:buClr>
              <a:buSzPts val="2100"/>
              <a:buFont typeface="Noto Sans Symbols"/>
              <a:buNone/>
            </a:pPr>
            <a:endParaRPr lang="en-US" altLang="en-US" sz="3000" kern="0" smtClean="0">
              <a:solidFill>
                <a:srgbClr val="000066"/>
              </a:solidFill>
              <a:latin typeface="+mn-lt"/>
              <a:cs typeface="Arial" panose="020B0604020202020204" pitchFamily="34" charset="0"/>
            </a:endParaRPr>
          </a:p>
          <a:p>
            <a:pPr marL="342900" indent="-209550" eaLnBrk="1" hangingPunct="1">
              <a:spcBef>
                <a:spcPts val="600"/>
              </a:spcBef>
              <a:spcAft>
                <a:spcPts val="1200"/>
              </a:spcAft>
              <a:buClr>
                <a:srgbClr val="D9D9D9"/>
              </a:buClr>
              <a:buSzPts val="2100"/>
              <a:buFont typeface="Noto Sans Symbols"/>
              <a:buChar char="●"/>
            </a:pPr>
            <a:r>
              <a:rPr lang="en-US" altLang="en-US" sz="3000" kern="0" smtClean="0">
                <a:solidFill>
                  <a:srgbClr val="000066"/>
                </a:solidFill>
                <a:latin typeface="+mn-lt"/>
                <a:cs typeface="Arial" panose="020B0604020202020204" pitchFamily="34" charset="0"/>
              </a:rPr>
              <a:t>Measure for roller</a:t>
            </a:r>
            <a:endParaRPr lang="en-US" altLang="en-US" sz="1300" kern="0" smtClean="0">
              <a:solidFill>
                <a:srgbClr val="FFFFFF"/>
              </a:solidFill>
              <a:latin typeface="+mn-lt"/>
              <a:cs typeface="Lato" charset="0"/>
              <a:sym typeface="Lato" charset="0"/>
            </a:endParaRPr>
          </a:p>
          <a:p>
            <a:pPr marL="342900" indent="-209550" eaLnBrk="1" hangingPunct="1">
              <a:spcBef>
                <a:spcPts val="600"/>
              </a:spcBef>
              <a:spcAft>
                <a:spcPts val="1200"/>
              </a:spcAft>
              <a:buClr>
                <a:srgbClr val="D9D9D9"/>
              </a:buClr>
              <a:buSzPts val="2100"/>
              <a:buFont typeface="Noto Sans Symbols"/>
              <a:buChar char="●"/>
            </a:pPr>
            <a:r>
              <a:rPr lang="en-US" altLang="en-US" sz="3000" kern="0" smtClean="0">
                <a:solidFill>
                  <a:srgbClr val="000066"/>
                </a:solidFill>
                <a:latin typeface="+mn-lt"/>
                <a:cs typeface="Arial" panose="020B0604020202020204" pitchFamily="34" charset="0"/>
              </a:rPr>
              <a:t>Hold the hair at 45°</a:t>
            </a:r>
            <a:endParaRPr lang="en-US" altLang="en-US" sz="1300" kern="0" smtClean="0">
              <a:solidFill>
                <a:srgbClr val="FFFFFF"/>
              </a:solidFill>
              <a:latin typeface="+mn-lt"/>
              <a:cs typeface="Lato" charset="0"/>
              <a:sym typeface="Lato" charset="0"/>
            </a:endParaRPr>
          </a:p>
          <a:p>
            <a:pPr marL="342900" indent="-209550" eaLnBrk="1" hangingPunct="1">
              <a:spcBef>
                <a:spcPts val="600"/>
              </a:spcBef>
              <a:spcAft>
                <a:spcPts val="1200"/>
              </a:spcAft>
              <a:buClr>
                <a:srgbClr val="D9D9D9"/>
              </a:buClr>
              <a:buSzPts val="2100"/>
              <a:buFont typeface="Noto Sans Symbols"/>
              <a:buChar char="●"/>
            </a:pPr>
            <a:r>
              <a:rPr lang="en-US" altLang="en-US" sz="3000" kern="0" smtClean="0">
                <a:solidFill>
                  <a:srgbClr val="000066"/>
                </a:solidFill>
                <a:latin typeface="+mn-lt"/>
                <a:cs typeface="Arial" panose="020B0604020202020204" pitchFamily="34" charset="0"/>
              </a:rPr>
              <a:t>Comb hair out from the scalp </a:t>
            </a:r>
            <a:endParaRPr lang="en-US" altLang="en-US" sz="1300" kern="0" smtClean="0">
              <a:solidFill>
                <a:srgbClr val="FFFFFF"/>
              </a:solidFill>
              <a:latin typeface="+mn-lt"/>
              <a:cs typeface="Lato" charset="0"/>
              <a:sym typeface="Lato" charset="0"/>
            </a:endParaRPr>
          </a:p>
          <a:p>
            <a:pPr marL="342900" indent="-209550" eaLnBrk="1" hangingPunct="1">
              <a:spcBef>
                <a:spcPts val="600"/>
              </a:spcBef>
              <a:spcAft>
                <a:spcPts val="1200"/>
              </a:spcAft>
              <a:buClr>
                <a:srgbClr val="D9D9D9"/>
              </a:buClr>
              <a:buSzPts val="2100"/>
              <a:buFont typeface="Noto Sans Symbols"/>
              <a:buChar char="●"/>
            </a:pPr>
            <a:r>
              <a:rPr lang="en-US" altLang="en-US" sz="3000" kern="0" smtClean="0">
                <a:solidFill>
                  <a:srgbClr val="000066"/>
                </a:solidFill>
                <a:latin typeface="+mn-lt"/>
                <a:cs typeface="Arial" panose="020B0604020202020204" pitchFamily="34" charset="0"/>
              </a:rPr>
              <a:t>The roller sits directly on the base</a:t>
            </a:r>
            <a:endParaRPr lang="en-US" altLang="en-US" sz="1300" kern="0" smtClean="0">
              <a:solidFill>
                <a:srgbClr val="FFFFFF"/>
              </a:solidFill>
              <a:latin typeface="+mn-lt"/>
              <a:cs typeface="Lato" charset="0"/>
              <a:sym typeface="Lato" charset="0"/>
            </a:endParaRPr>
          </a:p>
          <a:p>
            <a:pPr marL="342900" indent="-209550" eaLnBrk="1" hangingPunct="1">
              <a:spcBef>
                <a:spcPts val="600"/>
              </a:spcBef>
              <a:spcAft>
                <a:spcPts val="1200"/>
              </a:spcAft>
              <a:buClr>
                <a:srgbClr val="D9D9D9"/>
              </a:buClr>
              <a:buSzPts val="2100"/>
              <a:buFont typeface="Noto Sans Symbols"/>
              <a:buNone/>
            </a:pPr>
            <a:endParaRPr lang="en-US" altLang="en-US" sz="3000" kern="0" smtClean="0">
              <a:solidFill>
                <a:srgbClr val="000066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4" name="Google Shape;174;p4"/>
          <p:cNvPicPr preferRelativeResize="0"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409825"/>
            <a:ext cx="4038600" cy="302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83882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8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79;p5"/>
          <p:cNvSpPr txBox="1">
            <a:spLocks/>
          </p:cNvSpPr>
          <p:nvPr/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t" anchorCtr="0" compatLnSpc="1">
            <a:prstTxWarp prst="textNoShape">
              <a:avLst/>
            </a:prstTxWarp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1pPr>
            <a:lvl2pPr lvl="1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2pPr>
            <a:lvl3pPr lvl="2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3pPr>
            <a:lvl4pPr lvl="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4pPr>
            <a:lvl5pPr lvl="4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 eaLnBrk="1" hangingPunct="1">
              <a:buClr>
                <a:srgbClr val="D9D9D9"/>
              </a:buClr>
              <a:buSzPts val="3900"/>
            </a:pPr>
            <a:r>
              <a:rPr lang="en-US" altLang="en-US" sz="3900" b="1" kern="0" smtClean="0">
                <a:solidFill>
                  <a:srgbClr val="D9D9D9"/>
                </a:solidFill>
                <a:latin typeface="+mn-lt"/>
                <a:cs typeface="Arial" panose="020B0604020202020204" pitchFamily="34" charset="0"/>
              </a:rPr>
              <a:t>Half-Base Roller</a:t>
            </a:r>
            <a:endParaRPr lang="en-US" altLang="en-US" sz="2800" kern="0" smtClean="0">
              <a:solidFill>
                <a:srgbClr val="FFFFFF"/>
              </a:solidFill>
              <a:latin typeface="+mn-lt"/>
              <a:cs typeface="Montserrat" charset="0"/>
              <a:sym typeface="Montserrat" charset="0"/>
            </a:endParaRPr>
          </a:p>
        </p:txBody>
      </p:sp>
      <p:sp>
        <p:nvSpPr>
          <p:cNvPr id="3" name="Google Shape;180;p5"/>
          <p:cNvSpPr txBox="1">
            <a:spLocks/>
          </p:cNvSpPr>
          <p:nvPr/>
        </p:nvSpPr>
        <p:spPr bwMode="auto">
          <a:xfrm>
            <a:off x="457200" y="1235075"/>
            <a:ext cx="4044950" cy="501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1pPr>
            <a:lvl2pPr lvl="1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2pPr>
            <a:lvl3pPr lvl="2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3pPr>
            <a:lvl4pPr lvl="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4pPr>
            <a:lvl5pPr lvl="4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342900" indent="-342900" eaLnBrk="1" hangingPunct="1">
              <a:lnSpc>
                <a:spcPct val="90000"/>
              </a:lnSpc>
              <a:spcAft>
                <a:spcPts val="1200"/>
              </a:spcAft>
              <a:buClr>
                <a:srgbClr val="D9D9D9"/>
              </a:buClr>
              <a:buSzPts val="1500"/>
              <a:buFont typeface="Noto Sans Symbols"/>
              <a:buChar char="●"/>
            </a:pPr>
            <a:r>
              <a:rPr lang="en-US" altLang="en-US" sz="2200" kern="0" smtClean="0">
                <a:solidFill>
                  <a:srgbClr val="D9D9D9"/>
                </a:solidFill>
                <a:latin typeface="+mn-lt"/>
                <a:cs typeface="Arial" panose="020B0604020202020204" pitchFamily="34" charset="0"/>
              </a:rPr>
              <a:t>Section for correct roller size</a:t>
            </a:r>
            <a:endParaRPr lang="en-US" altLang="en-US" sz="1300" kern="0" smtClean="0">
              <a:solidFill>
                <a:srgbClr val="D9D9D9"/>
              </a:solidFill>
              <a:latin typeface="+mn-lt"/>
              <a:cs typeface="Lato" charset="0"/>
              <a:sym typeface="Lato" charset="0"/>
            </a:endParaRPr>
          </a:p>
          <a:p>
            <a:pPr marL="342900" indent="-342900" eaLnBrk="1" hangingPunct="1">
              <a:lnSpc>
                <a:spcPct val="90000"/>
              </a:lnSpc>
              <a:spcBef>
                <a:spcPts val="438"/>
              </a:spcBef>
              <a:spcAft>
                <a:spcPts val="1200"/>
              </a:spcAft>
              <a:buClr>
                <a:srgbClr val="D9D9D9"/>
              </a:buClr>
              <a:buSzPts val="1500"/>
              <a:buFont typeface="Noto Sans Symbols"/>
              <a:buChar char="●"/>
            </a:pPr>
            <a:r>
              <a:rPr lang="en-US" altLang="en-US" sz="2200" kern="0" smtClean="0">
                <a:solidFill>
                  <a:srgbClr val="D9D9D9"/>
                </a:solidFill>
                <a:latin typeface="+mn-lt"/>
                <a:cs typeface="Arial" panose="020B0604020202020204" pitchFamily="34" charset="0"/>
              </a:rPr>
              <a:t>Comb hair up at 90°</a:t>
            </a:r>
            <a:endParaRPr lang="en-US" altLang="en-US" sz="1300" kern="0" smtClean="0">
              <a:solidFill>
                <a:srgbClr val="D9D9D9"/>
              </a:solidFill>
              <a:latin typeface="+mn-lt"/>
              <a:cs typeface="Lato" charset="0"/>
              <a:sym typeface="Lato" charset="0"/>
            </a:endParaRPr>
          </a:p>
          <a:p>
            <a:pPr marL="342900" indent="-342900" eaLnBrk="1" hangingPunct="1">
              <a:lnSpc>
                <a:spcPct val="90000"/>
              </a:lnSpc>
              <a:spcBef>
                <a:spcPts val="438"/>
              </a:spcBef>
              <a:spcAft>
                <a:spcPts val="1200"/>
              </a:spcAft>
              <a:buClr>
                <a:srgbClr val="D9D9D9"/>
              </a:buClr>
              <a:buSzPts val="1500"/>
              <a:buFont typeface="Noto Sans Symbols"/>
              <a:buChar char="●"/>
            </a:pPr>
            <a:r>
              <a:rPr lang="en-US" altLang="en-US" sz="2200" kern="0" smtClean="0">
                <a:solidFill>
                  <a:srgbClr val="D9D9D9"/>
                </a:solidFill>
                <a:latin typeface="+mn-lt"/>
                <a:cs typeface="Arial" panose="020B0604020202020204" pitchFamily="34" charset="0"/>
              </a:rPr>
              <a:t>Wrap ends smoothly onto roller</a:t>
            </a:r>
            <a:endParaRPr lang="en-US" altLang="en-US" sz="1300" kern="0" smtClean="0">
              <a:solidFill>
                <a:srgbClr val="D9D9D9"/>
              </a:solidFill>
              <a:latin typeface="+mn-lt"/>
              <a:cs typeface="Lato" charset="0"/>
              <a:sym typeface="Lato" charset="0"/>
            </a:endParaRPr>
          </a:p>
          <a:p>
            <a:pPr marL="342900" indent="-342900" eaLnBrk="1" hangingPunct="1">
              <a:lnSpc>
                <a:spcPct val="90000"/>
              </a:lnSpc>
              <a:spcBef>
                <a:spcPts val="438"/>
              </a:spcBef>
              <a:spcAft>
                <a:spcPts val="1200"/>
              </a:spcAft>
              <a:buClr>
                <a:srgbClr val="D9D9D9"/>
              </a:buClr>
              <a:buSzPts val="1500"/>
              <a:buFont typeface="Noto Sans Symbols"/>
              <a:buChar char="●"/>
            </a:pPr>
            <a:r>
              <a:rPr lang="en-US" altLang="en-US" sz="2200" kern="0" smtClean="0">
                <a:solidFill>
                  <a:srgbClr val="D9D9D9"/>
                </a:solidFill>
                <a:latin typeface="+mn-lt"/>
                <a:cs typeface="Arial" panose="020B0604020202020204" pitchFamily="34" charset="0"/>
              </a:rPr>
              <a:t>Use gel or wave-set if necessary</a:t>
            </a:r>
            <a:endParaRPr lang="en-US" altLang="en-US" sz="1300" kern="0" smtClean="0">
              <a:solidFill>
                <a:srgbClr val="D9D9D9"/>
              </a:solidFill>
              <a:latin typeface="+mn-lt"/>
              <a:cs typeface="Lato" charset="0"/>
              <a:sym typeface="Lato" charset="0"/>
            </a:endParaRPr>
          </a:p>
          <a:p>
            <a:pPr marL="342900" indent="-342900" eaLnBrk="1" hangingPunct="1">
              <a:lnSpc>
                <a:spcPct val="90000"/>
              </a:lnSpc>
              <a:spcBef>
                <a:spcPts val="438"/>
              </a:spcBef>
              <a:spcAft>
                <a:spcPts val="1200"/>
              </a:spcAft>
              <a:buClr>
                <a:srgbClr val="D9D9D9"/>
              </a:buClr>
              <a:buSzPts val="1500"/>
              <a:buFont typeface="Noto Sans Symbols"/>
              <a:buChar char="●"/>
            </a:pPr>
            <a:r>
              <a:rPr lang="en-US" altLang="en-US" sz="2200" kern="0" smtClean="0">
                <a:solidFill>
                  <a:srgbClr val="D9D9D9"/>
                </a:solidFill>
                <a:latin typeface="+mn-lt"/>
                <a:cs typeface="Arial" panose="020B0604020202020204" pitchFamily="34" charset="0"/>
              </a:rPr>
              <a:t>The roller sits half on, half off the base</a:t>
            </a:r>
            <a:endParaRPr lang="en-US" altLang="en-US" sz="1300" kern="0" smtClean="0">
              <a:solidFill>
                <a:srgbClr val="D9D9D9"/>
              </a:solidFill>
              <a:latin typeface="+mn-lt"/>
              <a:cs typeface="Lato" charset="0"/>
              <a:sym typeface="Lato" charset="0"/>
            </a:endParaRPr>
          </a:p>
          <a:p>
            <a:pPr marL="342900" indent="-342900" eaLnBrk="1" hangingPunct="1">
              <a:lnSpc>
                <a:spcPct val="90000"/>
              </a:lnSpc>
              <a:spcBef>
                <a:spcPts val="438"/>
              </a:spcBef>
              <a:spcAft>
                <a:spcPts val="1200"/>
              </a:spcAft>
              <a:buClr>
                <a:srgbClr val="D9D9D9"/>
              </a:buClr>
              <a:buSzPts val="1500"/>
              <a:buFont typeface="Noto Sans Symbols"/>
              <a:buChar char="●"/>
            </a:pPr>
            <a:r>
              <a:rPr lang="en-US" altLang="en-US" sz="2200" kern="0" smtClean="0">
                <a:solidFill>
                  <a:srgbClr val="D9D9D9"/>
                </a:solidFill>
                <a:latin typeface="+mn-lt"/>
                <a:cs typeface="Arial" panose="020B0604020202020204" pitchFamily="34" charset="0"/>
              </a:rPr>
              <a:t>Used in the crown area of the head</a:t>
            </a:r>
            <a:endParaRPr lang="en-US" altLang="en-US" sz="1300" kern="0" smtClean="0">
              <a:solidFill>
                <a:srgbClr val="D9D9D9"/>
              </a:solidFill>
              <a:latin typeface="+mn-lt"/>
              <a:cs typeface="Lato" charset="0"/>
              <a:sym typeface="Lato" charset="0"/>
            </a:endParaRPr>
          </a:p>
          <a:p>
            <a:pPr marL="342900" indent="-342900" eaLnBrk="1" hangingPunct="1">
              <a:lnSpc>
                <a:spcPct val="90000"/>
              </a:lnSpc>
              <a:spcBef>
                <a:spcPts val="438"/>
              </a:spcBef>
              <a:spcAft>
                <a:spcPts val="1200"/>
              </a:spcAft>
              <a:buClr>
                <a:srgbClr val="D9D9D9"/>
              </a:buClr>
              <a:buSzPts val="1500"/>
              <a:buFont typeface="Noto Sans Symbols"/>
              <a:buChar char="●"/>
            </a:pPr>
            <a:r>
              <a:rPr lang="en-US" altLang="en-US" sz="2200" kern="0" smtClean="0">
                <a:solidFill>
                  <a:srgbClr val="D9D9D9"/>
                </a:solidFill>
                <a:latin typeface="+mn-lt"/>
                <a:cs typeface="Arial" panose="020B0604020202020204" pitchFamily="34" charset="0"/>
              </a:rPr>
              <a:t>Creates medium volume</a:t>
            </a:r>
            <a:endParaRPr lang="en-US" altLang="en-US" sz="1300" kern="0" smtClean="0">
              <a:solidFill>
                <a:srgbClr val="D9D9D9"/>
              </a:solidFill>
              <a:latin typeface="+mn-lt"/>
              <a:cs typeface="Lato" charset="0"/>
              <a:sym typeface="Lato" charset="0"/>
            </a:endParaRPr>
          </a:p>
          <a:p>
            <a:pPr marL="342900" indent="-342900" eaLnBrk="1" hangingPunct="1">
              <a:lnSpc>
                <a:spcPct val="90000"/>
              </a:lnSpc>
              <a:spcBef>
                <a:spcPts val="438"/>
              </a:spcBef>
              <a:buClr>
                <a:srgbClr val="D9D9D9"/>
              </a:buClr>
              <a:buSzPts val="1500"/>
              <a:buFont typeface="Noto Sans Symbols"/>
              <a:buNone/>
            </a:pPr>
            <a:endParaRPr lang="en-US" altLang="en-US" sz="2200" kern="0" smtClean="0">
              <a:solidFill>
                <a:srgbClr val="000066"/>
              </a:solidFill>
              <a:latin typeface="+mn-lt"/>
              <a:cs typeface="Arial" panose="020B0604020202020204" pitchFamily="34" charset="0"/>
            </a:endParaRPr>
          </a:p>
          <a:p>
            <a:pPr marL="342900" indent="-342900" eaLnBrk="1" hangingPunct="1">
              <a:spcBef>
                <a:spcPts val="438"/>
              </a:spcBef>
              <a:buClr>
                <a:srgbClr val="D9D9D9"/>
              </a:buClr>
              <a:buSzPts val="1500"/>
              <a:buFont typeface="Noto Sans Symbols"/>
              <a:buNone/>
            </a:pPr>
            <a:endParaRPr lang="en-US" altLang="en-US" sz="2200" kern="0" smtClean="0">
              <a:solidFill>
                <a:srgbClr val="000066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4" name="Google Shape;181;p5"/>
          <p:cNvPicPr preferRelativeResize="0"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981200"/>
            <a:ext cx="3505200" cy="345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396789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86;p6"/>
          <p:cNvSpPr txBox="1">
            <a:spLocks/>
          </p:cNvSpPr>
          <p:nvPr/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t" anchorCtr="0" compatLnSpc="1">
            <a:prstTxWarp prst="textNoShape">
              <a:avLst/>
            </a:prstTxWarp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1pPr>
            <a:lvl2pPr lvl="1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2pPr>
            <a:lvl3pPr lvl="2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3pPr>
            <a:lvl4pPr lvl="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4pPr>
            <a:lvl5pPr lvl="4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 eaLnBrk="1" hangingPunct="1">
              <a:buClr>
                <a:srgbClr val="D9D9D9"/>
              </a:buClr>
              <a:buSzPts val="3900"/>
            </a:pPr>
            <a:r>
              <a:rPr lang="en-US" altLang="en-US" sz="3900" b="1" kern="0" smtClean="0">
                <a:solidFill>
                  <a:srgbClr val="D9D9D9"/>
                </a:solidFill>
                <a:latin typeface="+mn-lt"/>
                <a:cs typeface="Arial" panose="020B0604020202020204" pitchFamily="34" charset="0"/>
              </a:rPr>
              <a:t>Off-Base Roller</a:t>
            </a:r>
            <a:endParaRPr lang="en-US" altLang="en-US" sz="2800" kern="0" smtClean="0">
              <a:solidFill>
                <a:srgbClr val="FFFFFF"/>
              </a:solidFill>
              <a:latin typeface="+mn-lt"/>
              <a:cs typeface="Montserrat" charset="0"/>
              <a:sym typeface="Montserrat" charset="0"/>
            </a:endParaRPr>
          </a:p>
        </p:txBody>
      </p:sp>
      <p:sp>
        <p:nvSpPr>
          <p:cNvPr id="3" name="Google Shape;187;p6"/>
          <p:cNvSpPr txBox="1">
            <a:spLocks/>
          </p:cNvSpPr>
          <p:nvPr/>
        </p:nvSpPr>
        <p:spPr bwMode="auto">
          <a:xfrm>
            <a:off x="457200" y="1417638"/>
            <a:ext cx="4038600" cy="441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1pPr>
            <a:lvl2pPr lvl="1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2pPr>
            <a:lvl3pPr lvl="2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3pPr>
            <a:lvl4pPr lvl="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4pPr>
            <a:lvl5pPr lvl="4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342900" indent="-342900" eaLnBrk="1" hangingPunct="1">
              <a:lnSpc>
                <a:spcPct val="80000"/>
              </a:lnSpc>
              <a:spcAft>
                <a:spcPts val="1200"/>
              </a:spcAft>
              <a:buClr>
                <a:srgbClr val="D9D9D9"/>
              </a:buClr>
              <a:buSzPts val="1500"/>
              <a:buFont typeface="Noto Sans Symbols"/>
              <a:buChar char="●"/>
            </a:pPr>
            <a:r>
              <a:rPr lang="en-US" altLang="en-US" sz="2200" kern="0" smtClean="0">
                <a:solidFill>
                  <a:srgbClr val="000066"/>
                </a:solidFill>
                <a:latin typeface="+mn-lt"/>
                <a:cs typeface="Arial" panose="020B0604020202020204" pitchFamily="34" charset="0"/>
              </a:rPr>
              <a:t>Section for correct roller size</a:t>
            </a:r>
            <a:endParaRPr lang="en-US" altLang="en-US" sz="1300" kern="0" smtClean="0">
              <a:solidFill>
                <a:srgbClr val="FFFFFF"/>
              </a:solidFill>
              <a:latin typeface="+mn-lt"/>
              <a:cs typeface="Lato" charset="0"/>
              <a:sym typeface="Lato" charset="0"/>
            </a:endParaRPr>
          </a:p>
          <a:p>
            <a:pPr marL="342900" indent="-342900" eaLnBrk="1" hangingPunct="1">
              <a:lnSpc>
                <a:spcPct val="80000"/>
              </a:lnSpc>
              <a:spcBef>
                <a:spcPts val="438"/>
              </a:spcBef>
              <a:spcAft>
                <a:spcPts val="1200"/>
              </a:spcAft>
              <a:buClr>
                <a:srgbClr val="D9D9D9"/>
              </a:buClr>
              <a:buSzPts val="1500"/>
              <a:buFont typeface="Noto Sans Symbols"/>
              <a:buChar char="●"/>
            </a:pPr>
            <a:r>
              <a:rPr lang="en-US" altLang="en-US" sz="2200" kern="0" smtClean="0">
                <a:solidFill>
                  <a:srgbClr val="000066"/>
                </a:solidFill>
                <a:latin typeface="+mn-lt"/>
                <a:cs typeface="Arial" panose="020B0604020202020204" pitchFamily="34" charset="0"/>
              </a:rPr>
              <a:t>Comb hair to 110°</a:t>
            </a:r>
            <a:endParaRPr lang="en-US" altLang="en-US" sz="1300" kern="0" smtClean="0">
              <a:solidFill>
                <a:srgbClr val="FFFFFF"/>
              </a:solidFill>
              <a:latin typeface="+mn-lt"/>
              <a:cs typeface="Lato" charset="0"/>
              <a:sym typeface="Lato" charset="0"/>
            </a:endParaRPr>
          </a:p>
          <a:p>
            <a:pPr marL="342900" indent="-342900" eaLnBrk="1" hangingPunct="1">
              <a:lnSpc>
                <a:spcPct val="80000"/>
              </a:lnSpc>
              <a:spcBef>
                <a:spcPts val="438"/>
              </a:spcBef>
              <a:spcAft>
                <a:spcPts val="1200"/>
              </a:spcAft>
              <a:buClr>
                <a:srgbClr val="D9D9D9"/>
              </a:buClr>
              <a:buSzPts val="1500"/>
              <a:buFont typeface="Noto Sans Symbols"/>
              <a:buChar char="●"/>
            </a:pPr>
            <a:r>
              <a:rPr lang="en-US" altLang="en-US" sz="2200" kern="0" smtClean="0">
                <a:solidFill>
                  <a:srgbClr val="000066"/>
                </a:solidFill>
                <a:latin typeface="+mn-lt"/>
                <a:cs typeface="Arial" panose="020B0604020202020204" pitchFamily="34" charset="0"/>
              </a:rPr>
              <a:t>Wrap ends smoothly onto roller</a:t>
            </a:r>
            <a:endParaRPr lang="en-US" altLang="en-US" sz="1300" kern="0" smtClean="0">
              <a:solidFill>
                <a:srgbClr val="FFFFFF"/>
              </a:solidFill>
              <a:latin typeface="+mn-lt"/>
              <a:cs typeface="Lato" charset="0"/>
              <a:sym typeface="Lato" charset="0"/>
            </a:endParaRPr>
          </a:p>
          <a:p>
            <a:pPr marL="342900" indent="-342900" eaLnBrk="1" hangingPunct="1">
              <a:lnSpc>
                <a:spcPct val="80000"/>
              </a:lnSpc>
              <a:spcBef>
                <a:spcPts val="438"/>
              </a:spcBef>
              <a:spcAft>
                <a:spcPts val="1200"/>
              </a:spcAft>
              <a:buClr>
                <a:srgbClr val="D9D9D9"/>
              </a:buClr>
              <a:buSzPts val="1500"/>
              <a:buFont typeface="Noto Sans Symbols"/>
              <a:buChar char="●"/>
            </a:pPr>
            <a:r>
              <a:rPr lang="en-US" altLang="en-US" sz="2200" kern="0" smtClean="0">
                <a:solidFill>
                  <a:srgbClr val="000066"/>
                </a:solidFill>
                <a:latin typeface="+mn-lt"/>
                <a:cs typeface="Arial" panose="020B0604020202020204" pitchFamily="34" charset="0"/>
              </a:rPr>
              <a:t>Use gel or wave-set if necessary</a:t>
            </a:r>
            <a:endParaRPr lang="en-US" altLang="en-US" sz="1300" kern="0" smtClean="0">
              <a:solidFill>
                <a:srgbClr val="FFFFFF"/>
              </a:solidFill>
              <a:latin typeface="+mn-lt"/>
              <a:cs typeface="Lato" charset="0"/>
              <a:sym typeface="Lato" charset="0"/>
            </a:endParaRPr>
          </a:p>
          <a:p>
            <a:pPr marL="342900" indent="-342900" eaLnBrk="1" hangingPunct="1">
              <a:lnSpc>
                <a:spcPct val="80000"/>
              </a:lnSpc>
              <a:spcBef>
                <a:spcPts val="438"/>
              </a:spcBef>
              <a:spcAft>
                <a:spcPts val="1200"/>
              </a:spcAft>
              <a:buClr>
                <a:srgbClr val="D9D9D9"/>
              </a:buClr>
              <a:buSzPts val="1500"/>
              <a:buFont typeface="Noto Sans Symbols"/>
              <a:buChar char="●"/>
            </a:pPr>
            <a:r>
              <a:rPr lang="en-US" altLang="en-US" sz="2200" kern="0" smtClean="0">
                <a:solidFill>
                  <a:srgbClr val="000066"/>
                </a:solidFill>
                <a:latin typeface="+mn-lt"/>
                <a:cs typeface="Arial" panose="020B0604020202020204" pitchFamily="34" charset="0"/>
              </a:rPr>
              <a:t>The roller sits completely off the base</a:t>
            </a:r>
            <a:endParaRPr lang="en-US" altLang="en-US" sz="1300" kern="0" smtClean="0">
              <a:solidFill>
                <a:srgbClr val="FFFFFF"/>
              </a:solidFill>
              <a:latin typeface="+mn-lt"/>
              <a:cs typeface="Lato" charset="0"/>
              <a:sym typeface="Lato" charset="0"/>
            </a:endParaRPr>
          </a:p>
          <a:p>
            <a:pPr marL="342900" indent="-342900" eaLnBrk="1" hangingPunct="1">
              <a:lnSpc>
                <a:spcPct val="80000"/>
              </a:lnSpc>
              <a:spcBef>
                <a:spcPts val="438"/>
              </a:spcBef>
              <a:spcAft>
                <a:spcPts val="1200"/>
              </a:spcAft>
              <a:buClr>
                <a:srgbClr val="D9D9D9"/>
              </a:buClr>
              <a:buSzPts val="1500"/>
              <a:buFont typeface="Noto Sans Symbols"/>
              <a:buChar char="●"/>
            </a:pPr>
            <a:r>
              <a:rPr lang="en-US" altLang="en-US" sz="2200" kern="0" smtClean="0">
                <a:solidFill>
                  <a:srgbClr val="000066"/>
                </a:solidFill>
                <a:latin typeface="+mn-lt"/>
                <a:cs typeface="Arial" panose="020B0604020202020204" pitchFamily="34" charset="0"/>
              </a:rPr>
              <a:t>Used in the nape area of the head</a:t>
            </a:r>
            <a:endParaRPr lang="en-US" altLang="en-US" sz="1300" kern="0" smtClean="0">
              <a:solidFill>
                <a:srgbClr val="FFFFFF"/>
              </a:solidFill>
              <a:latin typeface="+mn-lt"/>
              <a:cs typeface="Lato" charset="0"/>
              <a:sym typeface="Lato" charset="0"/>
            </a:endParaRPr>
          </a:p>
          <a:p>
            <a:pPr marL="342900" indent="-342900" eaLnBrk="1" hangingPunct="1">
              <a:lnSpc>
                <a:spcPct val="80000"/>
              </a:lnSpc>
              <a:spcBef>
                <a:spcPts val="438"/>
              </a:spcBef>
              <a:spcAft>
                <a:spcPts val="1200"/>
              </a:spcAft>
              <a:buClr>
                <a:srgbClr val="D9D9D9"/>
              </a:buClr>
              <a:buSzPts val="1500"/>
              <a:buFont typeface="Noto Sans Symbols"/>
              <a:buChar char="●"/>
            </a:pPr>
            <a:r>
              <a:rPr lang="en-US" altLang="en-US" sz="2200" kern="0" smtClean="0">
                <a:solidFill>
                  <a:srgbClr val="000066"/>
                </a:solidFill>
                <a:latin typeface="+mn-lt"/>
                <a:cs typeface="Arial" panose="020B0604020202020204" pitchFamily="34" charset="0"/>
              </a:rPr>
              <a:t>Creates least amount of volume</a:t>
            </a:r>
            <a:endParaRPr lang="en-US" altLang="en-US" sz="1300" kern="0" smtClean="0">
              <a:solidFill>
                <a:srgbClr val="FFFFFF"/>
              </a:solidFill>
              <a:latin typeface="+mn-lt"/>
              <a:cs typeface="Lato" charset="0"/>
              <a:sym typeface="Lato" charset="0"/>
            </a:endParaRPr>
          </a:p>
          <a:p>
            <a:pPr marL="342900" indent="-342900" eaLnBrk="1" hangingPunct="1">
              <a:lnSpc>
                <a:spcPct val="80000"/>
              </a:lnSpc>
              <a:spcBef>
                <a:spcPts val="438"/>
              </a:spcBef>
              <a:buClr>
                <a:srgbClr val="D9D9D9"/>
              </a:buClr>
              <a:buSzPts val="1500"/>
              <a:buFont typeface="Noto Sans Symbols"/>
              <a:buNone/>
            </a:pPr>
            <a:endParaRPr lang="en-US" altLang="en-US" sz="2200" kern="0" smtClean="0">
              <a:solidFill>
                <a:srgbClr val="000066"/>
              </a:solidFill>
              <a:latin typeface="+mn-lt"/>
              <a:cs typeface="Arial" panose="020B0604020202020204" pitchFamily="34" charset="0"/>
            </a:endParaRPr>
          </a:p>
          <a:p>
            <a:pPr marL="342900" indent="-342900" eaLnBrk="1" hangingPunct="1">
              <a:spcBef>
                <a:spcPts val="438"/>
              </a:spcBef>
              <a:buClr>
                <a:srgbClr val="D9D9D9"/>
              </a:buClr>
              <a:buSzPts val="1500"/>
              <a:buFont typeface="Noto Sans Symbols"/>
              <a:buNone/>
            </a:pPr>
            <a:endParaRPr lang="en-US" altLang="en-US" sz="2200" kern="0" smtClean="0">
              <a:solidFill>
                <a:srgbClr val="000066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4" name="Google Shape;188;p6"/>
          <p:cNvPicPr preferRelativeResize="0"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057400"/>
            <a:ext cx="3505200" cy="338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132001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93;p7"/>
          <p:cNvSpPr txBox="1">
            <a:spLocks/>
          </p:cNvSpPr>
          <p:nvPr/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t" anchorCtr="0" compatLnSpc="1">
            <a:prstTxWarp prst="textNoShape">
              <a:avLst/>
            </a:prstTxWarp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1pPr>
            <a:lvl2pPr lvl="1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2pPr>
            <a:lvl3pPr lvl="2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3pPr>
            <a:lvl4pPr lvl="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4pPr>
            <a:lvl5pPr lvl="4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 eaLnBrk="1" hangingPunct="1">
              <a:buClr>
                <a:srgbClr val="D9D9D9"/>
              </a:buClr>
              <a:buSzPts val="3900"/>
            </a:pPr>
            <a:r>
              <a:rPr lang="en-US" altLang="en-US" sz="3900" b="1" kern="0" smtClean="0">
                <a:solidFill>
                  <a:srgbClr val="D9D9D9"/>
                </a:solidFill>
                <a:latin typeface="+mn-lt"/>
                <a:cs typeface="Arial" panose="020B0604020202020204" pitchFamily="34" charset="0"/>
              </a:rPr>
              <a:t>Anchoring the Roller</a:t>
            </a:r>
            <a:endParaRPr lang="en-US" altLang="en-US" sz="2800" kern="0" smtClean="0">
              <a:solidFill>
                <a:srgbClr val="FFFFFF"/>
              </a:solidFill>
              <a:latin typeface="+mn-lt"/>
              <a:cs typeface="Montserrat" charset="0"/>
              <a:sym typeface="Montserrat" charset="0"/>
            </a:endParaRPr>
          </a:p>
        </p:txBody>
      </p:sp>
      <p:sp>
        <p:nvSpPr>
          <p:cNvPr id="3" name="Google Shape;194;p7"/>
          <p:cNvSpPr txBox="1">
            <a:spLocks/>
          </p:cNvSpPr>
          <p:nvPr/>
        </p:nvSpPr>
        <p:spPr bwMode="auto">
          <a:xfrm>
            <a:off x="457200" y="1465263"/>
            <a:ext cx="4038600" cy="441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t" anchorCtr="0" compatLnSpc="1">
            <a:prstTxWarp prst="textNoShape">
              <a:avLst/>
            </a:prstTxWarp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1pPr>
            <a:lvl2pPr lvl="1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2pPr>
            <a:lvl3pPr lvl="2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3pPr>
            <a:lvl4pPr lvl="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4pPr>
            <a:lvl5pPr lvl="4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342900" indent="-342900" eaLnBrk="1" hangingPunct="1">
              <a:spcAft>
                <a:spcPts val="1200"/>
              </a:spcAft>
              <a:buClr>
                <a:srgbClr val="D9D9D9"/>
              </a:buClr>
              <a:buSzPts val="1800"/>
              <a:buFont typeface="Noto Sans Symbols"/>
              <a:buChar char="●"/>
            </a:pPr>
            <a:r>
              <a:rPr lang="en-US" altLang="en-US" sz="2600" kern="0" smtClean="0">
                <a:solidFill>
                  <a:srgbClr val="D9D9D9"/>
                </a:solidFill>
                <a:latin typeface="+mn-lt"/>
                <a:cs typeface="Arial" panose="020B0604020202020204" pitchFamily="34" charset="0"/>
              </a:rPr>
              <a:t>Use a double-prong clippie</a:t>
            </a:r>
            <a:endParaRPr lang="en-US" altLang="en-US" sz="1300" kern="0" smtClean="0">
              <a:solidFill>
                <a:srgbClr val="D9D9D9"/>
              </a:solidFill>
              <a:latin typeface="+mn-lt"/>
              <a:cs typeface="Lato" charset="0"/>
              <a:sym typeface="Lato" charset="0"/>
            </a:endParaRPr>
          </a:p>
          <a:p>
            <a:pPr marL="342900" indent="-342900" eaLnBrk="1" hangingPunct="1">
              <a:spcBef>
                <a:spcPts val="525"/>
              </a:spcBef>
              <a:spcAft>
                <a:spcPts val="1200"/>
              </a:spcAft>
              <a:buClr>
                <a:srgbClr val="D9D9D9"/>
              </a:buClr>
              <a:buSzPts val="1800"/>
              <a:buFont typeface="Noto Sans Symbols"/>
              <a:buChar char="●"/>
            </a:pPr>
            <a:r>
              <a:rPr lang="en-US" altLang="en-US" sz="2600" kern="0" smtClean="0">
                <a:solidFill>
                  <a:srgbClr val="D9D9D9"/>
                </a:solidFill>
                <a:latin typeface="+mn-lt"/>
                <a:cs typeface="Arial" panose="020B0604020202020204" pitchFamily="34" charset="0"/>
              </a:rPr>
              <a:t>Slide clippie bottom underneath roller</a:t>
            </a:r>
            <a:endParaRPr lang="en-US" altLang="en-US" sz="1300" kern="0" smtClean="0">
              <a:solidFill>
                <a:srgbClr val="D9D9D9"/>
              </a:solidFill>
              <a:latin typeface="+mn-lt"/>
              <a:cs typeface="Lato" charset="0"/>
              <a:sym typeface="Lato" charset="0"/>
            </a:endParaRPr>
          </a:p>
          <a:p>
            <a:pPr marL="342900" indent="-342900" eaLnBrk="1" hangingPunct="1">
              <a:spcBef>
                <a:spcPts val="525"/>
              </a:spcBef>
              <a:spcAft>
                <a:spcPts val="1200"/>
              </a:spcAft>
              <a:buClr>
                <a:srgbClr val="D9D9D9"/>
              </a:buClr>
              <a:buSzPts val="1800"/>
              <a:buFont typeface="Noto Sans Symbols"/>
              <a:buChar char="●"/>
            </a:pPr>
            <a:r>
              <a:rPr lang="en-US" altLang="en-US" sz="2600" kern="0" smtClean="0">
                <a:solidFill>
                  <a:srgbClr val="D9D9D9"/>
                </a:solidFill>
                <a:latin typeface="+mn-lt"/>
                <a:cs typeface="Arial" panose="020B0604020202020204" pitchFamily="34" charset="0"/>
              </a:rPr>
              <a:t>Attach to the base</a:t>
            </a:r>
            <a:endParaRPr lang="en-US" altLang="en-US" sz="1300" kern="0" smtClean="0">
              <a:solidFill>
                <a:srgbClr val="D9D9D9"/>
              </a:solidFill>
              <a:latin typeface="+mn-lt"/>
              <a:cs typeface="Lato" charset="0"/>
              <a:sym typeface="Lato" charset="0"/>
            </a:endParaRPr>
          </a:p>
          <a:p>
            <a:pPr marL="342900" indent="-342900" eaLnBrk="1" hangingPunct="1">
              <a:spcBef>
                <a:spcPts val="525"/>
              </a:spcBef>
              <a:spcAft>
                <a:spcPts val="1200"/>
              </a:spcAft>
              <a:buClr>
                <a:srgbClr val="D9D9D9"/>
              </a:buClr>
              <a:buSzPts val="1800"/>
              <a:buFont typeface="Noto Sans Symbols"/>
              <a:buChar char="●"/>
            </a:pPr>
            <a:r>
              <a:rPr lang="en-US" altLang="en-US" sz="2600" kern="0" smtClean="0">
                <a:solidFill>
                  <a:srgbClr val="D9D9D9"/>
                </a:solidFill>
                <a:latin typeface="+mn-lt"/>
                <a:cs typeface="Arial" panose="020B0604020202020204" pitchFamily="34" charset="0"/>
              </a:rPr>
              <a:t>Use only one clippie per roller</a:t>
            </a:r>
            <a:endParaRPr lang="en-US" altLang="en-US" sz="1300" kern="0" smtClean="0">
              <a:solidFill>
                <a:srgbClr val="D9D9D9"/>
              </a:solidFill>
              <a:latin typeface="+mn-lt"/>
              <a:cs typeface="Lato" charset="0"/>
              <a:sym typeface="Lato" charset="0"/>
            </a:endParaRPr>
          </a:p>
          <a:p>
            <a:pPr marL="342900" indent="-342900" eaLnBrk="1" hangingPunct="1">
              <a:spcBef>
                <a:spcPts val="525"/>
              </a:spcBef>
              <a:spcAft>
                <a:spcPts val="1200"/>
              </a:spcAft>
              <a:buClr>
                <a:srgbClr val="D9D9D9"/>
              </a:buClr>
              <a:buSzPts val="1800"/>
              <a:buFont typeface="Noto Sans Symbols"/>
              <a:buChar char="●"/>
            </a:pPr>
            <a:r>
              <a:rPr lang="en-US" altLang="en-US" sz="2600" kern="0" smtClean="0">
                <a:solidFill>
                  <a:srgbClr val="D9D9D9"/>
                </a:solidFill>
                <a:latin typeface="+mn-lt"/>
                <a:cs typeface="Arial" panose="020B0604020202020204" pitchFamily="34" charset="0"/>
              </a:rPr>
              <a:t>Do not clip to another roller</a:t>
            </a:r>
            <a:endParaRPr lang="en-US" altLang="en-US" sz="1300" kern="0" smtClean="0">
              <a:solidFill>
                <a:srgbClr val="D9D9D9"/>
              </a:solidFill>
              <a:latin typeface="+mn-lt"/>
              <a:cs typeface="Lato" charset="0"/>
              <a:sym typeface="Lato" charset="0"/>
            </a:endParaRPr>
          </a:p>
        </p:txBody>
      </p:sp>
      <p:pic>
        <p:nvPicPr>
          <p:cNvPr id="4" name="Google Shape;195;p7"/>
          <p:cNvPicPr preferRelativeResize="0"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905000"/>
            <a:ext cx="3505200" cy="353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823951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01;p8"/>
          <p:cNvSpPr txBox="1">
            <a:spLocks/>
          </p:cNvSpPr>
          <p:nvPr/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t" anchorCtr="0" compatLnSpc="1">
            <a:prstTxWarp prst="textNoShape">
              <a:avLst/>
            </a:prstTxWarp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1pPr>
            <a:lvl2pPr lvl="1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2pPr>
            <a:lvl3pPr lvl="2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3pPr>
            <a:lvl4pPr lvl="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4pPr>
            <a:lvl5pPr lvl="4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eaLnBrk="1" hangingPunct="1">
              <a:buClr>
                <a:srgbClr val="D9D9D9"/>
              </a:buClr>
              <a:buSzPts val="3900"/>
            </a:pPr>
            <a:r>
              <a:rPr lang="en-US" altLang="en-US" sz="3900" b="1" kern="0" smtClean="0">
                <a:solidFill>
                  <a:srgbClr val="D9D9D9"/>
                </a:solidFill>
                <a:latin typeface="+mn-lt"/>
                <a:cs typeface="Arial" panose="020B0604020202020204" pitchFamily="34" charset="0"/>
              </a:rPr>
              <a:t>Completed Wet Set</a:t>
            </a:r>
            <a:endParaRPr lang="en-US" altLang="en-US" sz="2800" kern="0" smtClean="0">
              <a:solidFill>
                <a:srgbClr val="FFFFFF"/>
              </a:solidFill>
              <a:latin typeface="+mn-lt"/>
              <a:cs typeface="Montserrat" charset="0"/>
              <a:sym typeface="Montserrat" charset="0"/>
            </a:endParaRPr>
          </a:p>
        </p:txBody>
      </p:sp>
      <p:sp>
        <p:nvSpPr>
          <p:cNvPr id="3" name="Google Shape;202;p8"/>
          <p:cNvSpPr txBox="1">
            <a:spLocks/>
          </p:cNvSpPr>
          <p:nvPr/>
        </p:nvSpPr>
        <p:spPr bwMode="auto">
          <a:xfrm>
            <a:off x="457200" y="1719263"/>
            <a:ext cx="4038600" cy="441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1pPr>
            <a:lvl2pPr lvl="1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2pPr>
            <a:lvl3pPr lvl="2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3pPr>
            <a:lvl4pPr lvl="3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4pPr>
            <a:lvl5pPr lvl="4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 panose="020B0604020202020204" pitchFamily="34" charset="0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342900" indent="-227330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20"/>
              <a:buFont typeface="Noto Sans Symbols"/>
              <a:buNone/>
              <a:defRPr/>
            </a:pPr>
            <a:endParaRPr lang="en-US" sz="2600" kern="0" smtClean="0">
              <a:solidFill>
                <a:srgbClr val="000066"/>
              </a:solidFill>
              <a:latin typeface="+mn-lt"/>
              <a:sym typeface="Arial"/>
            </a:endParaRPr>
          </a:p>
          <a:p>
            <a:pPr marL="342900" indent="-342900" eaLnBrk="1" fontAlgn="auto" hangingPunct="1">
              <a:spcBef>
                <a:spcPts val="520"/>
              </a:spcBef>
              <a:spcAft>
                <a:spcPts val="1200"/>
              </a:spcAft>
              <a:buClr>
                <a:schemeClr val="dk2"/>
              </a:buClr>
              <a:buSzPts val="1820"/>
              <a:buFont typeface="Noto Sans Symbols"/>
              <a:buChar char="●"/>
              <a:defRPr/>
            </a:pPr>
            <a:r>
              <a:rPr lang="en-US" sz="2600" kern="0" smtClean="0">
                <a:solidFill>
                  <a:srgbClr val="000066"/>
                </a:solidFill>
                <a:latin typeface="+mn-lt"/>
                <a:cs typeface="Arial" panose="020B0604020202020204" pitchFamily="34" charset="0"/>
                <a:sym typeface="Arial"/>
              </a:rPr>
              <a:t>On-base rollers in the top area</a:t>
            </a:r>
            <a:endParaRPr lang="en-US" sz="1300" kern="0" smtClean="0">
              <a:solidFill>
                <a:schemeClr val="lt1"/>
              </a:solidFill>
              <a:latin typeface="+mn-lt"/>
              <a:ea typeface="Lato"/>
              <a:cs typeface="Arial" panose="020B0604020202020204" pitchFamily="34" charset="0"/>
              <a:sym typeface="Lato"/>
            </a:endParaRPr>
          </a:p>
          <a:p>
            <a:pPr marL="342900" indent="-342900" eaLnBrk="1" fontAlgn="auto" hangingPunct="1">
              <a:spcBef>
                <a:spcPts val="520"/>
              </a:spcBef>
              <a:spcAft>
                <a:spcPts val="1200"/>
              </a:spcAft>
              <a:buClr>
                <a:schemeClr val="dk2"/>
              </a:buClr>
              <a:buSzPts val="1820"/>
              <a:buFont typeface="Noto Sans Symbols"/>
              <a:buChar char="●"/>
              <a:defRPr/>
            </a:pPr>
            <a:r>
              <a:rPr lang="en-US" sz="2600" kern="0" smtClean="0">
                <a:solidFill>
                  <a:srgbClr val="000066"/>
                </a:solidFill>
                <a:latin typeface="+mn-lt"/>
                <a:cs typeface="Arial" panose="020B0604020202020204" pitchFamily="34" charset="0"/>
                <a:sym typeface="Arial"/>
              </a:rPr>
              <a:t>Half-base rollers used in crown area</a:t>
            </a:r>
            <a:endParaRPr lang="en-US" sz="1300" kern="0" smtClean="0">
              <a:solidFill>
                <a:schemeClr val="lt1"/>
              </a:solidFill>
              <a:latin typeface="+mn-lt"/>
              <a:ea typeface="Lato"/>
              <a:cs typeface="Arial" panose="020B0604020202020204" pitchFamily="34" charset="0"/>
              <a:sym typeface="Lato"/>
            </a:endParaRPr>
          </a:p>
          <a:p>
            <a:pPr marL="342900" indent="-342900" eaLnBrk="1" fontAlgn="auto" hangingPunct="1">
              <a:spcBef>
                <a:spcPts val="520"/>
              </a:spcBef>
              <a:spcAft>
                <a:spcPts val="1200"/>
              </a:spcAft>
              <a:buClr>
                <a:schemeClr val="dk2"/>
              </a:buClr>
              <a:buSzPts val="1820"/>
              <a:buFont typeface="Noto Sans Symbols"/>
              <a:buChar char="●"/>
              <a:defRPr/>
            </a:pPr>
            <a:r>
              <a:rPr lang="en-US" sz="2600" kern="0" smtClean="0">
                <a:solidFill>
                  <a:srgbClr val="000066"/>
                </a:solidFill>
                <a:latin typeface="+mn-lt"/>
                <a:cs typeface="Arial" panose="020B0604020202020204" pitchFamily="34" charset="0"/>
                <a:sym typeface="Arial"/>
              </a:rPr>
              <a:t>Off-base rollers used in nape area</a:t>
            </a:r>
            <a:endParaRPr lang="en-US" sz="1300" kern="0" dirty="0">
              <a:solidFill>
                <a:schemeClr val="lt1"/>
              </a:solidFill>
              <a:latin typeface="+mn-lt"/>
              <a:ea typeface="Lato"/>
              <a:cs typeface="Arial" panose="020B0604020202020204" pitchFamily="34" charset="0"/>
              <a:sym typeface="Lato"/>
            </a:endParaRPr>
          </a:p>
        </p:txBody>
      </p:sp>
      <p:pic>
        <p:nvPicPr>
          <p:cNvPr id="4" name="Google Shape;203;p8"/>
          <p:cNvPicPr preferRelativeResize="0"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3025" y="1905000"/>
            <a:ext cx="302895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93155385"/>
      </p:ext>
    </p:extLst>
  </p:cSld>
  <p:clrMapOvr>
    <a:masterClrMapping/>
  </p:clrMapOvr>
</p:sld>
</file>

<file path=ppt/theme/theme1.xml><?xml version="1.0" encoding="utf-8"?>
<a:theme xmlns:a="http://schemas.openxmlformats.org/drawingml/2006/main" name="Focus">
  <a:themeElements>
    <a:clrScheme name="Focus">
      <a:dk1>
        <a:srgbClr val="1B212C"/>
      </a:dk1>
      <a:lt1>
        <a:srgbClr val="FFFFFF"/>
      </a:lt1>
      <a:dk2>
        <a:srgbClr val="D9D9D9"/>
      </a:dk2>
      <a:lt2>
        <a:srgbClr val="82C7A5"/>
      </a:lt2>
      <a:accent1>
        <a:srgbClr val="0145AC"/>
      </a:accent1>
      <a:accent2>
        <a:srgbClr val="EECE1A"/>
      </a:accent2>
      <a:accent3>
        <a:srgbClr val="4E5567"/>
      </a:accent3>
      <a:accent4>
        <a:srgbClr val="F4D6AD"/>
      </a:accent4>
      <a:accent5>
        <a:srgbClr val="7890CD"/>
      </a:accent5>
      <a:accent6>
        <a:srgbClr val="F15E22"/>
      </a:accent6>
      <a:hlink>
        <a:srgbClr val="7890CD"/>
      </a:hlink>
      <a:folHlink>
        <a:srgbClr val="7890C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219</Words>
  <Application>Microsoft Office PowerPoint</Application>
  <PresentationFormat>On-screen Show (4:3)</PresentationFormat>
  <Paragraphs>47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Montserrat</vt:lpstr>
      <vt:lpstr>Times New Roman</vt:lpstr>
      <vt:lpstr>Noto Sans Symbols</vt:lpstr>
      <vt:lpstr>Arial</vt:lpstr>
      <vt:lpstr>Lato</vt:lpstr>
      <vt:lpstr>Focus</vt:lpstr>
      <vt:lpstr>Hairstyling &amp; Aesthetics TXJ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Hairstyling &amp; Aesthetics TXJ</dc:title>
  <dc:creator>Bill Fetter</dc:creator>
  <cp:lastModifiedBy>Bill Fetter</cp:lastModifiedBy>
  <cp:revision>7</cp:revision>
  <dcterms:created xsi:type="dcterms:W3CDTF">1601-01-01T00:00:00Z</dcterms:created>
  <dcterms:modified xsi:type="dcterms:W3CDTF">2021-08-14T23:05:18Z</dcterms:modified>
</cp:coreProperties>
</file>