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 id="2147483656" r:id="rId3"/>
    <p:sldMasterId id="2147483658" r:id="rId4"/>
    <p:sldMasterId id="2147483660" r:id="rId5"/>
    <p:sldMasterId id="2147483662" r:id="rId6"/>
    <p:sldMasterId id="2147483664" r:id="rId7"/>
  </p:sldMasterIdLst>
  <p:notesMasterIdLst>
    <p:notesMasterId r:id="rId25"/>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ijbD3UJNI8cKyQJrP/N6jzkljsL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1" name="Google Shape;221;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19"/>
          <p:cNvSpPr txBox="1">
            <a:spLocks noGrp="1"/>
          </p:cNvSpPr>
          <p:nvPr>
            <p:ph type="ctrTitle"/>
          </p:nvPr>
        </p:nvSpPr>
        <p:spPr>
          <a:xfrm>
            <a:off x="685800" y="3355848"/>
            <a:ext cx="8077200" cy="1673352"/>
          </a:xfrm>
          <a:prstGeom prst="rect">
            <a:avLst/>
          </a:prstGeom>
          <a:noFill/>
          <a:ln>
            <a:noFill/>
          </a:ln>
        </p:spPr>
        <p:txBody>
          <a:bodyPr spcFirstLastPara="1" wrap="square" lIns="91425" tIns="0" rIns="45700" bIns="0" anchor="t" anchorCtr="0">
            <a:normAutofit/>
          </a:bodyPr>
          <a:lstStyle>
            <a:lvl1pPr lvl="0" algn="l">
              <a:spcBef>
                <a:spcPts val="0"/>
              </a:spcBef>
              <a:spcAft>
                <a:spcPts val="0"/>
              </a:spcAft>
              <a:buSzPts val="1400"/>
              <a:buNone/>
              <a:defRPr sz="47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subTitle" idx="1"/>
          </p:nvPr>
        </p:nvSpPr>
        <p:spPr>
          <a:xfrm>
            <a:off x="685800" y="1828800"/>
            <a:ext cx="8077200" cy="1499616"/>
          </a:xfrm>
          <a:prstGeom prst="rect">
            <a:avLst/>
          </a:prstGeom>
          <a:noFill/>
          <a:ln>
            <a:noFill/>
          </a:ln>
        </p:spPr>
        <p:txBody>
          <a:bodyPr spcFirstLastPara="1" wrap="square" lIns="118850" tIns="0" rIns="45700" bIns="0" anchor="b" anchorCtr="0">
            <a:noAutofit/>
          </a:bodyPr>
          <a:lstStyle>
            <a:lvl1pPr lvl="0" algn="l">
              <a:spcBef>
                <a:spcPts val="0"/>
              </a:spcBef>
              <a:spcAft>
                <a:spcPts val="0"/>
              </a:spcAft>
              <a:buSzPts val="1600"/>
              <a:buNone/>
              <a:defRPr sz="2000">
                <a:solidFill>
                  <a:srgbClr val="FFFFFF"/>
                </a:solidFill>
              </a:defRPr>
            </a:lvl1pPr>
            <a:lvl2pPr lvl="1" algn="ctr">
              <a:spcBef>
                <a:spcPts val="560"/>
              </a:spcBef>
              <a:spcAft>
                <a:spcPts val="0"/>
              </a:spcAft>
              <a:buSzPts val="2520"/>
              <a:buNone/>
              <a:defRPr>
                <a:solidFill>
                  <a:schemeClr val="lt1"/>
                </a:solidFill>
              </a:defRPr>
            </a:lvl2pPr>
            <a:lvl3pPr lvl="2" algn="ctr">
              <a:spcBef>
                <a:spcPts val="480"/>
              </a:spcBef>
              <a:spcAft>
                <a:spcPts val="0"/>
              </a:spcAft>
              <a:buSzPts val="2400"/>
              <a:buNone/>
              <a:defRPr>
                <a:solidFill>
                  <a:schemeClr val="lt1"/>
                </a:solidFill>
              </a:defRPr>
            </a:lvl3pPr>
            <a:lvl4pPr lvl="3" algn="ctr">
              <a:spcBef>
                <a:spcPts val="400"/>
              </a:spcBef>
              <a:spcAft>
                <a:spcPts val="0"/>
              </a:spcAft>
              <a:buSzPts val="2000"/>
              <a:buNone/>
              <a:defRPr>
                <a:solidFill>
                  <a:schemeClr val="lt1"/>
                </a:solidFill>
              </a:defRPr>
            </a:lvl4pPr>
            <a:lvl5pPr lvl="4" algn="ctr">
              <a:spcBef>
                <a:spcPts val="400"/>
              </a:spcBef>
              <a:spcAft>
                <a:spcPts val="0"/>
              </a:spcAft>
              <a:buSzPts val="2000"/>
              <a:buNone/>
              <a:defRPr>
                <a:solidFill>
                  <a:schemeClr val="lt1"/>
                </a:solidFill>
              </a:defRPr>
            </a:lvl5pPr>
            <a:lvl6pPr lvl="5" algn="ctr">
              <a:spcBef>
                <a:spcPts val="400"/>
              </a:spcBef>
              <a:spcAft>
                <a:spcPts val="0"/>
              </a:spcAft>
              <a:buSzPts val="2000"/>
              <a:buNone/>
              <a:defRPr>
                <a:solidFill>
                  <a:schemeClr val="lt1"/>
                </a:solidFill>
              </a:defRPr>
            </a:lvl6pPr>
            <a:lvl7pPr lvl="6" algn="ctr">
              <a:spcBef>
                <a:spcPts val="360"/>
              </a:spcBef>
              <a:spcAft>
                <a:spcPts val="0"/>
              </a:spcAft>
              <a:buSzPts val="1800"/>
              <a:buNone/>
              <a:defRPr>
                <a:solidFill>
                  <a:schemeClr val="lt1"/>
                </a:solidFill>
              </a:defRPr>
            </a:lvl7pPr>
            <a:lvl8pPr lvl="7" algn="ctr">
              <a:spcBef>
                <a:spcPts val="360"/>
              </a:spcBef>
              <a:spcAft>
                <a:spcPts val="0"/>
              </a:spcAft>
              <a:buSzPts val="1800"/>
              <a:buNone/>
              <a:defRPr>
                <a:solidFill>
                  <a:schemeClr val="lt1"/>
                </a:solidFill>
              </a:defRPr>
            </a:lvl8pPr>
            <a:lvl9pPr lvl="8" algn="ctr">
              <a:spcBef>
                <a:spcPts val="360"/>
              </a:spcBef>
              <a:spcAft>
                <a:spcPts val="0"/>
              </a:spcAft>
              <a:buSzPts val="1800"/>
              <a:buNone/>
              <a:defRPr>
                <a:solidFill>
                  <a:schemeClr val="lt1"/>
                </a:solidFill>
              </a:defRPr>
            </a:lvl9pPr>
          </a:lstStyle>
          <a:p>
            <a:endParaRPr/>
          </a:p>
        </p:txBody>
      </p:sp>
      <p:sp>
        <p:nvSpPr>
          <p:cNvPr id="16" name="Google Shape;16;p19"/>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9"/>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9"/>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1"/>
        <p:cNvGrpSpPr/>
        <p:nvPr/>
      </p:nvGrpSpPr>
      <p:grpSpPr>
        <a:xfrm>
          <a:off x="0" y="0"/>
          <a:ext cx="0" cy="0"/>
          <a:chOff x="0" y="0"/>
          <a:chExt cx="0" cy="0"/>
        </a:xfrm>
      </p:grpSpPr>
      <p:sp>
        <p:nvSpPr>
          <p:cNvPr id="112" name="Google Shape;112;p33"/>
          <p:cNvSpPr txBox="1">
            <a:spLocks noGrp="1"/>
          </p:cNvSpPr>
          <p:nvPr>
            <p:ph type="title"/>
          </p:nvPr>
        </p:nvSpPr>
        <p:spPr>
          <a:xfrm>
            <a:off x="164592" y="155448"/>
            <a:ext cx="2525150"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SzPts val="1400"/>
              <a:buNone/>
              <a:defRPr sz="20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33"/>
          <p:cNvSpPr>
            <a:spLocks noGrp="1"/>
          </p:cNvSpPr>
          <p:nvPr>
            <p:ph type="pic" idx="2"/>
          </p:nvPr>
        </p:nvSpPr>
        <p:spPr>
          <a:xfrm>
            <a:off x="2903805" y="1484808"/>
            <a:ext cx="6247397" cy="5373192"/>
          </a:xfrm>
          <a:prstGeom prst="rect">
            <a:avLst/>
          </a:prstGeom>
          <a:solidFill>
            <a:srgbClr val="BABABB"/>
          </a:solidFill>
          <a:ln>
            <a:noFill/>
          </a:ln>
        </p:spPr>
        <p:txBody>
          <a:bodyPr spcFirstLastPara="1" wrap="square" lIns="54850" tIns="91425" rIns="91425" bIns="45700" anchor="t" anchorCtr="0">
            <a:normAutofit/>
          </a:bodyPr>
          <a:lstStyle>
            <a:lvl1pPr marR="0" lvl="0" algn="l" rtl="0">
              <a:spcBef>
                <a:spcPts val="0"/>
              </a:spcBef>
              <a:spcAft>
                <a:spcPts val="0"/>
              </a:spcAft>
              <a:buClr>
                <a:schemeClr val="accent1"/>
              </a:buClr>
              <a:buSzPts val="2560"/>
              <a:buFont typeface="Noto Sans Symbols"/>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accent2"/>
              </a:buClr>
              <a:buSzPts val="2520"/>
              <a:buFont typeface="Noto Sans Symbols"/>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rgbClr val="E66C7D"/>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rgbClr val="6BB76D"/>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rgbClr val="E88651"/>
              </a:buClr>
              <a:buSzPts val="2000"/>
              <a:buFont typeface="Noto Sans Symbols"/>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accent6"/>
              </a:buClr>
              <a:buSzPts val="2000"/>
              <a:buFont typeface="Noto Sans Symbols"/>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accent1"/>
              </a:buClr>
              <a:buSzPts val="2000"/>
              <a:buFont typeface="Noto Sans Symbols"/>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accent2"/>
              </a:buClr>
              <a:buSzPts val="2000"/>
              <a:buFont typeface="Noto Sans Symbols"/>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accent3"/>
              </a:buClr>
              <a:buSzPts val="2000"/>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114" name="Google Shape;114;p33"/>
          <p:cNvSpPr txBox="1">
            <a:spLocks noGrp="1"/>
          </p:cNvSpPr>
          <p:nvPr>
            <p:ph type="body" idx="1"/>
          </p:nvPr>
        </p:nvSpPr>
        <p:spPr>
          <a:xfrm>
            <a:off x="164592" y="1728216"/>
            <a:ext cx="2468880" cy="4572000"/>
          </a:xfrm>
          <a:prstGeom prst="rect">
            <a:avLst/>
          </a:prstGeom>
          <a:noFill/>
          <a:ln>
            <a:noFill/>
          </a:ln>
        </p:spPr>
        <p:txBody>
          <a:bodyPr spcFirstLastPara="1" wrap="square" lIns="54850" tIns="91425" rIns="91425" bIns="45700" anchor="t" anchorCtr="0">
            <a:no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115" name="Google Shape;115;p33"/>
          <p:cNvSpPr txBox="1">
            <a:spLocks noGrp="1"/>
          </p:cNvSpPr>
          <p:nvPr>
            <p:ph type="dt" idx="10"/>
          </p:nvPr>
        </p:nvSpPr>
        <p:spPr>
          <a:xfrm>
            <a:off x="165100" y="1169987"/>
            <a:ext cx="2522537" cy="201612"/>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33"/>
          <p:cNvSpPr txBox="1">
            <a:spLocks noGrp="1"/>
          </p:cNvSpPr>
          <p:nvPr>
            <p:ph type="ftr" idx="11"/>
          </p:nvPr>
        </p:nvSpPr>
        <p:spPr>
          <a:xfrm>
            <a:off x="3035300" y="1169987"/>
            <a:ext cx="5194300" cy="201612"/>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33"/>
          <p:cNvSpPr txBox="1">
            <a:spLocks noGrp="1"/>
          </p:cNvSpPr>
          <p:nvPr>
            <p:ph type="sldNum" idx="12"/>
          </p:nvPr>
        </p:nvSpPr>
        <p:spPr>
          <a:xfrm>
            <a:off x="8339137" y="1169987"/>
            <a:ext cx="733425" cy="201612"/>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126"/>
        <p:cNvGrpSpPr/>
        <p:nvPr/>
      </p:nvGrpSpPr>
      <p:grpSpPr>
        <a:xfrm>
          <a:off x="0" y="0"/>
          <a:ext cx="0" cy="0"/>
          <a:chOff x="0" y="0"/>
          <a:chExt cx="0" cy="0"/>
        </a:xfrm>
      </p:grpSpPr>
      <p:sp>
        <p:nvSpPr>
          <p:cNvPr id="127" name="Google Shape;127;p35"/>
          <p:cNvSpPr txBox="1">
            <a:spLocks noGrp="1"/>
          </p:cNvSpPr>
          <p:nvPr>
            <p:ph type="title"/>
          </p:nvPr>
        </p:nvSpPr>
        <p:spPr>
          <a:xfrm rot="5400000">
            <a:off x="4808537" y="2247903"/>
            <a:ext cx="5851525" cy="190500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35"/>
          <p:cNvSpPr txBox="1">
            <a:spLocks noGrp="1"/>
          </p:cNvSpPr>
          <p:nvPr>
            <p:ph type="body" idx="1"/>
          </p:nvPr>
        </p:nvSpPr>
        <p:spPr>
          <a:xfrm rot="5400000">
            <a:off x="541338" y="220663"/>
            <a:ext cx="5851525" cy="6019800"/>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29" name="Google Shape;129;p35"/>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35"/>
          <p:cNvSpPr txBox="1">
            <a:spLocks noGrp="1"/>
          </p:cNvSpPr>
          <p:nvPr>
            <p:ph type="ftr" idx="11"/>
          </p:nvPr>
        </p:nvSpPr>
        <p:spPr>
          <a:xfrm>
            <a:off x="2640012" y="6376987"/>
            <a:ext cx="3836987" cy="365125"/>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35"/>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0" name="Google Shape;30;p21"/>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body" idx="1"/>
          </p:nvPr>
        </p:nvSpPr>
        <p:spPr>
          <a:xfrm rot="5400000">
            <a:off x="2259012" y="-26988"/>
            <a:ext cx="4625975" cy="8229600"/>
          </a:xfrm>
          <a:prstGeom prst="rect">
            <a:avLst/>
          </a:prstGeom>
          <a:noFill/>
          <a:ln>
            <a:noFill/>
          </a:ln>
        </p:spPr>
        <p:txBody>
          <a:bodyPr spcFirstLastPara="1" wrap="square" lIns="54850" tIns="91425" rIns="91425" bIns="45700" anchor="t" anchorCtr="0">
            <a:no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22"/>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2"/>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2"/>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23"/>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3"/>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3"/>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3"/>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4"/>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24"/>
          <p:cNvSpPr txBox="1">
            <a:spLocks noGrp="1"/>
          </p:cNvSpPr>
          <p:nvPr>
            <p:ph type="body" idx="1"/>
          </p:nvPr>
        </p:nvSpPr>
        <p:spPr>
          <a:xfrm>
            <a:off x="457200" y="1698987"/>
            <a:ext cx="4040188" cy="715355"/>
          </a:xfrm>
          <a:prstGeom prst="rect">
            <a:avLst/>
          </a:prstGeom>
          <a:noFill/>
          <a:ln>
            <a:noFill/>
          </a:ln>
        </p:spPr>
        <p:txBody>
          <a:bodyPr spcFirstLastPara="1" wrap="square" lIns="146300" tIns="91425" rIns="91425" bIns="45700" anchor="ctr" anchorCtr="0">
            <a:no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47" name="Google Shape;47;p24"/>
          <p:cNvSpPr txBox="1">
            <a:spLocks noGrp="1"/>
          </p:cNvSpPr>
          <p:nvPr>
            <p:ph type="body" idx="2"/>
          </p:nvPr>
        </p:nvSpPr>
        <p:spPr>
          <a:xfrm>
            <a:off x="457200" y="2449512"/>
            <a:ext cx="4040188" cy="3951288"/>
          </a:xfrm>
          <a:prstGeom prst="rect">
            <a:avLst/>
          </a:prstGeom>
          <a:noFill/>
          <a:ln>
            <a:noFill/>
          </a:ln>
        </p:spPr>
        <p:txBody>
          <a:bodyPr spcFirstLastPara="1" wrap="square" lIns="54850" tIns="91425" rIns="91425" bIns="45700" anchor="t" anchorCtr="0">
            <a:no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48" name="Google Shape;48;p24"/>
          <p:cNvSpPr txBox="1">
            <a:spLocks noGrp="1"/>
          </p:cNvSpPr>
          <p:nvPr>
            <p:ph type="body" idx="3"/>
          </p:nvPr>
        </p:nvSpPr>
        <p:spPr>
          <a:xfrm>
            <a:off x="4645025" y="1698987"/>
            <a:ext cx="4041775" cy="715355"/>
          </a:xfrm>
          <a:prstGeom prst="rect">
            <a:avLst/>
          </a:prstGeom>
          <a:noFill/>
          <a:ln>
            <a:noFill/>
          </a:ln>
        </p:spPr>
        <p:txBody>
          <a:bodyPr spcFirstLastPara="1" wrap="square" lIns="146300" tIns="91425" rIns="91425" bIns="45700" anchor="ctr" anchorCtr="0">
            <a:no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49" name="Google Shape;49;p24"/>
          <p:cNvSpPr txBox="1">
            <a:spLocks noGrp="1"/>
          </p:cNvSpPr>
          <p:nvPr>
            <p:ph type="body" idx="4"/>
          </p:nvPr>
        </p:nvSpPr>
        <p:spPr>
          <a:xfrm>
            <a:off x="4645025" y="2449512"/>
            <a:ext cx="4041775" cy="3951288"/>
          </a:xfrm>
          <a:prstGeom prst="rect">
            <a:avLst/>
          </a:prstGeom>
          <a:noFill/>
          <a:ln>
            <a:noFill/>
          </a:ln>
        </p:spPr>
        <p:txBody>
          <a:bodyPr spcFirstLastPara="1" wrap="square" lIns="54850" tIns="91425" rIns="91425" bIns="45700" anchor="t" anchorCtr="0">
            <a:no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50" name="Google Shape;50;p24"/>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4"/>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4"/>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3"/>
        <p:cNvGrpSpPr/>
        <p:nvPr/>
      </p:nvGrpSpPr>
      <p:grpSpPr>
        <a:xfrm>
          <a:off x="0" y="0"/>
          <a:ext cx="0" cy="0"/>
          <a:chOff x="0" y="0"/>
          <a:chExt cx="0" cy="0"/>
        </a:xfrm>
      </p:grpSpPr>
      <p:sp>
        <p:nvSpPr>
          <p:cNvPr id="54" name="Google Shape;54;p25"/>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5"/>
          <p:cNvSpPr txBox="1">
            <a:spLocks noGrp="1"/>
          </p:cNvSpPr>
          <p:nvPr>
            <p:ph type="body" idx="1"/>
          </p:nvPr>
        </p:nvSpPr>
        <p:spPr>
          <a:xfrm>
            <a:off x="457200" y="1773936"/>
            <a:ext cx="4038600" cy="4623816"/>
          </a:xfrm>
          <a:prstGeom prst="rect">
            <a:avLst/>
          </a:prstGeom>
          <a:noFill/>
          <a:ln>
            <a:noFill/>
          </a:ln>
        </p:spPr>
        <p:txBody>
          <a:bodyPr spcFirstLastPara="1" wrap="square" lIns="91425" tIns="91425" rIns="91425" bIns="45700" anchor="t" anchorCtr="0">
            <a:no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56" name="Google Shape;56;p25"/>
          <p:cNvSpPr txBox="1">
            <a:spLocks noGrp="1"/>
          </p:cNvSpPr>
          <p:nvPr>
            <p:ph type="body" idx="2"/>
          </p:nvPr>
        </p:nvSpPr>
        <p:spPr>
          <a:xfrm>
            <a:off x="4648200" y="1773936"/>
            <a:ext cx="4038600" cy="4623816"/>
          </a:xfrm>
          <a:prstGeom prst="rect">
            <a:avLst/>
          </a:prstGeom>
          <a:noFill/>
          <a:ln>
            <a:noFill/>
          </a:ln>
        </p:spPr>
        <p:txBody>
          <a:bodyPr spcFirstLastPara="1" wrap="square" lIns="54850" tIns="91425" rIns="91425" bIns="45700" anchor="t" anchorCtr="0">
            <a:no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57" name="Google Shape;57;p25"/>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5"/>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5"/>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68"/>
        <p:cNvGrpSpPr/>
        <p:nvPr/>
      </p:nvGrpSpPr>
      <p:grpSpPr>
        <a:xfrm>
          <a:off x="0" y="0"/>
          <a:ext cx="0" cy="0"/>
          <a:chOff x="0" y="0"/>
          <a:chExt cx="0" cy="0"/>
        </a:xfrm>
      </p:grpSpPr>
      <p:sp>
        <p:nvSpPr>
          <p:cNvPr id="69" name="Google Shape;69;p27"/>
          <p:cNvSpPr txBox="1">
            <a:spLocks noGrp="1"/>
          </p:cNvSpPr>
          <p:nvPr>
            <p:ph type="title"/>
          </p:nvPr>
        </p:nvSpPr>
        <p:spPr>
          <a:xfrm>
            <a:off x="749808" y="118872"/>
            <a:ext cx="8013192" cy="1636776"/>
          </a:xfrm>
          <a:prstGeom prst="rect">
            <a:avLst/>
          </a:prstGeom>
          <a:noFill/>
          <a:ln>
            <a:noFill/>
          </a:ln>
        </p:spPr>
        <p:txBody>
          <a:bodyPr spcFirstLastPara="1" wrap="square" lIns="91425" tIns="0" rIns="91425" bIns="0" anchor="b" anchorCtr="0">
            <a:normAutofit/>
          </a:bodyPr>
          <a:lstStyle>
            <a:lvl1pPr lvl="0" algn="l">
              <a:spcBef>
                <a:spcPts val="0"/>
              </a:spcBef>
              <a:spcAft>
                <a:spcPts val="0"/>
              </a:spcAft>
              <a:buSzPts val="1400"/>
              <a:buNone/>
              <a:defRPr sz="47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body" idx="1"/>
          </p:nvPr>
        </p:nvSpPr>
        <p:spPr>
          <a:xfrm>
            <a:off x="740664" y="1828800"/>
            <a:ext cx="8022336" cy="685800"/>
          </a:xfrm>
          <a:prstGeom prst="rect">
            <a:avLst/>
          </a:prstGeom>
          <a:noFill/>
          <a:ln>
            <a:noFill/>
          </a:ln>
        </p:spPr>
        <p:txBody>
          <a:bodyPr spcFirstLastPara="1" wrap="square" lIns="146300" tIns="0" rIns="45700" bIns="0" anchor="t" anchorCtr="0">
            <a:noAutofit/>
          </a:bodyPr>
          <a:lstStyle>
            <a:lvl1pPr marL="457200" lvl="0" indent="-228600" algn="l">
              <a:spcBef>
                <a:spcPts val="0"/>
              </a:spcBef>
              <a:spcAft>
                <a:spcPts val="0"/>
              </a:spcAft>
              <a:buSzPts val="1600"/>
              <a:buNone/>
              <a:defRPr sz="2000">
                <a:solidFill>
                  <a:srgbClr val="FFFFFF"/>
                </a:solidFill>
              </a:defRPr>
            </a:lvl1pPr>
            <a:lvl2pPr marL="914400" lvl="1" indent="-228600" algn="l">
              <a:spcBef>
                <a:spcPts val="360"/>
              </a:spcBef>
              <a:spcAft>
                <a:spcPts val="0"/>
              </a:spcAft>
              <a:buSzPts val="1620"/>
              <a:buNone/>
              <a:defRPr sz="1800">
                <a:solidFill>
                  <a:schemeClr val="lt1"/>
                </a:solidFill>
              </a:defRPr>
            </a:lvl2pPr>
            <a:lvl3pPr marL="1371600" lvl="2" indent="-228600" algn="l">
              <a:spcBef>
                <a:spcPts val="320"/>
              </a:spcBef>
              <a:spcAft>
                <a:spcPts val="0"/>
              </a:spcAft>
              <a:buSzPts val="1600"/>
              <a:buNone/>
              <a:defRPr sz="1600">
                <a:solidFill>
                  <a:schemeClr val="lt1"/>
                </a:solidFill>
              </a:defRPr>
            </a:lvl3pPr>
            <a:lvl4pPr marL="1828800" lvl="3" indent="-228600" algn="l">
              <a:spcBef>
                <a:spcPts val="280"/>
              </a:spcBef>
              <a:spcAft>
                <a:spcPts val="0"/>
              </a:spcAft>
              <a:buSzPts val="1400"/>
              <a:buNone/>
              <a:defRPr sz="1400">
                <a:solidFill>
                  <a:schemeClr val="lt1"/>
                </a:solidFill>
              </a:defRPr>
            </a:lvl4pPr>
            <a:lvl5pPr marL="2286000" lvl="4" indent="-228600" algn="l">
              <a:spcBef>
                <a:spcPts val="280"/>
              </a:spcBef>
              <a:spcAft>
                <a:spcPts val="0"/>
              </a:spcAft>
              <a:buSzPts val="1400"/>
              <a:buNone/>
              <a:defRPr sz="1400">
                <a:solidFill>
                  <a:schemeClr val="lt1"/>
                </a:solidFill>
              </a:defRPr>
            </a:lvl5pPr>
            <a:lvl6pPr marL="2743200" lvl="5" indent="-228600" algn="l">
              <a:spcBef>
                <a:spcPts val="280"/>
              </a:spcBef>
              <a:spcAft>
                <a:spcPts val="0"/>
              </a:spcAft>
              <a:buSzPts val="1400"/>
              <a:buNone/>
              <a:defRPr sz="1400">
                <a:solidFill>
                  <a:schemeClr val="lt1"/>
                </a:solidFill>
              </a:defRPr>
            </a:lvl6pPr>
            <a:lvl7pPr marL="3200400" lvl="6" indent="-228600" algn="l">
              <a:spcBef>
                <a:spcPts val="280"/>
              </a:spcBef>
              <a:spcAft>
                <a:spcPts val="0"/>
              </a:spcAft>
              <a:buSzPts val="1400"/>
              <a:buNone/>
              <a:defRPr sz="1400">
                <a:solidFill>
                  <a:schemeClr val="lt1"/>
                </a:solidFill>
              </a:defRPr>
            </a:lvl7pPr>
            <a:lvl8pPr marL="3657600" lvl="7" indent="-228600" algn="l">
              <a:spcBef>
                <a:spcPts val="280"/>
              </a:spcBef>
              <a:spcAft>
                <a:spcPts val="0"/>
              </a:spcAft>
              <a:buSzPts val="1400"/>
              <a:buNone/>
              <a:defRPr sz="1400">
                <a:solidFill>
                  <a:schemeClr val="lt1"/>
                </a:solidFill>
              </a:defRPr>
            </a:lvl8pPr>
            <a:lvl9pPr marL="4114800" lvl="8" indent="-228600" algn="l">
              <a:spcBef>
                <a:spcPts val="280"/>
              </a:spcBef>
              <a:spcAft>
                <a:spcPts val="0"/>
              </a:spcAft>
              <a:buSzPts val="1400"/>
              <a:buNone/>
              <a:defRPr sz="1400">
                <a:solidFill>
                  <a:schemeClr val="lt1"/>
                </a:solidFill>
              </a:defRPr>
            </a:lvl9pPr>
          </a:lstStyle>
          <a:p>
            <a:endParaRPr/>
          </a:p>
        </p:txBody>
      </p:sp>
      <p:sp>
        <p:nvSpPr>
          <p:cNvPr id="71" name="Google Shape;71;p27"/>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7"/>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7"/>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80"/>
        <p:cNvGrpSpPr/>
        <p:nvPr/>
      </p:nvGrpSpPr>
      <p:grpSpPr>
        <a:xfrm>
          <a:off x="0" y="0"/>
          <a:ext cx="0" cy="0"/>
          <a:chOff x="0" y="0"/>
          <a:chExt cx="0" cy="0"/>
        </a:xfrm>
      </p:grpSpPr>
      <p:sp>
        <p:nvSpPr>
          <p:cNvPr id="81" name="Google Shape;81;p29"/>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4"/>
        <p:cNvGrpSpPr/>
        <p:nvPr/>
      </p:nvGrpSpPr>
      <p:grpSpPr>
        <a:xfrm>
          <a:off x="0" y="0"/>
          <a:ext cx="0" cy="0"/>
          <a:chOff x="0" y="0"/>
          <a:chExt cx="0" cy="0"/>
        </a:xfrm>
      </p:grpSpPr>
      <p:sp>
        <p:nvSpPr>
          <p:cNvPr id="95" name="Google Shape;95;p31"/>
          <p:cNvSpPr txBox="1">
            <a:spLocks noGrp="1"/>
          </p:cNvSpPr>
          <p:nvPr>
            <p:ph type="title"/>
          </p:nvPr>
        </p:nvSpPr>
        <p:spPr>
          <a:xfrm>
            <a:off x="167838" y="152400"/>
            <a:ext cx="2523744"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SzPts val="1400"/>
              <a:buNone/>
              <a:defRPr sz="20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31"/>
          <p:cNvSpPr txBox="1">
            <a:spLocks noGrp="1"/>
          </p:cNvSpPr>
          <p:nvPr>
            <p:ph type="body" idx="1"/>
          </p:nvPr>
        </p:nvSpPr>
        <p:spPr>
          <a:xfrm>
            <a:off x="3019377" y="1743133"/>
            <a:ext cx="5920641" cy="4558885"/>
          </a:xfrm>
          <a:prstGeom prst="rect">
            <a:avLst/>
          </a:prstGeom>
          <a:noFill/>
          <a:ln>
            <a:noFill/>
          </a:ln>
        </p:spPr>
        <p:txBody>
          <a:bodyPr spcFirstLastPara="1" wrap="square" lIns="54850" tIns="91425" rIns="91425" bIns="45700" anchor="t" anchorCtr="0">
            <a:noAutofit/>
          </a:bodyPr>
          <a:lstStyle>
            <a:lvl1pPr marL="457200" lvl="0" indent="-391160" algn="l">
              <a:spcBef>
                <a:spcPts val="0"/>
              </a:spcBef>
              <a:spcAft>
                <a:spcPts val="0"/>
              </a:spcAft>
              <a:buSzPts val="2560"/>
              <a:buChar char="◼"/>
              <a:defRPr sz="3200"/>
            </a:lvl1pPr>
            <a:lvl2pPr marL="914400" lvl="1" indent="-388619" algn="l">
              <a:spcBef>
                <a:spcPts val="560"/>
              </a:spcBef>
              <a:spcAft>
                <a:spcPts val="0"/>
              </a:spcAft>
              <a:buSzPts val="2520"/>
              <a:buChar char="▪"/>
              <a:defRPr sz="2800"/>
            </a:lvl2pPr>
            <a:lvl3pPr marL="1371600" lvl="2" indent="-381000" algn="l">
              <a:spcBef>
                <a:spcPts val="480"/>
              </a:spcBef>
              <a:spcAft>
                <a:spcPts val="0"/>
              </a:spcAft>
              <a:buSzPts val="240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SzPts val="2000"/>
              <a:buChar char="●"/>
              <a:defRPr sz="2000"/>
            </a:lvl6pPr>
            <a:lvl7pPr marL="3200400" lvl="6" indent="-355600" algn="l">
              <a:spcBef>
                <a:spcPts val="400"/>
              </a:spcBef>
              <a:spcAft>
                <a:spcPts val="0"/>
              </a:spcAft>
              <a:buSzPts val="2000"/>
              <a:buChar char="●"/>
              <a:defRPr sz="2000"/>
            </a:lvl7pPr>
            <a:lvl8pPr marL="3657600" lvl="7" indent="-355600" algn="l">
              <a:spcBef>
                <a:spcPts val="400"/>
              </a:spcBef>
              <a:spcAft>
                <a:spcPts val="0"/>
              </a:spcAft>
              <a:buSzPts val="2000"/>
              <a:buChar char="●"/>
              <a:defRPr sz="2000"/>
            </a:lvl8pPr>
            <a:lvl9pPr marL="4114800" lvl="8" indent="-355600" algn="l">
              <a:spcBef>
                <a:spcPts val="400"/>
              </a:spcBef>
              <a:spcAft>
                <a:spcPts val="0"/>
              </a:spcAft>
              <a:buSzPts val="2000"/>
              <a:buChar char="●"/>
              <a:defRPr sz="2000"/>
            </a:lvl9pPr>
          </a:lstStyle>
          <a:p>
            <a:endParaRPr/>
          </a:p>
        </p:txBody>
      </p:sp>
      <p:sp>
        <p:nvSpPr>
          <p:cNvPr id="97" name="Google Shape;97;p31"/>
          <p:cNvSpPr txBox="1">
            <a:spLocks noGrp="1"/>
          </p:cNvSpPr>
          <p:nvPr>
            <p:ph type="body" idx="2"/>
          </p:nvPr>
        </p:nvSpPr>
        <p:spPr>
          <a:xfrm>
            <a:off x="167838" y="1730018"/>
            <a:ext cx="2468880" cy="4572000"/>
          </a:xfrm>
          <a:prstGeom prst="rect">
            <a:avLst/>
          </a:prstGeom>
          <a:noFill/>
          <a:ln>
            <a:noFill/>
          </a:ln>
        </p:spPr>
        <p:txBody>
          <a:bodyPr spcFirstLastPara="1" wrap="square" lIns="54850" tIns="91425" rIns="91425" bIns="45700" anchor="t" anchorCtr="0">
            <a:no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98" name="Google Shape;98;p31"/>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lvl="0" algn="l">
              <a:lnSpc>
                <a:spcPct val="100000"/>
              </a:lnSpc>
              <a:spcBef>
                <a:spcPts val="0"/>
              </a:spcBef>
              <a:spcAft>
                <a:spcPts val="0"/>
              </a:spcAft>
              <a:buSzPts val="1400"/>
              <a:buNone/>
              <a:defRPr sz="1200">
                <a:solidFill>
                  <a:srgbClr val="3F3F3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31"/>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31"/>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8.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
        <p:cNvGrpSpPr/>
        <p:nvPr/>
      </p:nvGrpSpPr>
      <p:grpSpPr>
        <a:xfrm>
          <a:off x="0" y="0"/>
          <a:ext cx="0" cy="0"/>
          <a:chOff x="0" y="0"/>
          <a:chExt cx="0" cy="0"/>
        </a:xfrm>
      </p:grpSpPr>
      <p:sp>
        <p:nvSpPr>
          <p:cNvPr id="6" name="Google Shape;6;p18"/>
          <p:cNvSpPr txBox="1"/>
          <p:nvPr/>
        </p:nvSpPr>
        <p:spPr>
          <a:xfrm>
            <a:off x="0" y="0"/>
            <a:ext cx="9144000" cy="513556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7" name="Google Shape;7;p18"/>
          <p:cNvSpPr txBox="1"/>
          <p:nvPr/>
        </p:nvSpPr>
        <p:spPr>
          <a:xfrm>
            <a:off x="0" y="5127625"/>
            <a:ext cx="9144000" cy="46037"/>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8" name="Google Shape;8;p18"/>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9" name="Google Shape;9;p18"/>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lt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Arial"/>
                <a:ea typeface="Arial"/>
                <a:cs typeface="Arial"/>
                <a:sym typeface="Arial"/>
              </a:defRPr>
            </a:lvl9pPr>
          </a:lstStyle>
          <a:p>
            <a:endParaRPr/>
          </a:p>
        </p:txBody>
      </p:sp>
      <p:sp>
        <p:nvSpPr>
          <p:cNvPr id="10" name="Google Shape;10;p18"/>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FFFFF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11" name="Google Shape;11;p18"/>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12" name="Google Shape;12;p18"/>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
        <p:cNvGrpSpPr/>
        <p:nvPr/>
      </p:nvGrpSpPr>
      <p:grpSpPr>
        <a:xfrm>
          <a:off x="0" y="0"/>
          <a:ext cx="0" cy="0"/>
          <a:chOff x="0" y="0"/>
          <a:chExt cx="0" cy="0"/>
        </a:xfrm>
      </p:grpSpPr>
      <p:sp>
        <p:nvSpPr>
          <p:cNvPr id="20" name="Google Shape;20;p20"/>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21" name="Google Shape;21;p20"/>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22" name="Google Shape;22;p20"/>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23" name="Google Shape;23;p20"/>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24" name="Google Shape;24;p20"/>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5" name="Google Shape;25;p20"/>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6" name="Google Shape;26;p20"/>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0"/>
        <p:cNvGrpSpPr/>
        <p:nvPr/>
      </p:nvGrpSpPr>
      <p:grpSpPr>
        <a:xfrm>
          <a:off x="0" y="0"/>
          <a:ext cx="0" cy="0"/>
          <a:chOff x="0" y="0"/>
          <a:chExt cx="0" cy="0"/>
        </a:xfrm>
      </p:grpSpPr>
      <p:sp>
        <p:nvSpPr>
          <p:cNvPr id="61" name="Google Shape;61;p26"/>
          <p:cNvSpPr txBox="1"/>
          <p:nvPr/>
        </p:nvSpPr>
        <p:spPr>
          <a:xfrm>
            <a:off x="0" y="0"/>
            <a:ext cx="9144000" cy="26019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62" name="Google Shape;62;p26"/>
          <p:cNvSpPr txBox="1"/>
          <p:nvPr/>
        </p:nvSpPr>
        <p:spPr>
          <a:xfrm>
            <a:off x="0" y="2601912"/>
            <a:ext cx="9144000" cy="46037"/>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lt1"/>
              </a:solidFill>
              <a:latin typeface="Arial"/>
              <a:ea typeface="Arial"/>
              <a:cs typeface="Arial"/>
              <a:sym typeface="Arial"/>
            </a:endParaRPr>
          </a:p>
        </p:txBody>
      </p:sp>
      <p:sp>
        <p:nvSpPr>
          <p:cNvPr id="63" name="Google Shape;63;p26"/>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64" name="Google Shape;64;p26"/>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lt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Arial"/>
                <a:ea typeface="Arial"/>
                <a:cs typeface="Arial"/>
                <a:sym typeface="Arial"/>
              </a:defRPr>
            </a:lvl9pPr>
          </a:lstStyle>
          <a:p>
            <a:endParaRPr/>
          </a:p>
        </p:txBody>
      </p:sp>
      <p:sp>
        <p:nvSpPr>
          <p:cNvPr id="65" name="Google Shape;65;p26"/>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FFFFF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66" name="Google Shape;66;p26"/>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lt1"/>
                </a:solidFill>
                <a:latin typeface="Arial"/>
                <a:ea typeface="Arial"/>
                <a:cs typeface="Arial"/>
                <a:sym typeface="Arial"/>
              </a:defRPr>
            </a:lvl9pPr>
          </a:lstStyle>
          <a:p>
            <a:endParaRPr/>
          </a:p>
        </p:txBody>
      </p:sp>
      <p:sp>
        <p:nvSpPr>
          <p:cNvPr id="67" name="Google Shape;67;p26"/>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1200"/>
              <a:buFont typeface="Arial"/>
              <a:buNone/>
              <a:defRPr sz="1200" b="0" i="0" u="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76" name="Google Shape;76;p28"/>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77" name="Google Shape;77;p28"/>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78" name="Google Shape;78;p28"/>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79" name="Google Shape;79;p28"/>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30"/>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6" name="Google Shape;86;p30"/>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7" name="Google Shape;87;p30"/>
          <p:cNvSpPr txBox="1"/>
          <p:nvPr/>
        </p:nvSpPr>
        <p:spPr>
          <a:xfrm>
            <a:off x="2855912" y="0"/>
            <a:ext cx="46037" cy="14541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8" name="Google Shape;88;p30"/>
          <p:cNvSpPr txBox="1"/>
          <p:nvPr/>
        </p:nvSpPr>
        <p:spPr>
          <a:xfrm>
            <a:off x="2855912" y="0"/>
            <a:ext cx="46037" cy="14541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89" name="Google Shape;89;p30"/>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90" name="Google Shape;90;p30"/>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91" name="Google Shape;91;p30"/>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92" name="Google Shape;92;p30"/>
          <p:cNvSpPr txBox="1">
            <a:spLocks noGrp="1"/>
          </p:cNvSpPr>
          <p:nvPr>
            <p:ph type="ftr" idx="11"/>
          </p:nvPr>
        </p:nvSpPr>
        <p:spPr>
          <a:xfrm>
            <a:off x="2640012" y="6477000"/>
            <a:ext cx="5508625" cy="274637"/>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93" name="Google Shape;93;p30"/>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01"/>
        <p:cNvGrpSpPr/>
        <p:nvPr/>
      </p:nvGrpSpPr>
      <p:grpSpPr>
        <a:xfrm>
          <a:off x="0" y="0"/>
          <a:ext cx="0" cy="0"/>
          <a:chOff x="0" y="0"/>
          <a:chExt cx="0" cy="0"/>
        </a:xfrm>
      </p:grpSpPr>
      <p:sp>
        <p:nvSpPr>
          <p:cNvPr id="102" name="Google Shape;102;p32"/>
          <p:cNvSpPr txBox="1"/>
          <p:nvPr/>
        </p:nvSpPr>
        <p:spPr>
          <a:xfrm>
            <a:off x="0" y="1436687"/>
            <a:ext cx="9144000" cy="44450"/>
          </a:xfrm>
          <a:prstGeom prst="rect">
            <a:avLst/>
          </a:prstGeom>
          <a:solidFill>
            <a:srgbClr val="FFFFFF"/>
          </a:solidFill>
          <a:ln>
            <a:noFill/>
          </a:ln>
          <a:effectLst>
            <a:outerShdw blurRad="63500" dist="10160" dir="54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3" name="Google Shape;103;p32"/>
          <p:cNvSpPr txBox="1"/>
          <p:nvPr/>
        </p:nvSpPr>
        <p:spPr>
          <a:xfrm>
            <a:off x="0" y="0"/>
            <a:ext cx="9144000" cy="1433512"/>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4" name="Google Shape;104;p32"/>
          <p:cNvSpPr txBox="1"/>
          <p:nvPr/>
        </p:nvSpPr>
        <p:spPr>
          <a:xfrm>
            <a:off x="2855912" y="0"/>
            <a:ext cx="46037"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5" name="Google Shape;105;p32"/>
          <p:cNvSpPr txBox="1"/>
          <p:nvPr/>
        </p:nvSpPr>
        <p:spPr>
          <a:xfrm>
            <a:off x="2855912" y="0"/>
            <a:ext cx="46037"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06" name="Google Shape;106;p32"/>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107" name="Google Shape;107;p32"/>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108" name="Google Shape;108;p32"/>
          <p:cNvSpPr txBox="1">
            <a:spLocks noGrp="1"/>
          </p:cNvSpPr>
          <p:nvPr>
            <p:ph type="dt" idx="10"/>
          </p:nvPr>
        </p:nvSpPr>
        <p:spPr>
          <a:xfrm>
            <a:off x="165100" y="1169987"/>
            <a:ext cx="2522537" cy="201612"/>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09" name="Google Shape;109;p32"/>
          <p:cNvSpPr txBox="1">
            <a:spLocks noGrp="1"/>
          </p:cNvSpPr>
          <p:nvPr>
            <p:ph type="ftr" idx="11"/>
          </p:nvPr>
        </p:nvSpPr>
        <p:spPr>
          <a:xfrm>
            <a:off x="3035300" y="1169987"/>
            <a:ext cx="5194300" cy="201612"/>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10" name="Google Shape;110;p32"/>
          <p:cNvSpPr txBox="1">
            <a:spLocks noGrp="1"/>
          </p:cNvSpPr>
          <p:nvPr>
            <p:ph type="sldNum" idx="12"/>
          </p:nvPr>
        </p:nvSpPr>
        <p:spPr>
          <a:xfrm>
            <a:off x="8339137" y="1169987"/>
            <a:ext cx="733425" cy="201612"/>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8"/>
        <p:cNvGrpSpPr/>
        <p:nvPr/>
      </p:nvGrpSpPr>
      <p:grpSpPr>
        <a:xfrm>
          <a:off x="0" y="0"/>
          <a:ext cx="0" cy="0"/>
          <a:chOff x="0" y="0"/>
          <a:chExt cx="0" cy="0"/>
        </a:xfrm>
      </p:grpSpPr>
      <p:sp>
        <p:nvSpPr>
          <p:cNvPr id="119" name="Google Shape;119;p34"/>
          <p:cNvSpPr txBox="1"/>
          <p:nvPr/>
        </p:nvSpPr>
        <p:spPr>
          <a:xfrm>
            <a:off x="6599237" y="0"/>
            <a:ext cx="46037" cy="6858000"/>
          </a:xfrm>
          <a:prstGeom prst="rect">
            <a:avLst/>
          </a:prstGeom>
          <a:solidFill>
            <a:srgbClr val="FFFFFF"/>
          </a:solidFill>
          <a:ln>
            <a:noFill/>
          </a:ln>
          <a:effectLst>
            <a:outerShdw blurRad="63500" dist="10160" dir="10800000">
              <a:srgbClr val="808080">
                <a:alpha val="5960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20" name="Google Shape;120;p34"/>
          <p:cNvSpPr txBox="1"/>
          <p:nvPr/>
        </p:nvSpPr>
        <p:spPr>
          <a:xfrm>
            <a:off x="6648450" y="0"/>
            <a:ext cx="2514600" cy="6858000"/>
          </a:xfrm>
          <a:prstGeom prst="rect">
            <a:avLst/>
          </a:prstGeom>
          <a:solidFill>
            <a:srgbClr val="00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121" name="Google Shape;121;p34"/>
          <p:cNvSpPr txBox="1">
            <a:spLocks noGrp="1"/>
          </p:cNvSpPr>
          <p:nvPr>
            <p:ph type="title"/>
          </p:nvPr>
        </p:nvSpPr>
        <p:spPr>
          <a:xfrm>
            <a:off x="457200" y="152400"/>
            <a:ext cx="8229600" cy="1250950"/>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SzPts val="1400"/>
              <a:buNone/>
              <a:defRPr sz="4500" b="1" i="0" u="none" strike="noStrike" cap="none">
                <a:solidFill>
                  <a:srgbClr val="FFC800"/>
                </a:solidFill>
                <a:latin typeface="Arial"/>
                <a:ea typeface="Arial"/>
                <a:cs typeface="Arial"/>
                <a:sym typeface="Arial"/>
              </a:defRPr>
            </a:lvl1pPr>
            <a:lvl2pPr marR="0" lvl="1" algn="l" rtl="0">
              <a:spcBef>
                <a:spcPts val="0"/>
              </a:spcBef>
              <a:spcAft>
                <a:spcPts val="0"/>
              </a:spcAft>
              <a:buSzPts val="1400"/>
              <a:buNone/>
              <a:defRPr sz="4500" b="1" i="0" u="none" strike="noStrike" cap="none">
                <a:solidFill>
                  <a:srgbClr val="FFC800"/>
                </a:solidFill>
                <a:latin typeface="Arial"/>
                <a:ea typeface="Arial"/>
                <a:cs typeface="Arial"/>
                <a:sym typeface="Arial"/>
              </a:defRPr>
            </a:lvl2pPr>
            <a:lvl3pPr marR="0" lvl="2" algn="l" rtl="0">
              <a:spcBef>
                <a:spcPts val="0"/>
              </a:spcBef>
              <a:spcAft>
                <a:spcPts val="0"/>
              </a:spcAft>
              <a:buSzPts val="1400"/>
              <a:buNone/>
              <a:defRPr sz="4500" b="1" i="0" u="none" strike="noStrike" cap="none">
                <a:solidFill>
                  <a:srgbClr val="FFC800"/>
                </a:solidFill>
                <a:latin typeface="Arial"/>
                <a:ea typeface="Arial"/>
                <a:cs typeface="Arial"/>
                <a:sym typeface="Arial"/>
              </a:defRPr>
            </a:lvl3pPr>
            <a:lvl4pPr marR="0" lvl="3" algn="l" rtl="0">
              <a:spcBef>
                <a:spcPts val="0"/>
              </a:spcBef>
              <a:spcAft>
                <a:spcPts val="0"/>
              </a:spcAft>
              <a:buSzPts val="1400"/>
              <a:buNone/>
              <a:defRPr sz="4500" b="1" i="0" u="none" strike="noStrike" cap="none">
                <a:solidFill>
                  <a:srgbClr val="FFC800"/>
                </a:solidFill>
                <a:latin typeface="Arial"/>
                <a:ea typeface="Arial"/>
                <a:cs typeface="Arial"/>
                <a:sym typeface="Arial"/>
              </a:defRPr>
            </a:lvl4pPr>
            <a:lvl5pPr marR="0" lvl="4" algn="l" rtl="0">
              <a:spcBef>
                <a:spcPts val="0"/>
              </a:spcBef>
              <a:spcAft>
                <a:spcPts val="0"/>
              </a:spcAft>
              <a:buSzPts val="1400"/>
              <a:buNone/>
              <a:defRPr sz="4500" b="1" i="0" u="none" strike="noStrike" cap="none">
                <a:solidFill>
                  <a:srgbClr val="FFC800"/>
                </a:solidFill>
                <a:latin typeface="Arial"/>
                <a:ea typeface="Arial"/>
                <a:cs typeface="Arial"/>
                <a:sym typeface="Arial"/>
              </a:defRPr>
            </a:lvl5pPr>
            <a:lvl6pPr marR="0" lvl="5" algn="l" rtl="0">
              <a:spcBef>
                <a:spcPts val="0"/>
              </a:spcBef>
              <a:spcAft>
                <a:spcPts val="0"/>
              </a:spcAft>
              <a:buSzPts val="1400"/>
              <a:buNone/>
              <a:defRPr sz="4500" b="1" i="0" u="none" strike="noStrike" cap="none">
                <a:solidFill>
                  <a:srgbClr val="FFC800"/>
                </a:solidFill>
                <a:latin typeface="Arial"/>
                <a:ea typeface="Arial"/>
                <a:cs typeface="Arial"/>
                <a:sym typeface="Arial"/>
              </a:defRPr>
            </a:lvl6pPr>
            <a:lvl7pPr marR="0" lvl="6" algn="l" rtl="0">
              <a:spcBef>
                <a:spcPts val="0"/>
              </a:spcBef>
              <a:spcAft>
                <a:spcPts val="0"/>
              </a:spcAft>
              <a:buSzPts val="1400"/>
              <a:buNone/>
              <a:defRPr sz="4500" b="1" i="0" u="none" strike="noStrike" cap="none">
                <a:solidFill>
                  <a:srgbClr val="FFC800"/>
                </a:solidFill>
                <a:latin typeface="Arial"/>
                <a:ea typeface="Arial"/>
                <a:cs typeface="Arial"/>
                <a:sym typeface="Arial"/>
              </a:defRPr>
            </a:lvl7pPr>
            <a:lvl8pPr marR="0" lvl="7" algn="l" rtl="0">
              <a:spcBef>
                <a:spcPts val="0"/>
              </a:spcBef>
              <a:spcAft>
                <a:spcPts val="0"/>
              </a:spcAft>
              <a:buSzPts val="1400"/>
              <a:buNone/>
              <a:defRPr sz="4500" b="1" i="0" u="none" strike="noStrike" cap="none">
                <a:solidFill>
                  <a:srgbClr val="FFC800"/>
                </a:solidFill>
                <a:latin typeface="Arial"/>
                <a:ea typeface="Arial"/>
                <a:cs typeface="Arial"/>
                <a:sym typeface="Arial"/>
              </a:defRPr>
            </a:lvl8pPr>
            <a:lvl9pPr marR="0" lvl="8" algn="l" rtl="0">
              <a:spcBef>
                <a:spcPts val="0"/>
              </a:spcBef>
              <a:spcAft>
                <a:spcPts val="0"/>
              </a:spcAft>
              <a:buSzPts val="1400"/>
              <a:buNone/>
              <a:defRPr sz="4500" b="1" i="0" u="none" strike="noStrike" cap="none">
                <a:solidFill>
                  <a:srgbClr val="FFC800"/>
                </a:solidFill>
                <a:latin typeface="Arial"/>
                <a:ea typeface="Arial"/>
                <a:cs typeface="Arial"/>
                <a:sym typeface="Arial"/>
              </a:defRPr>
            </a:lvl9pPr>
          </a:lstStyle>
          <a:p>
            <a:endParaRPr/>
          </a:p>
        </p:txBody>
      </p:sp>
      <p:sp>
        <p:nvSpPr>
          <p:cNvPr id="122" name="Google Shape;122;p34"/>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Arial"/>
                <a:ea typeface="Arial"/>
                <a:cs typeface="Arial"/>
                <a:sym typeface="Arial"/>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E66C7D"/>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6BB76D"/>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E88651"/>
              </a:buClr>
              <a:buSzPts val="2000"/>
              <a:buFont typeface="Noto Sans Symbols"/>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123" name="Google Shape;123;p34"/>
          <p:cNvSpPr txBox="1">
            <a:spLocks noGrp="1"/>
          </p:cNvSpPr>
          <p:nvPr>
            <p:ph type="dt" idx="10"/>
          </p:nvPr>
        </p:nvSpPr>
        <p:spPr>
          <a:xfrm>
            <a:off x="457200" y="6477000"/>
            <a:ext cx="2133600" cy="274637"/>
          </a:xfrm>
          <a:prstGeom prst="rect">
            <a:avLst/>
          </a:prstGeom>
          <a:noFill/>
          <a:ln>
            <a:noFill/>
          </a:ln>
        </p:spPr>
        <p:txBody>
          <a:bodyPr spcFirstLastPara="1" wrap="square" lIns="109725" tIns="45700" rIns="45700" bIns="0" anchor="b" anchorCtr="0">
            <a:noAutofit/>
          </a:bodyPr>
          <a:lstStyle>
            <a:lvl1pPr marR="0" lvl="0" algn="l" rtl="0">
              <a:lnSpc>
                <a:spcPct val="100000"/>
              </a:lnSpc>
              <a:spcBef>
                <a:spcPts val="0"/>
              </a:spcBef>
              <a:spcAft>
                <a:spcPts val="0"/>
              </a:spcAft>
              <a:buSzPts val="1400"/>
              <a:buNone/>
              <a:defRPr sz="1200" b="0" i="0" u="none">
                <a:solidFill>
                  <a:srgbClr val="3F3F3F"/>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24" name="Google Shape;124;p34"/>
          <p:cNvSpPr txBox="1">
            <a:spLocks noGrp="1"/>
          </p:cNvSpPr>
          <p:nvPr>
            <p:ph type="ftr" idx="11"/>
          </p:nvPr>
        </p:nvSpPr>
        <p:spPr>
          <a:xfrm>
            <a:off x="2640012" y="6376987"/>
            <a:ext cx="3836987" cy="365125"/>
          </a:xfrm>
          <a:prstGeom prst="rect">
            <a:avLst/>
          </a:prstGeom>
          <a:noFill/>
          <a:ln>
            <a:noFill/>
          </a:ln>
        </p:spPr>
        <p:txBody>
          <a:bodyPr spcFirstLastPara="1" wrap="square" lIns="45700" tIns="45700" rIns="45700" bIns="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25" name="Google Shape;125;p34"/>
          <p:cNvSpPr txBox="1">
            <a:spLocks noGrp="1"/>
          </p:cNvSpPr>
          <p:nvPr>
            <p:ph type="sldNum" idx="12"/>
          </p:nvPr>
        </p:nvSpPr>
        <p:spPr>
          <a:xfrm>
            <a:off x="8204200" y="6477000"/>
            <a:ext cx="733425" cy="274637"/>
          </a:xfrm>
          <a:prstGeom prst="rect">
            <a:avLst/>
          </a:prstGeom>
          <a:noFill/>
          <a:ln>
            <a:noFill/>
          </a:ln>
        </p:spPr>
        <p:txBody>
          <a:bodyPr spcFirstLastPara="1" wrap="square" lIns="91425" tIns="45700" rIns="91425" bIns="0" anchor="b" anchorCtr="0">
            <a:noAutofit/>
          </a:bodyPr>
          <a:lstStyle>
            <a:lvl1pPr marL="0" marR="0" lvl="0"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1pPr>
            <a:lvl2pPr marL="0" marR="0" lvl="1"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2pPr>
            <a:lvl3pPr marL="0" marR="0" lvl="2"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3pPr>
            <a:lvl4pPr marL="0" marR="0" lvl="3"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4pPr>
            <a:lvl5pPr marL="0" marR="0" lvl="4"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5pPr>
            <a:lvl6pPr marL="0" marR="0" lvl="5"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6pPr>
            <a:lvl7pPr marL="0" marR="0" lvl="6"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7pPr>
            <a:lvl8pPr marL="0" marR="0" lvl="7"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8pPr>
            <a:lvl9pPr marL="0" marR="0" lvl="8" indent="0" algn="r" rtl="0">
              <a:lnSpc>
                <a:spcPct val="100000"/>
              </a:lnSpc>
              <a:spcBef>
                <a:spcPts val="0"/>
              </a:spcBef>
              <a:spcAft>
                <a:spcPts val="0"/>
              </a:spcAft>
              <a:buClr>
                <a:srgbClr val="3F3F3F"/>
              </a:buClr>
              <a:buSzPts val="1200"/>
              <a:buFont typeface="Arial"/>
              <a:buNone/>
              <a:defRPr sz="1200" b="0" i="0" u="none">
                <a:solidFill>
                  <a:srgbClr val="3F3F3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txBox="1">
            <a:spLocks noGrp="1"/>
          </p:cNvSpPr>
          <p:nvPr>
            <p:ph type="ctrTitle" idx="4294967295"/>
          </p:nvPr>
        </p:nvSpPr>
        <p:spPr>
          <a:xfrm>
            <a:off x="217488" y="4624388"/>
            <a:ext cx="8621712" cy="933450"/>
          </a:xfrm>
          <a:prstGeom prst="rect">
            <a:avLst/>
          </a:prstGeom>
          <a:noFill/>
          <a:ln>
            <a:noFill/>
          </a:ln>
        </p:spPr>
        <p:txBody>
          <a:bodyPr spcFirstLastPara="1" wrap="square" lIns="91425" tIns="0" rIns="45700" bIns="0" anchor="t" anchorCtr="0">
            <a:normAutofit/>
          </a:bodyPr>
          <a:lstStyle/>
          <a:p>
            <a:pPr marL="0" marR="0" lvl="0" indent="0" algn="ctr" rtl="0">
              <a:lnSpc>
                <a:spcPct val="100000"/>
              </a:lnSpc>
              <a:spcBef>
                <a:spcPts val="0"/>
              </a:spcBef>
              <a:spcAft>
                <a:spcPts val="0"/>
              </a:spcAft>
              <a:buClr>
                <a:srgbClr val="FFC700"/>
              </a:buClr>
              <a:buSzPts val="3600"/>
              <a:buFont typeface="Arial"/>
              <a:buNone/>
            </a:pPr>
            <a:r>
              <a:rPr lang="en-US" sz="3600" b="1" i="0" u="none" strike="noStrike" cap="none">
                <a:solidFill>
                  <a:srgbClr val="FFC700"/>
                </a:solidFill>
                <a:latin typeface="Arial"/>
                <a:ea typeface="Arial"/>
                <a:cs typeface="Arial"/>
                <a:sym typeface="Arial"/>
              </a:rPr>
              <a:t>Thermal Hairstyling – Flat Irons</a:t>
            </a:r>
            <a:endParaRPr sz="3600" b="1" i="0" u="none" strike="noStrike" cap="none">
              <a:solidFill>
                <a:srgbClr val="FFC700"/>
              </a:solidFill>
              <a:latin typeface="Arial"/>
              <a:ea typeface="Arial"/>
              <a:cs typeface="Arial"/>
              <a:sym typeface="Arial"/>
            </a:endParaRPr>
          </a:p>
        </p:txBody>
      </p:sp>
      <p:sp>
        <p:nvSpPr>
          <p:cNvPr id="137" name="Google Shape;137;p1"/>
          <p:cNvSpPr txBox="1">
            <a:spLocks noGrp="1"/>
          </p:cNvSpPr>
          <p:nvPr>
            <p:ph type="subTitle" idx="1"/>
          </p:nvPr>
        </p:nvSpPr>
        <p:spPr>
          <a:xfrm>
            <a:off x="617537" y="5187950"/>
            <a:ext cx="8221662" cy="749300"/>
          </a:xfrm>
          <a:prstGeom prst="rect">
            <a:avLst/>
          </a:prstGeom>
          <a:noFill/>
          <a:ln>
            <a:noFill/>
          </a:ln>
        </p:spPr>
        <p:txBody>
          <a:bodyPr spcFirstLastPara="1" wrap="square" lIns="118850" tIns="0" rIns="45700" bIns="0" anchor="b" anchorCtr="0">
            <a:noAutofit/>
          </a:bodyPr>
          <a:lstStyle/>
          <a:p>
            <a:pPr marL="0" lvl="0" indent="0" algn="ctr" rtl="0">
              <a:lnSpc>
                <a:spcPct val="100000"/>
              </a:lnSpc>
              <a:spcBef>
                <a:spcPts val="0"/>
              </a:spcBef>
              <a:spcAft>
                <a:spcPts val="0"/>
              </a:spcAft>
              <a:buSzPts val="1920"/>
              <a:buNone/>
            </a:pPr>
            <a:r>
              <a:rPr lang="en-US" sz="2400" b="1" i="0" u="none">
                <a:solidFill>
                  <a:schemeClr val="lt1"/>
                </a:solidFill>
                <a:latin typeface="Arial"/>
                <a:ea typeface="Arial"/>
                <a:cs typeface="Arial"/>
                <a:sym typeface="Arial"/>
              </a:rPr>
              <a:t>Safety, Care, and Manipulations of Flat Irons</a:t>
            </a:r>
            <a:endParaRPr/>
          </a:p>
        </p:txBody>
      </p:sp>
      <p:pic>
        <p:nvPicPr>
          <p:cNvPr id="138" name="Google Shape;138;p1"/>
          <p:cNvPicPr preferRelativeResize="0"/>
          <p:nvPr/>
        </p:nvPicPr>
        <p:blipFill rotWithShape="1">
          <a:blip r:embed="rId3">
            <a:alphaModFix/>
          </a:blip>
          <a:srcRect/>
          <a:stretch/>
        </p:blipFill>
        <p:spPr>
          <a:xfrm>
            <a:off x="679450" y="173037"/>
            <a:ext cx="3117850" cy="2235200"/>
          </a:xfrm>
          <a:prstGeom prst="rect">
            <a:avLst/>
          </a:prstGeom>
          <a:noFill/>
          <a:ln>
            <a:noFill/>
          </a:ln>
        </p:spPr>
      </p:pic>
      <p:pic>
        <p:nvPicPr>
          <p:cNvPr id="139" name="Google Shape;139;p1"/>
          <p:cNvPicPr preferRelativeResize="0"/>
          <p:nvPr/>
        </p:nvPicPr>
        <p:blipFill rotWithShape="1">
          <a:blip r:embed="rId4">
            <a:alphaModFix/>
          </a:blip>
          <a:srcRect/>
          <a:stretch/>
        </p:blipFill>
        <p:spPr>
          <a:xfrm>
            <a:off x="3024187" y="2522537"/>
            <a:ext cx="2835275" cy="1885950"/>
          </a:xfrm>
          <a:prstGeom prst="rect">
            <a:avLst/>
          </a:prstGeom>
          <a:noFill/>
          <a:ln>
            <a:noFill/>
          </a:ln>
        </p:spPr>
      </p:pic>
      <p:pic>
        <p:nvPicPr>
          <p:cNvPr id="140" name="Google Shape;140;p1"/>
          <p:cNvPicPr preferRelativeResize="0"/>
          <p:nvPr/>
        </p:nvPicPr>
        <p:blipFill rotWithShape="1">
          <a:blip r:embed="rId5">
            <a:alphaModFix/>
          </a:blip>
          <a:srcRect/>
          <a:stretch/>
        </p:blipFill>
        <p:spPr>
          <a:xfrm>
            <a:off x="4906962" y="173037"/>
            <a:ext cx="3632200" cy="22352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0"/>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Temperature of Thermal Irons</a:t>
            </a:r>
            <a:endParaRPr sz="4500" b="1" i="0" u="none" strike="noStrike" cap="none">
              <a:solidFill>
                <a:srgbClr val="FFC700"/>
              </a:solidFill>
              <a:latin typeface="Arial"/>
              <a:ea typeface="Arial"/>
              <a:cs typeface="Arial"/>
              <a:sym typeface="Arial"/>
            </a:endParaRPr>
          </a:p>
        </p:txBody>
      </p:sp>
      <p:sp>
        <p:nvSpPr>
          <p:cNvPr id="194" name="Google Shape;194;p10"/>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15652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The temperature setting for an iron depends on the texture of the hair, whether it’s fine or coarse, or whether it has been lightened or tinted, as well as white hair should be curled and waved with a gentle heating. </a:t>
            </a:r>
            <a:endParaRPr/>
          </a:p>
          <a:p>
            <a:pPr marL="438150" marR="0" lvl="0" indent="-156528" algn="l" rtl="0">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1"/>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marL="0" marR="0" lvl="0" indent="0" algn="l" rtl="0">
              <a:lnSpc>
                <a:spcPct val="100000"/>
              </a:lnSpc>
              <a:spcBef>
                <a:spcPts val="0"/>
              </a:spcBef>
              <a:spcAft>
                <a:spcPts val="0"/>
              </a:spcAft>
              <a:buClr>
                <a:srgbClr val="FFC700"/>
              </a:buClr>
              <a:buSzPct val="100000"/>
              <a:buFont typeface="Arial"/>
              <a:buNone/>
            </a:pPr>
            <a:r>
              <a:rPr lang="en-US" sz="4500" b="1" i="0" u="none" strike="noStrike" cap="none">
                <a:solidFill>
                  <a:srgbClr val="FFC700"/>
                </a:solidFill>
                <a:latin typeface="Arial"/>
                <a:ea typeface="Arial"/>
                <a:cs typeface="Arial"/>
                <a:sym typeface="Arial"/>
              </a:rPr>
              <a:t>Safety Use with Thermal Irons</a:t>
            </a:r>
            <a:endParaRPr/>
          </a:p>
        </p:txBody>
      </p:sp>
      <p:sp>
        <p:nvSpPr>
          <p:cNvPr id="200" name="Google Shape;200;p11"/>
          <p:cNvSpPr txBox="1">
            <a:spLocks noGrp="1"/>
          </p:cNvSpPr>
          <p:nvPr>
            <p:ph type="body" idx="1"/>
          </p:nvPr>
        </p:nvSpPr>
        <p:spPr>
          <a:xfrm>
            <a:off x="498475" y="1600200"/>
            <a:ext cx="7556500" cy="4914900"/>
          </a:xfrm>
          <a:prstGeom prst="rect">
            <a:avLst/>
          </a:prstGeom>
          <a:noFill/>
          <a:ln>
            <a:noFill/>
          </a:ln>
        </p:spPr>
        <p:txBody>
          <a:bodyPr spcFirstLastPara="1" wrap="square" lIns="54850" tIns="91425" rIns="91425" bIns="45700" anchor="t" anchorCtr="0">
            <a:normAutofit/>
          </a:bodyPr>
          <a:lstStyle/>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Keep thermal irons clean</a:t>
            </a:r>
            <a:endParaRPr/>
          </a:p>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Do not overheat thermal irons</a:t>
            </a:r>
            <a:endParaRPr/>
          </a:p>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Do not use metal combs when working with irons, as they will heat up and could burn the scalp</a:t>
            </a:r>
            <a:endParaRPr/>
          </a:p>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Test the temperature of the iron on a tissue paper or white cloth before placing it on the clients hair in order to prevent burning the hair</a:t>
            </a:r>
            <a:endParaRPr/>
          </a:p>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Use only hard rubber or non-flammable combs when working with irons and it should be 7” long</a:t>
            </a:r>
            <a:endParaRPr/>
          </a:p>
          <a:p>
            <a:pPr marL="438150" marR="0" lvl="0" indent="-319087" algn="l" rtl="0">
              <a:lnSpc>
                <a:spcPct val="80000"/>
              </a:lnSpc>
              <a:spcBef>
                <a:spcPts val="0"/>
              </a:spcBef>
              <a:spcAft>
                <a:spcPts val="0"/>
              </a:spcAft>
              <a:buClr>
                <a:schemeClr val="accent1"/>
              </a:buClr>
              <a:buSzPts val="2000"/>
              <a:buFont typeface="Noto Sans Symbols"/>
              <a:buChar char="◼"/>
            </a:pPr>
            <a:r>
              <a:rPr lang="en-US" sz="2500" b="0" i="0" u="none">
                <a:solidFill>
                  <a:schemeClr val="dk1"/>
                </a:solidFill>
                <a:latin typeface="Arial"/>
                <a:ea typeface="Arial"/>
                <a:cs typeface="Arial"/>
                <a:sym typeface="Arial"/>
              </a:rPr>
              <a:t>Remember to turn off and unplug your thermal iron and tuck all cords away when leaving your station unattended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2"/>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marL="0" marR="0" lvl="0" indent="0" algn="l" rtl="0">
              <a:lnSpc>
                <a:spcPct val="100000"/>
              </a:lnSpc>
              <a:spcBef>
                <a:spcPts val="0"/>
              </a:spcBef>
              <a:spcAft>
                <a:spcPts val="0"/>
              </a:spcAft>
              <a:buClr>
                <a:srgbClr val="FFC700"/>
              </a:buClr>
              <a:buSzPct val="100000"/>
              <a:buFont typeface="Arial"/>
              <a:buNone/>
            </a:pPr>
            <a:r>
              <a:rPr lang="en-US" sz="4500" b="1" i="0" u="none" strike="noStrike" cap="none">
                <a:solidFill>
                  <a:srgbClr val="FFC700"/>
                </a:solidFill>
                <a:latin typeface="Arial"/>
                <a:ea typeface="Arial"/>
                <a:cs typeface="Arial"/>
                <a:sym typeface="Arial"/>
              </a:rPr>
              <a:t>Safety use with thermal irons </a:t>
            </a:r>
            <a:endParaRPr/>
          </a:p>
        </p:txBody>
      </p:sp>
      <p:sp>
        <p:nvSpPr>
          <p:cNvPr id="206" name="Google Shape;206;p12"/>
          <p:cNvSpPr txBox="1">
            <a:spLocks noGrp="1"/>
          </p:cNvSpPr>
          <p:nvPr>
            <p:ph type="body" idx="1"/>
          </p:nvPr>
        </p:nvSpPr>
        <p:spPr>
          <a:xfrm>
            <a:off x="498475" y="1787525"/>
            <a:ext cx="7556500" cy="4740275"/>
          </a:xfrm>
          <a:prstGeom prst="rect">
            <a:avLst/>
          </a:prstGeom>
          <a:noFill/>
          <a:ln>
            <a:noFill/>
          </a:ln>
        </p:spPr>
        <p:txBody>
          <a:bodyPr spcFirstLastPara="1" wrap="square" lIns="54850" tIns="91425" rIns="91425" bIns="45700" anchor="t" anchorCtr="0">
            <a:normAutofit/>
          </a:bodyPr>
          <a:lstStyle/>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Place comb between iron and scalp, to prevent burning of the scalp.</a:t>
            </a:r>
            <a:endParaRPr/>
          </a:p>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Place hot iron in a safe place to cool</a:t>
            </a:r>
            <a:endParaRPr/>
          </a:p>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Beware of your surroundings when working with hot irons, (ex. children)</a:t>
            </a:r>
            <a:endParaRPr/>
          </a:p>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Client hair must be clean and completely dry to ensure a good thermal flat iron</a:t>
            </a:r>
            <a:endParaRPr/>
          </a:p>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Do not allow the hair ends to protrude over the iron, this causes fishhooks (hair that is bent or folded)</a:t>
            </a:r>
            <a:endParaRPr/>
          </a:p>
          <a:p>
            <a:pPr marL="438150" marR="0" lvl="0" indent="-319087" algn="l" rtl="0">
              <a:lnSpc>
                <a:spcPct val="90000"/>
              </a:lnSpc>
              <a:spcBef>
                <a:spcPts val="0"/>
              </a:spcBef>
              <a:spcAft>
                <a:spcPts val="0"/>
              </a:spcAft>
              <a:buClr>
                <a:schemeClr val="accent1"/>
              </a:buClr>
              <a:buSzPts val="2160"/>
              <a:buFont typeface="Noto Sans Symbols"/>
              <a:buChar char="◼"/>
            </a:pPr>
            <a:r>
              <a:rPr lang="en-US" sz="2700" b="0" i="0" u="none">
                <a:solidFill>
                  <a:schemeClr val="dk1"/>
                </a:solidFill>
                <a:latin typeface="Arial"/>
                <a:ea typeface="Arial"/>
                <a:cs typeface="Arial"/>
                <a:sym typeface="Arial"/>
              </a:rPr>
              <a:t>When ironing lightened, tinted, or relaxed hair, always use a gentle heat setting.</a:t>
            </a:r>
            <a:endParaRPr/>
          </a:p>
          <a:p>
            <a:pPr marL="438150" marR="0" lvl="0" indent="-181928" algn="l" rtl="0">
              <a:spcBef>
                <a:spcPts val="0"/>
              </a:spcBef>
              <a:spcAft>
                <a:spcPts val="0"/>
              </a:spcAft>
              <a:buClr>
                <a:schemeClr val="accent1"/>
              </a:buClr>
              <a:buSzPts val="2160"/>
              <a:buFont typeface="Noto Sans Symbols"/>
              <a:buNone/>
            </a:pPr>
            <a:endParaRPr sz="2700" b="0" i="0" u="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3"/>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Care of thermal Irons</a:t>
            </a:r>
            <a:endParaRPr/>
          </a:p>
        </p:txBody>
      </p:sp>
      <p:sp>
        <p:nvSpPr>
          <p:cNvPr id="212" name="Google Shape;212;p13"/>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438150" marR="0" lvl="0" indent="-319087" algn="l" rtl="0">
              <a:lnSpc>
                <a:spcPct val="80000"/>
              </a:lnSpc>
              <a:spcBef>
                <a:spcPts val="0"/>
              </a:spcBef>
              <a:spcAft>
                <a:spcPts val="0"/>
              </a:spcAft>
              <a:buClr>
                <a:schemeClr val="accent1"/>
              </a:buClr>
              <a:buSzPts val="2400"/>
              <a:buFont typeface="Noto Sans Symbols"/>
              <a:buChar char="◼"/>
            </a:pPr>
            <a:r>
              <a:rPr lang="en-US" sz="3000" b="0" i="0" u="none">
                <a:solidFill>
                  <a:schemeClr val="dk1"/>
                </a:solidFill>
                <a:latin typeface="Arial"/>
                <a:ea typeface="Arial"/>
                <a:cs typeface="Arial"/>
                <a:sym typeface="Arial"/>
              </a:rPr>
              <a:t>Before cleaning a thermal iron, be sure to check the manufacturer’s direction for care and cleaning. </a:t>
            </a:r>
            <a:endParaRPr/>
          </a:p>
          <a:p>
            <a:pPr marL="438150" marR="0" lvl="0" indent="-166687" algn="l" rtl="0">
              <a:lnSpc>
                <a:spcPct val="80000"/>
              </a:lnSpc>
              <a:spcBef>
                <a:spcPts val="0"/>
              </a:spcBef>
              <a:spcAft>
                <a:spcPts val="0"/>
              </a:spcAft>
              <a:buClr>
                <a:schemeClr val="accent1"/>
              </a:buClr>
              <a:buSzPts val="2400"/>
              <a:buFont typeface="Noto Sans Symbols"/>
              <a:buNone/>
            </a:pPr>
            <a:endParaRPr sz="3000" b="0" i="0" u="none">
              <a:solidFill>
                <a:schemeClr val="dk1"/>
              </a:solidFill>
              <a:latin typeface="Arial"/>
              <a:ea typeface="Arial"/>
              <a:cs typeface="Arial"/>
              <a:sym typeface="Arial"/>
            </a:endParaRPr>
          </a:p>
          <a:p>
            <a:pPr marL="438150" marR="0" lvl="0" indent="-319087" algn="l" rtl="0">
              <a:lnSpc>
                <a:spcPct val="80000"/>
              </a:lnSpc>
              <a:spcBef>
                <a:spcPts val="0"/>
              </a:spcBef>
              <a:spcAft>
                <a:spcPts val="0"/>
              </a:spcAft>
              <a:buClr>
                <a:schemeClr val="accent1"/>
              </a:buClr>
              <a:buSzPts val="2400"/>
              <a:buFont typeface="Noto Sans Symbols"/>
              <a:buChar char="◼"/>
            </a:pPr>
            <a:r>
              <a:rPr lang="en-US" sz="3000" b="0" i="0" u="none">
                <a:solidFill>
                  <a:schemeClr val="dk1"/>
                </a:solidFill>
                <a:latin typeface="Arial"/>
                <a:ea typeface="Arial"/>
                <a:cs typeface="Arial"/>
                <a:sym typeface="Arial"/>
              </a:rPr>
              <a:t>To remove dirt, oils, and product residue is to dampen a towel or rag and wipe down the barrel of the iron with a soapy solution containing a few drops of ammonia.</a:t>
            </a:r>
            <a:endParaRPr/>
          </a:p>
          <a:p>
            <a:pPr marL="438150" marR="0" lvl="0" indent="-166687" algn="l" rtl="0">
              <a:lnSpc>
                <a:spcPct val="80000"/>
              </a:lnSpc>
              <a:spcBef>
                <a:spcPts val="0"/>
              </a:spcBef>
              <a:spcAft>
                <a:spcPts val="0"/>
              </a:spcAft>
              <a:buClr>
                <a:schemeClr val="accent1"/>
              </a:buClr>
              <a:buSzPts val="2400"/>
              <a:buFont typeface="Noto Sans Symbols"/>
              <a:buNone/>
            </a:pPr>
            <a:endParaRPr sz="3000" b="0" i="0" u="none">
              <a:solidFill>
                <a:schemeClr val="dk1"/>
              </a:solidFill>
              <a:latin typeface="Arial"/>
              <a:ea typeface="Arial"/>
              <a:cs typeface="Arial"/>
              <a:sym typeface="Arial"/>
            </a:endParaRPr>
          </a:p>
          <a:p>
            <a:pPr marL="438150" marR="0" lvl="0" indent="-319087" algn="l" rtl="0">
              <a:lnSpc>
                <a:spcPct val="80000"/>
              </a:lnSpc>
              <a:spcBef>
                <a:spcPts val="0"/>
              </a:spcBef>
              <a:spcAft>
                <a:spcPts val="0"/>
              </a:spcAft>
              <a:buClr>
                <a:schemeClr val="accent1"/>
              </a:buClr>
              <a:buSzPts val="2400"/>
              <a:buFont typeface="Noto Sans Symbols"/>
              <a:buChar char="◼"/>
            </a:pPr>
            <a:r>
              <a:rPr lang="en-US" sz="3000" b="0" i="0" u="none">
                <a:solidFill>
                  <a:schemeClr val="dk1"/>
                </a:solidFill>
                <a:latin typeface="Arial"/>
                <a:ea typeface="Arial"/>
                <a:cs typeface="Arial"/>
                <a:sym typeface="Arial"/>
              </a:rPr>
              <a:t>Do not clean iron when it is turned on or when it is still cooling from a previous styling service.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4"/>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Points to Remember…</a:t>
            </a:r>
            <a:endParaRPr/>
          </a:p>
        </p:txBody>
      </p:sp>
      <p:sp>
        <p:nvSpPr>
          <p:cNvPr id="218" name="Google Shape;218;p14"/>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Hair must be clean and 100% dry in order to ensure a good curl</a:t>
            </a:r>
            <a:endParaRPr/>
          </a:p>
          <a:p>
            <a:pPr marL="438150" marR="0" lvl="0" indent="-31908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When working with lightened or tinted, as well as relaxed hair, always use gentle heat to avoid scorching the hair.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15"/>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fontScale="90000"/>
          </a:bodyPr>
          <a:lstStyle/>
          <a:p>
            <a:pPr marL="0" marR="0" lvl="0" indent="0" algn="l" rtl="0">
              <a:lnSpc>
                <a:spcPct val="100000"/>
              </a:lnSpc>
              <a:spcBef>
                <a:spcPts val="0"/>
              </a:spcBef>
              <a:spcAft>
                <a:spcPts val="0"/>
              </a:spcAft>
              <a:buClr>
                <a:srgbClr val="FFC700"/>
              </a:buClr>
              <a:buSzPct val="100000"/>
              <a:buFont typeface="Arial"/>
              <a:buNone/>
            </a:pPr>
            <a:r>
              <a:rPr lang="en-US" sz="4500" b="1" i="0" u="none" strike="noStrike" cap="none">
                <a:solidFill>
                  <a:srgbClr val="FFC700"/>
                </a:solidFill>
                <a:latin typeface="Arial"/>
                <a:ea typeface="Arial"/>
                <a:cs typeface="Arial"/>
                <a:sym typeface="Arial"/>
              </a:rPr>
              <a:t>Manipulations of Thermal Irons</a:t>
            </a:r>
            <a:endParaRPr/>
          </a:p>
        </p:txBody>
      </p:sp>
      <p:sp>
        <p:nvSpPr>
          <p:cNvPr id="224" name="Google Shape;224;p15"/>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Hold the iron in a comfortable position that gives you complete control</a:t>
            </a:r>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Grasp the handles of the iron in your dominant hand, far enough away from the joint to avoid the heat</a:t>
            </a:r>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Hold the comb between the thumb and all four fingers of the non-dominant hand, with the index finger resting on the backbone of the comb for better control.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6"/>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Today’s learning objectives</a:t>
            </a:r>
            <a:endParaRPr sz="4500" b="1" i="0" u="none" strike="noStrike" cap="none">
              <a:solidFill>
                <a:srgbClr val="FFC700"/>
              </a:solidFill>
              <a:latin typeface="Arial"/>
              <a:ea typeface="Arial"/>
              <a:cs typeface="Arial"/>
              <a:sym typeface="Arial"/>
            </a:endParaRPr>
          </a:p>
        </p:txBody>
      </p:sp>
      <p:sp>
        <p:nvSpPr>
          <p:cNvPr id="230" name="Google Shape;230;p16"/>
          <p:cNvSpPr txBox="1">
            <a:spLocks noGrp="1"/>
          </p:cNvSpPr>
          <p:nvPr>
            <p:ph type="body" idx="1"/>
          </p:nvPr>
        </p:nvSpPr>
        <p:spPr>
          <a:xfrm>
            <a:off x="457200" y="1408112"/>
            <a:ext cx="8229600" cy="5229225"/>
          </a:xfrm>
          <a:prstGeom prst="rect">
            <a:avLst/>
          </a:prstGeom>
          <a:noFill/>
          <a:ln>
            <a:noFill/>
          </a:ln>
        </p:spPr>
        <p:txBody>
          <a:bodyPr spcFirstLastPara="1" wrap="square" lIns="54850" tIns="91425" rIns="91425" bIns="45700" anchor="t" anchorCtr="0">
            <a:noAutofit/>
          </a:bodyPr>
          <a:lstStyle/>
          <a:p>
            <a:pPr marL="0" marR="0" lvl="0" indent="0" algn="ctr"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Students will select and use the flat iron safely and appropriately.</a:t>
            </a:r>
            <a:endParaRPr/>
          </a:p>
          <a:p>
            <a:pPr marL="0" marR="0" lvl="0" indent="0"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Students will demonstrate an understanding of proper care of tool.</a:t>
            </a:r>
            <a:endParaRPr/>
          </a:p>
          <a:p>
            <a:pPr marL="0" marR="0" lvl="0" indent="0" algn="l" rtl="0">
              <a:lnSpc>
                <a:spcPct val="100000"/>
              </a:lnSpc>
              <a:spcBef>
                <a:spcPts val="0"/>
              </a:spcBef>
              <a:spcAft>
                <a:spcPts val="0"/>
              </a:spcAft>
              <a:buClr>
                <a:schemeClr val="accent1"/>
              </a:buClr>
              <a:buSzPts val="2560"/>
              <a:buFont typeface="Noto Sans Symbols"/>
              <a:buNone/>
            </a:pPr>
            <a:r>
              <a:rPr lang="en-US" sz="3200" b="0" i="0" u="none">
                <a:solidFill>
                  <a:schemeClr val="dk1"/>
                </a:solidFill>
                <a:latin typeface="Arial"/>
                <a:ea typeface="Arial"/>
                <a:cs typeface="Arial"/>
                <a:sym typeface="Arial"/>
              </a:rPr>
              <a:t> </a:t>
            </a:r>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Students will apply working knowledge of proper handling and manipulations of flat Irons </a:t>
            </a:r>
            <a:endParaRPr/>
          </a:p>
          <a:p>
            <a:pPr marL="438150" marR="0" lvl="0" indent="-156528" algn="l" rtl="0">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17"/>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Activity</a:t>
            </a:r>
            <a:endParaRPr/>
          </a:p>
        </p:txBody>
      </p:sp>
      <p:sp>
        <p:nvSpPr>
          <p:cNvPr id="236" name="Google Shape;236;p17"/>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0" marR="0" lvl="0" indent="0" algn="l" rtl="0">
              <a:lnSpc>
                <a:spcPct val="100000"/>
              </a:lnSpc>
              <a:spcBef>
                <a:spcPts val="0"/>
              </a:spcBef>
              <a:spcAft>
                <a:spcPts val="0"/>
              </a:spcAft>
              <a:buClr>
                <a:schemeClr val="accent1"/>
              </a:buClr>
              <a:buSzPts val="2560"/>
              <a:buFont typeface="Noto Sans Symbols"/>
              <a:buNone/>
            </a:pPr>
            <a:endParaRPr sz="3200" b="1" i="0" u="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accent1"/>
              </a:buClr>
              <a:buSzPts val="2560"/>
              <a:buFont typeface="Noto Sans Symbols"/>
              <a:buNone/>
            </a:pPr>
            <a:endParaRPr sz="3200" b="1" i="0" u="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accent1"/>
              </a:buClr>
              <a:buSzPts val="2560"/>
              <a:buFont typeface="Noto Sans Symbols"/>
              <a:buNone/>
            </a:pPr>
            <a:endParaRPr sz="3200" b="1" i="0" u="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accent1"/>
              </a:buClr>
              <a:buSzPts val="2560"/>
              <a:buFont typeface="Noto Sans Symbols"/>
              <a:buNone/>
            </a:pPr>
            <a:r>
              <a:rPr lang="en-US" sz="3200" b="1" i="0" u="none">
                <a:solidFill>
                  <a:schemeClr val="dk1"/>
                </a:solidFill>
                <a:latin typeface="Arial"/>
                <a:ea typeface="Arial"/>
                <a:cs typeface="Arial"/>
                <a:sym typeface="Arial"/>
              </a:rPr>
              <a:t>Practice flat iron technique</a:t>
            </a:r>
            <a:endParaRPr/>
          </a:p>
          <a:p>
            <a:pPr marL="438150" marR="0" lvl="0" indent="-156528" algn="l" rtl="0">
              <a:spcBef>
                <a:spcPts val="0"/>
              </a:spcBef>
              <a:spcAft>
                <a:spcPts val="0"/>
              </a:spcAft>
              <a:buClr>
                <a:schemeClr val="accent1"/>
              </a:buClr>
              <a:buSzPts val="2560"/>
              <a:buFont typeface="Noto Sans Symbols"/>
              <a:buNone/>
            </a:pPr>
            <a:endParaRPr sz="3200" b="1" i="0" u="none">
              <a:solidFill>
                <a:schemeClr val="dk1"/>
              </a:solidFill>
              <a:latin typeface="Arial"/>
              <a:ea typeface="Arial"/>
              <a:cs typeface="Arial"/>
              <a:sym typeface="Arial"/>
            </a:endParaRPr>
          </a:p>
        </p:txBody>
      </p:sp>
      <p:pic>
        <p:nvPicPr>
          <p:cNvPr id="237" name="Google Shape;237;p17"/>
          <p:cNvPicPr preferRelativeResize="0"/>
          <p:nvPr/>
        </p:nvPicPr>
        <p:blipFill rotWithShape="1">
          <a:blip r:embed="rId3">
            <a:alphaModFix/>
          </a:blip>
          <a:srcRect/>
          <a:stretch/>
        </p:blipFill>
        <p:spPr>
          <a:xfrm>
            <a:off x="5397500" y="350837"/>
            <a:ext cx="3289300" cy="2463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Learning Expectations</a:t>
            </a:r>
            <a:endParaRPr/>
          </a:p>
        </p:txBody>
      </p:sp>
      <p:sp>
        <p:nvSpPr>
          <p:cNvPr id="146" name="Google Shape;146;p2"/>
          <p:cNvSpPr txBox="1">
            <a:spLocks noGrp="1"/>
          </p:cNvSpPr>
          <p:nvPr>
            <p:ph type="body" idx="1"/>
          </p:nvPr>
        </p:nvSpPr>
        <p:spPr>
          <a:xfrm>
            <a:off x="498475" y="1981200"/>
            <a:ext cx="8393112" cy="4144962"/>
          </a:xfrm>
          <a:prstGeom prst="rect">
            <a:avLst/>
          </a:prstGeom>
          <a:noFill/>
          <a:ln>
            <a:noFill/>
          </a:ln>
        </p:spPr>
        <p:txBody>
          <a:bodyPr spcFirstLastPara="1" wrap="square" lIns="54850" tIns="91425" rIns="91425" bIns="45700" anchor="t" anchorCtr="0">
            <a:normAutofit/>
          </a:bodyPr>
          <a:lstStyle/>
          <a:p>
            <a:pPr marL="438150" marR="0" lvl="0" indent="-319087" algn="l" rtl="0">
              <a:lnSpc>
                <a:spcPct val="90000"/>
              </a:lnSpc>
              <a:spcBef>
                <a:spcPts val="0"/>
              </a:spcBef>
              <a:spcAft>
                <a:spcPts val="0"/>
              </a:spcAft>
              <a:buClr>
                <a:schemeClr val="accent1"/>
              </a:buClr>
              <a:buSzPts val="2560"/>
              <a:buFont typeface="Noto Sans Symbols"/>
              <a:buChar char="◼"/>
            </a:pPr>
            <a:r>
              <a:rPr lang="en-US" sz="3200" b="0" i="0" u="none" strike="noStrike" cap="none">
                <a:solidFill>
                  <a:schemeClr val="dk1"/>
                </a:solidFill>
                <a:latin typeface="Arial"/>
                <a:ea typeface="Arial"/>
                <a:cs typeface="Arial"/>
                <a:sym typeface="Arial"/>
              </a:rPr>
              <a:t>Students will select and use the flat iron safely and appropriately.</a:t>
            </a:r>
            <a:endParaRPr/>
          </a:p>
          <a:p>
            <a:pPr marL="438150" marR="0" lvl="0" indent="-156527" algn="l" rtl="0">
              <a:lnSpc>
                <a:spcPct val="90000"/>
              </a:lnSpc>
              <a:spcBef>
                <a:spcPts val="0"/>
              </a:spcBef>
              <a:spcAft>
                <a:spcPts val="0"/>
              </a:spcAft>
              <a:buClr>
                <a:schemeClr val="accent1"/>
              </a:buClr>
              <a:buSzPts val="2560"/>
              <a:buFont typeface="Noto Sans Symbols"/>
              <a:buNone/>
            </a:pPr>
            <a:endParaRPr sz="3200" b="0" i="0" u="none" strike="noStrike" cap="none">
              <a:solidFill>
                <a:schemeClr val="dk1"/>
              </a:solidFill>
              <a:latin typeface="Arial"/>
              <a:ea typeface="Arial"/>
              <a:cs typeface="Arial"/>
              <a:sym typeface="Arial"/>
            </a:endParaRPr>
          </a:p>
          <a:p>
            <a:pPr marL="438150" marR="0" lvl="0" indent="-319087" algn="l" rtl="0">
              <a:lnSpc>
                <a:spcPct val="90000"/>
              </a:lnSpc>
              <a:spcBef>
                <a:spcPts val="0"/>
              </a:spcBef>
              <a:spcAft>
                <a:spcPts val="0"/>
              </a:spcAft>
              <a:buClr>
                <a:schemeClr val="accent1"/>
              </a:buClr>
              <a:buSzPts val="2560"/>
              <a:buFont typeface="Noto Sans Symbols"/>
              <a:buChar char="◼"/>
            </a:pPr>
            <a:r>
              <a:rPr lang="en-US" sz="3200" b="0" i="0" u="none" strike="noStrike" cap="none">
                <a:solidFill>
                  <a:schemeClr val="dk1"/>
                </a:solidFill>
                <a:latin typeface="Arial"/>
                <a:ea typeface="Arial"/>
                <a:cs typeface="Arial"/>
                <a:sym typeface="Arial"/>
              </a:rPr>
              <a:t>Students will demonstrate an understanding of proper care of tool.</a:t>
            </a:r>
            <a:endParaRPr/>
          </a:p>
          <a:p>
            <a:pPr marL="438150" marR="0" lvl="0" indent="-319087" algn="l" rtl="0">
              <a:lnSpc>
                <a:spcPct val="90000"/>
              </a:lnSpc>
              <a:spcBef>
                <a:spcPts val="0"/>
              </a:spcBef>
              <a:spcAft>
                <a:spcPts val="0"/>
              </a:spcAft>
              <a:buClr>
                <a:schemeClr val="accent1"/>
              </a:buClr>
              <a:buSzPts val="2560"/>
              <a:buFont typeface="Noto Sans Symbols"/>
              <a:buNone/>
            </a:pPr>
            <a:r>
              <a:rPr lang="en-US" sz="3200" b="0" i="0" u="none" strike="noStrike" cap="none">
                <a:solidFill>
                  <a:schemeClr val="dk1"/>
                </a:solidFill>
                <a:latin typeface="Arial"/>
                <a:ea typeface="Arial"/>
                <a:cs typeface="Arial"/>
                <a:sym typeface="Arial"/>
              </a:rPr>
              <a:t> </a:t>
            </a:r>
            <a:endParaRPr/>
          </a:p>
          <a:p>
            <a:pPr marL="438150" marR="0" lvl="0" indent="-319087" algn="l" rtl="0">
              <a:lnSpc>
                <a:spcPct val="90000"/>
              </a:lnSpc>
              <a:spcBef>
                <a:spcPts val="0"/>
              </a:spcBef>
              <a:spcAft>
                <a:spcPts val="0"/>
              </a:spcAft>
              <a:buClr>
                <a:schemeClr val="accent1"/>
              </a:buClr>
              <a:buSzPts val="2560"/>
              <a:buFont typeface="Noto Sans Symbols"/>
              <a:buChar char="◼"/>
            </a:pPr>
            <a:r>
              <a:rPr lang="en-US" sz="3200" b="0" i="0" u="none" strike="noStrike" cap="none">
                <a:solidFill>
                  <a:schemeClr val="dk1"/>
                </a:solidFill>
                <a:latin typeface="Arial"/>
                <a:ea typeface="Arial"/>
                <a:cs typeface="Arial"/>
                <a:sym typeface="Arial"/>
              </a:rPr>
              <a:t>Students will apply working knowledge of proper handling and manipulations of flat Irons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3"/>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	Intro</a:t>
            </a:r>
            <a:endParaRPr/>
          </a:p>
        </p:txBody>
      </p:sp>
      <p:sp>
        <p:nvSpPr>
          <p:cNvPr id="152" name="Google Shape;152;p3"/>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80000"/>
              </a:lnSpc>
              <a:spcBef>
                <a:spcPts val="0"/>
              </a:spcBef>
              <a:spcAft>
                <a:spcPts val="0"/>
              </a:spcAft>
              <a:buClr>
                <a:schemeClr val="accent1"/>
              </a:buClr>
              <a:buSzPts val="2400"/>
              <a:buFont typeface="Noto Sans Symbols"/>
              <a:buNone/>
            </a:pPr>
            <a:r>
              <a:rPr lang="en-US" sz="3000" b="0" i="0" u="none" strike="noStrike" cap="none">
                <a:solidFill>
                  <a:schemeClr val="dk1"/>
                </a:solidFill>
                <a:latin typeface="Arial"/>
                <a:ea typeface="Arial"/>
                <a:cs typeface="Arial"/>
                <a:sym typeface="Arial"/>
              </a:rPr>
              <a:t>The most important aspect of hairstyling is the understanding of proper technique for shaping and styling the hair.  </a:t>
            </a:r>
            <a:endParaRPr/>
          </a:p>
          <a:p>
            <a:pPr marL="0" marR="0" lvl="0" indent="0" algn="l" rtl="0">
              <a:lnSpc>
                <a:spcPct val="80000"/>
              </a:lnSpc>
              <a:spcBef>
                <a:spcPts val="0"/>
              </a:spcBef>
              <a:spcAft>
                <a:spcPts val="0"/>
              </a:spcAft>
              <a:buClr>
                <a:schemeClr val="accent1"/>
              </a:buClr>
              <a:buSzPts val="2400"/>
              <a:buFont typeface="Noto Sans Symbols"/>
              <a:buNone/>
            </a:pPr>
            <a:endParaRPr sz="3000" b="0" i="0" u="none" strike="noStrike" cap="none">
              <a:solidFill>
                <a:schemeClr val="dk1"/>
              </a:solidFill>
              <a:latin typeface="Arial"/>
              <a:ea typeface="Arial"/>
              <a:cs typeface="Arial"/>
              <a:sym typeface="Arial"/>
            </a:endParaRPr>
          </a:p>
          <a:p>
            <a:pPr marL="0" marR="0" lvl="0" indent="0" algn="l" rtl="0">
              <a:lnSpc>
                <a:spcPct val="80000"/>
              </a:lnSpc>
              <a:spcBef>
                <a:spcPts val="0"/>
              </a:spcBef>
              <a:spcAft>
                <a:spcPts val="0"/>
              </a:spcAft>
              <a:buClr>
                <a:schemeClr val="accent1"/>
              </a:buClr>
              <a:buSzPts val="2400"/>
              <a:buFont typeface="Noto Sans Symbols"/>
              <a:buNone/>
            </a:pPr>
            <a:r>
              <a:rPr lang="en-US" sz="3000" b="0" i="0" u="none" strike="noStrike" cap="none">
                <a:solidFill>
                  <a:schemeClr val="dk1"/>
                </a:solidFill>
                <a:latin typeface="Arial"/>
                <a:ea typeface="Arial"/>
                <a:cs typeface="Arial"/>
                <a:sym typeface="Arial"/>
              </a:rPr>
              <a:t>Through demonstration, procedural handout and the PowerPoint presentation, you will learn the steps involved in thermal hairstyling with the flat irons.</a:t>
            </a:r>
            <a:endParaRPr/>
          </a:p>
          <a:p>
            <a:pPr marL="0" marR="0" lvl="0" indent="0" algn="l" rtl="0">
              <a:lnSpc>
                <a:spcPct val="80000"/>
              </a:lnSpc>
              <a:spcBef>
                <a:spcPts val="0"/>
              </a:spcBef>
              <a:spcAft>
                <a:spcPts val="0"/>
              </a:spcAft>
              <a:buClr>
                <a:schemeClr val="accent1"/>
              </a:buClr>
              <a:buSzPts val="2400"/>
              <a:buFont typeface="Noto Sans Symbols"/>
              <a:buNone/>
            </a:pPr>
            <a:endParaRPr sz="3000" b="0" i="0" u="none" strike="noStrike" cap="none">
              <a:solidFill>
                <a:schemeClr val="dk1"/>
              </a:solidFill>
              <a:latin typeface="Arial"/>
              <a:ea typeface="Arial"/>
              <a:cs typeface="Arial"/>
              <a:sym typeface="Arial"/>
            </a:endParaRPr>
          </a:p>
          <a:p>
            <a:pPr marL="0" marR="0" lvl="0" indent="0" algn="l" rtl="0">
              <a:lnSpc>
                <a:spcPct val="80000"/>
              </a:lnSpc>
              <a:spcBef>
                <a:spcPts val="0"/>
              </a:spcBef>
              <a:spcAft>
                <a:spcPts val="0"/>
              </a:spcAft>
              <a:buClr>
                <a:schemeClr val="accent1"/>
              </a:buClr>
              <a:buSzPts val="2400"/>
              <a:buFont typeface="Noto Sans Symbols"/>
              <a:buNone/>
            </a:pPr>
            <a:r>
              <a:rPr lang="en-US" sz="3000" b="0" i="0" u="none" strike="noStrike" cap="none">
                <a:solidFill>
                  <a:schemeClr val="dk1"/>
                </a:solidFill>
                <a:latin typeface="Arial"/>
                <a:ea typeface="Arial"/>
                <a:cs typeface="Arial"/>
                <a:sym typeface="Arial"/>
              </a:rPr>
              <a:t>In today’s lesson, we’re going to look at Safety, Care and Manipulations of Thermal Flat Irons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Assessment Methods</a:t>
            </a:r>
            <a:endParaRPr/>
          </a:p>
        </p:txBody>
      </p:sp>
      <p:sp>
        <p:nvSpPr>
          <p:cNvPr id="158" name="Google Shape;158;p4"/>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100000"/>
              </a:lnSpc>
              <a:spcBef>
                <a:spcPts val="0"/>
              </a:spcBef>
              <a:spcAft>
                <a:spcPts val="0"/>
              </a:spcAft>
              <a:buClr>
                <a:schemeClr val="accent1"/>
              </a:buClr>
              <a:buSzPts val="1920"/>
              <a:buFont typeface="Noto Sans Symbols"/>
              <a:buNone/>
            </a:pPr>
            <a:r>
              <a:rPr lang="en-US" sz="2400" b="1" i="0" u="none" strike="noStrike" cap="none">
                <a:solidFill>
                  <a:schemeClr val="dk1"/>
                </a:solidFill>
                <a:latin typeface="Arial"/>
                <a:ea typeface="Arial"/>
                <a:cs typeface="Arial"/>
                <a:sym typeface="Arial"/>
              </a:rPr>
              <a:t>You will be assess through</a:t>
            </a:r>
            <a:r>
              <a:rPr lang="en-US" sz="3200" b="0" i="0" u="none" strike="noStrike" cap="none">
                <a:solidFill>
                  <a:schemeClr val="dk1"/>
                </a:solidFill>
                <a:latin typeface="Arial"/>
                <a:ea typeface="Arial"/>
                <a:cs typeface="Arial"/>
                <a:sym typeface="Arial"/>
              </a:rPr>
              <a:t>:</a:t>
            </a:r>
            <a:endParaRPr/>
          </a:p>
          <a:p>
            <a:pPr marL="0" marR="0" lvl="0" indent="0" algn="l" rtl="0">
              <a:lnSpc>
                <a:spcPct val="100000"/>
              </a:lnSpc>
              <a:spcBef>
                <a:spcPts val="0"/>
              </a:spcBef>
              <a:spcAft>
                <a:spcPts val="0"/>
              </a:spcAft>
              <a:buClr>
                <a:schemeClr val="accent1"/>
              </a:buClr>
              <a:buSzPts val="2560"/>
              <a:buFont typeface="Noto Sans Symbols"/>
              <a:buNone/>
            </a:pPr>
            <a:endParaRPr sz="3200" b="0" i="0" u="none" strike="noStrike" cap="none">
              <a:solidFill>
                <a:schemeClr val="dk1"/>
              </a:solidFill>
              <a:latin typeface="Arial"/>
              <a:ea typeface="Arial"/>
              <a:cs typeface="Arial"/>
              <a:sym typeface="Arial"/>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1" i="0" u="none" strike="noStrike" cap="none">
                <a:solidFill>
                  <a:schemeClr val="dk1"/>
                </a:solidFill>
                <a:latin typeface="Arial"/>
                <a:ea typeface="Arial"/>
                <a:cs typeface="Arial"/>
                <a:sym typeface="Arial"/>
              </a:rPr>
              <a:t>Skills Demonstration</a:t>
            </a:r>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1" i="0" u="none" strike="noStrike" cap="none">
                <a:solidFill>
                  <a:schemeClr val="dk1"/>
                </a:solidFill>
                <a:latin typeface="Arial"/>
                <a:ea typeface="Arial"/>
                <a:cs typeface="Arial"/>
                <a:sym typeface="Arial"/>
              </a:rPr>
              <a:t>Quiz</a:t>
            </a:r>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1" i="0" u="none" strike="noStrike" cap="none">
                <a:solidFill>
                  <a:schemeClr val="dk1"/>
                </a:solidFill>
                <a:latin typeface="Arial"/>
                <a:ea typeface="Arial"/>
                <a:cs typeface="Arial"/>
                <a:sym typeface="Arial"/>
              </a:rPr>
              <a:t>Exit Ticket and </a:t>
            </a:r>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1" i="0" u="none" strike="noStrike" cap="none">
                <a:solidFill>
                  <a:schemeClr val="dk1"/>
                </a:solidFill>
                <a:latin typeface="Arial"/>
                <a:ea typeface="Arial"/>
                <a:cs typeface="Arial"/>
                <a:sym typeface="Arial"/>
              </a:rPr>
              <a:t>Anecdotal Recording of your progress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ctr"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Questions</a:t>
            </a:r>
            <a:endParaRPr/>
          </a:p>
        </p:txBody>
      </p:sp>
      <p:sp>
        <p:nvSpPr>
          <p:cNvPr id="164" name="Google Shape;164;p5"/>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100000"/>
              </a:lnSpc>
              <a:spcBef>
                <a:spcPts val="0"/>
              </a:spcBef>
              <a:spcAft>
                <a:spcPts val="0"/>
              </a:spcAft>
              <a:buClr>
                <a:schemeClr val="accent1"/>
              </a:buClr>
              <a:buSzPts val="2560"/>
              <a:buFont typeface="Noto Sans Symbols"/>
              <a:buNone/>
            </a:pPr>
            <a:endParaRPr sz="3200" b="0" i="0" u="none" strike="noStrike" cap="none">
              <a:solidFill>
                <a:schemeClr val="dk1"/>
              </a:solidFill>
              <a:latin typeface="Arial"/>
              <a:ea typeface="Arial"/>
              <a:cs typeface="Arial"/>
              <a:sym typeface="Arial"/>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0" i="0" u="none" strike="noStrike" cap="none">
                <a:solidFill>
                  <a:schemeClr val="dk1"/>
                </a:solidFill>
                <a:latin typeface="Arial"/>
                <a:ea typeface="Arial"/>
                <a:cs typeface="Arial"/>
                <a:sym typeface="Arial"/>
              </a:rPr>
              <a:t>How many of you ever flat iron your hair?  </a:t>
            </a:r>
            <a:endParaRPr/>
          </a:p>
          <a:p>
            <a:pPr marL="0" marR="0" lvl="0" indent="0" algn="l" rtl="0">
              <a:lnSpc>
                <a:spcPct val="100000"/>
              </a:lnSpc>
              <a:spcBef>
                <a:spcPts val="0"/>
              </a:spcBef>
              <a:spcAft>
                <a:spcPts val="0"/>
              </a:spcAft>
              <a:buClr>
                <a:schemeClr val="accent1"/>
              </a:buClr>
              <a:buSzPts val="2560"/>
              <a:buFont typeface="Noto Sans Symbols"/>
              <a:buNone/>
            </a:pPr>
            <a:endParaRPr sz="3200" b="0" i="0" u="none" strike="noStrike" cap="none">
              <a:solidFill>
                <a:schemeClr val="dk1"/>
              </a:solidFill>
              <a:latin typeface="Arial"/>
              <a:ea typeface="Arial"/>
              <a:cs typeface="Arial"/>
              <a:sym typeface="Arial"/>
            </a:endParaRPr>
          </a:p>
          <a:p>
            <a:pPr marL="0" marR="0" lvl="0" indent="-162560" algn="l" rtl="0">
              <a:lnSpc>
                <a:spcPct val="100000"/>
              </a:lnSpc>
              <a:spcBef>
                <a:spcPts val="0"/>
              </a:spcBef>
              <a:spcAft>
                <a:spcPts val="0"/>
              </a:spcAft>
              <a:buClr>
                <a:schemeClr val="accent1"/>
              </a:buClr>
              <a:buSzPts val="2560"/>
              <a:buFont typeface="Noto Sans Symbols"/>
              <a:buChar char="◼"/>
            </a:pPr>
            <a:r>
              <a:rPr lang="en-US" sz="3200" b="0" i="0" u="none" strike="noStrike" cap="none">
                <a:solidFill>
                  <a:schemeClr val="dk1"/>
                </a:solidFill>
                <a:latin typeface="Arial"/>
                <a:ea typeface="Arial"/>
                <a:cs typeface="Arial"/>
                <a:sym typeface="Arial"/>
              </a:rPr>
              <a:t>Have you or know someone who burns his or her hair or skin while performing thermal hairstyling?</a:t>
            </a:r>
            <a:endParaRPr/>
          </a:p>
          <a:p>
            <a:pPr marL="0" marR="0" lvl="0" indent="0" algn="l" rtl="0">
              <a:lnSpc>
                <a:spcPct val="100000"/>
              </a:lnSpc>
              <a:spcBef>
                <a:spcPts val="0"/>
              </a:spcBef>
              <a:spcAft>
                <a:spcPts val="0"/>
              </a:spcAft>
              <a:buClr>
                <a:schemeClr val="accent1"/>
              </a:buClr>
              <a:buSzPts val="2560"/>
              <a:buFont typeface="Noto Sans Symbols"/>
              <a:buNone/>
            </a:pPr>
            <a:endParaRPr sz="3200" b="0" i="0" u="none" strike="noStrike" cap="none">
              <a:solidFill>
                <a:schemeClr val="dk1"/>
              </a:solidFill>
              <a:latin typeface="Arial"/>
              <a:ea typeface="Arial"/>
              <a:cs typeface="Arial"/>
              <a:sym typeface="Arial"/>
            </a:endParaRPr>
          </a:p>
          <a:p>
            <a:pPr marL="438150" marR="0" lvl="0" indent="-156528" algn="l" rtl="0">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6"/>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ctr"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Thought of the Day</a:t>
            </a:r>
            <a:endParaRPr/>
          </a:p>
        </p:txBody>
      </p:sp>
      <p:sp>
        <p:nvSpPr>
          <p:cNvPr id="170" name="Google Shape;170;p6"/>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0" marR="0" lvl="0" indent="0"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accent1"/>
              </a:buClr>
              <a:buSzPts val="2560"/>
              <a:buFont typeface="Noto Sans Symbols"/>
              <a:buNone/>
            </a:pPr>
            <a:r>
              <a:rPr lang="en-US" sz="3200" b="0" i="0" u="none">
                <a:solidFill>
                  <a:schemeClr val="dk1"/>
                </a:solidFill>
                <a:latin typeface="Arial"/>
                <a:ea typeface="Arial"/>
                <a:cs typeface="Arial"/>
                <a:sym typeface="Arial"/>
              </a:rPr>
              <a:t>“</a:t>
            </a:r>
            <a:r>
              <a:rPr lang="en-US" sz="2400" b="0" i="1" u="none">
                <a:solidFill>
                  <a:schemeClr val="dk1"/>
                </a:solidFill>
                <a:latin typeface="Arial"/>
                <a:ea typeface="Arial"/>
                <a:cs typeface="Arial"/>
                <a:sym typeface="Arial"/>
              </a:rPr>
              <a:t>People who say it cannot be done should not interrupt those who are doing it</a:t>
            </a:r>
            <a:r>
              <a:rPr lang="en-US" sz="2400" b="0" i="0" u="none">
                <a:solidFill>
                  <a:schemeClr val="dk1"/>
                </a:solidFill>
                <a:latin typeface="Arial"/>
                <a:ea typeface="Arial"/>
                <a:cs typeface="Arial"/>
                <a:sym typeface="Arial"/>
              </a:rPr>
              <a:t>” </a:t>
            </a:r>
            <a:endParaRPr/>
          </a:p>
          <a:p>
            <a:pPr marL="0" marR="0" lvl="0" indent="0" algn="ctr" rtl="0">
              <a:lnSpc>
                <a:spcPct val="100000"/>
              </a:lnSpc>
              <a:spcBef>
                <a:spcPts val="0"/>
              </a:spcBef>
              <a:spcAft>
                <a:spcPts val="0"/>
              </a:spcAft>
              <a:buClr>
                <a:schemeClr val="accent1"/>
              </a:buClr>
              <a:buSzPts val="1920"/>
              <a:buFont typeface="Noto Sans Symbols"/>
              <a:buNone/>
            </a:pPr>
            <a:r>
              <a:rPr lang="en-US" sz="2400" b="0" i="0" u="none">
                <a:solidFill>
                  <a:schemeClr val="dk1"/>
                </a:solidFill>
                <a:latin typeface="Arial"/>
                <a:ea typeface="Arial"/>
                <a:cs typeface="Arial"/>
                <a:sym typeface="Arial"/>
              </a:rPr>
              <a:t>Anonymous</a:t>
            </a:r>
            <a:endParaRPr/>
          </a:p>
          <a:p>
            <a:pPr marL="438150" marR="0" lvl="0" indent="-197168" algn="l" rtl="0">
              <a:spcBef>
                <a:spcPts val="0"/>
              </a:spcBef>
              <a:spcAft>
                <a:spcPts val="0"/>
              </a:spcAft>
              <a:buClr>
                <a:schemeClr val="accent1"/>
              </a:buClr>
              <a:buSzPts val="1920"/>
              <a:buFont typeface="Noto Sans Symbols"/>
              <a:buNone/>
            </a:pPr>
            <a:endParaRPr sz="2400" b="0" i="0" u="non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7"/>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Flat Irons Information</a:t>
            </a:r>
            <a:endParaRPr sz="4500" b="1" i="0" u="none" strike="noStrike" cap="none">
              <a:solidFill>
                <a:srgbClr val="FFC700"/>
              </a:solidFill>
              <a:latin typeface="Arial"/>
              <a:ea typeface="Arial"/>
              <a:cs typeface="Arial"/>
              <a:sym typeface="Arial"/>
            </a:endParaRPr>
          </a:p>
        </p:txBody>
      </p:sp>
      <p:sp>
        <p:nvSpPr>
          <p:cNvPr id="176" name="Google Shape;176;p7"/>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Flat irons have two hot plates ranging in size from 1.3cm to 8cm (1/2 to 3”) across.</a:t>
            </a:r>
            <a:endParaRPr/>
          </a:p>
          <a:p>
            <a:pPr marL="438150" marR="0" lvl="0" indent="-15652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Flat irons with straight edges are used to create smooth, straight styles, even on curly hair. </a:t>
            </a:r>
            <a:endParaRPr/>
          </a:p>
          <a:p>
            <a:pPr marL="438150" marR="0" lvl="0" indent="-15652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Flat irons with beveled edges can be manipulated to bend or curl the ends.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8"/>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Flat Iron Information</a:t>
            </a:r>
            <a:endParaRPr sz="4500" b="1" i="0" u="none" strike="noStrike" cap="none">
              <a:solidFill>
                <a:srgbClr val="FFC700"/>
              </a:solidFill>
              <a:latin typeface="Arial"/>
              <a:ea typeface="Arial"/>
              <a:cs typeface="Arial"/>
              <a:sym typeface="Arial"/>
            </a:endParaRPr>
          </a:p>
        </p:txBody>
      </p:sp>
      <p:sp>
        <p:nvSpPr>
          <p:cNvPr id="182" name="Google Shape;182;p8"/>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rmAutofit/>
          </a:bodyPr>
          <a:lstStyle/>
          <a:p>
            <a:pPr marL="438150" marR="0" lvl="0" indent="-319087" algn="l" rtl="0">
              <a:lnSpc>
                <a:spcPct val="9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The edge nearest the stylist is called the inner edge; the one farthest from the stylist is called the outer edge. </a:t>
            </a:r>
            <a:endParaRPr/>
          </a:p>
          <a:p>
            <a:pPr marL="438150" marR="0" lvl="0" indent="-156527" algn="l" rtl="0">
              <a:lnSpc>
                <a:spcPct val="9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9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Modern technology is constantly improving electric curling and flat irons by adding infinite heat setting for better control, constant heat even on high settings, ergonomics grips, and lightweight designs for ease of handling.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9"/>
          <p:cNvSpPr txBox="1">
            <a:spLocks noGrp="1"/>
          </p:cNvSpPr>
          <p:nvPr>
            <p:ph type="title" idx="4294967295"/>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marR="0" lvl="0" indent="0" algn="l" rtl="0">
              <a:lnSpc>
                <a:spcPct val="100000"/>
              </a:lnSpc>
              <a:spcBef>
                <a:spcPts val="0"/>
              </a:spcBef>
              <a:spcAft>
                <a:spcPts val="0"/>
              </a:spcAft>
              <a:buClr>
                <a:srgbClr val="FFC700"/>
              </a:buClr>
              <a:buSzPts val="4500"/>
              <a:buFont typeface="Arial"/>
              <a:buNone/>
            </a:pPr>
            <a:r>
              <a:rPr lang="en-US" sz="4500" b="1" i="0" u="none" strike="noStrike" cap="none">
                <a:solidFill>
                  <a:srgbClr val="FFC700"/>
                </a:solidFill>
                <a:latin typeface="Arial"/>
                <a:ea typeface="Arial"/>
                <a:cs typeface="Arial"/>
                <a:sym typeface="Arial"/>
              </a:rPr>
              <a:t>Temperature of  Flat Irons</a:t>
            </a:r>
            <a:endParaRPr sz="4500" b="1" i="0" u="none" strike="noStrike" cap="none">
              <a:solidFill>
                <a:srgbClr val="FFC700"/>
              </a:solidFill>
              <a:latin typeface="Arial"/>
              <a:ea typeface="Arial"/>
              <a:cs typeface="Arial"/>
              <a:sym typeface="Arial"/>
            </a:endParaRPr>
          </a:p>
        </p:txBody>
      </p:sp>
      <p:sp>
        <p:nvSpPr>
          <p:cNvPr id="188" name="Google Shape;188;p9"/>
          <p:cNvSpPr txBox="1">
            <a:spLocks noGrp="1"/>
          </p:cNvSpPr>
          <p:nvPr>
            <p:ph type="body" idx="1"/>
          </p:nvPr>
        </p:nvSpPr>
        <p:spPr>
          <a:xfrm>
            <a:off x="457200" y="1774825"/>
            <a:ext cx="8229600" cy="4625975"/>
          </a:xfrm>
          <a:prstGeom prst="rect">
            <a:avLst/>
          </a:prstGeom>
          <a:noFill/>
          <a:ln>
            <a:noFill/>
          </a:ln>
        </p:spPr>
        <p:txBody>
          <a:bodyPr spcFirstLastPara="1" wrap="square" lIns="54850" tIns="91425" rIns="91425" bIns="45700" anchor="t" anchorCtr="0">
            <a:noAutofit/>
          </a:bodyPr>
          <a:lstStyle/>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There is no single correct temperature used for the iron when thermal curling or thermal waving of the hair</a:t>
            </a:r>
            <a:endParaRPr/>
          </a:p>
          <a:p>
            <a:pPr marL="438150" marR="0" lvl="0" indent="-15652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156527" algn="l" rtl="0">
              <a:lnSpc>
                <a:spcPct val="100000"/>
              </a:lnSpc>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a:p>
            <a:pPr marL="438150" marR="0" lvl="0" indent="-319087" algn="l" rtl="0">
              <a:lnSpc>
                <a:spcPct val="100000"/>
              </a:lnSpc>
              <a:spcBef>
                <a:spcPts val="0"/>
              </a:spcBef>
              <a:spcAft>
                <a:spcPts val="0"/>
              </a:spcAft>
              <a:buClr>
                <a:schemeClr val="accent1"/>
              </a:buClr>
              <a:buSzPts val="2560"/>
              <a:buFont typeface="Noto Sans Symbols"/>
              <a:buChar char="◼"/>
            </a:pPr>
            <a:r>
              <a:rPr lang="en-US" sz="3200" b="0" i="0" u="none">
                <a:solidFill>
                  <a:schemeClr val="dk1"/>
                </a:solidFill>
                <a:latin typeface="Arial"/>
                <a:ea typeface="Arial"/>
                <a:cs typeface="Arial"/>
                <a:sym typeface="Arial"/>
              </a:rPr>
              <a:t>As a rule, coarse or grey hair can withstand more heat than fine hair</a:t>
            </a:r>
            <a:endParaRPr/>
          </a:p>
          <a:p>
            <a:pPr marL="438150" marR="0" lvl="0" indent="-156528" algn="l" rtl="0">
              <a:spcBef>
                <a:spcPts val="0"/>
              </a:spcBef>
              <a:spcAft>
                <a:spcPts val="0"/>
              </a:spcAft>
              <a:buClr>
                <a:schemeClr val="accent1"/>
              </a:buClr>
              <a:buSzPts val="2560"/>
              <a:buFont typeface="Noto Sans Symbols"/>
              <a:buNone/>
            </a:pPr>
            <a:endParaRPr sz="3200" b="0" i="0" u="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1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820</Words>
  <Application>Microsoft Office PowerPoint</Application>
  <PresentationFormat>On-screen Show (4:3)</PresentationFormat>
  <Paragraphs>90</Paragraphs>
  <Slides>17</Slides>
  <Notes>17</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17</vt:i4>
      </vt:variant>
    </vt:vector>
  </HeadingPairs>
  <TitlesOfParts>
    <vt:vector size="26" baseType="lpstr">
      <vt:lpstr>Arial</vt:lpstr>
      <vt:lpstr>Noto Sans Symbols</vt:lpstr>
      <vt:lpstr>1_Module</vt:lpstr>
      <vt:lpstr>Module</vt:lpstr>
      <vt:lpstr>2_Module</vt:lpstr>
      <vt:lpstr>3_Module</vt:lpstr>
      <vt:lpstr>4_Module</vt:lpstr>
      <vt:lpstr>5_Module</vt:lpstr>
      <vt:lpstr>6_Module</vt:lpstr>
      <vt:lpstr>Thermal Hairstyling – Flat Irons</vt:lpstr>
      <vt:lpstr>Learning Expectations</vt:lpstr>
      <vt:lpstr> Intro</vt:lpstr>
      <vt:lpstr>Assessment Methods</vt:lpstr>
      <vt:lpstr>Questions</vt:lpstr>
      <vt:lpstr>Thought of the Day</vt:lpstr>
      <vt:lpstr>Flat Irons Information</vt:lpstr>
      <vt:lpstr>Flat Iron Information</vt:lpstr>
      <vt:lpstr>Temperature of  Flat Irons</vt:lpstr>
      <vt:lpstr>Temperature of Thermal Irons</vt:lpstr>
      <vt:lpstr>Safety Use with Thermal Irons</vt:lpstr>
      <vt:lpstr>Safety use with thermal irons </vt:lpstr>
      <vt:lpstr>Care of thermal Irons</vt:lpstr>
      <vt:lpstr>Points to Remember…</vt:lpstr>
      <vt:lpstr>Manipulations of Thermal Irons</vt:lpstr>
      <vt:lpstr>Today’s learning objectives</vt:lpstr>
      <vt:lpstr>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Thermal Hairstyling – Flat Irons</dc:title>
  <dc:creator>Jenny Manoim</dc:creator>
  <cp:lastModifiedBy>Bill Fetter</cp:lastModifiedBy>
  <cp:revision>1</cp:revision>
  <dcterms:created xsi:type="dcterms:W3CDTF">2014-02-27T00:19:11Z</dcterms:created>
  <dcterms:modified xsi:type="dcterms:W3CDTF">2021-08-14T22:36:16Z</dcterms:modified>
</cp:coreProperties>
</file>