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Lst>
  <p:sldSz cy="5143500" cx="9144000"/>
  <p:notesSz cx="6858000" cy="9144000"/>
  <p:embeddedFontLst>
    <p:embeddedFont>
      <p:font typeface="Libre Franklin"/>
      <p:regular r:id="rId126"/>
      <p:bold r:id="rId127"/>
      <p:italic r:id="rId128"/>
      <p:boldItalic r:id="rId129"/>
    </p:embeddedFont>
    <p:embeddedFont>
      <p:font typeface="Montserrat"/>
      <p:regular r:id="rId130"/>
      <p:bold r:id="rId131"/>
      <p:italic r:id="rId132"/>
      <p:boldItalic r:id="rId1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289A00-40AE-40C4-92AE-3BF203541AD7}">
  <a:tblStyle styleId="{99289A00-40AE-40C4-92AE-3BF203541AD7}"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9A3F5E01-7BD9-4790-8238-B7D7F57D9D2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B0FBC35-3B30-4A05-93CD-937AD9DAC495}" styleName="Table_2">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8EB06DD-570D-4571-89E6-527C65AF976B}" styleName="Table_3">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font" Target="fonts/LibreFranklin-boldItalic.fntdata"/><Relationship Id="rId128" Type="http://schemas.openxmlformats.org/officeDocument/2006/relationships/font" Target="fonts/LibreFranklin-italic.fntdata"/><Relationship Id="rId127" Type="http://schemas.openxmlformats.org/officeDocument/2006/relationships/font" Target="fonts/LibreFranklin-bold.fntdata"/><Relationship Id="rId126" Type="http://schemas.openxmlformats.org/officeDocument/2006/relationships/font" Target="fonts/LibreFranklin-regular.fntdata"/><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2" Type="http://schemas.openxmlformats.org/officeDocument/2006/relationships/font" Target="fonts/Montserrat-italic.fntdata"/><Relationship Id="rId131" Type="http://schemas.openxmlformats.org/officeDocument/2006/relationships/font" Target="fonts/Montserrat-bold.fntdata"/><Relationship Id="rId130" Type="http://schemas.openxmlformats.org/officeDocument/2006/relationships/font" Target="fonts/Montserrat-regular.fntdata"/><Relationship Id="rId133" Type="http://schemas.openxmlformats.org/officeDocument/2006/relationships/font" Target="fonts/Montserrat-boldItalic.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rmainhotels.com/fr/a-propos/equip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6" name="Google Shape;15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Note – cette planche est cachée – elle apparaît dans la présentation mais </a:t>
            </a:r>
            <a:r>
              <a:rPr lang="en-US"/>
              <a:t>n'apparaîtra</a:t>
            </a:r>
            <a:r>
              <a:rPr lang="en-US"/>
              <a:t> pas lors de la lecture.</a:t>
            </a:r>
            <a:endParaRPr/>
          </a:p>
          <a:p>
            <a:pPr indent="-317500" lvl="0" marL="457200" rtl="0" algn="l">
              <a:lnSpc>
                <a:spcPct val="100000"/>
              </a:lnSpc>
              <a:spcBef>
                <a:spcPts val="0"/>
              </a:spcBef>
              <a:spcAft>
                <a:spcPts val="0"/>
              </a:spcAft>
              <a:buSzPts val="1400"/>
              <a:buChar char="●"/>
            </a:pPr>
            <a:r>
              <a:rPr lang="en-US"/>
              <a:t>Pour cacher/voir la planche: sélectionner la planche à cacher, clique à droite 🡪 Cacher (PowerPoint)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0" name="Google Shape;17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4" name="Shape 2564"/>
        <p:cNvGrpSpPr/>
        <p:nvPr/>
      </p:nvGrpSpPr>
      <p:grpSpPr>
        <a:xfrm>
          <a:off x="0" y="0"/>
          <a:ext cx="0" cy="0"/>
          <a:chOff x="0" y="0"/>
          <a:chExt cx="0" cy="0"/>
        </a:xfrm>
      </p:grpSpPr>
      <p:sp>
        <p:nvSpPr>
          <p:cNvPr id="2565" name="Google Shape;2565;ge52f5fdf75_0_93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6" name="Google Shape;2566;ge52f5fdf75_0_93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7" name="Shape 2597"/>
        <p:cNvGrpSpPr/>
        <p:nvPr/>
      </p:nvGrpSpPr>
      <p:grpSpPr>
        <a:xfrm>
          <a:off x="0" y="0"/>
          <a:ext cx="0" cy="0"/>
          <a:chOff x="0" y="0"/>
          <a:chExt cx="0" cy="0"/>
        </a:xfrm>
      </p:grpSpPr>
      <p:sp>
        <p:nvSpPr>
          <p:cNvPr id="2598" name="Google Shape;2598;ge52f5fdf75_0_949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9" name="Google Shape;2599;ge52f5fdf75_0_949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4" name="Shape 2604"/>
        <p:cNvGrpSpPr/>
        <p:nvPr/>
      </p:nvGrpSpPr>
      <p:grpSpPr>
        <a:xfrm>
          <a:off x="0" y="0"/>
          <a:ext cx="0" cy="0"/>
          <a:chOff x="0" y="0"/>
          <a:chExt cx="0" cy="0"/>
        </a:xfrm>
      </p:grpSpPr>
      <p:sp>
        <p:nvSpPr>
          <p:cNvPr id="2605" name="Google Shape;2605;ge52f5fdf75_0_965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6" name="Google Shape;2606;ge52f5fdf75_0_96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1" name="Shape 2611"/>
        <p:cNvGrpSpPr/>
        <p:nvPr/>
      </p:nvGrpSpPr>
      <p:grpSpPr>
        <a:xfrm>
          <a:off x="0" y="0"/>
          <a:ext cx="0" cy="0"/>
          <a:chOff x="0" y="0"/>
          <a:chExt cx="0" cy="0"/>
        </a:xfrm>
      </p:grpSpPr>
      <p:sp>
        <p:nvSpPr>
          <p:cNvPr id="2612" name="Google Shape;2612;ge52f5fdf75_0_980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3" name="Google Shape;2613;ge52f5fdf75_0_980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2" name="Shape 2632"/>
        <p:cNvGrpSpPr/>
        <p:nvPr/>
      </p:nvGrpSpPr>
      <p:grpSpPr>
        <a:xfrm>
          <a:off x="0" y="0"/>
          <a:ext cx="0" cy="0"/>
          <a:chOff x="0" y="0"/>
          <a:chExt cx="0" cy="0"/>
        </a:xfrm>
      </p:grpSpPr>
      <p:sp>
        <p:nvSpPr>
          <p:cNvPr id="2633" name="Google Shape;2633;ge52f5fdf75_0_996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4" name="Google Shape;2634;ge52f5fdf75_0_996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4" name="Shape 2644"/>
        <p:cNvGrpSpPr/>
        <p:nvPr/>
      </p:nvGrpSpPr>
      <p:grpSpPr>
        <a:xfrm>
          <a:off x="0" y="0"/>
          <a:ext cx="0" cy="0"/>
          <a:chOff x="0" y="0"/>
          <a:chExt cx="0" cy="0"/>
        </a:xfrm>
      </p:grpSpPr>
      <p:sp>
        <p:nvSpPr>
          <p:cNvPr id="2645" name="Google Shape;2645;ge52f5fdf75_0_1028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6" name="Google Shape;2646;ge52f5fdf75_0_1028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8" name="Shape 2668"/>
        <p:cNvGrpSpPr/>
        <p:nvPr/>
      </p:nvGrpSpPr>
      <p:grpSpPr>
        <a:xfrm>
          <a:off x="0" y="0"/>
          <a:ext cx="0" cy="0"/>
          <a:chOff x="0" y="0"/>
          <a:chExt cx="0" cy="0"/>
        </a:xfrm>
      </p:grpSpPr>
      <p:sp>
        <p:nvSpPr>
          <p:cNvPr id="2669" name="Google Shape;2669;ge52f5fdf75_0_1044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0" name="Google Shape;2670;ge52f5fdf75_0_1044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0" name="Shape 2680"/>
        <p:cNvGrpSpPr/>
        <p:nvPr/>
      </p:nvGrpSpPr>
      <p:grpSpPr>
        <a:xfrm>
          <a:off x="0" y="0"/>
          <a:ext cx="0" cy="0"/>
          <a:chOff x="0" y="0"/>
          <a:chExt cx="0" cy="0"/>
        </a:xfrm>
      </p:grpSpPr>
      <p:sp>
        <p:nvSpPr>
          <p:cNvPr id="2681" name="Google Shape;2681;ge52f5fdf75_0_1060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2" name="Google Shape;2682;ge52f5fdf75_0_1060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2" name="Shape 2692"/>
        <p:cNvGrpSpPr/>
        <p:nvPr/>
      </p:nvGrpSpPr>
      <p:grpSpPr>
        <a:xfrm>
          <a:off x="0" y="0"/>
          <a:ext cx="0" cy="0"/>
          <a:chOff x="0" y="0"/>
          <a:chExt cx="0" cy="0"/>
        </a:xfrm>
      </p:grpSpPr>
      <p:sp>
        <p:nvSpPr>
          <p:cNvPr id="2693" name="Google Shape;2693;ge52f5fdf75_0_109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4" name="Google Shape;2694;ge52f5fdf75_0_109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4" name="Shape 2704"/>
        <p:cNvGrpSpPr/>
        <p:nvPr/>
      </p:nvGrpSpPr>
      <p:grpSpPr>
        <a:xfrm>
          <a:off x="0" y="0"/>
          <a:ext cx="0" cy="0"/>
          <a:chOff x="0" y="0"/>
          <a:chExt cx="0" cy="0"/>
        </a:xfrm>
      </p:grpSpPr>
      <p:sp>
        <p:nvSpPr>
          <p:cNvPr id="2705" name="Google Shape;2705;ge52f5fdf75_0_1107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6" name="Google Shape;2706;ge52f5fdf75_0_1107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8" name="Google Shape;17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7" name="Shape 2747"/>
        <p:cNvGrpSpPr/>
        <p:nvPr/>
      </p:nvGrpSpPr>
      <p:grpSpPr>
        <a:xfrm>
          <a:off x="0" y="0"/>
          <a:ext cx="0" cy="0"/>
          <a:chOff x="0" y="0"/>
          <a:chExt cx="0" cy="0"/>
        </a:xfrm>
      </p:grpSpPr>
      <p:sp>
        <p:nvSpPr>
          <p:cNvPr id="2748" name="Google Shape;2748;ge52f5fdf75_0_112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9" name="Google Shape;2749;ge52f5fdf75_0_112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9" name="Shape 2779"/>
        <p:cNvGrpSpPr/>
        <p:nvPr/>
      </p:nvGrpSpPr>
      <p:grpSpPr>
        <a:xfrm>
          <a:off x="0" y="0"/>
          <a:ext cx="0" cy="0"/>
          <a:chOff x="0" y="0"/>
          <a:chExt cx="0" cy="0"/>
        </a:xfrm>
      </p:grpSpPr>
      <p:sp>
        <p:nvSpPr>
          <p:cNvPr id="2780" name="Google Shape;2780;ge52f5fdf75_0_1155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1" name="Google Shape;2781;ge52f5fdf75_0_1155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6" name="Shape 2786"/>
        <p:cNvGrpSpPr/>
        <p:nvPr/>
      </p:nvGrpSpPr>
      <p:grpSpPr>
        <a:xfrm>
          <a:off x="0" y="0"/>
          <a:ext cx="0" cy="0"/>
          <a:chOff x="0" y="0"/>
          <a:chExt cx="0" cy="0"/>
        </a:xfrm>
      </p:grpSpPr>
      <p:sp>
        <p:nvSpPr>
          <p:cNvPr id="2787" name="Google Shape;2787;ge52f5fdf75_0_1187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8" name="Google Shape;2788;ge52f5fdf75_0_1187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Source: https://revealareleve.hec.ca/boite-a-outils/ffom/</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3" name="Shape 2793"/>
        <p:cNvGrpSpPr/>
        <p:nvPr/>
      </p:nvGrpSpPr>
      <p:grpSpPr>
        <a:xfrm>
          <a:off x="0" y="0"/>
          <a:ext cx="0" cy="0"/>
          <a:chOff x="0" y="0"/>
          <a:chExt cx="0" cy="0"/>
        </a:xfrm>
      </p:grpSpPr>
      <p:sp>
        <p:nvSpPr>
          <p:cNvPr id="2794" name="Google Shape;2794;ge52f5fdf75_0_1202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5" name="Google Shape;2795;ge52f5fdf75_0_120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7" name="Shape 2817"/>
        <p:cNvGrpSpPr/>
        <p:nvPr/>
      </p:nvGrpSpPr>
      <p:grpSpPr>
        <a:xfrm>
          <a:off x="0" y="0"/>
          <a:ext cx="0" cy="0"/>
          <a:chOff x="0" y="0"/>
          <a:chExt cx="0" cy="0"/>
        </a:xfrm>
      </p:grpSpPr>
      <p:sp>
        <p:nvSpPr>
          <p:cNvPr id="2818" name="Google Shape;2818;ge52f5fdf75_0_1218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9" name="Google Shape;2819;ge52f5fdf75_0_1218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Source: https://www.kafunel.com/entonnoir-de-vente-en-b2b-et-son-fonctionnement</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ge52f5fdf75_0_1234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6" name="Google Shape;2826;ge52f5fdf75_0_1234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Source: https://www.marketing-strategie.fr/2012/03/22/strategie-marketing10-conseils-pour-realiser-une-matrice-strategique/</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7" name="Shape 2857"/>
        <p:cNvGrpSpPr/>
        <p:nvPr/>
      </p:nvGrpSpPr>
      <p:grpSpPr>
        <a:xfrm>
          <a:off x="0" y="0"/>
          <a:ext cx="0" cy="0"/>
          <a:chOff x="0" y="0"/>
          <a:chExt cx="0" cy="0"/>
        </a:xfrm>
      </p:grpSpPr>
      <p:sp>
        <p:nvSpPr>
          <p:cNvPr id="2858" name="Google Shape;2858;ge52f5fdf75_0_125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9" name="Google Shape;2859;ge52f5fdf75_0_125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4" name="Shape 2864"/>
        <p:cNvGrpSpPr/>
        <p:nvPr/>
      </p:nvGrpSpPr>
      <p:grpSpPr>
        <a:xfrm>
          <a:off x="0" y="0"/>
          <a:ext cx="0" cy="0"/>
          <a:chOff x="0" y="0"/>
          <a:chExt cx="0" cy="0"/>
        </a:xfrm>
      </p:grpSpPr>
      <p:sp>
        <p:nvSpPr>
          <p:cNvPr id="2865" name="Google Shape;2865;ge52f5fdf75_0_128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6" name="Google Shape;2866;ge52f5fdf75_0_128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7" name="Shape 3337"/>
        <p:cNvGrpSpPr/>
        <p:nvPr/>
      </p:nvGrpSpPr>
      <p:grpSpPr>
        <a:xfrm>
          <a:off x="0" y="0"/>
          <a:ext cx="0" cy="0"/>
          <a:chOff x="0" y="0"/>
          <a:chExt cx="0" cy="0"/>
        </a:xfrm>
      </p:grpSpPr>
      <p:sp>
        <p:nvSpPr>
          <p:cNvPr id="3338" name="Google Shape;3338;ge52f5fdf75_0_130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9" name="Google Shape;3339;ge52f5fdf75_0_130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8" name="Shape 3428"/>
        <p:cNvGrpSpPr/>
        <p:nvPr/>
      </p:nvGrpSpPr>
      <p:grpSpPr>
        <a:xfrm>
          <a:off x="0" y="0"/>
          <a:ext cx="0" cy="0"/>
          <a:chOff x="0" y="0"/>
          <a:chExt cx="0" cy="0"/>
        </a:xfrm>
      </p:grpSpPr>
      <p:sp>
        <p:nvSpPr>
          <p:cNvPr id="3429" name="Google Shape;3429;ge52f5fdf75_0_1319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0" name="Google Shape;3430;ge52f5fdf75_0_1319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6" name="Google Shape;17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5" name="Shape 3435"/>
        <p:cNvGrpSpPr/>
        <p:nvPr/>
      </p:nvGrpSpPr>
      <p:grpSpPr>
        <a:xfrm>
          <a:off x="0" y="0"/>
          <a:ext cx="0" cy="0"/>
          <a:chOff x="0" y="0"/>
          <a:chExt cx="0" cy="0"/>
        </a:xfrm>
      </p:grpSpPr>
      <p:sp>
        <p:nvSpPr>
          <p:cNvPr id="3436" name="Google Shape;3436;ge52f5fdf75_0_1335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7" name="Google Shape;3437;ge52f5fdf75_0_133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3" name="Google Shape;17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Sources: </a:t>
            </a:r>
            <a:endParaRPr/>
          </a:p>
          <a:p>
            <a:pPr indent="0" lvl="0" marL="139700" rtl="0" algn="l">
              <a:lnSpc>
                <a:spcPct val="100000"/>
              </a:lnSpc>
              <a:spcBef>
                <a:spcPts val="0"/>
              </a:spcBef>
              <a:spcAft>
                <a:spcPts val="0"/>
              </a:spcAft>
              <a:buSzPts val="1400"/>
              <a:buNone/>
            </a:pPr>
            <a:r>
              <a:rPr lang="en-US"/>
              <a:t>http://canadianentrepreneurtraining.com/7-types-of-entrepreneurs/</a:t>
            </a:r>
            <a:endParaRPr/>
          </a:p>
          <a:p>
            <a:pPr indent="0" lvl="0" marL="139700" rtl="0" algn="l">
              <a:lnSpc>
                <a:spcPct val="100000"/>
              </a:lnSpc>
              <a:spcBef>
                <a:spcPts val="0"/>
              </a:spcBef>
              <a:spcAft>
                <a:spcPts val="0"/>
              </a:spcAft>
              <a:buSzPts val="1400"/>
              <a:buNone/>
            </a:pPr>
            <a:r>
              <a:rPr lang="en-US"/>
              <a:t>https://quickbooks.intuit.com/ca/resources/taxes/small-medium-sized-enterprise-sme-canada/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0" name="Google Shape;17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http://canadianentrepreneurtraining.com/7-types-of-entrepreneurs/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 Développer sur 2 diapositives**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7" name="Google Shape;17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Option d’extension - regardez un segment ou un épisode de “Dans l’oeil du dragon” et demandez à l’élève d’être un des Dragons, en faisant attention au pitch, à la demande et à la qualité globale de l’idée de l’entreprise. Investirait-il dans l’entreprise s’il était un Dragon. </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US"/>
              <a:t>https://ici.tou.tv/dans-l-oeil-du-dragon</a:t>
            </a:r>
            <a:endParaRPr/>
          </a:p>
          <a:p>
            <a:pPr indent="0" lvl="0" marL="1397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ge52f5fdf75_0_135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5" name="Google Shape;1785;ge52f5fdf75_0_135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1100"/>
              <a:buNone/>
            </a:pPr>
            <a:r>
              <a:rPr lang="en-US" sz="1200">
                <a:solidFill>
                  <a:srgbClr val="27232A"/>
                </a:solidFill>
                <a:highlight>
                  <a:srgbClr val="FFFFFF"/>
                </a:highlight>
              </a:rPr>
              <a:t>Source : </a:t>
            </a:r>
            <a:r>
              <a:rPr i="1" lang="en-US" sz="1300">
                <a:solidFill>
                  <a:schemeClr val="dk1"/>
                </a:solidFill>
                <a:highlight>
                  <a:srgbClr val="FFFFFF"/>
                </a:highlight>
                <a:latin typeface="Montserrat"/>
                <a:ea typeface="Montserrat"/>
                <a:cs typeface="Montserrat"/>
                <a:sym typeface="Montserrat"/>
              </a:rPr>
              <a:t>https://clubcanadien.ca/dejeuners/reussir-en-affaires-en-tant-que-femme-immigrante-au-canada/</a:t>
            </a:r>
            <a:endParaRPr sz="1200">
              <a:solidFill>
                <a:srgbClr val="27232A"/>
              </a:solidFill>
              <a:highlight>
                <a:srgbClr val="FFFFFF"/>
              </a:highlight>
            </a:endParaRPr>
          </a:p>
          <a:p>
            <a:pPr indent="0" lvl="0" marL="0" rtl="0" algn="l">
              <a:lnSpc>
                <a:spcPct val="90000"/>
              </a:lnSpc>
              <a:spcBef>
                <a:spcPts val="800"/>
              </a:spcBef>
              <a:spcAft>
                <a:spcPts val="0"/>
              </a:spcAft>
              <a:buSzPts val="1100"/>
              <a:buNone/>
            </a:pPr>
            <a:r>
              <a:rPr lang="en-US" sz="1200">
                <a:solidFill>
                  <a:srgbClr val="27232A"/>
                </a:solidFill>
                <a:highlight>
                  <a:srgbClr val="FFFFFF"/>
                </a:highlight>
              </a:rPr>
              <a:t>https://www.francoislambert.one/pages/biographie</a:t>
            </a:r>
            <a:endParaRPr sz="1200">
              <a:solidFill>
                <a:srgbClr val="27232A"/>
              </a:solidFill>
              <a:highlight>
                <a:srgbClr val="FFFFFF"/>
              </a:highlight>
            </a:endParaRPr>
          </a:p>
          <a:p>
            <a:pPr indent="0" lvl="0" marL="0" rtl="0" algn="l">
              <a:lnSpc>
                <a:spcPct val="90000"/>
              </a:lnSpc>
              <a:spcBef>
                <a:spcPts val="800"/>
              </a:spcBef>
              <a:spcAft>
                <a:spcPts val="0"/>
              </a:spcAft>
              <a:buSzPts val="1100"/>
              <a:buNone/>
            </a:pPr>
            <a:r>
              <a:t/>
            </a:r>
            <a:endParaRPr sz="1200">
              <a:solidFill>
                <a:srgbClr val="27232A"/>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3" name="Shape 1793"/>
        <p:cNvGrpSpPr/>
        <p:nvPr/>
      </p:nvGrpSpPr>
      <p:grpSpPr>
        <a:xfrm>
          <a:off x="0" y="0"/>
          <a:ext cx="0" cy="0"/>
          <a:chOff x="0" y="0"/>
          <a:chExt cx="0" cy="0"/>
        </a:xfrm>
      </p:grpSpPr>
      <p:sp>
        <p:nvSpPr>
          <p:cNvPr id="1794" name="Google Shape;179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5" name="Google Shape;179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1100"/>
              <a:buNone/>
            </a:pPr>
            <a:r>
              <a:rPr lang="en-US" sz="1200">
                <a:solidFill>
                  <a:srgbClr val="27232A"/>
                </a:solidFill>
                <a:highlight>
                  <a:srgbClr val="FFFFFF"/>
                </a:highlight>
              </a:rPr>
              <a:t>Source : </a:t>
            </a:r>
            <a:r>
              <a:rPr lang="en-US" sz="1200" u="sng">
                <a:solidFill>
                  <a:schemeClr val="hlink"/>
                </a:solidFill>
                <a:highlight>
                  <a:srgbClr val="FFFFFF"/>
                </a:highlight>
                <a:hlinkClick r:id="rId2"/>
              </a:rPr>
              <a:t>https://www.germainhotels.com/fr/a-propos/equipe</a:t>
            </a:r>
            <a:endParaRPr sz="1200">
              <a:solidFill>
                <a:srgbClr val="27232A"/>
              </a:solidFill>
              <a:highlight>
                <a:srgbClr val="FFFFFF"/>
              </a:highlight>
            </a:endParaRPr>
          </a:p>
          <a:p>
            <a:pPr indent="0" lvl="0" marL="0" rtl="0" algn="l">
              <a:lnSpc>
                <a:spcPct val="90000"/>
              </a:lnSpc>
              <a:spcBef>
                <a:spcPts val="800"/>
              </a:spcBef>
              <a:spcAft>
                <a:spcPts val="0"/>
              </a:spcAft>
              <a:buSzPts val="1100"/>
              <a:buNone/>
            </a:pPr>
            <a:r>
              <a:rPr lang="en-US" sz="1200">
                <a:solidFill>
                  <a:srgbClr val="27232A"/>
                </a:solidFill>
                <a:highlight>
                  <a:srgbClr val="FFFFFF"/>
                </a:highlight>
              </a:rPr>
              <a:t>https://www.francoislambert.one/pages/biographie</a:t>
            </a:r>
            <a:endParaRPr sz="1200">
              <a:solidFill>
                <a:srgbClr val="27232A"/>
              </a:solidFill>
              <a:highlight>
                <a:srgbClr val="FFFFFF"/>
              </a:highlight>
            </a:endParaRPr>
          </a:p>
          <a:p>
            <a:pPr indent="0" lvl="0" marL="0" rtl="0" algn="l">
              <a:lnSpc>
                <a:spcPct val="90000"/>
              </a:lnSpc>
              <a:spcBef>
                <a:spcPts val="800"/>
              </a:spcBef>
              <a:spcAft>
                <a:spcPts val="0"/>
              </a:spcAft>
              <a:buClr>
                <a:schemeClr val="dk1"/>
              </a:buClr>
              <a:buSzPts val="1100"/>
              <a:buFont typeface="Arial"/>
              <a:buNone/>
            </a:pPr>
            <a:r>
              <a:t/>
            </a:r>
            <a:endParaRPr sz="1200">
              <a:solidFill>
                <a:srgbClr val="27232A"/>
              </a:solidFill>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7" name="Google Shape;181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Il devront penser à l’extérieur de la boîte pour trouver la solution. Vous pouvez les aider!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4" name="Google Shape;15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Note – cette planche est cachée – elle apparaît dans la présentation mais n'apparaîtra pas lors de la lecture.</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Pour cacher/voir la planche: sélectionner la planche à cacher, clique à droite 🡪 Cacher (PowerPoint)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1" name="Google Shape;18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9" name="Google Shape;184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6" name="Google Shape;185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Source: BDC. (2019, October). </a:t>
            </a:r>
            <a:r>
              <a:rPr i="1" lang="en-US"/>
              <a:t>A Nation of Entrepreneurs</a:t>
            </a:r>
            <a:r>
              <a:rPr lang="en-US"/>
              <a:t>. Business Development Bank of Canada. https://www.bdc.ca/en.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a:t>Les PME comptent pour 90% des entreprises dans le secteur privé. Ils emploient 10,7 million de canadiens et contribue pour environ 1 milliard de $ dans l’économie canadienne. SME’s account for 90% of all private sector jobs,  employ 10.7 million Canadians and contribute roughly $1 trillion to Canada’s gross domestic product. In other words, small and mid-sized businesses are hugely important for economic growth and employment; they are the backbone of our economy.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ww.bdc.ca/EN/Documents/analysis_research/bdc-etude-sbw-nation-entrepreneurs.pdf?utm_campaign=Changing-faces-Study-2019--EN#:~:text=%E2%80%93%20In%202018%2C%20about%2044%2C700%20Canadians,of%20the%20last%20four%20years.&amp;text=There%20were%20241%2C000%20women%20entrepreneurs,up%20from%2049%2C000%20in%201976.</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7" name="Google Shape;186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Les élèves peuvent faire un remue-méninge individuellement et par la suite en petit groupe.</a:t>
            </a:r>
            <a:endParaRPr/>
          </a:p>
          <a:p>
            <a:pPr indent="-228600" lvl="0" marL="4572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5" name="Google Shape;187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Est-ce que quelqu’un dans le groupe a trouvé toutes ces raisons?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2" name="Google Shape;188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US"/>
              <a:t>Source: Statistiques Canada. </a:t>
            </a:r>
            <a:r>
              <a:rPr b="1" lang="en-US">
                <a:solidFill>
                  <a:srgbClr val="333333"/>
                </a:solidFill>
                <a:highlight>
                  <a:srgbClr val="FFFFFF"/>
                </a:highlight>
              </a:rPr>
              <a:t>Les Canadiens qui travaillent à leur propre compte : Qui sont-ils et pourquoi le font-ils ?</a:t>
            </a:r>
            <a:endParaRPr b="1">
              <a:solidFill>
                <a:srgbClr val="333333"/>
              </a:solidFill>
              <a:highlight>
                <a:srgbClr val="FFFFFF"/>
              </a:highlight>
            </a:endParaRPr>
          </a:p>
          <a:p>
            <a:pPr indent="0" lvl="0" marL="139700" marR="0" rtl="0" algn="l">
              <a:lnSpc>
                <a:spcPct val="100000"/>
              </a:lnSpc>
              <a:spcBef>
                <a:spcPts val="0"/>
              </a:spcBef>
              <a:spcAft>
                <a:spcPts val="0"/>
              </a:spcAft>
              <a:buClr>
                <a:srgbClr val="000000"/>
              </a:buClr>
              <a:buSzPts val="1400"/>
              <a:buFont typeface="Arial"/>
              <a:buNone/>
            </a:pPr>
            <a:r>
              <a:rPr lang="en-US"/>
              <a:t>https://www150.statcan.gc.ca/n1/pub/71-222-x/71-222-x2019002-fra.htm</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0" name="Google Shape;190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solidFill>
                  <a:srgbClr val="202124"/>
                </a:solidFill>
                <a:highlight>
                  <a:schemeClr val="lt1"/>
                </a:highlight>
              </a:rPr>
              <a:t>Donnez aux élèves 10 à 20 secondes pour s'installer et visualiser (cela peut être difficile !)</a:t>
            </a:r>
            <a:endParaRPr>
              <a:solidFill>
                <a:srgbClr val="202124"/>
              </a:solidFill>
              <a:highlight>
                <a:schemeClr val="lt1"/>
              </a:highlight>
            </a:endParaRPr>
          </a:p>
          <a:p>
            <a:pPr indent="-298450" lvl="0" marL="457200" marR="38100" rtl="0" algn="l">
              <a:lnSpc>
                <a:spcPct val="128571"/>
              </a:lnSpc>
              <a:spcBef>
                <a:spcPts val="0"/>
              </a:spcBef>
              <a:spcAft>
                <a:spcPts val="0"/>
              </a:spcAft>
              <a:buSzPts val="1100"/>
              <a:buChar char="●"/>
            </a:pPr>
            <a:r>
              <a:rPr lang="en-US">
                <a:solidFill>
                  <a:srgbClr val="202124"/>
                </a:solidFill>
                <a:highlight>
                  <a:schemeClr val="lt1"/>
                </a:highlight>
              </a:rPr>
              <a:t>Signalez-leur quand ils peuvent ouvrir les yeux, en leur rappelant de continuer à regarder leur document</a:t>
            </a:r>
            <a:endParaRPr>
              <a:highlight>
                <a:schemeClr val="lt1"/>
              </a:highlight>
            </a:endParaRPr>
          </a:p>
          <a:p>
            <a:pPr indent="-317500" lvl="0" marL="457200" rtl="0" algn="l">
              <a:lnSpc>
                <a:spcPct val="100000"/>
              </a:lnSpc>
              <a:spcBef>
                <a:spcPts val="0"/>
              </a:spcBef>
              <a:spcAft>
                <a:spcPts val="0"/>
              </a:spcAft>
              <a:buSzPts val="1400"/>
              <a:buChar char="●"/>
            </a:pPr>
            <a:r>
              <a:rPr lang="en-US"/>
              <a:t>Aidez les à écrire le nombre de personne présente dans la salle. </a:t>
            </a:r>
            <a:endParaRPr/>
          </a:p>
          <a:p>
            <a:pPr indent="-317500" lvl="0" marL="457200" rtl="0" algn="l">
              <a:lnSpc>
                <a:spcPct val="100000"/>
              </a:lnSpc>
              <a:spcBef>
                <a:spcPts val="0"/>
              </a:spcBef>
              <a:spcAft>
                <a:spcPts val="0"/>
              </a:spcAft>
              <a:buSzPts val="1400"/>
              <a:buChar char="●"/>
            </a:pPr>
            <a:r>
              <a:rPr lang="en-US"/>
              <a:t>Aidez les à réfléchir sur la couleur dominante dans la salle. Pose des questions pour connaître les résultats.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e520d14629_0_1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6" name="Google Shape;1906;ge520d14629_0_1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ge45f2331e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3" name="Google Shape;1913;ge45f2331e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US"/>
              <a:t>À l’aide du document de l’élève, faites un remue-méninges sur certaines de vos idées.</a:t>
            </a:r>
            <a:endParaRPr/>
          </a:p>
          <a:p>
            <a:pPr indent="-82550" lvl="0" marL="17145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Note à l’enseignant:</a:t>
            </a:r>
            <a:endParaRPr/>
          </a:p>
          <a:p>
            <a:pPr indent="0" lvl="0" marL="0" rtl="0" algn="l">
              <a:lnSpc>
                <a:spcPct val="100000"/>
              </a:lnSpc>
              <a:spcBef>
                <a:spcPts val="0"/>
              </a:spcBef>
              <a:spcAft>
                <a:spcPts val="0"/>
              </a:spcAft>
              <a:buSzPts val="1400"/>
              <a:buNone/>
            </a:pPr>
            <a:r>
              <a:rPr lang="en-US"/>
              <a:t>Les prochaines diapositives contiennent une série de courtes vidéos qui traitent des caractéristiques, des traits et des compétences d’un entrepreneur. Ils n’ont pas besoin d’être visionné en entier.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2" name="Google Shape;15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Ressource de l’enseignant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Le document d’accompagnement de l’étudiant est un fichier séparé**</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ge45f2331e1_0_15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2" name="Google Shape;1932;ge45f2331e1_0_15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https://www.youtube.com/watch?v=Q0Mfe9JZvpI&amp;t=72s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Vidéos en anglais: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10 Qualities of a Successful Entrepreneur   https://www.youtube.com/watch?v=slklVUUKFFc</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15 Qualities of Effective Entrepreneurs    https://www.youtube.com/watch?v=BhoocSXyNXc</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ge45f2331e1_0_3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8" name="Google Shape;1938;ge45f2331e1_0_3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Rappelez aux élèves que cette liste donne un aperçu général des caractéristiques et des compétences  entrepreneurial. La liste peut être modifié au besoin.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ge45f2331e1_0_4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ge45f2331e1_0_49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ge45f2331e1_0_80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3" name="Google Shape;1953;ge45f2331e1_0_80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200">
                <a:solidFill>
                  <a:schemeClr val="dk1"/>
                </a:solidFill>
              </a:rPr>
              <a:t>Passez en revue chaque caractéristiques en donnant aux élèves du temps pour qu’ils notent leur réflexion.</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ge45f2331e1_0_97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2" name="Google Shape;1962;ge45f2331e1_0_97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ge45f2331e1_0_11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0" name="Google Shape;1970;ge45f2331e1_0_113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ge45f2331e1_0_144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9" name="Google Shape;1979;ge45f2331e1_0_14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e45f2331e1_0_176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7" name="Google Shape;1987;ge45f2331e1_0_176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Les élèves écrivent leur réponse dans le cahier d’accompagnement.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5" name="Shape 1995"/>
        <p:cNvGrpSpPr/>
        <p:nvPr/>
      </p:nvGrpSpPr>
      <p:grpSpPr>
        <a:xfrm>
          <a:off x="0" y="0"/>
          <a:ext cx="0" cy="0"/>
          <a:chOff x="0" y="0"/>
          <a:chExt cx="0" cy="0"/>
        </a:xfrm>
      </p:grpSpPr>
      <p:sp>
        <p:nvSpPr>
          <p:cNvPr id="1996" name="Google Shape;1996;ge45f2331e1_0_19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ge45f2331e1_0_192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7" name="Shape 2007"/>
        <p:cNvGrpSpPr/>
        <p:nvPr/>
      </p:nvGrpSpPr>
      <p:grpSpPr>
        <a:xfrm>
          <a:off x="0" y="0"/>
          <a:ext cx="0" cy="0"/>
          <a:chOff x="0" y="0"/>
          <a:chExt cx="0" cy="0"/>
        </a:xfrm>
      </p:grpSpPr>
      <p:sp>
        <p:nvSpPr>
          <p:cNvPr id="2008" name="Google Shape;2008;ge45f2331e1_0_22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9" name="Google Shape;2009;ge45f2331e1_0_22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Astuce - Les élèves devraient en discuter</a:t>
            </a:r>
            <a:endParaRPr/>
          </a:p>
          <a:p>
            <a:pPr indent="-317500" lvl="0" marL="457200" rtl="0" algn="l">
              <a:lnSpc>
                <a:spcPct val="100000"/>
              </a:lnSpc>
              <a:spcBef>
                <a:spcPts val="0"/>
              </a:spcBef>
              <a:spcAft>
                <a:spcPts val="0"/>
              </a:spcAft>
              <a:buSzPts val="1400"/>
              <a:buChar char="●"/>
            </a:pPr>
            <a:r>
              <a:rPr lang="en-US"/>
              <a:t>Donner leur 3 - 5 minutes pour y penser!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8" name="Google Shape;15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e45f2331e1_0_255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6" name="Google Shape;2016;ge45f2331e1_0_25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1. </a:t>
            </a:r>
            <a:r>
              <a:rPr lang="en-US">
                <a:solidFill>
                  <a:schemeClr val="dk1"/>
                </a:solidFill>
              </a:rPr>
              <a:t>L’histoire se répète</a:t>
            </a:r>
            <a:endParaRPr sz="400"/>
          </a:p>
          <a:p>
            <a:pPr indent="0" lvl="0" marL="139700" rtl="0" algn="l">
              <a:lnSpc>
                <a:spcPct val="100000"/>
              </a:lnSpc>
              <a:spcBef>
                <a:spcPts val="0"/>
              </a:spcBef>
              <a:spcAft>
                <a:spcPts val="0"/>
              </a:spcAft>
              <a:buSzPts val="1400"/>
              <a:buNone/>
            </a:pPr>
            <a:r>
              <a:rPr lang="en-US"/>
              <a:t>2. </a:t>
            </a:r>
            <a:r>
              <a:rPr lang="en-US">
                <a:solidFill>
                  <a:schemeClr val="dk1"/>
                </a:solidFill>
              </a:rPr>
              <a:t>Répète après moi</a:t>
            </a:r>
            <a:endParaRPr/>
          </a:p>
          <a:p>
            <a:pPr indent="0" lvl="0" marL="139700" rtl="0" algn="l">
              <a:lnSpc>
                <a:spcPct val="100000"/>
              </a:lnSpc>
              <a:spcBef>
                <a:spcPts val="0"/>
              </a:spcBef>
              <a:spcAft>
                <a:spcPts val="0"/>
              </a:spcAft>
              <a:buSzPts val="1400"/>
              <a:buNone/>
            </a:pPr>
            <a:r>
              <a:rPr lang="en-US"/>
              <a:t>3. </a:t>
            </a:r>
            <a:r>
              <a:rPr lang="en-US">
                <a:solidFill>
                  <a:schemeClr val="dk1"/>
                </a:solidFill>
              </a:rPr>
              <a:t>Tourner autour du pot</a:t>
            </a:r>
            <a:endParaRPr/>
          </a:p>
          <a:p>
            <a:pPr indent="0" lvl="0" marL="139700" rtl="0" algn="l">
              <a:lnSpc>
                <a:spcPct val="100000"/>
              </a:lnSpc>
              <a:spcBef>
                <a:spcPts val="0"/>
              </a:spcBef>
              <a:spcAft>
                <a:spcPts val="0"/>
              </a:spcAft>
              <a:buSzPts val="1400"/>
              <a:buNone/>
            </a:pPr>
            <a:r>
              <a:rPr lang="en-US"/>
              <a:t>4. </a:t>
            </a:r>
            <a:r>
              <a:rPr lang="en-US">
                <a:solidFill>
                  <a:schemeClr val="dk1"/>
                </a:solidFill>
              </a:rPr>
              <a:t>Lire entre les lignes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Aidez les à réfléchir</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5" name="Shape 2025"/>
        <p:cNvGrpSpPr/>
        <p:nvPr/>
      </p:nvGrpSpPr>
      <p:grpSpPr>
        <a:xfrm>
          <a:off x="0" y="0"/>
          <a:ext cx="0" cy="0"/>
          <a:chOff x="0" y="0"/>
          <a:chExt cx="0" cy="0"/>
        </a:xfrm>
      </p:grpSpPr>
      <p:sp>
        <p:nvSpPr>
          <p:cNvPr id="2026" name="Google Shape;2026;ge45f2331e1_0_27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7" name="Google Shape;2027;ge45f2331e1_0_27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e45f2331e1_0_286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4" name="Google Shape;2034;ge45f2331e1_0_28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5. Chaise haute</a:t>
            </a:r>
            <a:endParaRPr/>
          </a:p>
          <a:p>
            <a:pPr indent="0" lvl="0" marL="139700" rtl="0" algn="l">
              <a:lnSpc>
                <a:spcPct val="100000"/>
              </a:lnSpc>
              <a:spcBef>
                <a:spcPts val="0"/>
              </a:spcBef>
              <a:spcAft>
                <a:spcPts val="0"/>
              </a:spcAft>
              <a:buSzPts val="1400"/>
              <a:buNone/>
            </a:pPr>
            <a:r>
              <a:rPr lang="en-US"/>
              <a:t>6. Cube de glace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e45f2331e1_0_30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5" name="Google Shape;2045;ge45f2331e1_0_30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ge45f2331e1_0_318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2" name="Google Shape;2052;ge45f2331e1_0_318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Événement OCTE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 🡪 organisé par l’enseignant responsable de la MHS de l’école</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sz="1400"/>
              <a:t>**</a:t>
            </a:r>
            <a:r>
              <a:rPr b="1" lang="en-US" sz="1400">
                <a:solidFill>
                  <a:srgbClr val="13191A"/>
                </a:solidFill>
              </a:rPr>
              <a:t>Ajoute les entrepreneurs du secteur avec une courte description de chacun.</a:t>
            </a:r>
            <a:r>
              <a:rPr lang="en-US"/>
              <a:t>**</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4" name="Shape 2064"/>
        <p:cNvGrpSpPr/>
        <p:nvPr/>
      </p:nvGrpSpPr>
      <p:grpSpPr>
        <a:xfrm>
          <a:off x="0" y="0"/>
          <a:ext cx="0" cy="0"/>
          <a:chOff x="0" y="0"/>
          <a:chExt cx="0" cy="0"/>
        </a:xfrm>
      </p:grpSpPr>
      <p:sp>
        <p:nvSpPr>
          <p:cNvPr id="2065" name="Google Shape;2065;ge45f2331e1_0_334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6" name="Google Shape;2066;ge45f2331e1_0_334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Modules 5 et 6 peuvent être complété après l’expérience avec le partenaire du secteur, les élèves pourront alors faire des liens avec les modules 1 - 3.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 prochaine diapositive vous présente un vidéo </a:t>
            </a:r>
            <a:r>
              <a:rPr lang="en-US"/>
              <a:t>optionnel</a:t>
            </a:r>
            <a:r>
              <a:rPr lang="en-US"/>
              <a:t>. Il peut être retiré si le temps vous manque.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1" name="Shape 2071"/>
        <p:cNvGrpSpPr/>
        <p:nvPr/>
      </p:nvGrpSpPr>
      <p:grpSpPr>
        <a:xfrm>
          <a:off x="0" y="0"/>
          <a:ext cx="0" cy="0"/>
          <a:chOff x="0" y="0"/>
          <a:chExt cx="0" cy="0"/>
        </a:xfrm>
      </p:grpSpPr>
      <p:sp>
        <p:nvSpPr>
          <p:cNvPr id="2072" name="Google Shape;2072;ge45f2331e1_0_349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3" name="Google Shape;2073;ge45f2331e1_0_349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https://www.youtube.com/watch?v=2CDFI4eNJxc</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8" name="Shape 2078"/>
        <p:cNvGrpSpPr/>
        <p:nvPr/>
      </p:nvGrpSpPr>
      <p:grpSpPr>
        <a:xfrm>
          <a:off x="0" y="0"/>
          <a:ext cx="0" cy="0"/>
          <a:chOff x="0" y="0"/>
          <a:chExt cx="0" cy="0"/>
        </a:xfrm>
      </p:grpSpPr>
      <p:sp>
        <p:nvSpPr>
          <p:cNvPr id="2079" name="Google Shape;2079;ge45f2331e1_0_365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0" name="Google Shape;2080;ge45f2331e1_0_36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L’événement Expérience avec un partenaire du secteur de OCTE présentera quelques Entrepreneurs. Les élèves peuvent en choisir un.</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
        <p:nvSpPr>
          <p:cNvPr id="2081" name="Google Shape;2081;ge45f2331e1_0_3657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ge45f2331e1_0_38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7" name="Google Shape;2087;ge45f2331e1_0_38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Les élèves peuvent retourner au module 3 pour aller voir les caractéristiques et les compétences.</a:t>
            </a:r>
            <a:endParaRPr/>
          </a:p>
          <a:p>
            <a:pPr indent="0" lvl="0" marL="139700" rtl="0" algn="l">
              <a:lnSpc>
                <a:spcPct val="100000"/>
              </a:lnSpc>
              <a:spcBef>
                <a:spcPts val="0"/>
              </a:spcBef>
              <a:spcAft>
                <a:spcPts val="0"/>
              </a:spcAft>
              <a:buSzPts val="1400"/>
              <a:buNone/>
            </a:pPr>
            <a:r>
              <a:t/>
            </a:r>
            <a:endParaRPr/>
          </a:p>
        </p:txBody>
      </p:sp>
      <p:sp>
        <p:nvSpPr>
          <p:cNvPr id="2088" name="Google Shape;2088;ge45f2331e1_0_3815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ge45f2331e1_0_428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4" name="Google Shape;2094;ge45f2331e1_0_428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2095" name="Google Shape;2095;ge45f2331e1_0_4287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e520d14629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9" name="Google Shape;1629;ge520d14629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e45f2331e1_0_444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1" name="Google Shape;2101;ge45f2331e1_0_444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Les élèves auront peut-être besoin d’explication pour le diagramme de Venn, dans ce cas </a:t>
            </a:r>
            <a:r>
              <a:rPr lang="en-US"/>
              <a:t>planifiez</a:t>
            </a:r>
            <a:r>
              <a:rPr lang="en-US"/>
              <a:t> un peu plus de temps.</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ge45f2331e1_0_460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8" name="Google Shape;2108;ge45f2331e1_0_460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1" sz="1200">
              <a:solidFill>
                <a:schemeClr val="dk1"/>
              </a:solidFill>
              <a:latin typeface="Arial"/>
              <a:ea typeface="Arial"/>
              <a:cs typeface="Arial"/>
              <a:sym typeface="Arial"/>
            </a:endParaRPr>
          </a:p>
        </p:txBody>
      </p:sp>
      <p:sp>
        <p:nvSpPr>
          <p:cNvPr id="2109" name="Google Shape;2109;ge45f2331e1_0_460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3" name="Shape 2113"/>
        <p:cNvGrpSpPr/>
        <p:nvPr/>
      </p:nvGrpSpPr>
      <p:grpSpPr>
        <a:xfrm>
          <a:off x="0" y="0"/>
          <a:ext cx="0" cy="0"/>
          <a:chOff x="0" y="0"/>
          <a:chExt cx="0" cy="0"/>
        </a:xfrm>
      </p:grpSpPr>
      <p:sp>
        <p:nvSpPr>
          <p:cNvPr id="2114" name="Google Shape;2114;ge45f2331e1_0_47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ge45f2331e1_0_476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5" name="Shape 2125"/>
        <p:cNvGrpSpPr/>
        <p:nvPr/>
      </p:nvGrpSpPr>
      <p:grpSpPr>
        <a:xfrm>
          <a:off x="0" y="0"/>
          <a:ext cx="0" cy="0"/>
          <a:chOff x="0" y="0"/>
          <a:chExt cx="0" cy="0"/>
        </a:xfrm>
      </p:grpSpPr>
      <p:sp>
        <p:nvSpPr>
          <p:cNvPr id="2126" name="Google Shape;2126;ge45f2331e1_0_49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7" name="Google Shape;2127;ge45f2331e1_0_49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Solution: Un garage (Gare - Âge) </a:t>
            </a:r>
            <a:endParaRPr/>
          </a:p>
          <a:p>
            <a:pPr indent="0" lvl="0" marL="139700" rtl="0" algn="l">
              <a:lnSpc>
                <a:spcPct val="100000"/>
              </a:lnSpc>
              <a:spcBef>
                <a:spcPts val="0"/>
              </a:spcBef>
              <a:spcAft>
                <a:spcPts val="0"/>
              </a:spcAft>
              <a:buSzPts val="1400"/>
              <a:buNone/>
            </a:pPr>
            <a:r>
              <a:rPr lang="en-US"/>
              <a:t>https://www.topito.com/top-charades-faciles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1" name="Shape 2131"/>
        <p:cNvGrpSpPr/>
        <p:nvPr/>
      </p:nvGrpSpPr>
      <p:grpSpPr>
        <a:xfrm>
          <a:off x="0" y="0"/>
          <a:ext cx="0" cy="0"/>
          <a:chOff x="0" y="0"/>
          <a:chExt cx="0" cy="0"/>
        </a:xfrm>
      </p:grpSpPr>
      <p:sp>
        <p:nvSpPr>
          <p:cNvPr id="2132" name="Google Shape;2132;ge45f2331e1_0_507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3" name="Google Shape;2133;ge45f2331e1_0_507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Solution: Un sourire (Sous - Rire)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ge45f2331e1_0_523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9" name="Google Shape;2139;ge45f2331e1_0_52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Solution: Une balançoire (Bas - Lent - Soir)</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3" name="Shape 2143"/>
        <p:cNvGrpSpPr/>
        <p:nvPr/>
      </p:nvGrpSpPr>
      <p:grpSpPr>
        <a:xfrm>
          <a:off x="0" y="0"/>
          <a:ext cx="0" cy="0"/>
          <a:chOff x="0" y="0"/>
          <a:chExt cx="0" cy="0"/>
        </a:xfrm>
      </p:grpSpPr>
      <p:sp>
        <p:nvSpPr>
          <p:cNvPr id="2144" name="Google Shape;2144;ge45f2331e1_0_55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5" name="Google Shape;2145;ge45f2331e1_0_55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Ce module peut prendre jusqu’à 2 périodes de 75 minutes, car il guideras les élèves vers une version abrégée du plan d’affaires de l’entreprise d’été. Les élèves feront des calculs pour connaître les fonds nécessaires pour partir une entreprise et en arriver à la rentabilité.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L’accès à la technologie et l’Internet sera un atout lorsque les élèves travailleront sur leur Entreprise d’été.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Une version anglophone mais plus détaillé du plan d’affaires est disponible sur le site de OCTE sous </a:t>
            </a:r>
            <a:r>
              <a:rPr lang="en-US">
                <a:solidFill>
                  <a:schemeClr val="dk1"/>
                </a:solidFill>
              </a:rPr>
              <a:t>SPE Costs of Running a Business.</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a:t>Vous pouvez consulter votre centre local pour les petites entreprises. </a:t>
            </a:r>
            <a:endParaRPr/>
          </a:p>
          <a:p>
            <a:pPr indent="0" lvl="0" marL="0" marR="0" rtl="0" algn="l">
              <a:lnSpc>
                <a:spcPct val="100000"/>
              </a:lnSpc>
              <a:spcBef>
                <a:spcPts val="0"/>
              </a:spcBef>
              <a:spcAft>
                <a:spcPts val="0"/>
              </a:spcAft>
              <a:buClr>
                <a:srgbClr val="000000"/>
              </a:buClr>
              <a:buSzPts val="1400"/>
              <a:buFont typeface="Arial"/>
              <a:buNone/>
            </a:pPr>
            <a:r>
              <a:rPr lang="en-US"/>
              <a:t>https://www.ontario.ca/fr/page/emplacements-des-centres-dencadrement-des-petits-entrepreneurs-locaux</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 responsables du programme de l’Entreprise d’été pourront accompagner les élèves!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ge45fd1307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2" name="Google Shape;2152;ge45fd1307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baseline="30000" i="0" u="none" strike="noStrike">
              <a:solidFill>
                <a:srgbClr val="0645AD"/>
              </a:solidFill>
              <a:latin typeface="Arial"/>
              <a:ea typeface="Arial"/>
              <a:cs typeface="Arial"/>
              <a:sym typeface="Arial"/>
            </a:endParaRPr>
          </a:p>
          <a:p>
            <a:pPr indent="0" lvl="0" marL="0" rtl="0" algn="l">
              <a:lnSpc>
                <a:spcPct val="100000"/>
              </a:lnSpc>
              <a:spcBef>
                <a:spcPts val="0"/>
              </a:spcBef>
              <a:spcAft>
                <a:spcPts val="0"/>
              </a:spcAft>
              <a:buSzPts val="1400"/>
              <a:buNone/>
            </a:pPr>
            <a:r>
              <a:rPr lang="en-US">
                <a:solidFill>
                  <a:srgbClr val="202122"/>
                </a:solidFill>
              </a:rPr>
              <a:t>Le</a:t>
            </a:r>
            <a:r>
              <a:rPr b="0" i="0" lang="en-US">
                <a:solidFill>
                  <a:srgbClr val="202122"/>
                </a:solidFill>
                <a:latin typeface="Arial"/>
                <a:ea typeface="Arial"/>
                <a:cs typeface="Arial"/>
                <a:sym typeface="Arial"/>
              </a:rPr>
              <a:t> Virgin group a des entreprises dans la vente au détails, la musiques et les transports</a:t>
            </a:r>
            <a:r>
              <a:rPr lang="en-US">
                <a:solidFill>
                  <a:srgbClr val="202122"/>
                </a:solidFill>
              </a:rPr>
              <a:t> </a:t>
            </a:r>
            <a:r>
              <a:rPr b="0" i="0" lang="en-US">
                <a:solidFill>
                  <a:srgbClr val="202122"/>
                </a:solidFill>
                <a:latin typeface="Arial"/>
                <a:ea typeface="Arial"/>
                <a:cs typeface="Arial"/>
                <a:sym typeface="Arial"/>
              </a:rPr>
              <a:t>(</a:t>
            </a:r>
            <a:r>
              <a:rPr lang="en-US">
                <a:solidFill>
                  <a:srgbClr val="202122"/>
                </a:solidFill>
              </a:rPr>
              <a:t>aériens</a:t>
            </a:r>
            <a:r>
              <a:rPr b="0" i="0" lang="en-US">
                <a:solidFill>
                  <a:srgbClr val="202122"/>
                </a:solidFill>
                <a:latin typeface="Arial"/>
                <a:ea typeface="Arial"/>
                <a:cs typeface="Arial"/>
                <a:sym typeface="Arial"/>
              </a:rPr>
              <a:t>, marine et es</a:t>
            </a:r>
            <a:r>
              <a:rPr lang="en-US">
                <a:solidFill>
                  <a:srgbClr val="202122"/>
                </a:solidFill>
              </a:rPr>
              <a:t>pace</a:t>
            </a:r>
            <a:r>
              <a:rPr b="0" i="0" lang="en-US">
                <a:solidFill>
                  <a:srgbClr val="202122"/>
                </a:solidFill>
                <a:latin typeface="Arial"/>
                <a:ea typeface="Arial"/>
                <a:cs typeface="Arial"/>
                <a:sym typeface="Arial"/>
              </a:rPr>
              <a:t>). </a:t>
            </a:r>
            <a:endParaRPr b="0" i="0">
              <a:solidFill>
                <a:srgbClr val="20212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02122"/>
              </a:solidFill>
            </a:endParaRPr>
          </a:p>
          <a:p>
            <a:pPr indent="0" lvl="0" marL="0" rtl="0" algn="l">
              <a:lnSpc>
                <a:spcPct val="100000"/>
              </a:lnSpc>
              <a:spcBef>
                <a:spcPts val="0"/>
              </a:spcBef>
              <a:spcAft>
                <a:spcPts val="0"/>
              </a:spcAft>
              <a:buSzPts val="1400"/>
              <a:buNone/>
            </a:pPr>
            <a:r>
              <a:rPr lang="en-US">
                <a:solidFill>
                  <a:srgbClr val="202122"/>
                </a:solidFill>
              </a:rPr>
              <a:t>Source: https://risepeople.com/fr/blog/citations-inspirantes-dirigeants-pme/</a:t>
            </a:r>
            <a:endParaRPr>
              <a:solidFill>
                <a:srgbClr val="202122"/>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ge45fd13074_0_17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8" name="Google Shape;2158;ge45fd13074_0_17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Note: Germain Hôtel est une entreprise familiale canadienne qui possède et exploite les Hôtels Le Germain, les Hôtels Alt et les Hôtels Escad à travers le Canada.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Au rang des 50 sociétés les mieux gérées au pays, l’entreprise est reconnue pour sa philosophie d’accueil exceptionnelle et pour le style unique qui caractérise ses hôtels.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https://www.germainhotels.com/fr</a:t>
            </a:r>
            <a:r>
              <a:rPr lang="en-US"/>
              <a:t>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ge52f5fdf75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ge52f5fdf75_0_2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7" name="Google Shape;16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L’enquête est sur la prochaine diapositive.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7" name="Shape 2167"/>
        <p:cNvGrpSpPr/>
        <p:nvPr/>
      </p:nvGrpSpPr>
      <p:grpSpPr>
        <a:xfrm>
          <a:off x="0" y="0"/>
          <a:ext cx="0" cy="0"/>
          <a:chOff x="0" y="0"/>
          <a:chExt cx="0" cy="0"/>
        </a:xfrm>
      </p:grpSpPr>
      <p:sp>
        <p:nvSpPr>
          <p:cNvPr id="2168" name="Google Shape;2168;ge52f5fdf75_0_1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ge52f5fdf75_0_18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3" name="Shape 2173"/>
        <p:cNvGrpSpPr/>
        <p:nvPr/>
      </p:nvGrpSpPr>
      <p:grpSpPr>
        <a:xfrm>
          <a:off x="0" y="0"/>
          <a:ext cx="0" cy="0"/>
          <a:chOff x="0" y="0"/>
          <a:chExt cx="0" cy="0"/>
        </a:xfrm>
      </p:grpSpPr>
      <p:sp>
        <p:nvSpPr>
          <p:cNvPr id="2174" name="Google Shape;2174;ge52f5fdf75_0_3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ge52f5fdf75_0_34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5" name="Shape 2185"/>
        <p:cNvGrpSpPr/>
        <p:nvPr/>
      </p:nvGrpSpPr>
      <p:grpSpPr>
        <a:xfrm>
          <a:off x="0" y="0"/>
          <a:ext cx="0" cy="0"/>
          <a:chOff x="0" y="0"/>
          <a:chExt cx="0" cy="0"/>
        </a:xfrm>
      </p:grpSpPr>
      <p:sp>
        <p:nvSpPr>
          <p:cNvPr id="2186" name="Google Shape;2186;ge52f5fdf75_0_65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7" name="Google Shape;2187;ge52f5fdf75_0_65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Utilise un chronomètre pour </a:t>
            </a:r>
            <a:r>
              <a:rPr lang="en-US"/>
              <a:t>3 minutes – la majorité des élèves écriront immédiatement. </a:t>
            </a:r>
            <a:endParaRPr/>
          </a:p>
          <a:p>
            <a:pPr indent="-317500" lvl="0" marL="457200" rtl="0" algn="l">
              <a:lnSpc>
                <a:spcPct val="100000"/>
              </a:lnSpc>
              <a:spcBef>
                <a:spcPts val="0"/>
              </a:spcBef>
              <a:spcAft>
                <a:spcPts val="0"/>
              </a:spcAft>
              <a:buSzPts val="1400"/>
              <a:buChar char="●"/>
            </a:pPr>
            <a:r>
              <a:rPr lang="en-US"/>
              <a:t>Donne 5 minutes aux élèves, en petit groupe, ils doivent partager leurs idées. </a:t>
            </a:r>
            <a:endParaRPr/>
          </a:p>
          <a:p>
            <a:pPr indent="-317500" lvl="0" marL="457200" rtl="0" algn="l">
              <a:lnSpc>
                <a:spcPct val="100000"/>
              </a:lnSpc>
              <a:spcBef>
                <a:spcPts val="0"/>
              </a:spcBef>
              <a:spcAft>
                <a:spcPts val="0"/>
              </a:spcAft>
              <a:buSzPts val="1400"/>
              <a:buChar char="●"/>
            </a:pPr>
            <a:r>
              <a:rPr lang="en-US"/>
              <a:t>On peut utiliser les cahier de l’élève pour faire un remue-méninge ou utiliser des notes collantes - une idée par note. Dans leur groupe, les élèves peuvent organiser les idées sous différents thèmes et réfléchir à d’autres idées. </a:t>
            </a:r>
            <a:endParaRPr/>
          </a:p>
          <a:p>
            <a:pPr indent="-317500" lvl="0" marL="457200" rtl="0" algn="l">
              <a:lnSpc>
                <a:spcPct val="100000"/>
              </a:lnSpc>
              <a:spcBef>
                <a:spcPts val="0"/>
              </a:spcBef>
              <a:spcAft>
                <a:spcPts val="0"/>
              </a:spcAft>
              <a:buSzPts val="1400"/>
              <a:buChar char="●"/>
            </a:pPr>
            <a:r>
              <a:rPr lang="en-US"/>
              <a:t>Utiliser les idées des élèves pour remplir la prochaine diapositive.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ge52f5fdf75_0_97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3" name="Google Shape;2193;ge52f5fdf75_0_97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Utilise un chronomètre pour 3 minutes – la majorité des élèves écriront immédiatement.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Donne 5 minutes aux élèves, en petit groupe, ils doivent partager leurs idées.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On peut utiliser les cahier de l’élève pour faire un remue-méninge ou utiliser des notes collantes - une idée par note. Dans leur groupe, les élèves peuvent organiser les idées sous différents thèmes et réfléchir à d’autres idées.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Utiliser les idées des élèves pour remplir la prochaine diapositive. </a:t>
            </a:r>
            <a:endParaRPr>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7" name="Shape 2197"/>
        <p:cNvGrpSpPr/>
        <p:nvPr/>
      </p:nvGrpSpPr>
      <p:grpSpPr>
        <a:xfrm>
          <a:off x="0" y="0"/>
          <a:ext cx="0" cy="0"/>
          <a:chOff x="0" y="0"/>
          <a:chExt cx="0" cy="0"/>
        </a:xfrm>
      </p:grpSpPr>
      <p:sp>
        <p:nvSpPr>
          <p:cNvPr id="2198" name="Google Shape;2198;ge52f5fdf75_0_113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9" name="Google Shape;2199;ge52f5fdf75_0_11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https://www.ontario.ca/fr/document/votre-guide-de-la-loi-sur-les-normes-demploi-0/salaire-minimum</a:t>
            </a:r>
            <a:endParaRPr/>
          </a:p>
          <a:p>
            <a:pPr indent="-228600" lvl="0" marL="4572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solidFill>
                  <a:srgbClr val="202124"/>
                </a:solidFill>
                <a:latin typeface="arial"/>
                <a:ea typeface="arial"/>
                <a:cs typeface="arial"/>
                <a:sym typeface="arial"/>
              </a:rPr>
              <a:t>Le 1er Octobre 2021, le salaire minimum général augmentera de </a:t>
            </a:r>
            <a:r>
              <a:rPr b="0" i="0" lang="en-US">
                <a:solidFill>
                  <a:srgbClr val="202124"/>
                </a:solidFill>
                <a:latin typeface="arial"/>
                <a:ea typeface="arial"/>
                <a:cs typeface="arial"/>
                <a:sym typeface="arial"/>
              </a:rPr>
              <a:t>14</a:t>
            </a:r>
            <a:r>
              <a:rPr lang="en-US">
                <a:solidFill>
                  <a:srgbClr val="202124"/>
                </a:solidFill>
                <a:latin typeface="arial"/>
                <a:ea typeface="arial"/>
                <a:cs typeface="arial"/>
                <a:sym typeface="arial"/>
              </a:rPr>
              <a:t>,</a:t>
            </a:r>
            <a:r>
              <a:rPr b="0" i="0" lang="en-US">
                <a:solidFill>
                  <a:srgbClr val="202124"/>
                </a:solidFill>
                <a:latin typeface="arial"/>
                <a:ea typeface="arial"/>
                <a:cs typeface="arial"/>
                <a:sym typeface="arial"/>
              </a:rPr>
              <a:t>25 $ </a:t>
            </a:r>
            <a:r>
              <a:rPr lang="en-US">
                <a:solidFill>
                  <a:srgbClr val="202124"/>
                </a:solidFill>
                <a:latin typeface="arial"/>
                <a:ea typeface="arial"/>
                <a:cs typeface="arial"/>
                <a:sym typeface="arial"/>
              </a:rPr>
              <a:t>à</a:t>
            </a:r>
            <a:r>
              <a:rPr b="0" i="0" lang="en-US">
                <a:solidFill>
                  <a:srgbClr val="202124"/>
                </a:solidFill>
                <a:latin typeface="arial"/>
                <a:ea typeface="arial"/>
                <a:cs typeface="arial"/>
                <a:sym typeface="arial"/>
              </a:rPr>
              <a:t> 14</a:t>
            </a:r>
            <a:r>
              <a:rPr lang="en-US">
                <a:solidFill>
                  <a:srgbClr val="202124"/>
                </a:solidFill>
                <a:latin typeface="arial"/>
                <a:ea typeface="arial"/>
                <a:cs typeface="arial"/>
                <a:sym typeface="arial"/>
              </a:rPr>
              <a:t>,</a:t>
            </a:r>
            <a:r>
              <a:rPr b="0" i="0" lang="en-US">
                <a:solidFill>
                  <a:srgbClr val="202124"/>
                </a:solidFill>
                <a:latin typeface="arial"/>
                <a:ea typeface="arial"/>
                <a:cs typeface="arial"/>
                <a:sym typeface="arial"/>
              </a:rPr>
              <a:t>35 $ </a:t>
            </a:r>
            <a:r>
              <a:rPr lang="en-US">
                <a:solidFill>
                  <a:srgbClr val="202124"/>
                </a:solidFill>
                <a:latin typeface="arial"/>
                <a:ea typeface="arial"/>
                <a:cs typeface="arial"/>
                <a:sym typeface="arial"/>
              </a:rPr>
              <a:t>de l’heure</a:t>
            </a:r>
            <a:r>
              <a:rPr b="0" i="0" lang="en-US">
                <a:solidFill>
                  <a:srgbClr val="202124"/>
                </a:solidFill>
                <a:latin typeface="arial"/>
                <a:ea typeface="arial"/>
                <a:cs typeface="arial"/>
                <a:sym typeface="arial"/>
              </a:rPr>
              <a:t>. </a:t>
            </a:r>
            <a:r>
              <a:rPr lang="en-US">
                <a:solidFill>
                  <a:srgbClr val="202124"/>
                </a:solidFill>
                <a:latin typeface="arial"/>
                <a:ea typeface="arial"/>
                <a:cs typeface="arial"/>
                <a:sym typeface="arial"/>
              </a:rPr>
              <a:t>Le salaire minimum pour les étudiants passera de</a:t>
            </a:r>
            <a:r>
              <a:rPr b="0" i="0" lang="en-US">
                <a:solidFill>
                  <a:srgbClr val="202124"/>
                </a:solidFill>
                <a:latin typeface="arial"/>
                <a:ea typeface="arial"/>
                <a:cs typeface="arial"/>
                <a:sym typeface="arial"/>
              </a:rPr>
              <a:t> </a:t>
            </a:r>
            <a:r>
              <a:rPr b="1" i="0" lang="en-US">
                <a:solidFill>
                  <a:srgbClr val="202124"/>
                </a:solidFill>
                <a:latin typeface="arial"/>
                <a:ea typeface="arial"/>
                <a:cs typeface="arial"/>
                <a:sym typeface="arial"/>
              </a:rPr>
              <a:t>13</a:t>
            </a:r>
            <a:r>
              <a:rPr b="1" lang="en-US">
                <a:solidFill>
                  <a:srgbClr val="202124"/>
                </a:solidFill>
                <a:latin typeface="arial"/>
                <a:ea typeface="arial"/>
                <a:cs typeface="arial"/>
                <a:sym typeface="arial"/>
              </a:rPr>
              <a:t>,</a:t>
            </a:r>
            <a:r>
              <a:rPr b="1" i="0" lang="en-US">
                <a:solidFill>
                  <a:srgbClr val="202124"/>
                </a:solidFill>
                <a:latin typeface="arial"/>
                <a:ea typeface="arial"/>
                <a:cs typeface="arial"/>
                <a:sym typeface="arial"/>
              </a:rPr>
              <a:t>40 $ </a:t>
            </a:r>
            <a:r>
              <a:rPr b="1" lang="en-US">
                <a:solidFill>
                  <a:srgbClr val="202124"/>
                </a:solidFill>
                <a:latin typeface="arial"/>
                <a:ea typeface="arial"/>
                <a:cs typeface="arial"/>
                <a:sym typeface="arial"/>
              </a:rPr>
              <a:t>à</a:t>
            </a:r>
            <a:r>
              <a:rPr b="1" i="0" lang="en-US">
                <a:solidFill>
                  <a:srgbClr val="202124"/>
                </a:solidFill>
                <a:latin typeface="arial"/>
                <a:ea typeface="arial"/>
                <a:cs typeface="arial"/>
                <a:sym typeface="arial"/>
              </a:rPr>
              <a:t> 13</a:t>
            </a:r>
            <a:r>
              <a:rPr b="1" lang="en-US">
                <a:solidFill>
                  <a:srgbClr val="202124"/>
                </a:solidFill>
                <a:latin typeface="arial"/>
                <a:ea typeface="arial"/>
                <a:cs typeface="arial"/>
                <a:sym typeface="arial"/>
              </a:rPr>
              <a:t>,</a:t>
            </a:r>
            <a:r>
              <a:rPr b="1" i="0" lang="en-US">
                <a:solidFill>
                  <a:srgbClr val="202124"/>
                </a:solidFill>
                <a:latin typeface="arial"/>
                <a:ea typeface="arial"/>
                <a:cs typeface="arial"/>
                <a:sym typeface="arial"/>
              </a:rPr>
              <a:t>50 $ </a:t>
            </a:r>
            <a:r>
              <a:rPr b="1" lang="en-US">
                <a:solidFill>
                  <a:srgbClr val="202124"/>
                </a:solidFill>
                <a:latin typeface="arial"/>
                <a:ea typeface="arial"/>
                <a:cs typeface="arial"/>
                <a:sym typeface="arial"/>
              </a:rPr>
              <a:t>de l’heure</a:t>
            </a:r>
            <a:r>
              <a:rPr b="0" i="0" lang="en-US">
                <a:solidFill>
                  <a:srgbClr val="202124"/>
                </a:solidFill>
                <a:latin typeface="arial"/>
                <a:ea typeface="arial"/>
                <a:cs typeface="arial"/>
                <a:sym typeface="arial"/>
              </a:rPr>
              <a:t>.</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lang="en-US">
                <a:solidFill>
                  <a:srgbClr val="202124"/>
                </a:solidFill>
                <a:latin typeface="arial"/>
                <a:ea typeface="arial"/>
                <a:cs typeface="arial"/>
                <a:sym typeface="arial"/>
              </a:rPr>
              <a:t>Aidez les élèves à calculer</a:t>
            </a:r>
            <a:r>
              <a:rPr b="0" i="0" lang="en-US">
                <a:solidFill>
                  <a:srgbClr val="202124"/>
                </a:solidFill>
                <a:latin typeface="arial"/>
                <a:ea typeface="arial"/>
                <a:cs typeface="arial"/>
                <a:sym typeface="arial"/>
              </a:rPr>
              <a:t>:</a:t>
            </a:r>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3 000</a:t>
            </a:r>
            <a:r>
              <a:rPr lang="en-US">
                <a:solidFill>
                  <a:srgbClr val="202124"/>
                </a:solidFill>
                <a:latin typeface="arial"/>
                <a:ea typeface="arial"/>
                <a:cs typeface="arial"/>
                <a:sym typeface="arial"/>
              </a:rPr>
              <a:t>,</a:t>
            </a:r>
            <a:r>
              <a:rPr b="0" i="0" lang="en-US">
                <a:solidFill>
                  <a:srgbClr val="202124"/>
                </a:solidFill>
                <a:latin typeface="arial"/>
                <a:ea typeface="arial"/>
                <a:cs typeface="arial"/>
                <a:sym typeface="arial"/>
              </a:rPr>
              <a:t>00 $ / 13</a:t>
            </a:r>
            <a:r>
              <a:rPr lang="en-US">
                <a:solidFill>
                  <a:srgbClr val="202124"/>
                </a:solidFill>
                <a:latin typeface="arial"/>
                <a:ea typeface="arial"/>
                <a:cs typeface="arial"/>
                <a:sym typeface="arial"/>
              </a:rPr>
              <a:t>,</a:t>
            </a:r>
            <a:r>
              <a:rPr b="0" i="0" lang="en-US">
                <a:solidFill>
                  <a:srgbClr val="202124"/>
                </a:solidFill>
                <a:latin typeface="arial"/>
                <a:ea typeface="arial"/>
                <a:cs typeface="arial"/>
                <a:sym typeface="arial"/>
              </a:rPr>
              <a:t>50 $ = 222</a:t>
            </a:r>
            <a:r>
              <a:rPr lang="en-US">
                <a:solidFill>
                  <a:srgbClr val="202124"/>
                </a:solidFill>
                <a:latin typeface="arial"/>
                <a:ea typeface="arial"/>
                <a:cs typeface="arial"/>
                <a:sym typeface="arial"/>
              </a:rPr>
              <a:t>,</a:t>
            </a:r>
            <a:r>
              <a:rPr b="0" i="0" lang="en-US">
                <a:solidFill>
                  <a:srgbClr val="202124"/>
                </a:solidFill>
                <a:latin typeface="arial"/>
                <a:ea typeface="arial"/>
                <a:cs typeface="arial"/>
                <a:sym typeface="arial"/>
              </a:rPr>
              <a:t>22 </a:t>
            </a:r>
            <a:r>
              <a:rPr lang="en-US">
                <a:solidFill>
                  <a:srgbClr val="202124"/>
                </a:solidFill>
                <a:latin typeface="arial"/>
                <a:ea typeface="arial"/>
                <a:cs typeface="arial"/>
                <a:sym typeface="arial"/>
              </a:rPr>
              <a:t>heures</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222</a:t>
            </a:r>
            <a:r>
              <a:rPr lang="en-US">
                <a:solidFill>
                  <a:srgbClr val="202124"/>
                </a:solidFill>
                <a:latin typeface="arial"/>
                <a:ea typeface="arial"/>
                <a:cs typeface="arial"/>
                <a:sym typeface="arial"/>
              </a:rPr>
              <a:t>,</a:t>
            </a:r>
            <a:r>
              <a:rPr b="0" i="0" lang="en-US">
                <a:solidFill>
                  <a:srgbClr val="202124"/>
                </a:solidFill>
                <a:latin typeface="arial"/>
                <a:ea typeface="arial"/>
                <a:cs typeface="arial"/>
                <a:sym typeface="arial"/>
              </a:rPr>
              <a:t>22 </a:t>
            </a:r>
            <a:r>
              <a:rPr lang="en-US">
                <a:solidFill>
                  <a:srgbClr val="202124"/>
                </a:solidFill>
                <a:latin typeface="arial"/>
                <a:ea typeface="arial"/>
                <a:cs typeface="arial"/>
                <a:sym typeface="arial"/>
              </a:rPr>
              <a:t>heures</a:t>
            </a:r>
            <a:r>
              <a:rPr b="0" i="0" lang="en-US">
                <a:solidFill>
                  <a:srgbClr val="202124"/>
                </a:solidFill>
                <a:latin typeface="arial"/>
                <a:ea typeface="arial"/>
                <a:cs typeface="arial"/>
                <a:sym typeface="arial"/>
              </a:rPr>
              <a:t> / 8 semaines d</a:t>
            </a:r>
            <a:r>
              <a:rPr lang="en-US">
                <a:solidFill>
                  <a:srgbClr val="202124"/>
                </a:solidFill>
                <a:latin typeface="arial"/>
                <a:ea typeface="arial"/>
                <a:cs typeface="arial"/>
                <a:sym typeface="arial"/>
              </a:rPr>
              <a:t>’été </a:t>
            </a:r>
            <a:r>
              <a:rPr b="0" i="0" lang="en-US">
                <a:solidFill>
                  <a:srgbClr val="202124"/>
                </a:solidFill>
                <a:latin typeface="arial"/>
                <a:ea typeface="arial"/>
                <a:cs typeface="arial"/>
                <a:sym typeface="arial"/>
              </a:rPr>
              <a:t> = donne environ 28 heures par semaine.</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lang="en-US">
                <a:solidFill>
                  <a:srgbClr val="202124"/>
                </a:solidFill>
                <a:latin typeface="arial"/>
                <a:ea typeface="arial"/>
                <a:cs typeface="arial"/>
                <a:sym typeface="arial"/>
              </a:rPr>
              <a:t>Combien d’élèves travaillent 28 heures par semaine? </a:t>
            </a:r>
            <a:endParaRPr>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lang="en-US">
                <a:solidFill>
                  <a:srgbClr val="202124"/>
                </a:solidFill>
                <a:latin typeface="arial"/>
                <a:ea typeface="arial"/>
                <a:cs typeface="arial"/>
                <a:sym typeface="arial"/>
              </a:rPr>
              <a:t>Il faut leur rappeler qu’à travers le programme Entreprise d’été il garde leur profit.</a:t>
            </a:r>
            <a:endParaRPr>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5" name="Shape 2205"/>
        <p:cNvGrpSpPr/>
        <p:nvPr/>
      </p:nvGrpSpPr>
      <p:grpSpPr>
        <a:xfrm>
          <a:off x="0" y="0"/>
          <a:ext cx="0" cy="0"/>
          <a:chOff x="0" y="0"/>
          <a:chExt cx="0" cy="0"/>
        </a:xfrm>
      </p:grpSpPr>
      <p:sp>
        <p:nvSpPr>
          <p:cNvPr id="2206" name="Google Shape;2206;ge52f5fdf75_0_128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7" name="Google Shape;2207;ge52f5fdf75_0_12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Il faut rappeler aux élèves qu’en réalité ça prendra plus de 28 heures par semaine parce qu’on doit enlever les déductions </a:t>
            </a:r>
            <a:r>
              <a:rPr lang="en-US"/>
              <a:t>(RPC, Impôts, AE)</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6" name="Shape 2216"/>
        <p:cNvGrpSpPr/>
        <p:nvPr/>
      </p:nvGrpSpPr>
      <p:grpSpPr>
        <a:xfrm>
          <a:off x="0" y="0"/>
          <a:ext cx="0" cy="0"/>
          <a:chOff x="0" y="0"/>
          <a:chExt cx="0" cy="0"/>
        </a:xfrm>
      </p:grpSpPr>
      <p:sp>
        <p:nvSpPr>
          <p:cNvPr id="2217" name="Google Shape;2217;ge52f5fdf75_0_160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8" name="Google Shape;2218;ge52f5fdf75_0_160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ge52f5fdf75_0_19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6" name="Google Shape;2226;ge52f5fdf75_0_19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Source: TVC22-Rockland</a:t>
            </a:r>
            <a:endParaRPr/>
          </a:p>
          <a:p>
            <a:pPr indent="0" lvl="0" marL="0" rtl="0" algn="l">
              <a:lnSpc>
                <a:spcPct val="100000"/>
              </a:lnSpc>
              <a:spcBef>
                <a:spcPts val="0"/>
              </a:spcBef>
              <a:spcAft>
                <a:spcPts val="0"/>
              </a:spcAft>
              <a:buSzPts val="1400"/>
              <a:buNone/>
            </a:pPr>
            <a:r>
              <a:rPr lang="en-US"/>
              <a:t>Entrevue du centre Entrepreneurship de Prescott-Russell</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1" name="Shape 2231"/>
        <p:cNvGrpSpPr/>
        <p:nvPr/>
      </p:nvGrpSpPr>
      <p:grpSpPr>
        <a:xfrm>
          <a:off x="0" y="0"/>
          <a:ext cx="0" cy="0"/>
          <a:chOff x="0" y="0"/>
          <a:chExt cx="0" cy="0"/>
        </a:xfrm>
      </p:grpSpPr>
      <p:sp>
        <p:nvSpPr>
          <p:cNvPr id="2232" name="Google Shape;2232;ge52f5fdf75_0_223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3" name="Google Shape;2233;ge52f5fdf75_0_22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https://www.ontario.ca/fr/page/demarrer-une-entreprise-dete-etudiants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Pour plus d’informations sur les critères, l’éligibilité et la façon dont fonctionne le programme, rendez-vous au lien ci-haut.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Le plan d’affaires est disponible sur le site d’Entreprise d’été.</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Les diapositives ont été modifié pour l’événement EPS.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7" name="Shape 2237"/>
        <p:cNvGrpSpPr/>
        <p:nvPr/>
      </p:nvGrpSpPr>
      <p:grpSpPr>
        <a:xfrm>
          <a:off x="0" y="0"/>
          <a:ext cx="0" cy="0"/>
          <a:chOff x="0" y="0"/>
          <a:chExt cx="0" cy="0"/>
        </a:xfrm>
      </p:grpSpPr>
      <p:sp>
        <p:nvSpPr>
          <p:cNvPr id="2238" name="Google Shape;2238;ge52f5fdf75_0_239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9" name="Google Shape;2239;ge52f5fdf75_0_239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4" name="Google Shape;16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Boîte à outils Innovation, </a:t>
            </a:r>
            <a:r>
              <a:rPr lang="en-US"/>
              <a:t>Créativité</a:t>
            </a:r>
            <a:r>
              <a:rPr lang="en-US"/>
              <a:t>, </a:t>
            </a:r>
            <a:r>
              <a:rPr lang="en-US"/>
              <a:t>Entreprenariat</a:t>
            </a:r>
            <a:r>
              <a:rPr lang="en-US"/>
              <a:t>, MHS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Les élèves peuvent écrire leur réponse dans leur document d’accompagnement.</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4" name="Shape 2244"/>
        <p:cNvGrpSpPr/>
        <p:nvPr/>
      </p:nvGrpSpPr>
      <p:grpSpPr>
        <a:xfrm>
          <a:off x="0" y="0"/>
          <a:ext cx="0" cy="0"/>
          <a:chOff x="0" y="0"/>
          <a:chExt cx="0" cy="0"/>
        </a:xfrm>
      </p:grpSpPr>
      <p:sp>
        <p:nvSpPr>
          <p:cNvPr id="2245" name="Google Shape;2245;ge52f5fdf75_0_254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6" name="Google Shape;2246;ge52f5fdf75_0_254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https://www.ontario.ca/fr/document/entreprise-dete-annuaire/entreprise-dete-annuaire-2019#section-37</a:t>
            </a:r>
            <a:endParaRPr/>
          </a:p>
          <a:p>
            <a:pPr indent="0" lvl="0" marL="1397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2" name="Shape 2252"/>
        <p:cNvGrpSpPr/>
        <p:nvPr/>
      </p:nvGrpSpPr>
      <p:grpSpPr>
        <a:xfrm>
          <a:off x="0" y="0"/>
          <a:ext cx="0" cy="0"/>
          <a:chOff x="0" y="0"/>
          <a:chExt cx="0" cy="0"/>
        </a:xfrm>
      </p:grpSpPr>
      <p:sp>
        <p:nvSpPr>
          <p:cNvPr id="2253" name="Google Shape;2253;ge52f5fdf75_0_135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4" name="Google Shape;2254;ge52f5fdf75_0_135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https://www.ontario.ca/fr/document/entreprise-dete-annuaire/entreprise-dete-annuaire-2019#section-37</a:t>
            </a:r>
            <a:endParaRPr/>
          </a:p>
          <a:p>
            <a:pPr indent="0" lvl="0" marL="1397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9" name="Shape 2259"/>
        <p:cNvGrpSpPr/>
        <p:nvPr/>
      </p:nvGrpSpPr>
      <p:grpSpPr>
        <a:xfrm>
          <a:off x="0" y="0"/>
          <a:ext cx="0" cy="0"/>
          <a:chOff x="0" y="0"/>
          <a:chExt cx="0" cy="0"/>
        </a:xfrm>
      </p:grpSpPr>
      <p:sp>
        <p:nvSpPr>
          <p:cNvPr id="2260" name="Google Shape;2260;ge52f5fdf75_0_135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1" name="Google Shape;2261;ge52f5fdf75_0_135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https://www.ontario.ca/fr/document/entreprise-dete-annuaire/entreprise-dete-annuaire-2019#section-37</a:t>
            </a:r>
            <a:endParaRPr/>
          </a:p>
          <a:p>
            <a:pPr indent="0" lvl="0" marL="1397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6" name="Shape 2266"/>
        <p:cNvGrpSpPr/>
        <p:nvPr/>
      </p:nvGrpSpPr>
      <p:grpSpPr>
        <a:xfrm>
          <a:off x="0" y="0"/>
          <a:ext cx="0" cy="0"/>
          <a:chOff x="0" y="0"/>
          <a:chExt cx="0" cy="0"/>
        </a:xfrm>
      </p:grpSpPr>
      <p:sp>
        <p:nvSpPr>
          <p:cNvPr id="2267" name="Google Shape;2267;ge52f5fdf75_0_270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8" name="Google Shape;2268;ge52f5fdf75_0_270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https://www.ontario.ca/fr/page/emplacements-des-centres-dencadrement-des-petits-entrepreneurs-locaux</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3" name="Shape 2273"/>
        <p:cNvGrpSpPr/>
        <p:nvPr/>
      </p:nvGrpSpPr>
      <p:grpSpPr>
        <a:xfrm>
          <a:off x="0" y="0"/>
          <a:ext cx="0" cy="0"/>
          <a:chOff x="0" y="0"/>
          <a:chExt cx="0" cy="0"/>
        </a:xfrm>
      </p:grpSpPr>
      <p:sp>
        <p:nvSpPr>
          <p:cNvPr id="2274" name="Google Shape;2274;ge52f5fdf75_0_286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5" name="Google Shape;2275;ge52f5fdf75_0_286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Video: Comment faire un bon plan d’affaires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https://www.youtube.com/watch?v=CBt2NQOoXHI</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0" name="Shape 2280"/>
        <p:cNvGrpSpPr/>
        <p:nvPr/>
      </p:nvGrpSpPr>
      <p:grpSpPr>
        <a:xfrm>
          <a:off x="0" y="0"/>
          <a:ext cx="0" cy="0"/>
          <a:chOff x="0" y="0"/>
          <a:chExt cx="0" cy="0"/>
        </a:xfrm>
      </p:grpSpPr>
      <p:sp>
        <p:nvSpPr>
          <p:cNvPr id="2281" name="Google Shape;2281;ge52f5fdf75_0_317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2" name="Google Shape;2282;ge52f5fdf75_0_317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7" name="Shape 2287"/>
        <p:cNvGrpSpPr/>
        <p:nvPr/>
      </p:nvGrpSpPr>
      <p:grpSpPr>
        <a:xfrm>
          <a:off x="0" y="0"/>
          <a:ext cx="0" cy="0"/>
          <a:chOff x="0" y="0"/>
          <a:chExt cx="0" cy="0"/>
        </a:xfrm>
      </p:grpSpPr>
      <p:sp>
        <p:nvSpPr>
          <p:cNvPr id="2288" name="Google Shape;2288;ge52f5fdf75_0_349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9" name="Google Shape;2289;ge52f5fdf75_0_349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Version adapté du programme Entreprise d’été.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4" name="Shape 2294"/>
        <p:cNvGrpSpPr/>
        <p:nvPr/>
      </p:nvGrpSpPr>
      <p:grpSpPr>
        <a:xfrm>
          <a:off x="0" y="0"/>
          <a:ext cx="0" cy="0"/>
          <a:chOff x="0" y="0"/>
          <a:chExt cx="0" cy="0"/>
        </a:xfrm>
      </p:grpSpPr>
      <p:sp>
        <p:nvSpPr>
          <p:cNvPr id="2295" name="Google Shape;2295;ge52f5fdf75_0_380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6" name="Google Shape;2296;ge52f5fdf75_0_380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Guide et ressources d’Entreprise d’été: </a:t>
            </a:r>
            <a:r>
              <a:rPr lang="en-US"/>
              <a:t>https://www.ontario.ca/fr/page/demarrer-une-entreprise-dete-etudiants</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0" name="Shape 2300"/>
        <p:cNvGrpSpPr/>
        <p:nvPr/>
      </p:nvGrpSpPr>
      <p:grpSpPr>
        <a:xfrm>
          <a:off x="0" y="0"/>
          <a:ext cx="0" cy="0"/>
          <a:chOff x="0" y="0"/>
          <a:chExt cx="0" cy="0"/>
        </a:xfrm>
      </p:grpSpPr>
      <p:sp>
        <p:nvSpPr>
          <p:cNvPr id="2301" name="Google Shape;2301;ge52f5fdf75_0_41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2" name="Google Shape;2302;ge52f5fdf75_0_41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Les élèves peuvent travailler seul ou en groupe de 2 ou 3 pour développer une idée d’entreprise. Ils peuvent faire des liens ou non avec leur MHS.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Il y a un planificateur dans le programme Entreprise d’été dans le document de l’élève, mais ils peuvent aussi utiliser des feuilles de papier pour développer leurs idées.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7" name="Shape 2307"/>
        <p:cNvGrpSpPr/>
        <p:nvPr/>
      </p:nvGrpSpPr>
      <p:grpSpPr>
        <a:xfrm>
          <a:off x="0" y="0"/>
          <a:ext cx="0" cy="0"/>
          <a:chOff x="0" y="0"/>
          <a:chExt cx="0" cy="0"/>
        </a:xfrm>
      </p:grpSpPr>
      <p:sp>
        <p:nvSpPr>
          <p:cNvPr id="2308" name="Google Shape;2308;ge52f5fdf75_0_459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9" name="Google Shape;2309;ge52f5fdf75_0_459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91770" rtl="0" algn="l">
              <a:lnSpc>
                <a:spcPct val="118181"/>
              </a:lnSpc>
              <a:spcBef>
                <a:spcPts val="0"/>
              </a:spcBef>
              <a:spcAft>
                <a:spcPts val="0"/>
              </a:spcAft>
              <a:buSzPts val="1400"/>
              <a:buFont typeface="Noto Sans Symbols"/>
              <a:buNone/>
            </a:pPr>
            <a:r>
              <a:rPr lang="en-US"/>
              <a:t>Les élèves peuvent avoir des difficultés avec le revenue et la zone cible. Ils peuvent utiliser l’Internet pour les aider à cibler une fourchette de revenue dans leur zone. </a:t>
            </a:r>
            <a:endParaRPr/>
          </a:p>
          <a:p>
            <a:pPr indent="0" lvl="0" marL="0" marR="191770" rtl="0" algn="l">
              <a:lnSpc>
                <a:spcPct val="118181"/>
              </a:lnSpc>
              <a:spcBef>
                <a:spcPts val="600"/>
              </a:spcBef>
              <a:spcAft>
                <a:spcPts val="0"/>
              </a:spcAft>
              <a:buSzPts val="1400"/>
              <a:buFont typeface="Noto Sans Symbols"/>
              <a:buNone/>
            </a:pPr>
            <a:r>
              <a:rPr lang="en-US"/>
              <a:t>Le site de statistiques Canada pourrait être utile. </a:t>
            </a:r>
            <a:endParaRPr/>
          </a:p>
          <a:p>
            <a:pPr indent="0" lvl="0" marL="0" marR="191770" rtl="0" algn="l">
              <a:lnSpc>
                <a:spcPct val="118181"/>
              </a:lnSpc>
              <a:spcBef>
                <a:spcPts val="600"/>
              </a:spcBef>
              <a:spcAft>
                <a:spcPts val="0"/>
              </a:spcAft>
              <a:buSzPts val="1400"/>
              <a:buFont typeface="Noto Sans Symbols"/>
              <a:buNone/>
            </a:pPr>
            <a:r>
              <a:rPr lang="en-US"/>
              <a:t>https://www.statcan.gc.ca/fra/debut</a:t>
            </a:r>
            <a:endParaRPr/>
          </a:p>
          <a:p>
            <a:pPr indent="0" lvl="0" marL="0" marR="191770" rtl="0" algn="l">
              <a:lnSpc>
                <a:spcPct val="118181"/>
              </a:lnSpc>
              <a:spcBef>
                <a:spcPts val="600"/>
              </a:spcBef>
              <a:spcAft>
                <a:spcPts val="0"/>
              </a:spcAft>
              <a:buSzPts val="1400"/>
              <a:buFont typeface="Noto Sans Symbols"/>
              <a:buNone/>
            </a:pPr>
            <a:r>
              <a:rPr lang="en-US"/>
              <a:t>Le revenu moyen d’un canadien est de 49 000 $. (données 2019)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7" name="Google Shape;172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4" name="Shape 2314"/>
        <p:cNvGrpSpPr/>
        <p:nvPr/>
      </p:nvGrpSpPr>
      <p:grpSpPr>
        <a:xfrm>
          <a:off x="0" y="0"/>
          <a:ext cx="0" cy="0"/>
          <a:chOff x="0" y="0"/>
          <a:chExt cx="0" cy="0"/>
        </a:xfrm>
      </p:grpSpPr>
      <p:sp>
        <p:nvSpPr>
          <p:cNvPr id="2315" name="Google Shape;2315;ge52f5fdf75_0_475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6" name="Google Shape;2316;ge52f5fdf75_0_475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190500" rtl="0" algn="l">
              <a:lnSpc>
                <a:spcPct val="118181"/>
              </a:lnSpc>
              <a:spcBef>
                <a:spcPts val="0"/>
              </a:spcBef>
              <a:spcAft>
                <a:spcPts val="600"/>
              </a:spcAft>
              <a:buSzPts val="1400"/>
              <a:buFont typeface="Noto Sans Symbols"/>
              <a:buChar char="∙"/>
            </a:pPr>
            <a:r>
              <a:rPr lang="en-US"/>
              <a:t>Les élèves doivent laisser des traces, montrer leurs calculs et réflexions.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1" name="Shape 2321"/>
        <p:cNvGrpSpPr/>
        <p:nvPr/>
      </p:nvGrpSpPr>
      <p:grpSpPr>
        <a:xfrm>
          <a:off x="0" y="0"/>
          <a:ext cx="0" cy="0"/>
          <a:chOff x="0" y="0"/>
          <a:chExt cx="0" cy="0"/>
        </a:xfrm>
      </p:grpSpPr>
      <p:sp>
        <p:nvSpPr>
          <p:cNvPr id="2322" name="Google Shape;2322;ge52f5fdf75_0_506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3" name="Google Shape;2323;ge52f5fdf75_0_506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4000" lvl="0" marL="342900" marR="191770" rtl="0" algn="l">
              <a:lnSpc>
                <a:spcPct val="118181"/>
              </a:lnSpc>
              <a:spcBef>
                <a:spcPts val="0"/>
              </a:spcBef>
              <a:spcAft>
                <a:spcPts val="600"/>
              </a:spcAft>
              <a:buSzPts val="1400"/>
              <a:buFont typeface="Noto Sans Symbols"/>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8" name="Shape 2328"/>
        <p:cNvGrpSpPr/>
        <p:nvPr/>
      </p:nvGrpSpPr>
      <p:grpSpPr>
        <a:xfrm>
          <a:off x="0" y="0"/>
          <a:ext cx="0" cy="0"/>
          <a:chOff x="0" y="0"/>
          <a:chExt cx="0" cy="0"/>
        </a:xfrm>
      </p:grpSpPr>
      <p:sp>
        <p:nvSpPr>
          <p:cNvPr id="2329" name="Google Shape;2329;ge52f5fdf75_0_52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ge52f5fdf75_0_522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7" name="Shape 2337"/>
        <p:cNvGrpSpPr/>
        <p:nvPr/>
      </p:nvGrpSpPr>
      <p:grpSpPr>
        <a:xfrm>
          <a:off x="0" y="0"/>
          <a:ext cx="0" cy="0"/>
          <a:chOff x="0" y="0"/>
          <a:chExt cx="0" cy="0"/>
        </a:xfrm>
      </p:grpSpPr>
      <p:sp>
        <p:nvSpPr>
          <p:cNvPr id="2338" name="Google Shape;2338;ge52f5fdf75_0_53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ge52f5fdf75_0_538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6" name="Shape 2346"/>
        <p:cNvGrpSpPr/>
        <p:nvPr/>
      </p:nvGrpSpPr>
      <p:grpSpPr>
        <a:xfrm>
          <a:off x="0" y="0"/>
          <a:ext cx="0" cy="0"/>
          <a:chOff x="0" y="0"/>
          <a:chExt cx="0" cy="0"/>
        </a:xfrm>
      </p:grpSpPr>
      <p:sp>
        <p:nvSpPr>
          <p:cNvPr id="2347" name="Google Shape;2347;ge52f5fdf75_0_554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8" name="Google Shape;2348;ge52f5fdf75_0_55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5" name="Shape 2355"/>
        <p:cNvGrpSpPr/>
        <p:nvPr/>
      </p:nvGrpSpPr>
      <p:grpSpPr>
        <a:xfrm>
          <a:off x="0" y="0"/>
          <a:ext cx="0" cy="0"/>
          <a:chOff x="0" y="0"/>
          <a:chExt cx="0" cy="0"/>
        </a:xfrm>
      </p:grpSpPr>
      <p:sp>
        <p:nvSpPr>
          <p:cNvPr id="2356" name="Google Shape;2356;ge52f5fdf75_0_56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ge52f5fdf75_0_569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4" name="Shape 2364"/>
        <p:cNvGrpSpPr/>
        <p:nvPr/>
      </p:nvGrpSpPr>
      <p:grpSpPr>
        <a:xfrm>
          <a:off x="0" y="0"/>
          <a:ext cx="0" cy="0"/>
          <a:chOff x="0" y="0"/>
          <a:chExt cx="0" cy="0"/>
        </a:xfrm>
      </p:grpSpPr>
      <p:sp>
        <p:nvSpPr>
          <p:cNvPr id="2365" name="Google Shape;2365;ge52f5fdf75_0_60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ge52f5fdf75_0_601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2" name="Shape 2372"/>
        <p:cNvGrpSpPr/>
        <p:nvPr/>
      </p:nvGrpSpPr>
      <p:grpSpPr>
        <a:xfrm>
          <a:off x="0" y="0"/>
          <a:ext cx="0" cy="0"/>
          <a:chOff x="0" y="0"/>
          <a:chExt cx="0" cy="0"/>
        </a:xfrm>
      </p:grpSpPr>
      <p:sp>
        <p:nvSpPr>
          <p:cNvPr id="2373" name="Google Shape;2373;ge52f5fdf75_0_617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4" name="Google Shape;2374;ge52f5fdf75_0_617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CSSPAT = La commission de la sécurité professionnelle et de l’assurance contre les accidents du travail</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0" name="Shape 2380"/>
        <p:cNvGrpSpPr/>
        <p:nvPr/>
      </p:nvGrpSpPr>
      <p:grpSpPr>
        <a:xfrm>
          <a:off x="0" y="0"/>
          <a:ext cx="0" cy="0"/>
          <a:chOff x="0" y="0"/>
          <a:chExt cx="0" cy="0"/>
        </a:xfrm>
      </p:grpSpPr>
      <p:sp>
        <p:nvSpPr>
          <p:cNvPr id="2381" name="Google Shape;2381;ge52f5fdf75_0_632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2" name="Google Shape;2382;ge52f5fdf75_0_63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sz="1800">
                <a:latin typeface="Libre Franklin"/>
                <a:ea typeface="Libre Franklin"/>
                <a:cs typeface="Libre Franklin"/>
                <a:sym typeface="Libre Franklin"/>
              </a:rPr>
              <a:t>Les dépenses opérationnelles sont des frais qui reviennent à tous les mois. </a:t>
            </a:r>
            <a:endParaRPr sz="1800">
              <a:latin typeface="Libre Franklin"/>
              <a:ea typeface="Libre Franklin"/>
              <a:cs typeface="Libre Franklin"/>
              <a:sym typeface="Libre Franklin"/>
            </a:endParaRPr>
          </a:p>
          <a:p>
            <a:pPr indent="0" lvl="0" marL="139700" marR="0" rtl="0" algn="l">
              <a:lnSpc>
                <a:spcPct val="100000"/>
              </a:lnSpc>
              <a:spcBef>
                <a:spcPts val="0"/>
              </a:spcBef>
              <a:spcAft>
                <a:spcPts val="0"/>
              </a:spcAft>
              <a:buClr>
                <a:srgbClr val="000000"/>
              </a:buClr>
              <a:buSzPts val="1400"/>
              <a:buFont typeface="Arial"/>
              <a:buNone/>
            </a:pPr>
            <a:r>
              <a:t/>
            </a:r>
            <a:endParaRPr sz="1800">
              <a:solidFill>
                <a:srgbClr val="808080"/>
              </a:solidFill>
              <a:latin typeface="Libre Franklin"/>
              <a:ea typeface="Libre Franklin"/>
              <a:cs typeface="Libre Franklin"/>
              <a:sym typeface="Libre Franklin"/>
            </a:endParaRPr>
          </a:p>
          <a:p>
            <a:pPr indent="0" lvl="0" marL="139700" marR="0" rtl="0" algn="l">
              <a:lnSpc>
                <a:spcPct val="100000"/>
              </a:lnSpc>
              <a:spcBef>
                <a:spcPts val="0"/>
              </a:spcBef>
              <a:spcAft>
                <a:spcPts val="0"/>
              </a:spcAft>
              <a:buClr>
                <a:srgbClr val="000000"/>
              </a:buClr>
              <a:buSzPts val="1400"/>
              <a:buFont typeface="Arial"/>
              <a:buNone/>
            </a:pPr>
            <a:r>
              <a:rPr lang="en-US" sz="1800">
                <a:solidFill>
                  <a:srgbClr val="808080"/>
                </a:solidFill>
                <a:latin typeface="Libre Franklin"/>
                <a:ea typeface="Libre Franklin"/>
                <a:cs typeface="Libre Franklin"/>
                <a:sym typeface="Libre Franklin"/>
              </a:rPr>
              <a:t>Est-ce que 1 500$ est suffisant?</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9" name="Shape 2389"/>
        <p:cNvGrpSpPr/>
        <p:nvPr/>
      </p:nvGrpSpPr>
      <p:grpSpPr>
        <a:xfrm>
          <a:off x="0" y="0"/>
          <a:ext cx="0" cy="0"/>
          <a:chOff x="0" y="0"/>
          <a:chExt cx="0" cy="0"/>
        </a:xfrm>
      </p:grpSpPr>
      <p:sp>
        <p:nvSpPr>
          <p:cNvPr id="2390" name="Google Shape;2390;ge52f5fdf75_0_66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ge52f5fdf75_0_664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4" name="Google Shape;173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https://www.youtube.com/watch?v=fNepsiLsqiA</a:t>
            </a:r>
            <a:endParaRPr/>
          </a:p>
          <a:p>
            <a:pPr indent="0" lvl="0" marL="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Entreprise d’été, offert par le gouvernement de l’Ontario, offre aux étudiants des bourses et du mentorat pour gérer leur propre entreprise.</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7" name="Shape 2397"/>
        <p:cNvGrpSpPr/>
        <p:nvPr/>
      </p:nvGrpSpPr>
      <p:grpSpPr>
        <a:xfrm>
          <a:off x="0" y="0"/>
          <a:ext cx="0" cy="0"/>
          <a:chOff x="0" y="0"/>
          <a:chExt cx="0" cy="0"/>
        </a:xfrm>
      </p:grpSpPr>
      <p:sp>
        <p:nvSpPr>
          <p:cNvPr id="2398" name="Google Shape;2398;ge52f5fdf75_0_68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ge52f5fdf75_0_68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6" name="Shape 2406"/>
        <p:cNvGrpSpPr/>
        <p:nvPr/>
      </p:nvGrpSpPr>
      <p:grpSpPr>
        <a:xfrm>
          <a:off x="0" y="0"/>
          <a:ext cx="0" cy="0"/>
          <a:chOff x="0" y="0"/>
          <a:chExt cx="0" cy="0"/>
        </a:xfrm>
      </p:grpSpPr>
      <p:sp>
        <p:nvSpPr>
          <p:cNvPr id="2407" name="Google Shape;2407;ge52f5fdf75_0_71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8" name="Google Shape;2408;ge52f5fdf75_0_71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Comment est allée la planification? Quel groupe a fait du profit? Combien?</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Qu’est-ce que tu aurais pu changer?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Rappeler aux élèves que si l’entreprise vit un succès, ils recevront 1 500$ à la fin.</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6" name="Shape 2416"/>
        <p:cNvGrpSpPr/>
        <p:nvPr/>
      </p:nvGrpSpPr>
      <p:grpSpPr>
        <a:xfrm>
          <a:off x="0" y="0"/>
          <a:ext cx="0" cy="0"/>
          <a:chOff x="0" y="0"/>
          <a:chExt cx="0" cy="0"/>
        </a:xfrm>
      </p:grpSpPr>
      <p:sp>
        <p:nvSpPr>
          <p:cNvPr id="2417" name="Google Shape;2417;ge52f5fdf75_0_727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8" name="Google Shape;2418;ge52f5fdf75_0_727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3" name="Shape 2423"/>
        <p:cNvGrpSpPr/>
        <p:nvPr/>
      </p:nvGrpSpPr>
      <p:grpSpPr>
        <a:xfrm>
          <a:off x="0" y="0"/>
          <a:ext cx="0" cy="0"/>
          <a:chOff x="0" y="0"/>
          <a:chExt cx="0" cy="0"/>
        </a:xfrm>
      </p:grpSpPr>
      <p:sp>
        <p:nvSpPr>
          <p:cNvPr id="2424" name="Google Shape;2424;ge52f5fdf75_0_759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5" name="Google Shape;2425;ge52f5fdf75_0_759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ge52f5fdf75_0_790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3" name="Google Shape;2433;ge52f5fdf75_0_790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Boîte à outils: Innovation, créativité and </a:t>
            </a:r>
            <a:r>
              <a:rPr lang="en-US"/>
              <a:t>entreprenariat</a:t>
            </a:r>
            <a:r>
              <a:rPr lang="en-US"/>
              <a:t>, MHS</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3" name="Shape 2523"/>
        <p:cNvGrpSpPr/>
        <p:nvPr/>
      </p:nvGrpSpPr>
      <p:grpSpPr>
        <a:xfrm>
          <a:off x="0" y="0"/>
          <a:ext cx="0" cy="0"/>
          <a:chOff x="0" y="0"/>
          <a:chExt cx="0" cy="0"/>
        </a:xfrm>
      </p:grpSpPr>
      <p:sp>
        <p:nvSpPr>
          <p:cNvPr id="2524" name="Google Shape;2524;ge52f5fdf75_0_807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5" name="Google Shape;2525;ge52f5fdf75_0_807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1" name="Shape 2531"/>
        <p:cNvGrpSpPr/>
        <p:nvPr/>
      </p:nvGrpSpPr>
      <p:grpSpPr>
        <a:xfrm>
          <a:off x="0" y="0"/>
          <a:ext cx="0" cy="0"/>
          <a:chOff x="0" y="0"/>
          <a:chExt cx="0" cy="0"/>
        </a:xfrm>
      </p:grpSpPr>
      <p:sp>
        <p:nvSpPr>
          <p:cNvPr id="2532" name="Google Shape;2532;ge52f5fdf75_0_822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3" name="Google Shape;2533;ge52f5fdf75_0_82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2" name="Shape 2542"/>
        <p:cNvGrpSpPr/>
        <p:nvPr/>
      </p:nvGrpSpPr>
      <p:grpSpPr>
        <a:xfrm>
          <a:off x="0" y="0"/>
          <a:ext cx="0" cy="0"/>
          <a:chOff x="0" y="0"/>
          <a:chExt cx="0" cy="0"/>
        </a:xfrm>
      </p:grpSpPr>
      <p:sp>
        <p:nvSpPr>
          <p:cNvPr id="2543" name="Google Shape;2543;ge52f5fdf75_0_85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ge52f5fdf75_0_854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0" name="Shape 2550"/>
        <p:cNvGrpSpPr/>
        <p:nvPr/>
      </p:nvGrpSpPr>
      <p:grpSpPr>
        <a:xfrm>
          <a:off x="0" y="0"/>
          <a:ext cx="0" cy="0"/>
          <a:chOff x="0" y="0"/>
          <a:chExt cx="0" cy="0"/>
        </a:xfrm>
      </p:grpSpPr>
      <p:sp>
        <p:nvSpPr>
          <p:cNvPr id="2551" name="Google Shape;2551;ge52f5fdf75_0_870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2" name="Google Shape;2552;ge52f5fdf75_0_870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7" name="Shape 2557"/>
        <p:cNvGrpSpPr/>
        <p:nvPr/>
      </p:nvGrpSpPr>
      <p:grpSpPr>
        <a:xfrm>
          <a:off x="0" y="0"/>
          <a:ext cx="0" cy="0"/>
          <a:chOff x="0" y="0"/>
          <a:chExt cx="0" cy="0"/>
        </a:xfrm>
      </p:grpSpPr>
      <p:sp>
        <p:nvSpPr>
          <p:cNvPr id="2558" name="Google Shape;2558;ge52f5fdf75_0_917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9" name="Google Shape;2559;ge52f5fdf75_0_917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pic>
        <p:nvPicPr>
          <p:cNvPr descr="Celestia-R1---OverlayContentHD.png" id="10" name="Google Shape;10;p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 name="Google Shape;11;p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2" name="Google Shape;12;p2"/>
          <p:cNvSpPr txBox="1"/>
          <p:nvPr>
            <p:ph idx="1" type="body"/>
          </p:nvPr>
        </p:nvSpPr>
        <p:spPr>
          <a:xfrm>
            <a:off x="702900" y="1430148"/>
            <a:ext cx="5660100" cy="3033900"/>
          </a:xfrm>
          <a:prstGeom prst="rect">
            <a:avLst/>
          </a:prstGeom>
          <a:noFill/>
          <a:ln>
            <a:noFill/>
          </a:ln>
        </p:spPr>
        <p:txBody>
          <a:bodyPr anchorCtr="0" anchor="ctr"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3" name="Google Shape;13;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500"/>
              <a:buNone/>
              <a:defRPr/>
            </a:lvl1pPr>
            <a:lvl2pPr indent="0" lvl="1" marL="0" algn="r">
              <a:lnSpc>
                <a:spcPct val="100000"/>
              </a:lnSpc>
              <a:spcBef>
                <a:spcPts val="0"/>
              </a:spcBef>
              <a:spcAft>
                <a:spcPts val="0"/>
              </a:spcAft>
              <a:buSzPts val="1500"/>
              <a:buNone/>
              <a:defRPr/>
            </a:lvl2pPr>
            <a:lvl3pPr indent="0" lvl="2" marL="0" algn="r">
              <a:lnSpc>
                <a:spcPct val="100000"/>
              </a:lnSpc>
              <a:spcBef>
                <a:spcPts val="0"/>
              </a:spcBef>
              <a:spcAft>
                <a:spcPts val="0"/>
              </a:spcAft>
              <a:buSzPts val="1500"/>
              <a:buNone/>
              <a:defRPr/>
            </a:lvl3pPr>
            <a:lvl4pPr indent="0" lvl="3" marL="0" algn="r">
              <a:lnSpc>
                <a:spcPct val="100000"/>
              </a:lnSpc>
              <a:spcBef>
                <a:spcPts val="0"/>
              </a:spcBef>
              <a:spcAft>
                <a:spcPts val="0"/>
              </a:spcAft>
              <a:buSzPts val="1500"/>
              <a:buNone/>
              <a:defRPr/>
            </a:lvl4pPr>
            <a:lvl5pPr indent="0" lvl="4" marL="0" algn="r">
              <a:lnSpc>
                <a:spcPct val="100000"/>
              </a:lnSpc>
              <a:spcBef>
                <a:spcPts val="0"/>
              </a:spcBef>
              <a:spcAft>
                <a:spcPts val="0"/>
              </a:spcAft>
              <a:buSzPts val="1500"/>
              <a:buNone/>
              <a:defRPr/>
            </a:lvl5pPr>
            <a:lvl6pPr indent="0" lvl="5" marL="0" algn="r">
              <a:lnSpc>
                <a:spcPct val="100000"/>
              </a:lnSpc>
              <a:spcBef>
                <a:spcPts val="0"/>
              </a:spcBef>
              <a:spcAft>
                <a:spcPts val="0"/>
              </a:spcAft>
              <a:buSzPts val="1500"/>
              <a:buNone/>
              <a:defRPr/>
            </a:lvl6pPr>
            <a:lvl7pPr indent="0" lvl="6" marL="0" algn="r">
              <a:lnSpc>
                <a:spcPct val="100000"/>
              </a:lnSpc>
              <a:spcBef>
                <a:spcPts val="0"/>
              </a:spcBef>
              <a:spcAft>
                <a:spcPts val="0"/>
              </a:spcAft>
              <a:buSzPts val="1500"/>
              <a:buNone/>
              <a:defRPr/>
            </a:lvl7pPr>
            <a:lvl8pPr indent="0" lvl="7" marL="0" algn="r">
              <a:lnSpc>
                <a:spcPct val="100000"/>
              </a:lnSpc>
              <a:spcBef>
                <a:spcPts val="0"/>
              </a:spcBef>
              <a:spcAft>
                <a:spcPts val="0"/>
              </a:spcAft>
              <a:buSzPts val="1500"/>
              <a:buNone/>
              <a:defRPr/>
            </a:lvl8pPr>
            <a:lvl9pPr indent="0" lvl="8" marL="0" algn="r">
              <a:lnSpc>
                <a:spcPct val="100000"/>
              </a:lnSpc>
              <a:spcBef>
                <a:spcPts val="0"/>
              </a:spcBef>
              <a:spcAft>
                <a:spcPts val="0"/>
              </a:spcAft>
              <a:buSzPts val="15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6" name="Shape 1176"/>
        <p:cNvGrpSpPr/>
        <p:nvPr/>
      </p:nvGrpSpPr>
      <p:grpSpPr>
        <a:xfrm>
          <a:off x="0" y="0"/>
          <a:ext cx="0" cy="0"/>
          <a:chOff x="0" y="0"/>
          <a:chExt cx="0" cy="0"/>
        </a:xfrm>
      </p:grpSpPr>
      <p:sp>
        <p:nvSpPr>
          <p:cNvPr id="1177" name="Google Shape;1177;p11"/>
          <p:cNvSpPr txBox="1"/>
          <p:nvPr>
            <p:ph idx="1" type="body"/>
          </p:nvPr>
        </p:nvSpPr>
        <p:spPr>
          <a:xfrm>
            <a:off x="855300" y="4591175"/>
            <a:ext cx="7433400" cy="334800"/>
          </a:xfrm>
          <a:prstGeom prst="rect">
            <a:avLst/>
          </a:prstGeom>
          <a:noFill/>
          <a:ln>
            <a:noFill/>
          </a:ln>
        </p:spPr>
        <p:txBody>
          <a:bodyPr anchorCtr="0" anchor="t" bIns="0" lIns="0" spcFirstLastPara="1" rIns="0" wrap="square" tIns="0">
            <a:noAutofit/>
          </a:bodyPr>
          <a:lstStyle>
            <a:lvl1pPr indent="-228600" lvl="0" marL="457200" rtl="0" algn="ctr">
              <a:lnSpc>
                <a:spcPct val="115000"/>
              </a:lnSpc>
              <a:spcBef>
                <a:spcPts val="0"/>
              </a:spcBef>
              <a:spcAft>
                <a:spcPts val="800"/>
              </a:spcAft>
              <a:buClr>
                <a:schemeClr val="accent1"/>
              </a:buClr>
              <a:buSzPts val="1800"/>
              <a:buNone/>
              <a:defRPr sz="1800">
                <a:solidFill>
                  <a:schemeClr val="accent1"/>
                </a:solidFill>
              </a:defRPr>
            </a:lvl1pPr>
          </a:lstStyle>
          <a:p/>
        </p:txBody>
      </p:sp>
      <p:sp>
        <p:nvSpPr>
          <p:cNvPr id="1178" name="Google Shape;1178;p1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179" name="Google Shape;1179;p11"/>
          <p:cNvGrpSpPr/>
          <p:nvPr/>
        </p:nvGrpSpPr>
        <p:grpSpPr>
          <a:xfrm>
            <a:off x="2123899" y="-3"/>
            <a:ext cx="248884" cy="1079826"/>
            <a:chOff x="6176324" y="1765810"/>
            <a:chExt cx="466512" cy="2024421"/>
          </a:xfrm>
        </p:grpSpPr>
        <p:sp>
          <p:nvSpPr>
            <p:cNvPr id="1180" name="Google Shape;1180;p11"/>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1" name="Google Shape;1181;p11"/>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2" name="Google Shape;1182;p11"/>
          <p:cNvGrpSpPr/>
          <p:nvPr/>
        </p:nvGrpSpPr>
        <p:grpSpPr>
          <a:xfrm>
            <a:off x="6105619" y="-5"/>
            <a:ext cx="314981" cy="715683"/>
            <a:chOff x="4897958" y="2723139"/>
            <a:chExt cx="514087" cy="1168081"/>
          </a:xfrm>
        </p:grpSpPr>
        <p:sp>
          <p:nvSpPr>
            <p:cNvPr id="1183" name="Google Shape;1183;p11"/>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4" name="Google Shape;1184;p11"/>
            <p:cNvSpPr/>
            <p:nvPr/>
          </p:nvSpPr>
          <p:spPr>
            <a:xfrm>
              <a:off x="5157477" y="2723139"/>
              <a:ext cx="17700" cy="25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5" name="Google Shape;1185;p11"/>
          <p:cNvGrpSpPr/>
          <p:nvPr/>
        </p:nvGrpSpPr>
        <p:grpSpPr>
          <a:xfrm>
            <a:off x="3821574" y="-6"/>
            <a:ext cx="248873" cy="666692"/>
            <a:chOff x="5578966" y="2874382"/>
            <a:chExt cx="406190" cy="1088121"/>
          </a:xfrm>
        </p:grpSpPr>
        <p:sp>
          <p:nvSpPr>
            <p:cNvPr id="1186" name="Google Shape;1186;p11"/>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7" name="Google Shape;1187;p11"/>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8" name="Google Shape;1188;p11"/>
          <p:cNvGrpSpPr/>
          <p:nvPr/>
        </p:nvGrpSpPr>
        <p:grpSpPr>
          <a:xfrm>
            <a:off x="4797693" y="-1"/>
            <a:ext cx="285832" cy="1167629"/>
            <a:chOff x="6176324" y="1884520"/>
            <a:chExt cx="466512" cy="1905711"/>
          </a:xfrm>
        </p:grpSpPr>
        <p:sp>
          <p:nvSpPr>
            <p:cNvPr id="1189" name="Google Shape;1189;p11"/>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0" name="Google Shape;1190;p11"/>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1" name="Google Shape;1191;p11"/>
          <p:cNvGrpSpPr/>
          <p:nvPr/>
        </p:nvGrpSpPr>
        <p:grpSpPr>
          <a:xfrm>
            <a:off x="2497921" y="-1"/>
            <a:ext cx="291985" cy="626860"/>
            <a:chOff x="6798998" y="2578195"/>
            <a:chExt cx="476555" cy="1023111"/>
          </a:xfrm>
        </p:grpSpPr>
        <p:sp>
          <p:nvSpPr>
            <p:cNvPr id="1192" name="Google Shape;1192;p11"/>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3" name="Google Shape;1193;p11"/>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4" name="Google Shape;1194;p11"/>
          <p:cNvGrpSpPr/>
          <p:nvPr/>
        </p:nvGrpSpPr>
        <p:grpSpPr>
          <a:xfrm>
            <a:off x="6996814" y="1"/>
            <a:ext cx="104448" cy="835379"/>
            <a:chOff x="7576714" y="1965553"/>
            <a:chExt cx="170472" cy="1363439"/>
          </a:xfrm>
        </p:grpSpPr>
        <p:sp>
          <p:nvSpPr>
            <p:cNvPr id="1195" name="Google Shape;1195;p11"/>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6" name="Google Shape;1196;p11"/>
            <p:cNvSpPr/>
            <p:nvPr/>
          </p:nvSpPr>
          <p:spPr>
            <a:xfrm>
              <a:off x="7652967" y="1965553"/>
              <a:ext cx="17700" cy="100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7" name="Google Shape;1197;p11"/>
          <p:cNvGrpSpPr/>
          <p:nvPr/>
        </p:nvGrpSpPr>
        <p:grpSpPr>
          <a:xfrm>
            <a:off x="3185960" y="-4"/>
            <a:ext cx="176687" cy="1310262"/>
            <a:chOff x="7883572" y="1683399"/>
            <a:chExt cx="288375" cy="2138505"/>
          </a:xfrm>
        </p:grpSpPr>
        <p:sp>
          <p:nvSpPr>
            <p:cNvPr id="1198" name="Google Shape;1198;p11"/>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9" name="Google Shape;1199;p11"/>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0" name="Google Shape;1200;p11"/>
          <p:cNvGrpSpPr/>
          <p:nvPr/>
        </p:nvGrpSpPr>
        <p:grpSpPr>
          <a:xfrm>
            <a:off x="2478539" y="103441"/>
            <a:ext cx="96683" cy="110722"/>
            <a:chOff x="3462796" y="2555878"/>
            <a:chExt cx="157798" cy="180711"/>
          </a:xfrm>
        </p:grpSpPr>
        <p:sp>
          <p:nvSpPr>
            <p:cNvPr id="1201" name="Google Shape;1201;p1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2" name="Google Shape;1202;p1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3" name="Google Shape;1203;p1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4" name="Google Shape;1204;p1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5" name="Google Shape;1205;p1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6" name="Google Shape;1206;p1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07" name="Google Shape;1207;p11"/>
          <p:cNvGrpSpPr/>
          <p:nvPr/>
        </p:nvGrpSpPr>
        <p:grpSpPr>
          <a:xfrm>
            <a:off x="4244237" y="715675"/>
            <a:ext cx="110533" cy="116447"/>
            <a:chOff x="3770248" y="2527300"/>
            <a:chExt cx="180404" cy="190055"/>
          </a:xfrm>
        </p:grpSpPr>
        <p:sp>
          <p:nvSpPr>
            <p:cNvPr id="1208" name="Google Shape;1208;p1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9" name="Google Shape;1209;p1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0" name="Google Shape;1210;p1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1" name="Google Shape;1211;p1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12" name="Google Shape;1212;p11"/>
          <p:cNvGrpSpPr/>
          <p:nvPr/>
        </p:nvGrpSpPr>
        <p:grpSpPr>
          <a:xfrm>
            <a:off x="6547065" y="29478"/>
            <a:ext cx="131398" cy="150478"/>
            <a:chOff x="3462796" y="2555878"/>
            <a:chExt cx="157798" cy="180711"/>
          </a:xfrm>
        </p:grpSpPr>
        <p:sp>
          <p:nvSpPr>
            <p:cNvPr id="1213" name="Google Shape;1213;p1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4" name="Google Shape;1214;p1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5" name="Google Shape;1215;p1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6" name="Google Shape;1216;p1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7" name="Google Shape;1217;p1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8" name="Google Shape;1218;p1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19" name="Google Shape;1219;p11"/>
          <p:cNvGrpSpPr/>
          <p:nvPr/>
        </p:nvGrpSpPr>
        <p:grpSpPr>
          <a:xfrm>
            <a:off x="5436620" y="1013077"/>
            <a:ext cx="150222" cy="158259"/>
            <a:chOff x="3770248" y="2527300"/>
            <a:chExt cx="180404" cy="190055"/>
          </a:xfrm>
        </p:grpSpPr>
        <p:sp>
          <p:nvSpPr>
            <p:cNvPr id="1220" name="Google Shape;1220;p1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1" name="Google Shape;1221;p1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2" name="Google Shape;1222;p1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3" name="Google Shape;1223;p1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24" name="Google Shape;1224;p11"/>
          <p:cNvGrpSpPr/>
          <p:nvPr/>
        </p:nvGrpSpPr>
        <p:grpSpPr>
          <a:xfrm rot="5400000">
            <a:off x="5283010" y="299043"/>
            <a:ext cx="131398" cy="150460"/>
            <a:chOff x="3462796" y="2555878"/>
            <a:chExt cx="157798" cy="180711"/>
          </a:xfrm>
        </p:grpSpPr>
        <p:sp>
          <p:nvSpPr>
            <p:cNvPr id="1225" name="Google Shape;1225;p1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6" name="Google Shape;1226;p1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7" name="Google Shape;1227;p1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8" name="Google Shape;1228;p1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9" name="Google Shape;1229;p1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0" name="Google Shape;1230;p1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31" name="Google Shape;1231;p11"/>
          <p:cNvGrpSpPr/>
          <p:nvPr/>
        </p:nvGrpSpPr>
        <p:grpSpPr>
          <a:xfrm>
            <a:off x="2111389" y="797087"/>
            <a:ext cx="110533" cy="116447"/>
            <a:chOff x="3770248" y="2527300"/>
            <a:chExt cx="180404" cy="190055"/>
          </a:xfrm>
        </p:grpSpPr>
        <p:sp>
          <p:nvSpPr>
            <p:cNvPr id="1232" name="Google Shape;1232;p1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3" name="Google Shape;1233;p1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4" name="Google Shape;1234;p1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5" name="Google Shape;1235;p1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36" name="Google Shape;1236;p11"/>
          <p:cNvGrpSpPr/>
          <p:nvPr/>
        </p:nvGrpSpPr>
        <p:grpSpPr>
          <a:xfrm rot="-2700000">
            <a:off x="7021574" y="1207754"/>
            <a:ext cx="110522" cy="116435"/>
            <a:chOff x="3770248" y="2527300"/>
            <a:chExt cx="180404" cy="190055"/>
          </a:xfrm>
        </p:grpSpPr>
        <p:sp>
          <p:nvSpPr>
            <p:cNvPr id="1237" name="Google Shape;1237;p1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8" name="Google Shape;1238;p1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9" name="Google Shape;1239;p1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0" name="Google Shape;1240;p1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41" name="Google Shape;1241;p11"/>
          <p:cNvGrpSpPr/>
          <p:nvPr/>
        </p:nvGrpSpPr>
        <p:grpSpPr>
          <a:xfrm>
            <a:off x="3301930" y="-2"/>
            <a:ext cx="641313" cy="1441454"/>
            <a:chOff x="2484475" y="746199"/>
            <a:chExt cx="1046700" cy="2352626"/>
          </a:xfrm>
        </p:grpSpPr>
        <p:sp>
          <p:nvSpPr>
            <p:cNvPr id="1242" name="Google Shape;1242;p11"/>
            <p:cNvSpPr/>
            <p:nvPr/>
          </p:nvSpPr>
          <p:spPr>
            <a:xfrm>
              <a:off x="2484475" y="2052125"/>
              <a:ext cx="1046700" cy="1046700"/>
            </a:xfrm>
            <a:prstGeom prst="ellipse">
              <a:avLst/>
            </a:prstGeom>
            <a:solidFill>
              <a:srgbClr val="FFDE00">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1"/>
            <p:cNvSpPr/>
            <p:nvPr/>
          </p:nvSpPr>
          <p:spPr>
            <a:xfrm>
              <a:off x="2643144" y="2210793"/>
              <a:ext cx="729300" cy="729300"/>
            </a:xfrm>
            <a:prstGeom prst="ellipse">
              <a:avLst/>
            </a:prstGeom>
            <a:solidFill>
              <a:srgbClr val="FFDE00">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44" name="Google Shape;1244;p11"/>
            <p:cNvGrpSpPr/>
            <p:nvPr/>
          </p:nvGrpSpPr>
          <p:grpSpPr>
            <a:xfrm>
              <a:off x="2769705" y="746199"/>
              <a:ext cx="510180" cy="2066757"/>
              <a:chOff x="1818382" y="1899501"/>
              <a:chExt cx="466728" cy="1890730"/>
            </a:xfrm>
          </p:grpSpPr>
          <p:grpSp>
            <p:nvGrpSpPr>
              <p:cNvPr id="1245" name="Google Shape;1245;p11"/>
              <p:cNvGrpSpPr/>
              <p:nvPr/>
            </p:nvGrpSpPr>
            <p:grpSpPr>
              <a:xfrm>
                <a:off x="1818382" y="2971595"/>
                <a:ext cx="466728" cy="818636"/>
                <a:chOff x="1818382" y="2942618"/>
                <a:chExt cx="466728" cy="818636"/>
              </a:xfrm>
            </p:grpSpPr>
            <p:sp>
              <p:nvSpPr>
                <p:cNvPr id="1246" name="Google Shape;1246;p11"/>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7" name="Google Shape;1247;p11"/>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8" name="Google Shape;1248;p11"/>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49" name="Google Shape;1249;p11"/>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0" name="Google Shape;1250;p11"/>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11"/>
          <p:cNvGrpSpPr/>
          <p:nvPr/>
        </p:nvGrpSpPr>
        <p:grpSpPr>
          <a:xfrm>
            <a:off x="4207128" y="0"/>
            <a:ext cx="554672" cy="791531"/>
            <a:chOff x="3961868" y="621835"/>
            <a:chExt cx="905291" cy="1291874"/>
          </a:xfrm>
        </p:grpSpPr>
        <p:grpSp>
          <p:nvGrpSpPr>
            <p:cNvPr id="1252" name="Google Shape;1252;p11"/>
            <p:cNvGrpSpPr/>
            <p:nvPr/>
          </p:nvGrpSpPr>
          <p:grpSpPr>
            <a:xfrm>
              <a:off x="3961868" y="1008418"/>
              <a:ext cx="905291" cy="905291"/>
              <a:chOff x="764100" y="3623300"/>
              <a:chExt cx="1046700" cy="1046700"/>
            </a:xfrm>
          </p:grpSpPr>
          <p:sp>
            <p:nvSpPr>
              <p:cNvPr id="1253" name="Google Shape;1253;p11"/>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1"/>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5" name="Google Shape;1255;p11"/>
            <p:cNvGrpSpPr/>
            <p:nvPr/>
          </p:nvGrpSpPr>
          <p:grpSpPr>
            <a:xfrm>
              <a:off x="4155317" y="621835"/>
              <a:ext cx="522826" cy="1099261"/>
              <a:chOff x="2447534" y="2604168"/>
              <a:chExt cx="478297" cy="1005636"/>
            </a:xfrm>
          </p:grpSpPr>
          <p:grpSp>
            <p:nvGrpSpPr>
              <p:cNvPr id="1256" name="Google Shape;1256;p11"/>
              <p:cNvGrpSpPr/>
              <p:nvPr/>
            </p:nvGrpSpPr>
            <p:grpSpPr>
              <a:xfrm>
                <a:off x="2447534" y="2604168"/>
                <a:ext cx="478297" cy="1005636"/>
                <a:chOff x="2447534" y="2604168"/>
                <a:chExt cx="478297" cy="1005636"/>
              </a:xfrm>
            </p:grpSpPr>
            <p:grpSp>
              <p:nvGrpSpPr>
                <p:cNvPr id="1257" name="Google Shape;1257;p11"/>
                <p:cNvGrpSpPr/>
                <p:nvPr/>
              </p:nvGrpSpPr>
              <p:grpSpPr>
                <a:xfrm>
                  <a:off x="2447534" y="2971595"/>
                  <a:ext cx="478297" cy="638209"/>
                  <a:chOff x="2447534" y="3081786"/>
                  <a:chExt cx="478297" cy="638209"/>
                </a:xfrm>
              </p:grpSpPr>
              <p:sp>
                <p:nvSpPr>
                  <p:cNvPr id="1258" name="Google Shape;1258;p11"/>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9" name="Google Shape;1259;p11"/>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0" name="Google Shape;1260;p11"/>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61" name="Google Shape;1261;p11"/>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2" name="Google Shape;1262;p11"/>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1"/>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4" name="Google Shape;1264;p11"/>
          <p:cNvGrpSpPr/>
          <p:nvPr/>
        </p:nvGrpSpPr>
        <p:grpSpPr>
          <a:xfrm>
            <a:off x="4962191" y="-10"/>
            <a:ext cx="320336" cy="486567"/>
            <a:chOff x="5194218" y="621819"/>
            <a:chExt cx="522827" cy="794136"/>
          </a:xfrm>
        </p:grpSpPr>
        <p:grpSp>
          <p:nvGrpSpPr>
            <p:cNvPr id="1265" name="Google Shape;1265;p11"/>
            <p:cNvGrpSpPr/>
            <p:nvPr/>
          </p:nvGrpSpPr>
          <p:grpSpPr>
            <a:xfrm>
              <a:off x="5194218" y="893128"/>
              <a:ext cx="522827" cy="522827"/>
              <a:chOff x="764100" y="3623300"/>
              <a:chExt cx="1046700" cy="1046700"/>
            </a:xfrm>
          </p:grpSpPr>
          <p:sp>
            <p:nvSpPr>
              <p:cNvPr id="1266" name="Google Shape;1266;p11"/>
              <p:cNvSpPr/>
              <p:nvPr/>
            </p:nvSpPr>
            <p:spPr>
              <a:xfrm>
                <a:off x="764100" y="3623300"/>
                <a:ext cx="1046700" cy="1046700"/>
              </a:xfrm>
              <a:prstGeom prst="ellipse">
                <a:avLst/>
              </a:prstGeom>
              <a:solidFill>
                <a:srgbClr val="FF8900">
                  <a:alpha val="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1"/>
              <p:cNvSpPr/>
              <p:nvPr/>
            </p:nvSpPr>
            <p:spPr>
              <a:xfrm>
                <a:off x="922769" y="3781968"/>
                <a:ext cx="729300" cy="729300"/>
              </a:xfrm>
              <a:prstGeom prst="ellipse">
                <a:avLst/>
              </a:prstGeom>
              <a:solidFill>
                <a:srgbClr val="FF8900">
                  <a:alpha val="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8" name="Google Shape;1268;p11"/>
            <p:cNvGrpSpPr/>
            <p:nvPr/>
          </p:nvGrpSpPr>
          <p:grpSpPr>
            <a:xfrm>
              <a:off x="5371918" y="621819"/>
              <a:ext cx="182209" cy="655932"/>
              <a:chOff x="3305183" y="2722527"/>
              <a:chExt cx="166690" cy="600066"/>
            </a:xfrm>
          </p:grpSpPr>
          <p:grpSp>
            <p:nvGrpSpPr>
              <p:cNvPr id="1269" name="Google Shape;1269;p11"/>
              <p:cNvGrpSpPr/>
              <p:nvPr/>
            </p:nvGrpSpPr>
            <p:grpSpPr>
              <a:xfrm>
                <a:off x="3305183" y="2722527"/>
                <a:ext cx="166690" cy="600066"/>
                <a:chOff x="3305183" y="2722527"/>
                <a:chExt cx="166690" cy="600066"/>
              </a:xfrm>
            </p:grpSpPr>
            <p:grpSp>
              <p:nvGrpSpPr>
                <p:cNvPr id="1270" name="Google Shape;1270;p11"/>
                <p:cNvGrpSpPr/>
                <p:nvPr/>
              </p:nvGrpSpPr>
              <p:grpSpPr>
                <a:xfrm>
                  <a:off x="3305183" y="2971595"/>
                  <a:ext cx="166690" cy="350998"/>
                  <a:chOff x="3305183" y="3146560"/>
                  <a:chExt cx="166690" cy="350998"/>
                </a:xfrm>
              </p:grpSpPr>
              <p:sp>
                <p:nvSpPr>
                  <p:cNvPr id="1271" name="Google Shape;1271;p11"/>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2" name="Google Shape;1272;p11"/>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3" name="Google Shape;1273;p11"/>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74" name="Google Shape;1274;p11"/>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5" name="Google Shape;1275;p11"/>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76" name="Google Shape;1276;p11"/>
          <p:cNvGrpSpPr/>
          <p:nvPr/>
        </p:nvGrpSpPr>
        <p:grpSpPr>
          <a:xfrm>
            <a:off x="6573943" y="2"/>
            <a:ext cx="527288" cy="1319623"/>
            <a:chOff x="7824797" y="870572"/>
            <a:chExt cx="860597" cy="2153783"/>
          </a:xfrm>
        </p:grpSpPr>
        <p:grpSp>
          <p:nvGrpSpPr>
            <p:cNvPr id="1277" name="Google Shape;1277;p11"/>
            <p:cNvGrpSpPr/>
            <p:nvPr/>
          </p:nvGrpSpPr>
          <p:grpSpPr>
            <a:xfrm>
              <a:off x="7824797" y="1891930"/>
              <a:ext cx="860597" cy="1132425"/>
              <a:chOff x="764100" y="3623300"/>
              <a:chExt cx="1046700" cy="1046700"/>
            </a:xfrm>
          </p:grpSpPr>
          <p:sp>
            <p:nvSpPr>
              <p:cNvPr id="1278" name="Google Shape;1278;p11"/>
              <p:cNvSpPr/>
              <p:nvPr/>
            </p:nvSpPr>
            <p:spPr>
              <a:xfrm>
                <a:off x="764100" y="3623300"/>
                <a:ext cx="1046700" cy="1046700"/>
              </a:xfrm>
              <a:prstGeom prst="ellipse">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1"/>
              <p:cNvSpPr/>
              <p:nvPr/>
            </p:nvSpPr>
            <p:spPr>
              <a:xfrm>
                <a:off x="922769" y="3781968"/>
                <a:ext cx="729300" cy="729300"/>
              </a:xfrm>
              <a:prstGeom prst="ellipse">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0" name="Google Shape;1280;p11"/>
            <p:cNvGrpSpPr/>
            <p:nvPr/>
          </p:nvGrpSpPr>
          <p:grpSpPr>
            <a:xfrm>
              <a:off x="8100550" y="870572"/>
              <a:ext cx="300376" cy="1935114"/>
              <a:chOff x="3792712" y="2051381"/>
              <a:chExt cx="274793" cy="1770299"/>
            </a:xfrm>
          </p:grpSpPr>
          <p:grpSp>
            <p:nvGrpSpPr>
              <p:cNvPr id="1281" name="Google Shape;1281;p11"/>
              <p:cNvGrpSpPr/>
              <p:nvPr/>
            </p:nvGrpSpPr>
            <p:grpSpPr>
              <a:xfrm>
                <a:off x="3792712" y="2051381"/>
                <a:ext cx="274793" cy="1770299"/>
                <a:chOff x="3792712" y="2051381"/>
                <a:chExt cx="274793" cy="1770299"/>
              </a:xfrm>
            </p:grpSpPr>
            <p:grpSp>
              <p:nvGrpSpPr>
                <p:cNvPr id="1282" name="Google Shape;1282;p11"/>
                <p:cNvGrpSpPr/>
                <p:nvPr/>
              </p:nvGrpSpPr>
              <p:grpSpPr>
                <a:xfrm>
                  <a:off x="3792712" y="2971595"/>
                  <a:ext cx="274793" cy="850085"/>
                  <a:chOff x="3792712" y="2879468"/>
                  <a:chExt cx="274793" cy="850085"/>
                </a:xfrm>
              </p:grpSpPr>
              <p:sp>
                <p:nvSpPr>
                  <p:cNvPr id="1283" name="Google Shape;1283;p11"/>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4" name="Google Shape;1284;p11"/>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5" name="Google Shape;1285;p11"/>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86" name="Google Shape;1286;p11"/>
                <p:cNvSpPr/>
                <p:nvPr/>
              </p:nvSpPr>
              <p:spPr>
                <a:xfrm>
                  <a:off x="3923176" y="2051381"/>
                  <a:ext cx="17700" cy="926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7" name="Google Shape;1287;p11"/>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1"/>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9" name="Google Shape;1289;p11"/>
          <p:cNvGrpSpPr/>
          <p:nvPr/>
        </p:nvGrpSpPr>
        <p:grpSpPr>
          <a:xfrm>
            <a:off x="2510399" y="7"/>
            <a:ext cx="641313" cy="1028549"/>
            <a:chOff x="1192601" y="746213"/>
            <a:chExt cx="1046700" cy="1678715"/>
          </a:xfrm>
        </p:grpSpPr>
        <p:grpSp>
          <p:nvGrpSpPr>
            <p:cNvPr id="1290" name="Google Shape;1290;p11"/>
            <p:cNvGrpSpPr/>
            <p:nvPr/>
          </p:nvGrpSpPr>
          <p:grpSpPr>
            <a:xfrm>
              <a:off x="1192601" y="1378228"/>
              <a:ext cx="1046700" cy="1046700"/>
              <a:chOff x="764100" y="3623300"/>
              <a:chExt cx="1046700" cy="1046700"/>
            </a:xfrm>
          </p:grpSpPr>
          <p:sp>
            <p:nvSpPr>
              <p:cNvPr id="1291" name="Google Shape;1291;p11"/>
              <p:cNvSpPr/>
              <p:nvPr/>
            </p:nvSpPr>
            <p:spPr>
              <a:xfrm>
                <a:off x="764100" y="3623300"/>
                <a:ext cx="1046700" cy="1046700"/>
              </a:xfrm>
              <a:prstGeom prst="ellipse">
                <a:avLst/>
              </a:prstGeom>
              <a:solidFill>
                <a:srgbClr val="18ECFF">
                  <a:alpha val="94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1"/>
              <p:cNvSpPr/>
              <p:nvPr/>
            </p:nvSpPr>
            <p:spPr>
              <a:xfrm>
                <a:off x="922769" y="3781968"/>
                <a:ext cx="729300" cy="729300"/>
              </a:xfrm>
              <a:prstGeom prst="ellipse">
                <a:avLst/>
              </a:prstGeom>
              <a:solidFill>
                <a:srgbClr val="18ECFF">
                  <a:alpha val="94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3" name="Google Shape;1293;p11"/>
            <p:cNvGrpSpPr/>
            <p:nvPr/>
          </p:nvGrpSpPr>
          <p:grpSpPr>
            <a:xfrm>
              <a:off x="1417979" y="746213"/>
              <a:ext cx="580390" cy="1384973"/>
              <a:chOff x="522260" y="2632808"/>
              <a:chExt cx="530958" cy="1267014"/>
            </a:xfrm>
          </p:grpSpPr>
          <p:grpSp>
            <p:nvGrpSpPr>
              <p:cNvPr id="1294" name="Google Shape;1294;p11"/>
              <p:cNvGrpSpPr/>
              <p:nvPr/>
            </p:nvGrpSpPr>
            <p:grpSpPr>
              <a:xfrm>
                <a:off x="522260" y="2632808"/>
                <a:ext cx="530958" cy="1267014"/>
                <a:chOff x="522260" y="2632808"/>
                <a:chExt cx="530958" cy="1267014"/>
              </a:xfrm>
            </p:grpSpPr>
            <p:grpSp>
              <p:nvGrpSpPr>
                <p:cNvPr id="1295" name="Google Shape;1295;p11"/>
                <p:cNvGrpSpPr/>
                <p:nvPr/>
              </p:nvGrpSpPr>
              <p:grpSpPr>
                <a:xfrm>
                  <a:off x="522260" y="2971595"/>
                  <a:ext cx="530958" cy="928227"/>
                  <a:chOff x="522260" y="2971595"/>
                  <a:chExt cx="530958" cy="928227"/>
                </a:xfrm>
              </p:grpSpPr>
              <p:sp>
                <p:nvSpPr>
                  <p:cNvPr id="1296" name="Google Shape;1296;p11"/>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7" name="Google Shape;1297;p11"/>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8" name="Google Shape;1298;p11"/>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9" name="Google Shape;1299;p11"/>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00" name="Google Shape;1300;p11"/>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1" name="Google Shape;1301;p11"/>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02" name="Google Shape;1302;p11"/>
          <p:cNvGrpSpPr/>
          <p:nvPr/>
        </p:nvGrpSpPr>
        <p:grpSpPr>
          <a:xfrm>
            <a:off x="5462591" y="6"/>
            <a:ext cx="641313" cy="1178098"/>
            <a:chOff x="6010934" y="870581"/>
            <a:chExt cx="1046700" cy="1922797"/>
          </a:xfrm>
        </p:grpSpPr>
        <p:grpSp>
          <p:nvGrpSpPr>
            <p:cNvPr id="1303" name="Google Shape;1303;p11"/>
            <p:cNvGrpSpPr/>
            <p:nvPr/>
          </p:nvGrpSpPr>
          <p:grpSpPr>
            <a:xfrm>
              <a:off x="6010934" y="1746678"/>
              <a:ext cx="1046700" cy="1046700"/>
              <a:chOff x="764100" y="3623300"/>
              <a:chExt cx="1046700" cy="1046700"/>
            </a:xfrm>
          </p:grpSpPr>
          <p:sp>
            <p:nvSpPr>
              <p:cNvPr id="1304" name="Google Shape;1304;p11"/>
              <p:cNvSpPr/>
              <p:nvPr/>
            </p:nvSpPr>
            <p:spPr>
              <a:xfrm>
                <a:off x="764100" y="3623300"/>
                <a:ext cx="1046700" cy="1046700"/>
              </a:xfrm>
              <a:prstGeom prst="ellipse">
                <a:avLst/>
              </a:prstGeom>
              <a:solidFill>
                <a:srgbClr val="76DC35">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1"/>
              <p:cNvSpPr/>
              <p:nvPr/>
            </p:nvSpPr>
            <p:spPr>
              <a:xfrm>
                <a:off x="922769" y="3781968"/>
                <a:ext cx="729300" cy="729300"/>
              </a:xfrm>
              <a:prstGeom prst="ellipse">
                <a:avLst/>
              </a:prstGeom>
              <a:solidFill>
                <a:srgbClr val="76DC35">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6" name="Google Shape;1306;p11"/>
            <p:cNvGrpSpPr/>
            <p:nvPr/>
          </p:nvGrpSpPr>
          <p:grpSpPr>
            <a:xfrm>
              <a:off x="6308748" y="870581"/>
              <a:ext cx="441786" cy="1701306"/>
              <a:chOff x="1121941" y="2406098"/>
              <a:chExt cx="404159" cy="1556405"/>
            </a:xfrm>
          </p:grpSpPr>
          <p:grpSp>
            <p:nvGrpSpPr>
              <p:cNvPr id="1307" name="Google Shape;1307;p11"/>
              <p:cNvGrpSpPr/>
              <p:nvPr/>
            </p:nvGrpSpPr>
            <p:grpSpPr>
              <a:xfrm>
                <a:off x="1121941" y="2406098"/>
                <a:ext cx="404159" cy="1556405"/>
                <a:chOff x="1121941" y="2406098"/>
                <a:chExt cx="404159" cy="1556405"/>
              </a:xfrm>
            </p:grpSpPr>
            <p:grpSp>
              <p:nvGrpSpPr>
                <p:cNvPr id="1308" name="Google Shape;1308;p11"/>
                <p:cNvGrpSpPr/>
                <p:nvPr/>
              </p:nvGrpSpPr>
              <p:grpSpPr>
                <a:xfrm>
                  <a:off x="1121941" y="2971595"/>
                  <a:ext cx="404159" cy="990908"/>
                  <a:chOff x="1121941" y="2969319"/>
                  <a:chExt cx="404159" cy="990908"/>
                </a:xfrm>
              </p:grpSpPr>
              <p:sp>
                <p:nvSpPr>
                  <p:cNvPr id="1309" name="Google Shape;1309;p11"/>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0" name="Google Shape;1310;p11"/>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1" name="Google Shape;1311;p11"/>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2" name="Google Shape;1312;p11"/>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13" name="Google Shape;1313;p11"/>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4" name="Google Shape;1314;p11"/>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1"/>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1"/>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1"/>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18" name="Google Shape;1318;p11"/>
          <p:cNvGrpSpPr/>
          <p:nvPr/>
        </p:nvGrpSpPr>
        <p:grpSpPr>
          <a:xfrm>
            <a:off x="2221896" y="1"/>
            <a:ext cx="320336" cy="1232123"/>
            <a:chOff x="721731" y="746203"/>
            <a:chExt cx="522827" cy="2010973"/>
          </a:xfrm>
        </p:grpSpPr>
        <p:grpSp>
          <p:nvGrpSpPr>
            <p:cNvPr id="1319" name="Google Shape;1319;p11"/>
            <p:cNvGrpSpPr/>
            <p:nvPr/>
          </p:nvGrpSpPr>
          <p:grpSpPr>
            <a:xfrm>
              <a:off x="721731" y="2234350"/>
              <a:ext cx="522827" cy="522827"/>
              <a:chOff x="764100" y="3623300"/>
              <a:chExt cx="1046700" cy="1046700"/>
            </a:xfrm>
          </p:grpSpPr>
          <p:sp>
            <p:nvSpPr>
              <p:cNvPr id="1320" name="Google Shape;1320;p11"/>
              <p:cNvSpPr/>
              <p:nvPr/>
            </p:nvSpPr>
            <p:spPr>
              <a:xfrm>
                <a:off x="764100" y="3623300"/>
                <a:ext cx="1046700" cy="1046700"/>
              </a:xfrm>
              <a:prstGeom prst="ellipse">
                <a:avLst/>
              </a:prstGeom>
              <a:solidFill>
                <a:srgbClr val="FFDE00">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1"/>
              <p:cNvSpPr/>
              <p:nvPr/>
            </p:nvSpPr>
            <p:spPr>
              <a:xfrm>
                <a:off x="922769" y="3781968"/>
                <a:ext cx="729300" cy="729300"/>
              </a:xfrm>
              <a:prstGeom prst="ellipse">
                <a:avLst/>
              </a:prstGeom>
              <a:solidFill>
                <a:srgbClr val="FFDE00">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2" name="Google Shape;1322;p11"/>
            <p:cNvGrpSpPr/>
            <p:nvPr/>
          </p:nvGrpSpPr>
          <p:grpSpPr>
            <a:xfrm>
              <a:off x="892050" y="746203"/>
              <a:ext cx="182209" cy="1869992"/>
              <a:chOff x="3305183" y="1611869"/>
              <a:chExt cx="166690" cy="1710724"/>
            </a:xfrm>
          </p:grpSpPr>
          <p:grpSp>
            <p:nvGrpSpPr>
              <p:cNvPr id="1323" name="Google Shape;1323;p11"/>
              <p:cNvGrpSpPr/>
              <p:nvPr/>
            </p:nvGrpSpPr>
            <p:grpSpPr>
              <a:xfrm>
                <a:off x="3305183" y="1611869"/>
                <a:ext cx="166690" cy="1710724"/>
                <a:chOff x="3305183" y="1611869"/>
                <a:chExt cx="166690" cy="1710724"/>
              </a:xfrm>
            </p:grpSpPr>
            <p:grpSp>
              <p:nvGrpSpPr>
                <p:cNvPr id="1324" name="Google Shape;1324;p11"/>
                <p:cNvGrpSpPr/>
                <p:nvPr/>
              </p:nvGrpSpPr>
              <p:grpSpPr>
                <a:xfrm>
                  <a:off x="3305183" y="2971595"/>
                  <a:ext cx="166690" cy="350998"/>
                  <a:chOff x="3305183" y="3146560"/>
                  <a:chExt cx="166690" cy="350998"/>
                </a:xfrm>
              </p:grpSpPr>
              <p:sp>
                <p:nvSpPr>
                  <p:cNvPr id="1325" name="Google Shape;1325;p11"/>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6" name="Google Shape;1326;p11"/>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7" name="Google Shape;1327;p11"/>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28" name="Google Shape;1328;p11"/>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9" name="Google Shape;1329;p11"/>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330" name="Shape 1330"/>
        <p:cNvGrpSpPr/>
        <p:nvPr/>
      </p:nvGrpSpPr>
      <p:grpSpPr>
        <a:xfrm>
          <a:off x="0" y="0"/>
          <a:ext cx="0" cy="0"/>
          <a:chOff x="0" y="0"/>
          <a:chExt cx="0" cy="0"/>
        </a:xfrm>
      </p:grpSpPr>
      <p:sp>
        <p:nvSpPr>
          <p:cNvPr id="1331" name="Google Shape;1331;p1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SzPts val="3400"/>
              <a:buNone/>
              <a:defRPr/>
            </a:lvl1pPr>
            <a:lvl2pPr lvl="1" rtl="0" algn="l">
              <a:lnSpc>
                <a:spcPct val="90000"/>
              </a:lnSpc>
              <a:spcBef>
                <a:spcPts val="0"/>
              </a:spcBef>
              <a:spcAft>
                <a:spcPts val="0"/>
              </a:spcAft>
              <a:buSzPts val="3400"/>
              <a:buNone/>
              <a:defRPr/>
            </a:lvl2pPr>
            <a:lvl3pPr lvl="2" rtl="0" algn="l">
              <a:lnSpc>
                <a:spcPct val="90000"/>
              </a:lnSpc>
              <a:spcBef>
                <a:spcPts val="0"/>
              </a:spcBef>
              <a:spcAft>
                <a:spcPts val="0"/>
              </a:spcAft>
              <a:buSzPts val="3400"/>
              <a:buNone/>
              <a:defRPr/>
            </a:lvl3pPr>
            <a:lvl4pPr lvl="3" rtl="0" algn="l">
              <a:lnSpc>
                <a:spcPct val="90000"/>
              </a:lnSpc>
              <a:spcBef>
                <a:spcPts val="0"/>
              </a:spcBef>
              <a:spcAft>
                <a:spcPts val="0"/>
              </a:spcAft>
              <a:buSzPts val="3400"/>
              <a:buNone/>
              <a:defRPr/>
            </a:lvl4pPr>
            <a:lvl5pPr lvl="4" rtl="0" algn="l">
              <a:lnSpc>
                <a:spcPct val="90000"/>
              </a:lnSpc>
              <a:spcBef>
                <a:spcPts val="0"/>
              </a:spcBef>
              <a:spcAft>
                <a:spcPts val="0"/>
              </a:spcAft>
              <a:buSzPts val="3400"/>
              <a:buNone/>
              <a:defRPr/>
            </a:lvl5pPr>
            <a:lvl6pPr lvl="5" rtl="0" algn="l">
              <a:lnSpc>
                <a:spcPct val="90000"/>
              </a:lnSpc>
              <a:spcBef>
                <a:spcPts val="0"/>
              </a:spcBef>
              <a:spcAft>
                <a:spcPts val="0"/>
              </a:spcAft>
              <a:buSzPts val="3400"/>
              <a:buNone/>
              <a:defRPr/>
            </a:lvl6pPr>
            <a:lvl7pPr lvl="6" rtl="0" algn="l">
              <a:lnSpc>
                <a:spcPct val="90000"/>
              </a:lnSpc>
              <a:spcBef>
                <a:spcPts val="0"/>
              </a:spcBef>
              <a:spcAft>
                <a:spcPts val="0"/>
              </a:spcAft>
              <a:buSzPts val="3400"/>
              <a:buNone/>
              <a:defRPr/>
            </a:lvl7pPr>
            <a:lvl8pPr lvl="7" rtl="0" algn="l">
              <a:lnSpc>
                <a:spcPct val="90000"/>
              </a:lnSpc>
              <a:spcBef>
                <a:spcPts val="0"/>
              </a:spcBef>
              <a:spcAft>
                <a:spcPts val="0"/>
              </a:spcAft>
              <a:buSzPts val="3400"/>
              <a:buNone/>
              <a:defRPr/>
            </a:lvl8pPr>
            <a:lvl9pPr lvl="8" rtl="0" algn="l">
              <a:lnSpc>
                <a:spcPct val="90000"/>
              </a:lnSpc>
              <a:spcBef>
                <a:spcPts val="0"/>
              </a:spcBef>
              <a:spcAft>
                <a:spcPts val="0"/>
              </a:spcAft>
              <a:buSzPts val="3400"/>
              <a:buNone/>
              <a:defRPr/>
            </a:lvl9pPr>
          </a:lstStyle>
          <a:p/>
        </p:txBody>
      </p:sp>
      <p:sp>
        <p:nvSpPr>
          <p:cNvPr id="1332" name="Google Shape;1332;p12"/>
          <p:cNvSpPr txBox="1"/>
          <p:nvPr>
            <p:ph idx="1" type="body"/>
          </p:nvPr>
        </p:nvSpPr>
        <p:spPr>
          <a:xfrm>
            <a:off x="702900" y="1430150"/>
            <a:ext cx="1964400" cy="32565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SzPts val="1800"/>
              <a:buChar char="⊹"/>
              <a:defRPr sz="1800"/>
            </a:lvl1pPr>
            <a:lvl2pPr indent="-342900" lvl="1" marL="914400" rtl="0" algn="l">
              <a:lnSpc>
                <a:spcPct val="115000"/>
              </a:lnSpc>
              <a:spcBef>
                <a:spcPts val="800"/>
              </a:spcBef>
              <a:spcAft>
                <a:spcPts val="0"/>
              </a:spcAft>
              <a:buSzPts val="1800"/>
              <a:buChar char="×"/>
              <a:defRPr sz="1800"/>
            </a:lvl2pPr>
            <a:lvl3pPr indent="-342900" lvl="2" marL="1371600" rtl="0" algn="l">
              <a:lnSpc>
                <a:spcPct val="115000"/>
              </a:lnSpc>
              <a:spcBef>
                <a:spcPts val="800"/>
              </a:spcBef>
              <a:spcAft>
                <a:spcPts val="0"/>
              </a:spcAft>
              <a:buSzPts val="1800"/>
              <a:buChar char="⬩"/>
              <a:defRPr sz="1800"/>
            </a:lvl3pPr>
            <a:lvl4pPr indent="-342900" lvl="3" marL="1828800" rtl="0" algn="l">
              <a:lnSpc>
                <a:spcPct val="115000"/>
              </a:lnSpc>
              <a:spcBef>
                <a:spcPts val="800"/>
              </a:spcBef>
              <a:spcAft>
                <a:spcPts val="0"/>
              </a:spcAft>
              <a:buSzPts val="1800"/>
              <a:buChar char="●"/>
              <a:defRPr sz="1800"/>
            </a:lvl4pPr>
            <a:lvl5pPr indent="-342900" lvl="4" marL="2286000" rtl="0" algn="l">
              <a:lnSpc>
                <a:spcPct val="115000"/>
              </a:lnSpc>
              <a:spcBef>
                <a:spcPts val="800"/>
              </a:spcBef>
              <a:spcAft>
                <a:spcPts val="0"/>
              </a:spcAft>
              <a:buSzPts val="1800"/>
              <a:buChar char="○"/>
              <a:defRPr sz="1800"/>
            </a:lvl5pPr>
            <a:lvl6pPr indent="-342900" lvl="5" marL="2743200" rtl="0" algn="l">
              <a:lnSpc>
                <a:spcPct val="115000"/>
              </a:lnSpc>
              <a:spcBef>
                <a:spcPts val="800"/>
              </a:spcBef>
              <a:spcAft>
                <a:spcPts val="0"/>
              </a:spcAft>
              <a:buSzPts val="1800"/>
              <a:buChar char="■"/>
              <a:defRPr sz="1800"/>
            </a:lvl6pPr>
            <a:lvl7pPr indent="-342900" lvl="6" marL="3200400" rtl="0" algn="l">
              <a:lnSpc>
                <a:spcPct val="115000"/>
              </a:lnSpc>
              <a:spcBef>
                <a:spcPts val="800"/>
              </a:spcBef>
              <a:spcAft>
                <a:spcPts val="0"/>
              </a:spcAft>
              <a:buSzPts val="1800"/>
              <a:buChar char="●"/>
              <a:defRPr sz="1800"/>
            </a:lvl7pPr>
            <a:lvl8pPr indent="-342900" lvl="7" marL="3657600" rtl="0" algn="l">
              <a:lnSpc>
                <a:spcPct val="115000"/>
              </a:lnSpc>
              <a:spcBef>
                <a:spcPts val="800"/>
              </a:spcBef>
              <a:spcAft>
                <a:spcPts val="0"/>
              </a:spcAft>
              <a:buSzPts val="1800"/>
              <a:buChar char="○"/>
              <a:defRPr sz="1800"/>
            </a:lvl8pPr>
            <a:lvl9pPr indent="-342900" lvl="8" marL="4114800" rtl="0" algn="l">
              <a:lnSpc>
                <a:spcPct val="115000"/>
              </a:lnSpc>
              <a:spcBef>
                <a:spcPts val="800"/>
              </a:spcBef>
              <a:spcAft>
                <a:spcPts val="800"/>
              </a:spcAft>
              <a:buSzPts val="1800"/>
              <a:buChar char="■"/>
              <a:defRPr sz="1800"/>
            </a:lvl9pPr>
          </a:lstStyle>
          <a:p/>
        </p:txBody>
      </p:sp>
      <p:sp>
        <p:nvSpPr>
          <p:cNvPr id="1333" name="Google Shape;1333;p12"/>
          <p:cNvSpPr txBox="1"/>
          <p:nvPr>
            <p:ph idx="2" type="body"/>
          </p:nvPr>
        </p:nvSpPr>
        <p:spPr>
          <a:xfrm>
            <a:off x="2873451" y="1430150"/>
            <a:ext cx="1964400" cy="32565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SzPts val="1800"/>
              <a:buChar char="⊹"/>
              <a:defRPr sz="1800"/>
            </a:lvl1pPr>
            <a:lvl2pPr indent="-342900" lvl="1" marL="914400" rtl="0" algn="l">
              <a:lnSpc>
                <a:spcPct val="115000"/>
              </a:lnSpc>
              <a:spcBef>
                <a:spcPts val="800"/>
              </a:spcBef>
              <a:spcAft>
                <a:spcPts val="0"/>
              </a:spcAft>
              <a:buSzPts val="1800"/>
              <a:buChar char="×"/>
              <a:defRPr sz="1800"/>
            </a:lvl2pPr>
            <a:lvl3pPr indent="-342900" lvl="2" marL="1371600" rtl="0" algn="l">
              <a:lnSpc>
                <a:spcPct val="115000"/>
              </a:lnSpc>
              <a:spcBef>
                <a:spcPts val="800"/>
              </a:spcBef>
              <a:spcAft>
                <a:spcPts val="0"/>
              </a:spcAft>
              <a:buSzPts val="1800"/>
              <a:buChar char="⬩"/>
              <a:defRPr sz="1800"/>
            </a:lvl3pPr>
            <a:lvl4pPr indent="-342900" lvl="3" marL="1828800" rtl="0" algn="l">
              <a:lnSpc>
                <a:spcPct val="115000"/>
              </a:lnSpc>
              <a:spcBef>
                <a:spcPts val="800"/>
              </a:spcBef>
              <a:spcAft>
                <a:spcPts val="0"/>
              </a:spcAft>
              <a:buSzPts val="1800"/>
              <a:buChar char="●"/>
              <a:defRPr sz="1800"/>
            </a:lvl4pPr>
            <a:lvl5pPr indent="-342900" lvl="4" marL="2286000" rtl="0" algn="l">
              <a:lnSpc>
                <a:spcPct val="115000"/>
              </a:lnSpc>
              <a:spcBef>
                <a:spcPts val="800"/>
              </a:spcBef>
              <a:spcAft>
                <a:spcPts val="0"/>
              </a:spcAft>
              <a:buSzPts val="1800"/>
              <a:buChar char="○"/>
              <a:defRPr sz="1800"/>
            </a:lvl5pPr>
            <a:lvl6pPr indent="-342900" lvl="5" marL="2743200" rtl="0" algn="l">
              <a:lnSpc>
                <a:spcPct val="115000"/>
              </a:lnSpc>
              <a:spcBef>
                <a:spcPts val="800"/>
              </a:spcBef>
              <a:spcAft>
                <a:spcPts val="0"/>
              </a:spcAft>
              <a:buSzPts val="1800"/>
              <a:buChar char="■"/>
              <a:defRPr sz="1800"/>
            </a:lvl6pPr>
            <a:lvl7pPr indent="-342900" lvl="6" marL="3200400" rtl="0" algn="l">
              <a:lnSpc>
                <a:spcPct val="115000"/>
              </a:lnSpc>
              <a:spcBef>
                <a:spcPts val="800"/>
              </a:spcBef>
              <a:spcAft>
                <a:spcPts val="0"/>
              </a:spcAft>
              <a:buSzPts val="1800"/>
              <a:buChar char="●"/>
              <a:defRPr sz="1800"/>
            </a:lvl7pPr>
            <a:lvl8pPr indent="-342900" lvl="7" marL="3657600" rtl="0" algn="l">
              <a:lnSpc>
                <a:spcPct val="115000"/>
              </a:lnSpc>
              <a:spcBef>
                <a:spcPts val="800"/>
              </a:spcBef>
              <a:spcAft>
                <a:spcPts val="0"/>
              </a:spcAft>
              <a:buSzPts val="1800"/>
              <a:buChar char="○"/>
              <a:defRPr sz="1800"/>
            </a:lvl8pPr>
            <a:lvl9pPr indent="-342900" lvl="8" marL="4114800" rtl="0" algn="l">
              <a:lnSpc>
                <a:spcPct val="115000"/>
              </a:lnSpc>
              <a:spcBef>
                <a:spcPts val="800"/>
              </a:spcBef>
              <a:spcAft>
                <a:spcPts val="800"/>
              </a:spcAft>
              <a:buSzPts val="1800"/>
              <a:buChar char="■"/>
              <a:defRPr sz="1800"/>
            </a:lvl9pPr>
          </a:lstStyle>
          <a:p/>
        </p:txBody>
      </p:sp>
      <p:sp>
        <p:nvSpPr>
          <p:cNvPr id="1334" name="Google Shape;1334;p12"/>
          <p:cNvSpPr txBox="1"/>
          <p:nvPr>
            <p:ph idx="3" type="body"/>
          </p:nvPr>
        </p:nvSpPr>
        <p:spPr>
          <a:xfrm>
            <a:off x="5044003" y="1430150"/>
            <a:ext cx="1964400" cy="32565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SzPts val="1800"/>
              <a:buChar char="⊹"/>
              <a:defRPr sz="1800"/>
            </a:lvl1pPr>
            <a:lvl2pPr indent="-342900" lvl="1" marL="914400" rtl="0" algn="l">
              <a:lnSpc>
                <a:spcPct val="115000"/>
              </a:lnSpc>
              <a:spcBef>
                <a:spcPts val="800"/>
              </a:spcBef>
              <a:spcAft>
                <a:spcPts val="0"/>
              </a:spcAft>
              <a:buSzPts val="1800"/>
              <a:buChar char="×"/>
              <a:defRPr sz="1800"/>
            </a:lvl2pPr>
            <a:lvl3pPr indent="-342900" lvl="2" marL="1371600" rtl="0" algn="l">
              <a:lnSpc>
                <a:spcPct val="115000"/>
              </a:lnSpc>
              <a:spcBef>
                <a:spcPts val="800"/>
              </a:spcBef>
              <a:spcAft>
                <a:spcPts val="0"/>
              </a:spcAft>
              <a:buSzPts val="1800"/>
              <a:buChar char="⬩"/>
              <a:defRPr sz="1800"/>
            </a:lvl3pPr>
            <a:lvl4pPr indent="-342900" lvl="3" marL="1828800" rtl="0" algn="l">
              <a:lnSpc>
                <a:spcPct val="115000"/>
              </a:lnSpc>
              <a:spcBef>
                <a:spcPts val="800"/>
              </a:spcBef>
              <a:spcAft>
                <a:spcPts val="0"/>
              </a:spcAft>
              <a:buSzPts val="1800"/>
              <a:buChar char="●"/>
              <a:defRPr sz="1800"/>
            </a:lvl4pPr>
            <a:lvl5pPr indent="-342900" lvl="4" marL="2286000" rtl="0" algn="l">
              <a:lnSpc>
                <a:spcPct val="115000"/>
              </a:lnSpc>
              <a:spcBef>
                <a:spcPts val="800"/>
              </a:spcBef>
              <a:spcAft>
                <a:spcPts val="0"/>
              </a:spcAft>
              <a:buSzPts val="1800"/>
              <a:buChar char="○"/>
              <a:defRPr sz="1800"/>
            </a:lvl5pPr>
            <a:lvl6pPr indent="-342900" lvl="5" marL="2743200" rtl="0" algn="l">
              <a:lnSpc>
                <a:spcPct val="115000"/>
              </a:lnSpc>
              <a:spcBef>
                <a:spcPts val="800"/>
              </a:spcBef>
              <a:spcAft>
                <a:spcPts val="0"/>
              </a:spcAft>
              <a:buSzPts val="1800"/>
              <a:buChar char="■"/>
              <a:defRPr sz="1800"/>
            </a:lvl6pPr>
            <a:lvl7pPr indent="-342900" lvl="6" marL="3200400" rtl="0" algn="l">
              <a:lnSpc>
                <a:spcPct val="115000"/>
              </a:lnSpc>
              <a:spcBef>
                <a:spcPts val="800"/>
              </a:spcBef>
              <a:spcAft>
                <a:spcPts val="0"/>
              </a:spcAft>
              <a:buSzPts val="1800"/>
              <a:buChar char="●"/>
              <a:defRPr sz="1800"/>
            </a:lvl7pPr>
            <a:lvl8pPr indent="-342900" lvl="7" marL="3657600" rtl="0" algn="l">
              <a:lnSpc>
                <a:spcPct val="115000"/>
              </a:lnSpc>
              <a:spcBef>
                <a:spcPts val="800"/>
              </a:spcBef>
              <a:spcAft>
                <a:spcPts val="0"/>
              </a:spcAft>
              <a:buSzPts val="1800"/>
              <a:buChar char="○"/>
              <a:defRPr sz="1800"/>
            </a:lvl8pPr>
            <a:lvl9pPr indent="-342900" lvl="8" marL="4114800" rtl="0" algn="l">
              <a:lnSpc>
                <a:spcPct val="115000"/>
              </a:lnSpc>
              <a:spcBef>
                <a:spcPts val="800"/>
              </a:spcBef>
              <a:spcAft>
                <a:spcPts val="800"/>
              </a:spcAft>
              <a:buSzPts val="1800"/>
              <a:buChar char="■"/>
              <a:defRPr sz="1800"/>
            </a:lvl9pPr>
          </a:lstStyle>
          <a:p/>
        </p:txBody>
      </p:sp>
      <p:sp>
        <p:nvSpPr>
          <p:cNvPr id="1335" name="Google Shape;1335;p1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336" name="Google Shape;1336;p12"/>
          <p:cNvGrpSpPr/>
          <p:nvPr/>
        </p:nvGrpSpPr>
        <p:grpSpPr>
          <a:xfrm>
            <a:off x="6800135" y="-29"/>
            <a:ext cx="2382300" cy="4610467"/>
            <a:chOff x="6800135" y="-29"/>
            <a:chExt cx="2382300" cy="4610467"/>
          </a:xfrm>
        </p:grpSpPr>
        <p:grpSp>
          <p:nvGrpSpPr>
            <p:cNvPr id="1337" name="Google Shape;1337;p12"/>
            <p:cNvGrpSpPr/>
            <p:nvPr/>
          </p:nvGrpSpPr>
          <p:grpSpPr>
            <a:xfrm>
              <a:off x="7737774" y="-17"/>
              <a:ext cx="448629" cy="4610455"/>
              <a:chOff x="6798998" y="-1296139"/>
              <a:chExt cx="476555" cy="4897445"/>
            </a:xfrm>
          </p:grpSpPr>
          <p:sp>
            <p:nvSpPr>
              <p:cNvPr id="1338" name="Google Shape;1338;p12"/>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9" name="Google Shape;1339;p12"/>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0" name="Google Shape;1340;p12"/>
            <p:cNvGrpSpPr/>
            <p:nvPr/>
          </p:nvGrpSpPr>
          <p:grpSpPr>
            <a:xfrm>
              <a:off x="8636880" y="46"/>
              <a:ext cx="382387" cy="1450044"/>
              <a:chOff x="5578966" y="2422197"/>
              <a:chExt cx="406190" cy="1540306"/>
            </a:xfrm>
          </p:grpSpPr>
          <p:sp>
            <p:nvSpPr>
              <p:cNvPr id="1341" name="Google Shape;1341;p12"/>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2" name="Google Shape;1342;p12"/>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3" name="Google Shape;1343;p12"/>
            <p:cNvGrpSpPr/>
            <p:nvPr/>
          </p:nvGrpSpPr>
          <p:grpSpPr>
            <a:xfrm>
              <a:off x="8035390" y="23"/>
              <a:ext cx="439174" cy="2683137"/>
              <a:chOff x="6176324" y="940075"/>
              <a:chExt cx="466512" cy="2850156"/>
            </a:xfrm>
          </p:grpSpPr>
          <p:sp>
            <p:nvSpPr>
              <p:cNvPr id="1344" name="Google Shape;1344;p12"/>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5" name="Google Shape;1345;p12"/>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6" name="Google Shape;1346;p12"/>
            <p:cNvGrpSpPr/>
            <p:nvPr/>
          </p:nvGrpSpPr>
          <p:grpSpPr>
            <a:xfrm>
              <a:off x="6999982" y="11"/>
              <a:ext cx="271476" cy="3307838"/>
              <a:chOff x="7883572" y="308161"/>
              <a:chExt cx="288375" cy="3513743"/>
            </a:xfrm>
          </p:grpSpPr>
          <p:sp>
            <p:nvSpPr>
              <p:cNvPr id="1347" name="Google Shape;1347;p12"/>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8" name="Google Shape;1348;p12"/>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9" name="Google Shape;1349;p12"/>
            <p:cNvGrpSpPr/>
            <p:nvPr/>
          </p:nvGrpSpPr>
          <p:grpSpPr>
            <a:xfrm>
              <a:off x="6827961" y="636463"/>
              <a:ext cx="230791" cy="243118"/>
              <a:chOff x="3770248" y="2527300"/>
              <a:chExt cx="180404" cy="190055"/>
            </a:xfrm>
          </p:grpSpPr>
          <p:sp>
            <p:nvSpPr>
              <p:cNvPr id="1350" name="Google Shape;1350;p1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1" name="Google Shape;1351;p1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2" name="Google Shape;1352;p1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3" name="Google Shape;1353;p1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54" name="Google Shape;1354;p12"/>
            <p:cNvGrpSpPr/>
            <p:nvPr/>
          </p:nvGrpSpPr>
          <p:grpSpPr>
            <a:xfrm>
              <a:off x="8763364" y="2641907"/>
              <a:ext cx="230809" cy="243156"/>
              <a:chOff x="3770248" y="2527300"/>
              <a:chExt cx="180404" cy="190055"/>
            </a:xfrm>
          </p:grpSpPr>
          <p:sp>
            <p:nvSpPr>
              <p:cNvPr id="1355" name="Google Shape;1355;p1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6" name="Google Shape;1356;p1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7" name="Google Shape;1357;p1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8" name="Google Shape;1358;p1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59" name="Google Shape;1359;p12"/>
            <p:cNvGrpSpPr/>
            <p:nvPr/>
          </p:nvGrpSpPr>
          <p:grpSpPr>
            <a:xfrm rot="5400000">
              <a:off x="8655434" y="4253521"/>
              <a:ext cx="201871" cy="231166"/>
              <a:chOff x="3462796" y="2555878"/>
              <a:chExt cx="157798" cy="180711"/>
            </a:xfrm>
          </p:grpSpPr>
          <p:sp>
            <p:nvSpPr>
              <p:cNvPr id="1360" name="Google Shape;1360;p1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1" name="Google Shape;1361;p1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2" name="Google Shape;1362;p1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3" name="Google Shape;1363;p1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4" name="Google Shape;1364;p1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5" name="Google Shape;1365;p1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66" name="Google Shape;1366;p12"/>
            <p:cNvGrpSpPr/>
            <p:nvPr/>
          </p:nvGrpSpPr>
          <p:grpSpPr>
            <a:xfrm rot="-2700000">
              <a:off x="7375301" y="1863438"/>
              <a:ext cx="169840" cy="178926"/>
              <a:chOff x="3770248" y="2527300"/>
              <a:chExt cx="180404" cy="190055"/>
            </a:xfrm>
          </p:grpSpPr>
          <p:sp>
            <p:nvSpPr>
              <p:cNvPr id="1367" name="Google Shape;1367;p1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8" name="Google Shape;1368;p1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9" name="Google Shape;1369;p1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0" name="Google Shape;1370;p1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71" name="Google Shape;1371;p12"/>
            <p:cNvGrpSpPr/>
            <p:nvPr/>
          </p:nvGrpSpPr>
          <p:grpSpPr>
            <a:xfrm>
              <a:off x="6800135" y="22"/>
              <a:ext cx="985363" cy="1665685"/>
              <a:chOff x="2484475" y="1329454"/>
              <a:chExt cx="1046700" cy="1769371"/>
            </a:xfrm>
          </p:grpSpPr>
          <p:sp>
            <p:nvSpPr>
              <p:cNvPr id="1372" name="Google Shape;1372;p12"/>
              <p:cNvSpPr/>
              <p:nvPr/>
            </p:nvSpPr>
            <p:spPr>
              <a:xfrm>
                <a:off x="2484475" y="2052125"/>
                <a:ext cx="1046700" cy="1046700"/>
              </a:xfrm>
              <a:prstGeom prst="ellipse">
                <a:avLst/>
              </a:prstGeom>
              <a:solidFill>
                <a:srgbClr val="FFDE00">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2"/>
              <p:cNvSpPr/>
              <p:nvPr/>
            </p:nvSpPr>
            <p:spPr>
              <a:xfrm>
                <a:off x="2643144" y="2210793"/>
                <a:ext cx="729300" cy="729300"/>
              </a:xfrm>
              <a:prstGeom prst="ellipse">
                <a:avLst/>
              </a:prstGeom>
              <a:solidFill>
                <a:srgbClr val="FFDE00">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4" name="Google Shape;1374;p12"/>
              <p:cNvGrpSpPr/>
              <p:nvPr/>
            </p:nvGrpSpPr>
            <p:grpSpPr>
              <a:xfrm>
                <a:off x="2769705" y="1329454"/>
                <a:ext cx="510180" cy="1483501"/>
                <a:chOff x="1818382" y="2433081"/>
                <a:chExt cx="466728" cy="1357150"/>
              </a:xfrm>
            </p:grpSpPr>
            <p:grpSp>
              <p:nvGrpSpPr>
                <p:cNvPr id="1375" name="Google Shape;1375;p12"/>
                <p:cNvGrpSpPr/>
                <p:nvPr/>
              </p:nvGrpSpPr>
              <p:grpSpPr>
                <a:xfrm>
                  <a:off x="1818382" y="2971595"/>
                  <a:ext cx="466728" cy="818636"/>
                  <a:chOff x="1818382" y="2942618"/>
                  <a:chExt cx="466728" cy="818636"/>
                </a:xfrm>
              </p:grpSpPr>
              <p:sp>
                <p:nvSpPr>
                  <p:cNvPr id="1376" name="Google Shape;1376;p12"/>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7" name="Google Shape;1377;p12"/>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8" name="Google Shape;1378;p12"/>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79" name="Google Shape;1379;p12"/>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0" name="Google Shape;1380;p12"/>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1" name="Google Shape;1381;p12"/>
            <p:cNvGrpSpPr/>
            <p:nvPr/>
          </p:nvGrpSpPr>
          <p:grpSpPr>
            <a:xfrm>
              <a:off x="8330194" y="-10"/>
              <a:ext cx="852241" cy="2641272"/>
              <a:chOff x="3961868" y="-891976"/>
              <a:chExt cx="905291" cy="2805685"/>
            </a:xfrm>
          </p:grpSpPr>
          <p:grpSp>
            <p:nvGrpSpPr>
              <p:cNvPr id="1382" name="Google Shape;1382;p12"/>
              <p:cNvGrpSpPr/>
              <p:nvPr/>
            </p:nvGrpSpPr>
            <p:grpSpPr>
              <a:xfrm>
                <a:off x="3961868" y="1008418"/>
                <a:ext cx="905291" cy="905291"/>
                <a:chOff x="764100" y="3623300"/>
                <a:chExt cx="1046700" cy="1046700"/>
              </a:xfrm>
            </p:grpSpPr>
            <p:sp>
              <p:nvSpPr>
                <p:cNvPr id="1383" name="Google Shape;1383;p12"/>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2"/>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5" name="Google Shape;1385;p12"/>
              <p:cNvGrpSpPr/>
              <p:nvPr/>
            </p:nvGrpSpPr>
            <p:grpSpPr>
              <a:xfrm>
                <a:off x="4155317" y="-891976"/>
                <a:ext cx="522826" cy="2613070"/>
                <a:chOff x="2447534" y="1219291"/>
                <a:chExt cx="478297" cy="2390513"/>
              </a:xfrm>
            </p:grpSpPr>
            <p:grpSp>
              <p:nvGrpSpPr>
                <p:cNvPr id="1386" name="Google Shape;1386;p12"/>
                <p:cNvGrpSpPr/>
                <p:nvPr/>
              </p:nvGrpSpPr>
              <p:grpSpPr>
                <a:xfrm>
                  <a:off x="2447534" y="1219291"/>
                  <a:ext cx="478297" cy="2390513"/>
                  <a:chOff x="2447534" y="1219291"/>
                  <a:chExt cx="478297" cy="2390513"/>
                </a:xfrm>
              </p:grpSpPr>
              <p:grpSp>
                <p:nvGrpSpPr>
                  <p:cNvPr id="1387" name="Google Shape;1387;p12"/>
                  <p:cNvGrpSpPr/>
                  <p:nvPr/>
                </p:nvGrpSpPr>
                <p:grpSpPr>
                  <a:xfrm>
                    <a:off x="2447534" y="2971595"/>
                    <a:ext cx="478297" cy="638209"/>
                    <a:chOff x="2447534" y="3081786"/>
                    <a:chExt cx="478297" cy="638209"/>
                  </a:xfrm>
                </p:grpSpPr>
                <p:sp>
                  <p:nvSpPr>
                    <p:cNvPr id="1388" name="Google Shape;1388;p12"/>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9" name="Google Shape;1389;p12"/>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0" name="Google Shape;1390;p12"/>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91" name="Google Shape;1391;p12"/>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2" name="Google Shape;1392;p12"/>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2"/>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94" name="Google Shape;1394;p12"/>
            <p:cNvGrpSpPr/>
            <p:nvPr/>
          </p:nvGrpSpPr>
          <p:grpSpPr>
            <a:xfrm>
              <a:off x="7811776" y="-2"/>
              <a:ext cx="492189" cy="1837863"/>
              <a:chOff x="5194218" y="-536312"/>
              <a:chExt cx="522827" cy="1952266"/>
            </a:xfrm>
          </p:grpSpPr>
          <p:grpSp>
            <p:nvGrpSpPr>
              <p:cNvPr id="1395" name="Google Shape;1395;p12"/>
              <p:cNvGrpSpPr/>
              <p:nvPr/>
            </p:nvGrpSpPr>
            <p:grpSpPr>
              <a:xfrm>
                <a:off x="5194218" y="893128"/>
                <a:ext cx="522827" cy="522827"/>
                <a:chOff x="764100" y="3623300"/>
                <a:chExt cx="1046700" cy="1046700"/>
              </a:xfrm>
            </p:grpSpPr>
            <p:sp>
              <p:nvSpPr>
                <p:cNvPr id="1396" name="Google Shape;1396;p12"/>
                <p:cNvSpPr/>
                <p:nvPr/>
              </p:nvSpPr>
              <p:spPr>
                <a:xfrm>
                  <a:off x="764100" y="3623300"/>
                  <a:ext cx="1046700" cy="1046700"/>
                </a:xfrm>
                <a:prstGeom prst="ellipse">
                  <a:avLst/>
                </a:prstGeom>
                <a:solidFill>
                  <a:srgbClr val="FF8900">
                    <a:alpha val="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2"/>
                <p:cNvSpPr/>
                <p:nvPr/>
              </p:nvSpPr>
              <p:spPr>
                <a:xfrm>
                  <a:off x="922769" y="3781968"/>
                  <a:ext cx="729300" cy="729300"/>
                </a:xfrm>
                <a:prstGeom prst="ellipse">
                  <a:avLst/>
                </a:prstGeom>
                <a:solidFill>
                  <a:srgbClr val="FF8900">
                    <a:alpha val="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8" name="Google Shape;1398;p12"/>
              <p:cNvGrpSpPr/>
              <p:nvPr/>
            </p:nvGrpSpPr>
            <p:grpSpPr>
              <a:xfrm>
                <a:off x="5371918" y="-536312"/>
                <a:ext cx="182209" cy="1814066"/>
                <a:chOff x="3305183" y="1663032"/>
                <a:chExt cx="166690" cy="1659561"/>
              </a:xfrm>
            </p:grpSpPr>
            <p:grpSp>
              <p:nvGrpSpPr>
                <p:cNvPr id="1399" name="Google Shape;1399;p12"/>
                <p:cNvGrpSpPr/>
                <p:nvPr/>
              </p:nvGrpSpPr>
              <p:grpSpPr>
                <a:xfrm>
                  <a:off x="3305183" y="1663032"/>
                  <a:ext cx="166690" cy="1659561"/>
                  <a:chOff x="3305183" y="1663032"/>
                  <a:chExt cx="166690" cy="1659561"/>
                </a:xfrm>
              </p:grpSpPr>
              <p:grpSp>
                <p:nvGrpSpPr>
                  <p:cNvPr id="1400" name="Google Shape;1400;p12"/>
                  <p:cNvGrpSpPr/>
                  <p:nvPr/>
                </p:nvGrpSpPr>
                <p:grpSpPr>
                  <a:xfrm>
                    <a:off x="3305183" y="2971595"/>
                    <a:ext cx="166690" cy="350998"/>
                    <a:chOff x="3305183" y="3146560"/>
                    <a:chExt cx="166690" cy="350998"/>
                  </a:xfrm>
                </p:grpSpPr>
                <p:sp>
                  <p:nvSpPr>
                    <p:cNvPr id="1401" name="Google Shape;1401;p12"/>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2" name="Google Shape;1402;p12"/>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3" name="Google Shape;1403;p12"/>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04" name="Google Shape;1404;p12"/>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5" name="Google Shape;1405;p12"/>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06" name="Google Shape;1406;p12"/>
            <p:cNvGrpSpPr/>
            <p:nvPr/>
          </p:nvGrpSpPr>
          <p:grpSpPr>
            <a:xfrm>
              <a:off x="8018879" y="-29"/>
              <a:ext cx="810166" cy="4470272"/>
              <a:chOff x="7824797" y="-1724181"/>
              <a:chExt cx="860597" cy="4748536"/>
            </a:xfrm>
          </p:grpSpPr>
          <p:grpSp>
            <p:nvGrpSpPr>
              <p:cNvPr id="1407" name="Google Shape;1407;p12"/>
              <p:cNvGrpSpPr/>
              <p:nvPr/>
            </p:nvGrpSpPr>
            <p:grpSpPr>
              <a:xfrm>
                <a:off x="7824797" y="1891930"/>
                <a:ext cx="860597" cy="1132425"/>
                <a:chOff x="764100" y="3623300"/>
                <a:chExt cx="1046700" cy="1046700"/>
              </a:xfrm>
            </p:grpSpPr>
            <p:sp>
              <p:nvSpPr>
                <p:cNvPr id="1408" name="Google Shape;1408;p12"/>
                <p:cNvSpPr/>
                <p:nvPr/>
              </p:nvSpPr>
              <p:spPr>
                <a:xfrm>
                  <a:off x="764100" y="3623300"/>
                  <a:ext cx="1046700" cy="1046700"/>
                </a:xfrm>
                <a:prstGeom prst="ellipse">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2"/>
                <p:cNvSpPr/>
                <p:nvPr/>
              </p:nvSpPr>
              <p:spPr>
                <a:xfrm>
                  <a:off x="922769" y="3781968"/>
                  <a:ext cx="729300" cy="729300"/>
                </a:xfrm>
                <a:prstGeom prst="ellipse">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0" name="Google Shape;1410;p12"/>
              <p:cNvGrpSpPr/>
              <p:nvPr/>
            </p:nvGrpSpPr>
            <p:grpSpPr>
              <a:xfrm>
                <a:off x="8100550" y="-1724181"/>
                <a:ext cx="300376" cy="4529866"/>
                <a:chOff x="3792712" y="-322375"/>
                <a:chExt cx="274793" cy="4144055"/>
              </a:xfrm>
            </p:grpSpPr>
            <p:grpSp>
              <p:nvGrpSpPr>
                <p:cNvPr id="1411" name="Google Shape;1411;p12"/>
                <p:cNvGrpSpPr/>
                <p:nvPr/>
              </p:nvGrpSpPr>
              <p:grpSpPr>
                <a:xfrm>
                  <a:off x="3792712" y="-322375"/>
                  <a:ext cx="274793" cy="4144055"/>
                  <a:chOff x="3792712" y="-322375"/>
                  <a:chExt cx="274793" cy="4144055"/>
                </a:xfrm>
              </p:grpSpPr>
              <p:grpSp>
                <p:nvGrpSpPr>
                  <p:cNvPr id="1412" name="Google Shape;1412;p12"/>
                  <p:cNvGrpSpPr/>
                  <p:nvPr/>
                </p:nvGrpSpPr>
                <p:grpSpPr>
                  <a:xfrm>
                    <a:off x="3792712" y="2971595"/>
                    <a:ext cx="274793" cy="850085"/>
                    <a:chOff x="3792712" y="2879468"/>
                    <a:chExt cx="274793" cy="850085"/>
                  </a:xfrm>
                </p:grpSpPr>
                <p:sp>
                  <p:nvSpPr>
                    <p:cNvPr id="1413" name="Google Shape;1413;p12"/>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4" name="Google Shape;1414;p12"/>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5" name="Google Shape;1415;p12"/>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16" name="Google Shape;1416;p12"/>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7" name="Google Shape;1417;p12"/>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2"/>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19" name="Google Shape;1419;p12"/>
            <p:cNvGrpSpPr/>
            <p:nvPr/>
          </p:nvGrpSpPr>
          <p:grpSpPr>
            <a:xfrm>
              <a:off x="7184797" y="-17"/>
              <a:ext cx="985363" cy="3905970"/>
              <a:chOff x="1192601" y="-1724180"/>
              <a:chExt cx="1046700" cy="4149108"/>
            </a:xfrm>
          </p:grpSpPr>
          <p:grpSp>
            <p:nvGrpSpPr>
              <p:cNvPr id="1420" name="Google Shape;1420;p12"/>
              <p:cNvGrpSpPr/>
              <p:nvPr/>
            </p:nvGrpSpPr>
            <p:grpSpPr>
              <a:xfrm>
                <a:off x="1192601" y="1378228"/>
                <a:ext cx="1046700" cy="1046700"/>
                <a:chOff x="764100" y="3623300"/>
                <a:chExt cx="1046700" cy="1046700"/>
              </a:xfrm>
            </p:grpSpPr>
            <p:sp>
              <p:nvSpPr>
                <p:cNvPr id="1421" name="Google Shape;1421;p12"/>
                <p:cNvSpPr/>
                <p:nvPr/>
              </p:nvSpPr>
              <p:spPr>
                <a:xfrm>
                  <a:off x="764100" y="3623300"/>
                  <a:ext cx="1046700" cy="1046700"/>
                </a:xfrm>
                <a:prstGeom prst="ellipse">
                  <a:avLst/>
                </a:prstGeom>
                <a:solidFill>
                  <a:srgbClr val="18ECFF">
                    <a:alpha val="94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2"/>
                <p:cNvSpPr/>
                <p:nvPr/>
              </p:nvSpPr>
              <p:spPr>
                <a:xfrm>
                  <a:off x="922769" y="3781968"/>
                  <a:ext cx="729300" cy="729300"/>
                </a:xfrm>
                <a:prstGeom prst="ellipse">
                  <a:avLst/>
                </a:prstGeom>
                <a:solidFill>
                  <a:srgbClr val="18ECFF">
                    <a:alpha val="94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3" name="Google Shape;1423;p12"/>
              <p:cNvGrpSpPr/>
              <p:nvPr/>
            </p:nvGrpSpPr>
            <p:grpSpPr>
              <a:xfrm>
                <a:off x="1417979" y="-1724180"/>
                <a:ext cx="580390" cy="3855366"/>
                <a:chOff x="522260" y="372820"/>
                <a:chExt cx="530958" cy="3527002"/>
              </a:xfrm>
            </p:grpSpPr>
            <p:grpSp>
              <p:nvGrpSpPr>
                <p:cNvPr id="1424" name="Google Shape;1424;p12"/>
                <p:cNvGrpSpPr/>
                <p:nvPr/>
              </p:nvGrpSpPr>
              <p:grpSpPr>
                <a:xfrm>
                  <a:off x="522260" y="372820"/>
                  <a:ext cx="530958" cy="3527002"/>
                  <a:chOff x="522260" y="372820"/>
                  <a:chExt cx="530958" cy="3527002"/>
                </a:xfrm>
              </p:grpSpPr>
              <p:grpSp>
                <p:nvGrpSpPr>
                  <p:cNvPr id="1425" name="Google Shape;1425;p12"/>
                  <p:cNvGrpSpPr/>
                  <p:nvPr/>
                </p:nvGrpSpPr>
                <p:grpSpPr>
                  <a:xfrm>
                    <a:off x="522260" y="2971595"/>
                    <a:ext cx="530958" cy="928227"/>
                    <a:chOff x="522260" y="2971595"/>
                    <a:chExt cx="530958" cy="928227"/>
                  </a:xfrm>
                </p:grpSpPr>
                <p:sp>
                  <p:nvSpPr>
                    <p:cNvPr id="1426" name="Google Shape;1426;p12"/>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7" name="Google Shape;1427;p12"/>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8" name="Google Shape;1428;p12"/>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9" name="Google Shape;1429;p12"/>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30" name="Google Shape;1430;p12"/>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1" name="Google Shape;1431;p12"/>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32" name="Google Shape;1432;p12"/>
            <p:cNvGrpSpPr/>
            <p:nvPr/>
          </p:nvGrpSpPr>
          <p:grpSpPr>
            <a:xfrm>
              <a:off x="7192740" y="3730346"/>
              <a:ext cx="148551" cy="170121"/>
              <a:chOff x="3462796" y="2555878"/>
              <a:chExt cx="157798" cy="180711"/>
            </a:xfrm>
          </p:grpSpPr>
          <p:sp>
            <p:nvSpPr>
              <p:cNvPr id="1433" name="Google Shape;1433;p1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4" name="Google Shape;1434;p1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5" name="Google Shape;1435;p1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6" name="Google Shape;1436;p1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7" name="Google Shape;1437;p1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8" name="Google Shape;1438;p1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439" name="Google Shape;1439;p12"/>
          <p:cNvGrpSpPr/>
          <p:nvPr/>
        </p:nvGrpSpPr>
        <p:grpSpPr>
          <a:xfrm>
            <a:off x="278806" y="823848"/>
            <a:ext cx="288376" cy="330267"/>
            <a:chOff x="3462796" y="2555878"/>
            <a:chExt cx="157798" cy="180711"/>
          </a:xfrm>
        </p:grpSpPr>
        <p:sp>
          <p:nvSpPr>
            <p:cNvPr id="1440" name="Google Shape;1440;p1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1" name="Google Shape;1441;p1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2" name="Google Shape;1442;p1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3" name="Google Shape;1443;p1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4" name="Google Shape;1444;p1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5" name="Google Shape;1445;p1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1446" name="Shape 1446"/>
        <p:cNvGrpSpPr/>
        <p:nvPr/>
      </p:nvGrpSpPr>
      <p:grpSpPr>
        <a:xfrm>
          <a:off x="0" y="0"/>
          <a:ext cx="0" cy="0"/>
          <a:chOff x="0" y="0"/>
          <a:chExt cx="0" cy="0"/>
        </a:xfrm>
      </p:grpSpPr>
      <p:sp>
        <p:nvSpPr>
          <p:cNvPr id="1447" name="Google Shape;1447;p13"/>
          <p:cNvSpPr/>
          <p:nvPr/>
        </p:nvSpPr>
        <p:spPr>
          <a:xfrm>
            <a:off x="-132700" y="532398"/>
            <a:ext cx="1117500" cy="1117500"/>
          </a:xfrm>
          <a:prstGeom prst="chord">
            <a:avLst>
              <a:gd fmla="val 13399399" name="adj1"/>
              <a:gd fmla="val 8184747" name="adj2"/>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3"/>
          <p:cNvSpPr/>
          <p:nvPr/>
        </p:nvSpPr>
        <p:spPr>
          <a:xfrm>
            <a:off x="820" y="665918"/>
            <a:ext cx="850500" cy="850500"/>
          </a:xfrm>
          <a:prstGeom prst="chord">
            <a:avLst>
              <a:gd fmla="val 11949430" name="adj1"/>
              <a:gd fmla="val 9637875" name="adj2"/>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3"/>
          <p:cNvSpPr txBox="1"/>
          <p:nvPr>
            <p:ph idx="1" type="body"/>
          </p:nvPr>
        </p:nvSpPr>
        <p:spPr>
          <a:xfrm>
            <a:off x="779100" y="946325"/>
            <a:ext cx="5134800" cy="3510000"/>
          </a:xfrm>
          <a:prstGeom prst="rect">
            <a:avLst/>
          </a:prstGeom>
          <a:noFill/>
          <a:ln>
            <a:noFill/>
          </a:ln>
        </p:spPr>
        <p:txBody>
          <a:bodyPr anchorCtr="0" anchor="t" bIns="0" lIns="0" spcFirstLastPara="1" rIns="0" wrap="square" tIns="0">
            <a:noAutofit/>
          </a:bodyPr>
          <a:lstStyle>
            <a:lvl1pPr indent="-457200" lvl="0" marL="457200" rtl="0" algn="l">
              <a:lnSpc>
                <a:spcPct val="115000"/>
              </a:lnSpc>
              <a:spcBef>
                <a:spcPts val="0"/>
              </a:spcBef>
              <a:spcAft>
                <a:spcPts val="0"/>
              </a:spcAft>
              <a:buClr>
                <a:schemeClr val="dk1"/>
              </a:buClr>
              <a:buSzPts val="3600"/>
              <a:buChar char="⊹"/>
              <a:defRPr sz="3600"/>
            </a:lvl1pPr>
            <a:lvl2pPr indent="-457200" lvl="1" marL="914400" rtl="0" algn="l">
              <a:lnSpc>
                <a:spcPct val="115000"/>
              </a:lnSpc>
              <a:spcBef>
                <a:spcPts val="800"/>
              </a:spcBef>
              <a:spcAft>
                <a:spcPts val="0"/>
              </a:spcAft>
              <a:buClr>
                <a:schemeClr val="dk1"/>
              </a:buClr>
              <a:buSzPts val="3600"/>
              <a:buChar char="×"/>
              <a:defRPr sz="3600"/>
            </a:lvl2pPr>
            <a:lvl3pPr indent="-457200" lvl="2" marL="1371600" rtl="0" algn="l">
              <a:lnSpc>
                <a:spcPct val="115000"/>
              </a:lnSpc>
              <a:spcBef>
                <a:spcPts val="800"/>
              </a:spcBef>
              <a:spcAft>
                <a:spcPts val="0"/>
              </a:spcAft>
              <a:buClr>
                <a:schemeClr val="dk1"/>
              </a:buClr>
              <a:buSzPts val="3600"/>
              <a:buChar char="⬩"/>
              <a:defRPr sz="3600"/>
            </a:lvl3pPr>
            <a:lvl4pPr indent="-457200" lvl="3" marL="1828800" rtl="0" algn="l">
              <a:lnSpc>
                <a:spcPct val="115000"/>
              </a:lnSpc>
              <a:spcBef>
                <a:spcPts val="800"/>
              </a:spcBef>
              <a:spcAft>
                <a:spcPts val="0"/>
              </a:spcAft>
              <a:buSzPts val="3600"/>
              <a:buChar char="●"/>
              <a:defRPr sz="3600"/>
            </a:lvl4pPr>
            <a:lvl5pPr indent="-457200" lvl="4" marL="2286000" rtl="0" algn="l">
              <a:lnSpc>
                <a:spcPct val="115000"/>
              </a:lnSpc>
              <a:spcBef>
                <a:spcPts val="800"/>
              </a:spcBef>
              <a:spcAft>
                <a:spcPts val="0"/>
              </a:spcAft>
              <a:buSzPts val="3600"/>
              <a:buChar char="○"/>
              <a:defRPr sz="3600"/>
            </a:lvl5pPr>
            <a:lvl6pPr indent="-457200" lvl="5" marL="2743200" rtl="0" algn="l">
              <a:lnSpc>
                <a:spcPct val="115000"/>
              </a:lnSpc>
              <a:spcBef>
                <a:spcPts val="800"/>
              </a:spcBef>
              <a:spcAft>
                <a:spcPts val="0"/>
              </a:spcAft>
              <a:buSzPts val="3600"/>
              <a:buChar char="■"/>
              <a:defRPr sz="3600"/>
            </a:lvl6pPr>
            <a:lvl7pPr indent="-457200" lvl="6" marL="3200400" rtl="0" algn="l">
              <a:lnSpc>
                <a:spcPct val="115000"/>
              </a:lnSpc>
              <a:spcBef>
                <a:spcPts val="800"/>
              </a:spcBef>
              <a:spcAft>
                <a:spcPts val="0"/>
              </a:spcAft>
              <a:buSzPts val="3600"/>
              <a:buChar char="●"/>
              <a:defRPr sz="3600"/>
            </a:lvl7pPr>
            <a:lvl8pPr indent="-457200" lvl="7" marL="3657600" rtl="0" algn="l">
              <a:lnSpc>
                <a:spcPct val="115000"/>
              </a:lnSpc>
              <a:spcBef>
                <a:spcPts val="800"/>
              </a:spcBef>
              <a:spcAft>
                <a:spcPts val="0"/>
              </a:spcAft>
              <a:buSzPts val="3600"/>
              <a:buChar char="○"/>
              <a:defRPr sz="3600"/>
            </a:lvl8pPr>
            <a:lvl9pPr indent="-457200" lvl="8" marL="4114800" rtl="0" algn="l">
              <a:lnSpc>
                <a:spcPct val="115000"/>
              </a:lnSpc>
              <a:spcBef>
                <a:spcPts val="800"/>
              </a:spcBef>
              <a:spcAft>
                <a:spcPts val="800"/>
              </a:spcAft>
              <a:buSzPts val="3600"/>
              <a:buChar char="■"/>
              <a:defRPr sz="3600"/>
            </a:lvl9pPr>
          </a:lstStyle>
          <a:p/>
        </p:txBody>
      </p:sp>
      <p:sp>
        <p:nvSpPr>
          <p:cNvPr id="1450" name="Google Shape;1450;p13"/>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accent1"/>
                </a:solidFill>
                <a:latin typeface="Arial"/>
                <a:ea typeface="Arial"/>
                <a:cs typeface="Arial"/>
                <a:sym typeface="Arial"/>
              </a:rPr>
              <a:t>“</a:t>
            </a:r>
            <a:endParaRPr b="1" i="0" sz="6000" u="none" cap="none" strike="noStrike">
              <a:solidFill>
                <a:schemeClr val="accent1"/>
              </a:solidFill>
              <a:latin typeface="Arial"/>
              <a:ea typeface="Arial"/>
              <a:cs typeface="Arial"/>
              <a:sym typeface="Arial"/>
            </a:endParaRPr>
          </a:p>
        </p:txBody>
      </p:sp>
      <p:sp>
        <p:nvSpPr>
          <p:cNvPr id="1451" name="Google Shape;1451;p1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452" name="Google Shape;1452;p13"/>
          <p:cNvGrpSpPr/>
          <p:nvPr/>
        </p:nvGrpSpPr>
        <p:grpSpPr>
          <a:xfrm>
            <a:off x="6196932" y="-29"/>
            <a:ext cx="2985502" cy="4610467"/>
            <a:chOff x="6196932" y="-29"/>
            <a:chExt cx="2985502" cy="4610467"/>
          </a:xfrm>
        </p:grpSpPr>
        <p:grpSp>
          <p:nvGrpSpPr>
            <p:cNvPr id="1453" name="Google Shape;1453;p13"/>
            <p:cNvGrpSpPr/>
            <p:nvPr/>
          </p:nvGrpSpPr>
          <p:grpSpPr>
            <a:xfrm>
              <a:off x="7737774" y="-17"/>
              <a:ext cx="448629" cy="4610455"/>
              <a:chOff x="6798998" y="-1296139"/>
              <a:chExt cx="476555" cy="4897445"/>
            </a:xfrm>
          </p:grpSpPr>
          <p:sp>
            <p:nvSpPr>
              <p:cNvPr id="1454" name="Google Shape;1454;p13"/>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5" name="Google Shape;1455;p13"/>
              <p:cNvSpPr/>
              <p:nvPr/>
            </p:nvSpPr>
            <p:spPr>
              <a:xfrm>
                <a:off x="7026850" y="-1296139"/>
                <a:ext cx="17700" cy="4271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6" name="Google Shape;1456;p13"/>
            <p:cNvGrpSpPr/>
            <p:nvPr/>
          </p:nvGrpSpPr>
          <p:grpSpPr>
            <a:xfrm>
              <a:off x="8636880" y="46"/>
              <a:ext cx="382387" cy="1450044"/>
              <a:chOff x="5578966" y="2422197"/>
              <a:chExt cx="406190" cy="1540306"/>
            </a:xfrm>
          </p:grpSpPr>
          <p:sp>
            <p:nvSpPr>
              <p:cNvPr id="1457" name="Google Shape;1457;p13"/>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8" name="Google Shape;1458;p13"/>
              <p:cNvSpPr/>
              <p:nvPr/>
            </p:nvSpPr>
            <p:spPr>
              <a:xfrm>
                <a:off x="5774600" y="2422197"/>
                <a:ext cx="17700" cy="552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9" name="Google Shape;1459;p13"/>
            <p:cNvGrpSpPr/>
            <p:nvPr/>
          </p:nvGrpSpPr>
          <p:grpSpPr>
            <a:xfrm>
              <a:off x="8035390" y="23"/>
              <a:ext cx="439174" cy="2683137"/>
              <a:chOff x="6176324" y="940075"/>
              <a:chExt cx="466512" cy="2850156"/>
            </a:xfrm>
          </p:grpSpPr>
          <p:sp>
            <p:nvSpPr>
              <p:cNvPr id="1460" name="Google Shape;1460;p1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1" name="Google Shape;1461;p13"/>
              <p:cNvSpPr/>
              <p:nvPr/>
            </p:nvSpPr>
            <p:spPr>
              <a:xfrm>
                <a:off x="6400713" y="940075"/>
                <a:ext cx="17700" cy="2034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2" name="Google Shape;1462;p13"/>
            <p:cNvGrpSpPr/>
            <p:nvPr/>
          </p:nvGrpSpPr>
          <p:grpSpPr>
            <a:xfrm>
              <a:off x="6363037" y="42"/>
              <a:ext cx="160482" cy="1242299"/>
              <a:chOff x="7576714" y="2009363"/>
              <a:chExt cx="170472" cy="1319629"/>
            </a:xfrm>
          </p:grpSpPr>
          <p:sp>
            <p:nvSpPr>
              <p:cNvPr id="1463" name="Google Shape;1463;p13"/>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4" name="Google Shape;1464;p13"/>
              <p:cNvSpPr/>
              <p:nvPr/>
            </p:nvSpPr>
            <p:spPr>
              <a:xfrm>
                <a:off x="7652975" y="2009363"/>
                <a:ext cx="17700" cy="9657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5" name="Google Shape;1465;p13"/>
            <p:cNvGrpSpPr/>
            <p:nvPr/>
          </p:nvGrpSpPr>
          <p:grpSpPr>
            <a:xfrm>
              <a:off x="6999982" y="11"/>
              <a:ext cx="271476" cy="3307838"/>
              <a:chOff x="7883572" y="308161"/>
              <a:chExt cx="288375" cy="3513743"/>
            </a:xfrm>
          </p:grpSpPr>
          <p:sp>
            <p:nvSpPr>
              <p:cNvPr id="1466" name="Google Shape;1466;p13"/>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7" name="Google Shape;1467;p13"/>
              <p:cNvSpPr/>
              <p:nvPr/>
            </p:nvSpPr>
            <p:spPr>
              <a:xfrm>
                <a:off x="8024899" y="308161"/>
                <a:ext cx="17700" cy="2667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8" name="Google Shape;1468;p13"/>
            <p:cNvGrpSpPr/>
            <p:nvPr/>
          </p:nvGrpSpPr>
          <p:grpSpPr>
            <a:xfrm>
              <a:off x="6827961" y="636463"/>
              <a:ext cx="230791" cy="243118"/>
              <a:chOff x="3770248" y="2527300"/>
              <a:chExt cx="180404" cy="190055"/>
            </a:xfrm>
          </p:grpSpPr>
          <p:sp>
            <p:nvSpPr>
              <p:cNvPr id="1469" name="Google Shape;1469;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0" name="Google Shape;1470;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1" name="Google Shape;1471;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2" name="Google Shape;1472;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73" name="Google Shape;1473;p13"/>
            <p:cNvGrpSpPr/>
            <p:nvPr/>
          </p:nvGrpSpPr>
          <p:grpSpPr>
            <a:xfrm>
              <a:off x="8763364" y="2641907"/>
              <a:ext cx="230809" cy="243156"/>
              <a:chOff x="3770248" y="2527300"/>
              <a:chExt cx="180404" cy="190055"/>
            </a:xfrm>
          </p:grpSpPr>
          <p:sp>
            <p:nvSpPr>
              <p:cNvPr id="1474" name="Google Shape;1474;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5" name="Google Shape;1475;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6" name="Google Shape;1476;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7" name="Google Shape;1477;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78" name="Google Shape;1478;p13"/>
            <p:cNvGrpSpPr/>
            <p:nvPr/>
          </p:nvGrpSpPr>
          <p:grpSpPr>
            <a:xfrm rot="5400000">
              <a:off x="8655434" y="4253521"/>
              <a:ext cx="201871" cy="231166"/>
              <a:chOff x="3462796" y="2555878"/>
              <a:chExt cx="157798" cy="180711"/>
            </a:xfrm>
          </p:grpSpPr>
          <p:sp>
            <p:nvSpPr>
              <p:cNvPr id="1479" name="Google Shape;1479;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0" name="Google Shape;1480;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1" name="Google Shape;1481;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2" name="Google Shape;1482;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3" name="Google Shape;1483;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4" name="Google Shape;1484;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85" name="Google Shape;1485;p13"/>
            <p:cNvGrpSpPr/>
            <p:nvPr/>
          </p:nvGrpSpPr>
          <p:grpSpPr>
            <a:xfrm rot="-2700000">
              <a:off x="7375301" y="1863438"/>
              <a:ext cx="169840" cy="178926"/>
              <a:chOff x="3770248" y="2527300"/>
              <a:chExt cx="180404" cy="190055"/>
            </a:xfrm>
          </p:grpSpPr>
          <p:sp>
            <p:nvSpPr>
              <p:cNvPr id="1486" name="Google Shape;1486;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7" name="Google Shape;1487;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8" name="Google Shape;1488;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9" name="Google Shape;1489;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90" name="Google Shape;1490;p13"/>
            <p:cNvGrpSpPr/>
            <p:nvPr/>
          </p:nvGrpSpPr>
          <p:grpSpPr>
            <a:xfrm>
              <a:off x="6800135" y="22"/>
              <a:ext cx="985363" cy="1665685"/>
              <a:chOff x="2484475" y="1329454"/>
              <a:chExt cx="1046700" cy="1769371"/>
            </a:xfrm>
          </p:grpSpPr>
          <p:sp>
            <p:nvSpPr>
              <p:cNvPr id="1491" name="Google Shape;1491;p13"/>
              <p:cNvSpPr/>
              <p:nvPr/>
            </p:nvSpPr>
            <p:spPr>
              <a:xfrm>
                <a:off x="2484475" y="2052125"/>
                <a:ext cx="1046700" cy="10467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3"/>
              <p:cNvSpPr/>
              <p:nvPr/>
            </p:nvSpPr>
            <p:spPr>
              <a:xfrm>
                <a:off x="2643144" y="2210793"/>
                <a:ext cx="729300" cy="7293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3" name="Google Shape;1493;p13"/>
              <p:cNvGrpSpPr/>
              <p:nvPr/>
            </p:nvGrpSpPr>
            <p:grpSpPr>
              <a:xfrm>
                <a:off x="2769705" y="1329454"/>
                <a:ext cx="510180" cy="1483501"/>
                <a:chOff x="1818382" y="2433081"/>
                <a:chExt cx="466728" cy="1357150"/>
              </a:xfrm>
            </p:grpSpPr>
            <p:grpSp>
              <p:nvGrpSpPr>
                <p:cNvPr id="1494" name="Google Shape;1494;p13"/>
                <p:cNvGrpSpPr/>
                <p:nvPr/>
              </p:nvGrpSpPr>
              <p:grpSpPr>
                <a:xfrm>
                  <a:off x="1818382" y="2971595"/>
                  <a:ext cx="466728" cy="818636"/>
                  <a:chOff x="1818382" y="2942618"/>
                  <a:chExt cx="466728" cy="818636"/>
                </a:xfrm>
              </p:grpSpPr>
              <p:sp>
                <p:nvSpPr>
                  <p:cNvPr id="1495" name="Google Shape;1495;p13"/>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6" name="Google Shape;1496;p13"/>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7" name="Google Shape;1497;p13"/>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98" name="Google Shape;1498;p13"/>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9" name="Google Shape;1499;p13"/>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0" name="Google Shape;1500;p13"/>
            <p:cNvGrpSpPr/>
            <p:nvPr/>
          </p:nvGrpSpPr>
          <p:grpSpPr>
            <a:xfrm>
              <a:off x="8330194" y="-10"/>
              <a:ext cx="852241" cy="2641272"/>
              <a:chOff x="3961868" y="-891976"/>
              <a:chExt cx="905291" cy="2805685"/>
            </a:xfrm>
          </p:grpSpPr>
          <p:grpSp>
            <p:nvGrpSpPr>
              <p:cNvPr id="1501" name="Google Shape;1501;p13"/>
              <p:cNvGrpSpPr/>
              <p:nvPr/>
            </p:nvGrpSpPr>
            <p:grpSpPr>
              <a:xfrm>
                <a:off x="3961868" y="1008418"/>
                <a:ext cx="905291" cy="905291"/>
                <a:chOff x="764100" y="3623300"/>
                <a:chExt cx="1046700" cy="1046700"/>
              </a:xfrm>
            </p:grpSpPr>
            <p:sp>
              <p:nvSpPr>
                <p:cNvPr id="1502" name="Google Shape;1502;p13"/>
                <p:cNvSpPr/>
                <p:nvPr/>
              </p:nvSpPr>
              <p:spPr>
                <a:xfrm>
                  <a:off x="764100" y="3623300"/>
                  <a:ext cx="1046700" cy="10467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3"/>
                <p:cNvSpPr/>
                <p:nvPr/>
              </p:nvSpPr>
              <p:spPr>
                <a:xfrm>
                  <a:off x="922769" y="3781968"/>
                  <a:ext cx="729300" cy="7293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4" name="Google Shape;1504;p13"/>
              <p:cNvGrpSpPr/>
              <p:nvPr/>
            </p:nvGrpSpPr>
            <p:grpSpPr>
              <a:xfrm>
                <a:off x="4155317" y="-891976"/>
                <a:ext cx="522826" cy="2613070"/>
                <a:chOff x="2447534" y="1219291"/>
                <a:chExt cx="478297" cy="2390513"/>
              </a:xfrm>
            </p:grpSpPr>
            <p:grpSp>
              <p:nvGrpSpPr>
                <p:cNvPr id="1505" name="Google Shape;1505;p13"/>
                <p:cNvGrpSpPr/>
                <p:nvPr/>
              </p:nvGrpSpPr>
              <p:grpSpPr>
                <a:xfrm>
                  <a:off x="2447534" y="1219291"/>
                  <a:ext cx="478297" cy="2390513"/>
                  <a:chOff x="2447534" y="1219291"/>
                  <a:chExt cx="478297" cy="2390513"/>
                </a:xfrm>
              </p:grpSpPr>
              <p:grpSp>
                <p:nvGrpSpPr>
                  <p:cNvPr id="1506" name="Google Shape;1506;p13"/>
                  <p:cNvGrpSpPr/>
                  <p:nvPr/>
                </p:nvGrpSpPr>
                <p:grpSpPr>
                  <a:xfrm>
                    <a:off x="2447534" y="2971595"/>
                    <a:ext cx="478297" cy="638209"/>
                    <a:chOff x="2447534" y="3081786"/>
                    <a:chExt cx="478297" cy="638209"/>
                  </a:xfrm>
                </p:grpSpPr>
                <p:sp>
                  <p:nvSpPr>
                    <p:cNvPr id="1507" name="Google Shape;1507;p13"/>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8" name="Google Shape;1508;p13"/>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9" name="Google Shape;1509;p13"/>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10" name="Google Shape;1510;p13"/>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1" name="Google Shape;1511;p13"/>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3"/>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13" name="Google Shape;1513;p13"/>
            <p:cNvGrpSpPr/>
            <p:nvPr/>
          </p:nvGrpSpPr>
          <p:grpSpPr>
            <a:xfrm>
              <a:off x="7811776" y="-2"/>
              <a:ext cx="492189" cy="1837863"/>
              <a:chOff x="5194218" y="-536312"/>
              <a:chExt cx="522827" cy="1952266"/>
            </a:xfrm>
          </p:grpSpPr>
          <p:grpSp>
            <p:nvGrpSpPr>
              <p:cNvPr id="1514" name="Google Shape;1514;p13"/>
              <p:cNvGrpSpPr/>
              <p:nvPr/>
            </p:nvGrpSpPr>
            <p:grpSpPr>
              <a:xfrm>
                <a:off x="5194218" y="893128"/>
                <a:ext cx="522827" cy="522827"/>
                <a:chOff x="764100" y="3623300"/>
                <a:chExt cx="1046700" cy="1046700"/>
              </a:xfrm>
            </p:grpSpPr>
            <p:sp>
              <p:nvSpPr>
                <p:cNvPr id="1515" name="Google Shape;1515;p13"/>
                <p:cNvSpPr/>
                <p:nvPr/>
              </p:nvSpPr>
              <p:spPr>
                <a:xfrm>
                  <a:off x="764100" y="3623300"/>
                  <a:ext cx="1046700" cy="10467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3"/>
                <p:cNvSpPr/>
                <p:nvPr/>
              </p:nvSpPr>
              <p:spPr>
                <a:xfrm>
                  <a:off x="922769" y="3781968"/>
                  <a:ext cx="729300" cy="7293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7" name="Google Shape;1517;p13"/>
              <p:cNvGrpSpPr/>
              <p:nvPr/>
            </p:nvGrpSpPr>
            <p:grpSpPr>
              <a:xfrm>
                <a:off x="5371918" y="-536312"/>
                <a:ext cx="182209" cy="1814066"/>
                <a:chOff x="3305183" y="1663032"/>
                <a:chExt cx="166690" cy="1659561"/>
              </a:xfrm>
            </p:grpSpPr>
            <p:grpSp>
              <p:nvGrpSpPr>
                <p:cNvPr id="1518" name="Google Shape;1518;p13"/>
                <p:cNvGrpSpPr/>
                <p:nvPr/>
              </p:nvGrpSpPr>
              <p:grpSpPr>
                <a:xfrm>
                  <a:off x="3305183" y="1663032"/>
                  <a:ext cx="166690" cy="1659561"/>
                  <a:chOff x="3305183" y="1663032"/>
                  <a:chExt cx="166690" cy="1659561"/>
                </a:xfrm>
              </p:grpSpPr>
              <p:grpSp>
                <p:nvGrpSpPr>
                  <p:cNvPr id="1519" name="Google Shape;1519;p13"/>
                  <p:cNvGrpSpPr/>
                  <p:nvPr/>
                </p:nvGrpSpPr>
                <p:grpSpPr>
                  <a:xfrm>
                    <a:off x="3305183" y="2971595"/>
                    <a:ext cx="166690" cy="350998"/>
                    <a:chOff x="3305183" y="3146560"/>
                    <a:chExt cx="166690" cy="350998"/>
                  </a:xfrm>
                </p:grpSpPr>
                <p:sp>
                  <p:nvSpPr>
                    <p:cNvPr id="1520" name="Google Shape;1520;p1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1" name="Google Shape;1521;p1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2" name="Google Shape;1522;p1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23" name="Google Shape;1523;p13"/>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4" name="Google Shape;1524;p1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25" name="Google Shape;1525;p13"/>
            <p:cNvGrpSpPr/>
            <p:nvPr/>
          </p:nvGrpSpPr>
          <p:grpSpPr>
            <a:xfrm>
              <a:off x="8018879" y="-29"/>
              <a:ext cx="810166" cy="4470272"/>
              <a:chOff x="7824797" y="-1724181"/>
              <a:chExt cx="860597" cy="4748536"/>
            </a:xfrm>
          </p:grpSpPr>
          <p:grpSp>
            <p:nvGrpSpPr>
              <p:cNvPr id="1526" name="Google Shape;1526;p13"/>
              <p:cNvGrpSpPr/>
              <p:nvPr/>
            </p:nvGrpSpPr>
            <p:grpSpPr>
              <a:xfrm>
                <a:off x="7824797" y="1891930"/>
                <a:ext cx="860597" cy="1132425"/>
                <a:chOff x="764100" y="3623300"/>
                <a:chExt cx="1046700" cy="1046700"/>
              </a:xfrm>
            </p:grpSpPr>
            <p:sp>
              <p:nvSpPr>
                <p:cNvPr id="1527" name="Google Shape;1527;p13"/>
                <p:cNvSpPr/>
                <p:nvPr/>
              </p:nvSpPr>
              <p:spPr>
                <a:xfrm>
                  <a:off x="764100" y="3623300"/>
                  <a:ext cx="1046700" cy="10467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3"/>
                <p:cNvSpPr/>
                <p:nvPr/>
              </p:nvSpPr>
              <p:spPr>
                <a:xfrm>
                  <a:off x="922769" y="3781968"/>
                  <a:ext cx="729300" cy="7293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9" name="Google Shape;1529;p13"/>
              <p:cNvGrpSpPr/>
              <p:nvPr/>
            </p:nvGrpSpPr>
            <p:grpSpPr>
              <a:xfrm>
                <a:off x="8100550" y="-1724181"/>
                <a:ext cx="300376" cy="4529866"/>
                <a:chOff x="3792712" y="-322375"/>
                <a:chExt cx="274793" cy="4144055"/>
              </a:xfrm>
            </p:grpSpPr>
            <p:grpSp>
              <p:nvGrpSpPr>
                <p:cNvPr id="1530" name="Google Shape;1530;p13"/>
                <p:cNvGrpSpPr/>
                <p:nvPr/>
              </p:nvGrpSpPr>
              <p:grpSpPr>
                <a:xfrm>
                  <a:off x="3792712" y="-322375"/>
                  <a:ext cx="274793" cy="4144055"/>
                  <a:chOff x="3792712" y="-322375"/>
                  <a:chExt cx="274793" cy="4144055"/>
                </a:xfrm>
              </p:grpSpPr>
              <p:grpSp>
                <p:nvGrpSpPr>
                  <p:cNvPr id="1531" name="Google Shape;1531;p13"/>
                  <p:cNvGrpSpPr/>
                  <p:nvPr/>
                </p:nvGrpSpPr>
                <p:grpSpPr>
                  <a:xfrm>
                    <a:off x="3792712" y="2971595"/>
                    <a:ext cx="274793" cy="850085"/>
                    <a:chOff x="3792712" y="2879468"/>
                    <a:chExt cx="274793" cy="850085"/>
                  </a:xfrm>
                </p:grpSpPr>
                <p:sp>
                  <p:nvSpPr>
                    <p:cNvPr id="1532" name="Google Shape;1532;p13"/>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3" name="Google Shape;1533;p13"/>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4" name="Google Shape;1534;p13"/>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35" name="Google Shape;1535;p13"/>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6" name="Google Shape;1536;p13"/>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3"/>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38" name="Google Shape;1538;p13"/>
            <p:cNvGrpSpPr/>
            <p:nvPr/>
          </p:nvGrpSpPr>
          <p:grpSpPr>
            <a:xfrm>
              <a:off x="7184797" y="-17"/>
              <a:ext cx="985363" cy="3905970"/>
              <a:chOff x="1192601" y="-1724180"/>
              <a:chExt cx="1046700" cy="4149108"/>
            </a:xfrm>
          </p:grpSpPr>
          <p:grpSp>
            <p:nvGrpSpPr>
              <p:cNvPr id="1539" name="Google Shape;1539;p13"/>
              <p:cNvGrpSpPr/>
              <p:nvPr/>
            </p:nvGrpSpPr>
            <p:grpSpPr>
              <a:xfrm>
                <a:off x="1192601" y="1378228"/>
                <a:ext cx="1046700" cy="1046700"/>
                <a:chOff x="764100" y="3623300"/>
                <a:chExt cx="1046700" cy="1046700"/>
              </a:xfrm>
            </p:grpSpPr>
            <p:sp>
              <p:nvSpPr>
                <p:cNvPr id="1540" name="Google Shape;1540;p13"/>
                <p:cNvSpPr/>
                <p:nvPr/>
              </p:nvSpPr>
              <p:spPr>
                <a:xfrm>
                  <a:off x="764100" y="3623300"/>
                  <a:ext cx="1046700" cy="10467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3"/>
                <p:cNvSpPr/>
                <p:nvPr/>
              </p:nvSpPr>
              <p:spPr>
                <a:xfrm>
                  <a:off x="922769" y="3781968"/>
                  <a:ext cx="729300" cy="7293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2" name="Google Shape;1542;p13"/>
              <p:cNvGrpSpPr/>
              <p:nvPr/>
            </p:nvGrpSpPr>
            <p:grpSpPr>
              <a:xfrm>
                <a:off x="1417979" y="-1724180"/>
                <a:ext cx="580390" cy="3855366"/>
                <a:chOff x="522260" y="372820"/>
                <a:chExt cx="530958" cy="3527002"/>
              </a:xfrm>
            </p:grpSpPr>
            <p:grpSp>
              <p:nvGrpSpPr>
                <p:cNvPr id="1543" name="Google Shape;1543;p13"/>
                <p:cNvGrpSpPr/>
                <p:nvPr/>
              </p:nvGrpSpPr>
              <p:grpSpPr>
                <a:xfrm>
                  <a:off x="522260" y="372820"/>
                  <a:ext cx="530958" cy="3527002"/>
                  <a:chOff x="522260" y="372820"/>
                  <a:chExt cx="530958" cy="3527002"/>
                </a:xfrm>
              </p:grpSpPr>
              <p:grpSp>
                <p:nvGrpSpPr>
                  <p:cNvPr id="1544" name="Google Shape;1544;p13"/>
                  <p:cNvGrpSpPr/>
                  <p:nvPr/>
                </p:nvGrpSpPr>
                <p:grpSpPr>
                  <a:xfrm>
                    <a:off x="522260" y="2971595"/>
                    <a:ext cx="530958" cy="928227"/>
                    <a:chOff x="522260" y="2971595"/>
                    <a:chExt cx="530958" cy="928227"/>
                  </a:xfrm>
                </p:grpSpPr>
                <p:sp>
                  <p:nvSpPr>
                    <p:cNvPr id="1545" name="Google Shape;1545;p13"/>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6" name="Google Shape;1546;p13"/>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7" name="Google Shape;1547;p13"/>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8" name="Google Shape;1548;p13"/>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49" name="Google Shape;1549;p13"/>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0" name="Google Shape;1550;p13"/>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51" name="Google Shape;1551;p13"/>
            <p:cNvGrpSpPr/>
            <p:nvPr/>
          </p:nvGrpSpPr>
          <p:grpSpPr>
            <a:xfrm>
              <a:off x="6196932" y="7"/>
              <a:ext cx="985363" cy="2629685"/>
              <a:chOff x="6010934" y="1"/>
              <a:chExt cx="1046700" cy="2793377"/>
            </a:xfrm>
          </p:grpSpPr>
          <p:grpSp>
            <p:nvGrpSpPr>
              <p:cNvPr id="1552" name="Google Shape;1552;p13"/>
              <p:cNvGrpSpPr/>
              <p:nvPr/>
            </p:nvGrpSpPr>
            <p:grpSpPr>
              <a:xfrm>
                <a:off x="6010934" y="1746678"/>
                <a:ext cx="1046700" cy="1046700"/>
                <a:chOff x="764100" y="3623300"/>
                <a:chExt cx="1046700" cy="1046700"/>
              </a:xfrm>
            </p:grpSpPr>
            <p:sp>
              <p:nvSpPr>
                <p:cNvPr id="1553" name="Google Shape;1553;p13"/>
                <p:cNvSpPr/>
                <p:nvPr/>
              </p:nvSpPr>
              <p:spPr>
                <a:xfrm>
                  <a:off x="764100" y="3623300"/>
                  <a:ext cx="1046700" cy="10467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3"/>
                <p:cNvSpPr/>
                <p:nvPr/>
              </p:nvSpPr>
              <p:spPr>
                <a:xfrm>
                  <a:off x="922769" y="3781968"/>
                  <a:ext cx="729300" cy="729300"/>
                </a:xfrm>
                <a:prstGeom prst="ellipse">
                  <a:avLst/>
                </a:prstGeom>
                <a:solidFill>
                  <a:srgbClr val="FFFFFF">
                    <a:alpha val="133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5" name="Google Shape;1555;p13"/>
              <p:cNvGrpSpPr/>
              <p:nvPr/>
            </p:nvGrpSpPr>
            <p:grpSpPr>
              <a:xfrm>
                <a:off x="6308748" y="1"/>
                <a:ext cx="441786" cy="2571886"/>
                <a:chOff x="1121941" y="1609666"/>
                <a:chExt cx="404159" cy="2352837"/>
              </a:xfrm>
            </p:grpSpPr>
            <p:grpSp>
              <p:nvGrpSpPr>
                <p:cNvPr id="1556" name="Google Shape;1556;p13"/>
                <p:cNvGrpSpPr/>
                <p:nvPr/>
              </p:nvGrpSpPr>
              <p:grpSpPr>
                <a:xfrm>
                  <a:off x="1121941" y="1609666"/>
                  <a:ext cx="404159" cy="2352837"/>
                  <a:chOff x="1121941" y="1609666"/>
                  <a:chExt cx="404159" cy="2352837"/>
                </a:xfrm>
              </p:grpSpPr>
              <p:grpSp>
                <p:nvGrpSpPr>
                  <p:cNvPr id="1557" name="Google Shape;1557;p13"/>
                  <p:cNvGrpSpPr/>
                  <p:nvPr/>
                </p:nvGrpSpPr>
                <p:grpSpPr>
                  <a:xfrm>
                    <a:off x="1121941" y="2971595"/>
                    <a:ext cx="404159" cy="990908"/>
                    <a:chOff x="1121941" y="2969319"/>
                    <a:chExt cx="404159" cy="990908"/>
                  </a:xfrm>
                </p:grpSpPr>
                <p:sp>
                  <p:nvSpPr>
                    <p:cNvPr id="1558" name="Google Shape;1558;p13"/>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9" name="Google Shape;1559;p13"/>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0" name="Google Shape;1560;p13"/>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1" name="Google Shape;1561;p13"/>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62" name="Google Shape;1562;p13"/>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3" name="Google Shape;1563;p13"/>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3"/>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3"/>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3"/>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67" name="Google Shape;1567;p13"/>
            <p:cNvGrpSpPr/>
            <p:nvPr/>
          </p:nvGrpSpPr>
          <p:grpSpPr>
            <a:xfrm>
              <a:off x="7192740" y="3730346"/>
              <a:ext cx="148551" cy="170121"/>
              <a:chOff x="3462796" y="2555878"/>
              <a:chExt cx="157798" cy="180711"/>
            </a:xfrm>
          </p:grpSpPr>
          <p:sp>
            <p:nvSpPr>
              <p:cNvPr id="1568" name="Google Shape;1568;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9" name="Google Shape;1569;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0" name="Google Shape;1570;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1" name="Google Shape;1571;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2" name="Google Shape;1572;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3" name="Google Shape;1573;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16" name="Shape 16"/>
        <p:cNvGrpSpPr/>
        <p:nvPr/>
      </p:nvGrpSpPr>
      <p:grpSpPr>
        <a:xfrm>
          <a:off x="0" y="0"/>
          <a:ext cx="0" cy="0"/>
          <a:chOff x="0" y="0"/>
          <a:chExt cx="0" cy="0"/>
        </a:xfrm>
      </p:grpSpPr>
      <p:grpSp>
        <p:nvGrpSpPr>
          <p:cNvPr id="17" name="Google Shape;17;p3"/>
          <p:cNvGrpSpPr/>
          <p:nvPr/>
        </p:nvGrpSpPr>
        <p:grpSpPr>
          <a:xfrm>
            <a:off x="561639" y="0"/>
            <a:ext cx="406192" cy="3254913"/>
            <a:chOff x="6176324" y="51530"/>
            <a:chExt cx="466512" cy="3738701"/>
          </a:xfrm>
        </p:grpSpPr>
        <p:sp>
          <p:nvSpPr>
            <p:cNvPr id="18" name="Google Shape;18;p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 name="Google Shape;19;p3"/>
            <p:cNvSpPr/>
            <p:nvPr/>
          </p:nvSpPr>
          <p:spPr>
            <a:xfrm>
              <a:off x="6400725" y="51530"/>
              <a:ext cx="17700" cy="29235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 name="Google Shape;20;p3"/>
          <p:cNvGrpSpPr/>
          <p:nvPr/>
        </p:nvGrpSpPr>
        <p:grpSpPr>
          <a:xfrm>
            <a:off x="7060395" y="1"/>
            <a:ext cx="514087" cy="1914307"/>
            <a:chOff x="4897958" y="1976913"/>
            <a:chExt cx="514087" cy="1914307"/>
          </a:xfrm>
        </p:grpSpPr>
        <p:sp>
          <p:nvSpPr>
            <p:cNvPr id="21" name="Google Shape;21;p3"/>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 name="Google Shape;22;p3"/>
            <p:cNvSpPr/>
            <p:nvPr/>
          </p:nvSpPr>
          <p:spPr>
            <a:xfrm>
              <a:off x="5157463" y="1976913"/>
              <a:ext cx="17700" cy="998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3"/>
          <p:cNvGrpSpPr/>
          <p:nvPr/>
        </p:nvGrpSpPr>
        <p:grpSpPr>
          <a:xfrm>
            <a:off x="3332641" y="-8"/>
            <a:ext cx="406190" cy="1834361"/>
            <a:chOff x="5578966" y="2128142"/>
            <a:chExt cx="406190" cy="1834361"/>
          </a:xfrm>
        </p:grpSpPr>
        <p:sp>
          <p:nvSpPr>
            <p:cNvPr id="24" name="Google Shape;24;p3"/>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 name="Google Shape;25;p3"/>
            <p:cNvSpPr/>
            <p:nvPr/>
          </p:nvSpPr>
          <p:spPr>
            <a:xfrm>
              <a:off x="5774600" y="2128142"/>
              <a:ext cx="17700" cy="846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4925761" y="-4"/>
            <a:ext cx="466512" cy="2651935"/>
            <a:chOff x="6176324" y="1138296"/>
            <a:chExt cx="466512" cy="2651935"/>
          </a:xfrm>
        </p:grpSpPr>
        <p:sp>
          <p:nvSpPr>
            <p:cNvPr id="27" name="Google Shape;27;p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 name="Google Shape;28;p3"/>
            <p:cNvSpPr/>
            <p:nvPr/>
          </p:nvSpPr>
          <p:spPr>
            <a:xfrm>
              <a:off x="6400713" y="1138296"/>
              <a:ext cx="17700" cy="18366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 name="Google Shape;29;p3"/>
          <p:cNvGrpSpPr/>
          <p:nvPr/>
        </p:nvGrpSpPr>
        <p:grpSpPr>
          <a:xfrm>
            <a:off x="1172323" y="1"/>
            <a:ext cx="476555" cy="1769343"/>
            <a:chOff x="6798998" y="1831963"/>
            <a:chExt cx="476555" cy="1769343"/>
          </a:xfrm>
        </p:grpSpPr>
        <p:sp>
          <p:nvSpPr>
            <p:cNvPr id="30" name="Google Shape;30;p3"/>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 name="Google Shape;31;p3"/>
            <p:cNvSpPr/>
            <p:nvPr/>
          </p:nvSpPr>
          <p:spPr>
            <a:xfrm>
              <a:off x="7026850" y="1831963"/>
              <a:ext cx="17700" cy="1143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 name="Google Shape;32;p3"/>
          <p:cNvGrpSpPr/>
          <p:nvPr/>
        </p:nvGrpSpPr>
        <p:grpSpPr>
          <a:xfrm>
            <a:off x="8514939" y="0"/>
            <a:ext cx="170472" cy="2234029"/>
            <a:chOff x="7576714" y="1094963"/>
            <a:chExt cx="170472" cy="2234029"/>
          </a:xfrm>
        </p:grpSpPr>
        <p:sp>
          <p:nvSpPr>
            <p:cNvPr id="33" name="Google Shape;33;p3"/>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 name="Google Shape;34;p3"/>
            <p:cNvSpPr/>
            <p:nvPr/>
          </p:nvSpPr>
          <p:spPr>
            <a:xfrm>
              <a:off x="7652975" y="1094963"/>
              <a:ext cx="17700" cy="1880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 name="Google Shape;35;p3"/>
          <p:cNvGrpSpPr/>
          <p:nvPr/>
        </p:nvGrpSpPr>
        <p:grpSpPr>
          <a:xfrm>
            <a:off x="2295272" y="0"/>
            <a:ext cx="288375" cy="2884716"/>
            <a:chOff x="7883572" y="937188"/>
            <a:chExt cx="288375" cy="2884716"/>
          </a:xfrm>
        </p:grpSpPr>
        <p:sp>
          <p:nvSpPr>
            <p:cNvPr id="36" name="Google Shape;36;p3"/>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 name="Google Shape;37;p3"/>
            <p:cNvSpPr/>
            <p:nvPr/>
          </p:nvSpPr>
          <p:spPr>
            <a:xfrm>
              <a:off x="8024900" y="937188"/>
              <a:ext cx="17700" cy="2037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 name="Google Shape;38;p3"/>
          <p:cNvGrpSpPr/>
          <p:nvPr/>
        </p:nvGrpSpPr>
        <p:grpSpPr>
          <a:xfrm>
            <a:off x="1140646" y="293240"/>
            <a:ext cx="157798" cy="180711"/>
            <a:chOff x="3462796" y="2555878"/>
            <a:chExt cx="157798" cy="180711"/>
          </a:xfrm>
        </p:grpSpPr>
        <p:sp>
          <p:nvSpPr>
            <p:cNvPr id="39" name="Google Shape;39;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 name="Google Shape;40;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 name="Google Shape;41;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 name="Google Shape;42;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 name="Google Shape;44;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5" name="Google Shape;45;p3"/>
          <p:cNvGrpSpPr/>
          <p:nvPr/>
        </p:nvGrpSpPr>
        <p:grpSpPr>
          <a:xfrm>
            <a:off x="4022411" y="1914288"/>
            <a:ext cx="180404" cy="190055"/>
            <a:chOff x="3770248" y="2527300"/>
            <a:chExt cx="180404" cy="190055"/>
          </a:xfrm>
        </p:grpSpPr>
        <p:sp>
          <p:nvSpPr>
            <p:cNvPr id="46" name="Google Shape;46;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 name="Google Shape;47;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 name="Google Shape;48;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0" name="Google Shape;50;p3"/>
          <p:cNvGrpSpPr/>
          <p:nvPr/>
        </p:nvGrpSpPr>
        <p:grpSpPr>
          <a:xfrm>
            <a:off x="7394864" y="516070"/>
            <a:ext cx="214463" cy="245604"/>
            <a:chOff x="3462796" y="2555878"/>
            <a:chExt cx="157798" cy="180711"/>
          </a:xfrm>
        </p:grpSpPr>
        <p:sp>
          <p:nvSpPr>
            <p:cNvPr id="51" name="Google Shape;51;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 name="Google Shape;54;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 name="Google Shape;55;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 name="Google Shape;56;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7" name="Google Shape;57;p3"/>
          <p:cNvGrpSpPr/>
          <p:nvPr/>
        </p:nvGrpSpPr>
        <p:grpSpPr>
          <a:xfrm>
            <a:off x="5968644" y="2524138"/>
            <a:ext cx="245187" cy="258304"/>
            <a:chOff x="3770248" y="2527300"/>
            <a:chExt cx="180404" cy="190055"/>
          </a:xfrm>
        </p:grpSpPr>
        <p:sp>
          <p:nvSpPr>
            <p:cNvPr id="58" name="Google Shape;58;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 name="Google Shape;59;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 name="Google Shape;60;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 name="Google Shape;61;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2" name="Google Shape;62;p3"/>
          <p:cNvGrpSpPr/>
          <p:nvPr/>
        </p:nvGrpSpPr>
        <p:grpSpPr>
          <a:xfrm rot="5400000">
            <a:off x="5717697" y="1234087"/>
            <a:ext cx="214448" cy="245568"/>
            <a:chOff x="3462796" y="2555878"/>
            <a:chExt cx="157798" cy="180711"/>
          </a:xfrm>
        </p:grpSpPr>
        <p:sp>
          <p:nvSpPr>
            <p:cNvPr id="63" name="Google Shape;63;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 name="Google Shape;65;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 name="Google Shape;66;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 name="Google Shape;67;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9" name="Google Shape;69;p3"/>
          <p:cNvGrpSpPr/>
          <p:nvPr/>
        </p:nvGrpSpPr>
        <p:grpSpPr>
          <a:xfrm>
            <a:off x="338248" y="3028088"/>
            <a:ext cx="180404" cy="190055"/>
            <a:chOff x="3770248" y="2527300"/>
            <a:chExt cx="180404" cy="190055"/>
          </a:xfrm>
        </p:grpSpPr>
        <p:sp>
          <p:nvSpPr>
            <p:cNvPr id="70" name="Google Shape;70;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 name="Google Shape;71;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 name="Google Shape;72;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4" name="Google Shape;74;p3"/>
          <p:cNvSpPr txBox="1"/>
          <p:nvPr>
            <p:ph type="ctrTitle"/>
          </p:nvPr>
        </p:nvSpPr>
        <p:spPr>
          <a:xfrm>
            <a:off x="855300" y="3382225"/>
            <a:ext cx="7433400" cy="810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lvl1pPr lvl="0"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1pPr>
            <a:lvl2pPr lvl="1"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2pPr>
            <a:lvl3pPr lvl="2"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3pPr>
            <a:lvl4pPr lvl="3"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4pPr>
            <a:lvl5pPr lvl="4"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5pPr>
            <a:lvl6pPr lvl="5"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6pPr>
            <a:lvl7pPr lvl="6"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7pPr>
            <a:lvl8pPr lvl="7"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8pPr>
            <a:lvl9pPr lvl="8"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9pPr>
          </a:lstStyle>
          <a:p/>
        </p:txBody>
      </p:sp>
      <p:grpSp>
        <p:nvGrpSpPr>
          <p:cNvPr id="75" name="Google Shape;75;p3"/>
          <p:cNvGrpSpPr/>
          <p:nvPr/>
        </p:nvGrpSpPr>
        <p:grpSpPr>
          <a:xfrm rot="-2700000">
            <a:off x="8555730" y="2841622"/>
            <a:ext cx="180402" cy="190053"/>
            <a:chOff x="3770248" y="2527300"/>
            <a:chExt cx="180404" cy="190055"/>
          </a:xfrm>
        </p:grpSpPr>
        <p:sp>
          <p:nvSpPr>
            <p:cNvPr id="76" name="Google Shape;76;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 name="Google Shape;78;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0" name="Google Shape;80;p3"/>
          <p:cNvGrpSpPr/>
          <p:nvPr/>
        </p:nvGrpSpPr>
        <p:grpSpPr>
          <a:xfrm>
            <a:off x="2484475" y="3"/>
            <a:ext cx="1046700" cy="3098822"/>
            <a:chOff x="2484475" y="3"/>
            <a:chExt cx="1046700" cy="3098822"/>
          </a:xfrm>
        </p:grpSpPr>
        <p:sp>
          <p:nvSpPr>
            <p:cNvPr id="81" name="Google Shape;81;p3"/>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 name="Google Shape;83;p3"/>
            <p:cNvGrpSpPr/>
            <p:nvPr/>
          </p:nvGrpSpPr>
          <p:grpSpPr>
            <a:xfrm>
              <a:off x="2769703" y="3"/>
              <a:ext cx="510180" cy="2812953"/>
              <a:chOff x="1818382" y="1216859"/>
              <a:chExt cx="466728" cy="2573372"/>
            </a:xfrm>
          </p:grpSpPr>
          <p:grpSp>
            <p:nvGrpSpPr>
              <p:cNvPr id="84" name="Google Shape;84;p3"/>
              <p:cNvGrpSpPr/>
              <p:nvPr/>
            </p:nvGrpSpPr>
            <p:grpSpPr>
              <a:xfrm>
                <a:off x="1818382" y="2971595"/>
                <a:ext cx="466728" cy="818636"/>
                <a:chOff x="1818382" y="2942618"/>
                <a:chExt cx="466728" cy="818636"/>
              </a:xfrm>
            </p:grpSpPr>
            <p:sp>
              <p:nvSpPr>
                <p:cNvPr id="85" name="Google Shape;85;p3"/>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 name="Google Shape;86;p3"/>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 name="Google Shape;87;p3"/>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8" name="Google Shape;88;p3"/>
              <p:cNvSpPr/>
              <p:nvPr/>
            </p:nvSpPr>
            <p:spPr>
              <a:xfrm>
                <a:off x="2046058" y="1216859"/>
                <a:ext cx="17700" cy="1761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3"/>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3"/>
          <p:cNvGrpSpPr/>
          <p:nvPr/>
        </p:nvGrpSpPr>
        <p:grpSpPr>
          <a:xfrm>
            <a:off x="3961868" y="-4"/>
            <a:ext cx="905291" cy="1913714"/>
            <a:chOff x="3961868" y="-4"/>
            <a:chExt cx="905291" cy="1913714"/>
          </a:xfrm>
        </p:grpSpPr>
        <p:grpSp>
          <p:nvGrpSpPr>
            <p:cNvPr id="91" name="Google Shape;91;p3"/>
            <p:cNvGrpSpPr/>
            <p:nvPr/>
          </p:nvGrpSpPr>
          <p:grpSpPr>
            <a:xfrm>
              <a:off x="3961868" y="1008419"/>
              <a:ext cx="905291" cy="905291"/>
              <a:chOff x="764100" y="3623300"/>
              <a:chExt cx="1046700" cy="1046700"/>
            </a:xfrm>
          </p:grpSpPr>
          <p:sp>
            <p:nvSpPr>
              <p:cNvPr id="92" name="Google Shape;92;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 name="Google Shape;94;p3"/>
            <p:cNvGrpSpPr/>
            <p:nvPr/>
          </p:nvGrpSpPr>
          <p:grpSpPr>
            <a:xfrm>
              <a:off x="4155315" y="-4"/>
              <a:ext cx="522826" cy="1721098"/>
              <a:chOff x="2447534" y="2035293"/>
              <a:chExt cx="478297" cy="1574511"/>
            </a:xfrm>
          </p:grpSpPr>
          <p:grpSp>
            <p:nvGrpSpPr>
              <p:cNvPr id="95" name="Google Shape;95;p3"/>
              <p:cNvGrpSpPr/>
              <p:nvPr/>
            </p:nvGrpSpPr>
            <p:grpSpPr>
              <a:xfrm>
                <a:off x="2447534" y="2035293"/>
                <a:ext cx="478297" cy="1574511"/>
                <a:chOff x="2447534" y="2035293"/>
                <a:chExt cx="478297" cy="1574511"/>
              </a:xfrm>
            </p:grpSpPr>
            <p:grpSp>
              <p:nvGrpSpPr>
                <p:cNvPr id="96" name="Google Shape;96;p3"/>
                <p:cNvGrpSpPr/>
                <p:nvPr/>
              </p:nvGrpSpPr>
              <p:grpSpPr>
                <a:xfrm>
                  <a:off x="2447534" y="2971595"/>
                  <a:ext cx="478297" cy="638209"/>
                  <a:chOff x="2447534" y="3081786"/>
                  <a:chExt cx="478297" cy="638209"/>
                </a:xfrm>
              </p:grpSpPr>
              <p:sp>
                <p:nvSpPr>
                  <p:cNvPr id="97" name="Google Shape;97;p3"/>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 name="Google Shape;98;p3"/>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3"/>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0" name="Google Shape;100;p3"/>
                <p:cNvSpPr/>
                <p:nvPr/>
              </p:nvSpPr>
              <p:spPr>
                <a:xfrm>
                  <a:off x="2675610" y="2035293"/>
                  <a:ext cx="17700" cy="942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3"/>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3" name="Google Shape;103;p3"/>
          <p:cNvGrpSpPr/>
          <p:nvPr/>
        </p:nvGrpSpPr>
        <p:grpSpPr>
          <a:xfrm>
            <a:off x="5194218" y="4"/>
            <a:ext cx="522827" cy="1415952"/>
            <a:chOff x="5194218" y="4"/>
            <a:chExt cx="522827" cy="1415952"/>
          </a:xfrm>
        </p:grpSpPr>
        <p:grpSp>
          <p:nvGrpSpPr>
            <p:cNvPr id="104" name="Google Shape;104;p3"/>
            <p:cNvGrpSpPr/>
            <p:nvPr/>
          </p:nvGrpSpPr>
          <p:grpSpPr>
            <a:xfrm>
              <a:off x="5194218" y="893129"/>
              <a:ext cx="522827" cy="522827"/>
              <a:chOff x="764100" y="3623300"/>
              <a:chExt cx="1046700" cy="1046700"/>
            </a:xfrm>
          </p:grpSpPr>
          <p:sp>
            <p:nvSpPr>
              <p:cNvPr id="105" name="Google Shape;105;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 name="Google Shape;107;p3"/>
            <p:cNvGrpSpPr/>
            <p:nvPr/>
          </p:nvGrpSpPr>
          <p:grpSpPr>
            <a:xfrm>
              <a:off x="5371921" y="4"/>
              <a:ext cx="182209" cy="1277751"/>
              <a:chOff x="3305183" y="2153669"/>
              <a:chExt cx="166690" cy="1168924"/>
            </a:xfrm>
          </p:grpSpPr>
          <p:grpSp>
            <p:nvGrpSpPr>
              <p:cNvPr id="108" name="Google Shape;108;p3"/>
              <p:cNvGrpSpPr/>
              <p:nvPr/>
            </p:nvGrpSpPr>
            <p:grpSpPr>
              <a:xfrm>
                <a:off x="3305183" y="2153669"/>
                <a:ext cx="166690" cy="1168924"/>
                <a:chOff x="3305183" y="2153669"/>
                <a:chExt cx="166690" cy="1168924"/>
              </a:xfrm>
            </p:grpSpPr>
            <p:grpSp>
              <p:nvGrpSpPr>
                <p:cNvPr id="109" name="Google Shape;109;p3"/>
                <p:cNvGrpSpPr/>
                <p:nvPr/>
              </p:nvGrpSpPr>
              <p:grpSpPr>
                <a:xfrm>
                  <a:off x="3305183" y="2971595"/>
                  <a:ext cx="166690" cy="350998"/>
                  <a:chOff x="3305183" y="3146560"/>
                  <a:chExt cx="166690" cy="350998"/>
                </a:xfrm>
              </p:grpSpPr>
              <p:sp>
                <p:nvSpPr>
                  <p:cNvPr id="110" name="Google Shape;110;p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 name="Google Shape;111;p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p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3" name="Google Shape;113;p3"/>
                <p:cNvSpPr/>
                <p:nvPr/>
              </p:nvSpPr>
              <p:spPr>
                <a:xfrm>
                  <a:off x="3375902" y="2153669"/>
                  <a:ext cx="17700" cy="82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 name="Google Shape;115;p3"/>
          <p:cNvGrpSpPr/>
          <p:nvPr/>
        </p:nvGrpSpPr>
        <p:grpSpPr>
          <a:xfrm>
            <a:off x="7824797" y="4"/>
            <a:ext cx="860597" cy="3024352"/>
            <a:chOff x="7824797" y="4"/>
            <a:chExt cx="860597" cy="3024352"/>
          </a:xfrm>
        </p:grpSpPr>
        <p:grpSp>
          <p:nvGrpSpPr>
            <p:cNvPr id="116" name="Google Shape;116;p3"/>
            <p:cNvGrpSpPr/>
            <p:nvPr/>
          </p:nvGrpSpPr>
          <p:grpSpPr>
            <a:xfrm>
              <a:off x="7824797" y="1891931"/>
              <a:ext cx="860597" cy="1132425"/>
              <a:chOff x="764100" y="3623300"/>
              <a:chExt cx="1046700" cy="1046700"/>
            </a:xfrm>
          </p:grpSpPr>
          <p:sp>
            <p:nvSpPr>
              <p:cNvPr id="117" name="Google Shape;117;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3"/>
            <p:cNvGrpSpPr/>
            <p:nvPr/>
          </p:nvGrpSpPr>
          <p:grpSpPr>
            <a:xfrm>
              <a:off x="8100547" y="4"/>
              <a:ext cx="300376" cy="2805683"/>
              <a:chOff x="3792712" y="1254959"/>
              <a:chExt cx="274793" cy="2566721"/>
            </a:xfrm>
          </p:grpSpPr>
          <p:grpSp>
            <p:nvGrpSpPr>
              <p:cNvPr id="120" name="Google Shape;120;p3"/>
              <p:cNvGrpSpPr/>
              <p:nvPr/>
            </p:nvGrpSpPr>
            <p:grpSpPr>
              <a:xfrm>
                <a:off x="3792712" y="1254959"/>
                <a:ext cx="274793" cy="2566721"/>
                <a:chOff x="3792712" y="1254959"/>
                <a:chExt cx="274793" cy="2566721"/>
              </a:xfrm>
            </p:grpSpPr>
            <p:grpSp>
              <p:nvGrpSpPr>
                <p:cNvPr id="121" name="Google Shape;121;p3"/>
                <p:cNvGrpSpPr/>
                <p:nvPr/>
              </p:nvGrpSpPr>
              <p:grpSpPr>
                <a:xfrm>
                  <a:off x="3792712" y="2971595"/>
                  <a:ext cx="274793" cy="850085"/>
                  <a:chOff x="3792712" y="2879468"/>
                  <a:chExt cx="274793" cy="850085"/>
                </a:xfrm>
              </p:grpSpPr>
              <p:sp>
                <p:nvSpPr>
                  <p:cNvPr id="122" name="Google Shape;122;p3"/>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p3"/>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p3"/>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5" name="Google Shape;125;p3"/>
                <p:cNvSpPr/>
                <p:nvPr/>
              </p:nvSpPr>
              <p:spPr>
                <a:xfrm>
                  <a:off x="3923169" y="1254959"/>
                  <a:ext cx="17700" cy="1722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 name="Google Shape;126;p3"/>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 name="Google Shape;128;p3"/>
          <p:cNvGrpSpPr/>
          <p:nvPr/>
        </p:nvGrpSpPr>
        <p:grpSpPr>
          <a:xfrm>
            <a:off x="1192601" y="-5"/>
            <a:ext cx="1046700" cy="2424933"/>
            <a:chOff x="1192601" y="-5"/>
            <a:chExt cx="1046700" cy="2424933"/>
          </a:xfrm>
        </p:grpSpPr>
        <p:grpSp>
          <p:nvGrpSpPr>
            <p:cNvPr id="129" name="Google Shape;129;p3"/>
            <p:cNvGrpSpPr/>
            <p:nvPr/>
          </p:nvGrpSpPr>
          <p:grpSpPr>
            <a:xfrm>
              <a:off x="1192601" y="1378228"/>
              <a:ext cx="1046700" cy="1046700"/>
              <a:chOff x="764100" y="3623300"/>
              <a:chExt cx="1046700" cy="1046700"/>
            </a:xfrm>
          </p:grpSpPr>
          <p:sp>
            <p:nvSpPr>
              <p:cNvPr id="130" name="Google Shape;130;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 name="Google Shape;132;p3"/>
            <p:cNvGrpSpPr/>
            <p:nvPr/>
          </p:nvGrpSpPr>
          <p:grpSpPr>
            <a:xfrm>
              <a:off x="1417979" y="-5"/>
              <a:ext cx="580390" cy="2131191"/>
              <a:chOff x="522260" y="1950146"/>
              <a:chExt cx="530958" cy="1949676"/>
            </a:xfrm>
          </p:grpSpPr>
          <p:grpSp>
            <p:nvGrpSpPr>
              <p:cNvPr id="133" name="Google Shape;133;p3"/>
              <p:cNvGrpSpPr/>
              <p:nvPr/>
            </p:nvGrpSpPr>
            <p:grpSpPr>
              <a:xfrm>
                <a:off x="522260" y="1950146"/>
                <a:ext cx="530958" cy="1949676"/>
                <a:chOff x="522260" y="1950146"/>
                <a:chExt cx="530958" cy="1949676"/>
              </a:xfrm>
            </p:grpSpPr>
            <p:grpSp>
              <p:nvGrpSpPr>
                <p:cNvPr id="134" name="Google Shape;134;p3"/>
                <p:cNvGrpSpPr/>
                <p:nvPr/>
              </p:nvGrpSpPr>
              <p:grpSpPr>
                <a:xfrm>
                  <a:off x="522260" y="2971595"/>
                  <a:ext cx="530958" cy="928227"/>
                  <a:chOff x="522260" y="2971595"/>
                  <a:chExt cx="530958" cy="928227"/>
                </a:xfrm>
              </p:grpSpPr>
              <p:sp>
                <p:nvSpPr>
                  <p:cNvPr id="135" name="Google Shape;135;p3"/>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p3"/>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p3"/>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3"/>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9" name="Google Shape;139;p3"/>
                <p:cNvSpPr/>
                <p:nvPr/>
              </p:nvSpPr>
              <p:spPr>
                <a:xfrm>
                  <a:off x="786939" y="1950146"/>
                  <a:ext cx="17700" cy="102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3"/>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1" name="Google Shape;141;p3"/>
          <p:cNvGrpSpPr/>
          <p:nvPr/>
        </p:nvGrpSpPr>
        <p:grpSpPr>
          <a:xfrm>
            <a:off x="6010934" y="1"/>
            <a:ext cx="1046700" cy="2793377"/>
            <a:chOff x="6010934" y="1"/>
            <a:chExt cx="1046700" cy="2793377"/>
          </a:xfrm>
        </p:grpSpPr>
        <p:grpSp>
          <p:nvGrpSpPr>
            <p:cNvPr id="142" name="Google Shape;142;p3"/>
            <p:cNvGrpSpPr/>
            <p:nvPr/>
          </p:nvGrpSpPr>
          <p:grpSpPr>
            <a:xfrm>
              <a:off x="6010934" y="1746678"/>
              <a:ext cx="1046700" cy="1046700"/>
              <a:chOff x="764100" y="3623300"/>
              <a:chExt cx="1046700" cy="1046700"/>
            </a:xfrm>
          </p:grpSpPr>
          <p:sp>
            <p:nvSpPr>
              <p:cNvPr id="143" name="Google Shape;143;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 name="Google Shape;145;p3"/>
            <p:cNvGrpSpPr/>
            <p:nvPr/>
          </p:nvGrpSpPr>
          <p:grpSpPr>
            <a:xfrm>
              <a:off x="6308747" y="1"/>
              <a:ext cx="441786" cy="2571886"/>
              <a:chOff x="1121941" y="1609666"/>
              <a:chExt cx="404159" cy="2352837"/>
            </a:xfrm>
          </p:grpSpPr>
          <p:grpSp>
            <p:nvGrpSpPr>
              <p:cNvPr id="146" name="Google Shape;146;p3"/>
              <p:cNvGrpSpPr/>
              <p:nvPr/>
            </p:nvGrpSpPr>
            <p:grpSpPr>
              <a:xfrm>
                <a:off x="1121941" y="1609666"/>
                <a:ext cx="404159" cy="2352837"/>
                <a:chOff x="1121941" y="1609666"/>
                <a:chExt cx="404159" cy="2352837"/>
              </a:xfrm>
            </p:grpSpPr>
            <p:grpSp>
              <p:nvGrpSpPr>
                <p:cNvPr id="147" name="Google Shape;147;p3"/>
                <p:cNvGrpSpPr/>
                <p:nvPr/>
              </p:nvGrpSpPr>
              <p:grpSpPr>
                <a:xfrm>
                  <a:off x="1121941" y="2971595"/>
                  <a:ext cx="404159" cy="990908"/>
                  <a:chOff x="1121941" y="2969319"/>
                  <a:chExt cx="404159" cy="990908"/>
                </a:xfrm>
              </p:grpSpPr>
              <p:sp>
                <p:nvSpPr>
                  <p:cNvPr id="148" name="Google Shape;148;p3"/>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 name="Google Shape;149;p3"/>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 name="Google Shape;150;p3"/>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p3"/>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2" name="Google Shape;152;p3"/>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3"/>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 name="Google Shape;157;p3"/>
          <p:cNvGrpSpPr/>
          <p:nvPr/>
        </p:nvGrpSpPr>
        <p:grpSpPr>
          <a:xfrm>
            <a:off x="721731" y="-1"/>
            <a:ext cx="522827" cy="2757179"/>
            <a:chOff x="721731" y="-1"/>
            <a:chExt cx="522827" cy="2757179"/>
          </a:xfrm>
        </p:grpSpPr>
        <p:grpSp>
          <p:nvGrpSpPr>
            <p:cNvPr id="158" name="Google Shape;158;p3"/>
            <p:cNvGrpSpPr/>
            <p:nvPr/>
          </p:nvGrpSpPr>
          <p:grpSpPr>
            <a:xfrm>
              <a:off x="721731" y="2234351"/>
              <a:ext cx="522827" cy="522827"/>
              <a:chOff x="764100" y="3623300"/>
              <a:chExt cx="1046700" cy="1046700"/>
            </a:xfrm>
          </p:grpSpPr>
          <p:sp>
            <p:nvSpPr>
              <p:cNvPr id="159" name="Google Shape;159;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p3"/>
            <p:cNvGrpSpPr/>
            <p:nvPr/>
          </p:nvGrpSpPr>
          <p:grpSpPr>
            <a:xfrm>
              <a:off x="892053" y="-1"/>
              <a:ext cx="182209" cy="2616197"/>
              <a:chOff x="3305183" y="929219"/>
              <a:chExt cx="166690" cy="2393374"/>
            </a:xfrm>
          </p:grpSpPr>
          <p:grpSp>
            <p:nvGrpSpPr>
              <p:cNvPr id="162" name="Google Shape;162;p3"/>
              <p:cNvGrpSpPr/>
              <p:nvPr/>
            </p:nvGrpSpPr>
            <p:grpSpPr>
              <a:xfrm>
                <a:off x="3305183" y="929219"/>
                <a:ext cx="166690" cy="2393374"/>
                <a:chOff x="3305183" y="929219"/>
                <a:chExt cx="166690" cy="2393374"/>
              </a:xfrm>
            </p:grpSpPr>
            <p:grpSp>
              <p:nvGrpSpPr>
                <p:cNvPr id="163" name="Google Shape;163;p3"/>
                <p:cNvGrpSpPr/>
                <p:nvPr/>
              </p:nvGrpSpPr>
              <p:grpSpPr>
                <a:xfrm>
                  <a:off x="3305183" y="2971595"/>
                  <a:ext cx="166690" cy="350998"/>
                  <a:chOff x="3305183" y="3146560"/>
                  <a:chExt cx="166690" cy="350998"/>
                </a:xfrm>
              </p:grpSpPr>
              <p:sp>
                <p:nvSpPr>
                  <p:cNvPr id="164" name="Google Shape;164;p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 name="Google Shape;165;p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p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7" name="Google Shape;167;p3"/>
                <p:cNvSpPr/>
                <p:nvPr/>
              </p:nvSpPr>
              <p:spPr>
                <a:xfrm>
                  <a:off x="3375919" y="929219"/>
                  <a:ext cx="17700" cy="2048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 name="Google Shape;168;p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_1">
    <p:bg>
      <p:bgPr>
        <a:solidFill>
          <a:schemeClr val="accent2"/>
        </a:solidFill>
      </p:bgPr>
    </p:bg>
    <p:spTree>
      <p:nvGrpSpPr>
        <p:cNvPr id="169" name="Shape 169"/>
        <p:cNvGrpSpPr/>
        <p:nvPr/>
      </p:nvGrpSpPr>
      <p:grpSpPr>
        <a:xfrm>
          <a:off x="0" y="0"/>
          <a:ext cx="0" cy="0"/>
          <a:chOff x="0" y="0"/>
          <a:chExt cx="0" cy="0"/>
        </a:xfrm>
      </p:grpSpPr>
      <p:sp>
        <p:nvSpPr>
          <p:cNvPr id="170" name="Google Shape;170;p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71" name="Google Shape;171;p4"/>
          <p:cNvGrpSpPr/>
          <p:nvPr/>
        </p:nvGrpSpPr>
        <p:grpSpPr>
          <a:xfrm>
            <a:off x="7374896" y="4521435"/>
            <a:ext cx="230809" cy="243156"/>
            <a:chOff x="3770248" y="2527300"/>
            <a:chExt cx="180404" cy="190055"/>
          </a:xfrm>
        </p:grpSpPr>
        <p:sp>
          <p:nvSpPr>
            <p:cNvPr id="172" name="Google Shape;172;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6" name="Google Shape;176;p4"/>
          <p:cNvGrpSpPr/>
          <p:nvPr/>
        </p:nvGrpSpPr>
        <p:grpSpPr>
          <a:xfrm>
            <a:off x="8747492" y="2424502"/>
            <a:ext cx="230809" cy="243156"/>
            <a:chOff x="3770248" y="2527300"/>
            <a:chExt cx="180404" cy="190055"/>
          </a:xfrm>
        </p:grpSpPr>
        <p:sp>
          <p:nvSpPr>
            <p:cNvPr id="177" name="Google Shape;177;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1" name="Google Shape;181;p4"/>
          <p:cNvGrpSpPr/>
          <p:nvPr/>
        </p:nvGrpSpPr>
        <p:grpSpPr>
          <a:xfrm rot="5400000">
            <a:off x="8655377" y="3665221"/>
            <a:ext cx="201871" cy="231166"/>
            <a:chOff x="3462796" y="2555878"/>
            <a:chExt cx="157798" cy="180711"/>
          </a:xfrm>
        </p:grpSpPr>
        <p:sp>
          <p:nvSpPr>
            <p:cNvPr id="182" name="Google Shape;182;p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8" name="Google Shape;188;p4"/>
          <p:cNvGrpSpPr/>
          <p:nvPr/>
        </p:nvGrpSpPr>
        <p:grpSpPr>
          <a:xfrm rot="-2700000">
            <a:off x="8038130" y="1128089"/>
            <a:ext cx="169840" cy="178926"/>
            <a:chOff x="3770248" y="2527300"/>
            <a:chExt cx="180404" cy="190055"/>
          </a:xfrm>
        </p:grpSpPr>
        <p:sp>
          <p:nvSpPr>
            <p:cNvPr id="189" name="Google Shape;189;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3" name="Google Shape;193;p4"/>
          <p:cNvGrpSpPr/>
          <p:nvPr/>
        </p:nvGrpSpPr>
        <p:grpSpPr>
          <a:xfrm>
            <a:off x="6800134" y="23"/>
            <a:ext cx="985363" cy="1665685"/>
            <a:chOff x="2484475" y="1329455"/>
            <a:chExt cx="1046700" cy="1769370"/>
          </a:xfrm>
        </p:grpSpPr>
        <p:sp>
          <p:nvSpPr>
            <p:cNvPr id="194" name="Google Shape;194;p4"/>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6" name="Google Shape;196;p4"/>
            <p:cNvGrpSpPr/>
            <p:nvPr/>
          </p:nvGrpSpPr>
          <p:grpSpPr>
            <a:xfrm>
              <a:off x="2769703" y="1329455"/>
              <a:ext cx="510180" cy="1483501"/>
              <a:chOff x="1818382" y="2433081"/>
              <a:chExt cx="466728" cy="1357150"/>
            </a:xfrm>
          </p:grpSpPr>
          <p:grpSp>
            <p:nvGrpSpPr>
              <p:cNvPr id="197" name="Google Shape;197;p4"/>
              <p:cNvGrpSpPr/>
              <p:nvPr/>
            </p:nvGrpSpPr>
            <p:grpSpPr>
              <a:xfrm>
                <a:off x="1818382" y="2971595"/>
                <a:ext cx="466728" cy="818636"/>
                <a:chOff x="1818382" y="2942618"/>
                <a:chExt cx="466728" cy="818636"/>
              </a:xfrm>
            </p:grpSpPr>
            <p:sp>
              <p:nvSpPr>
                <p:cNvPr id="198" name="Google Shape;198;p4"/>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4"/>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4"/>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1" name="Google Shape;201;p4"/>
              <p:cNvSpPr/>
              <p:nvPr/>
            </p:nvSpPr>
            <p:spPr>
              <a:xfrm>
                <a:off x="2046046" y="2433081"/>
                <a:ext cx="17700" cy="54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02" name="Google Shape;202;p4"/>
          <p:cNvGrpSpPr/>
          <p:nvPr/>
        </p:nvGrpSpPr>
        <p:grpSpPr>
          <a:xfrm>
            <a:off x="8330194" y="1"/>
            <a:ext cx="852241" cy="2239549"/>
            <a:chOff x="3961868" y="-465246"/>
            <a:chExt cx="905291" cy="2378956"/>
          </a:xfrm>
        </p:grpSpPr>
        <p:grpSp>
          <p:nvGrpSpPr>
            <p:cNvPr id="203" name="Google Shape;203;p4"/>
            <p:cNvGrpSpPr/>
            <p:nvPr/>
          </p:nvGrpSpPr>
          <p:grpSpPr>
            <a:xfrm>
              <a:off x="3961868" y="1008419"/>
              <a:ext cx="905291" cy="905291"/>
              <a:chOff x="764100" y="3623300"/>
              <a:chExt cx="1046700" cy="1046700"/>
            </a:xfrm>
          </p:grpSpPr>
          <p:sp>
            <p:nvSpPr>
              <p:cNvPr id="204" name="Google Shape;20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 name="Google Shape;206;p4"/>
            <p:cNvGrpSpPr/>
            <p:nvPr/>
          </p:nvGrpSpPr>
          <p:grpSpPr>
            <a:xfrm>
              <a:off x="4155315" y="-465246"/>
              <a:ext cx="522826" cy="2186340"/>
              <a:chOff x="2447534" y="1609676"/>
              <a:chExt cx="478297" cy="2000128"/>
            </a:xfrm>
          </p:grpSpPr>
          <p:grpSp>
            <p:nvGrpSpPr>
              <p:cNvPr id="207" name="Google Shape;207;p4"/>
              <p:cNvGrpSpPr/>
              <p:nvPr/>
            </p:nvGrpSpPr>
            <p:grpSpPr>
              <a:xfrm>
                <a:off x="2447534" y="2971595"/>
                <a:ext cx="478297" cy="638209"/>
                <a:chOff x="2447534" y="3081786"/>
                <a:chExt cx="478297" cy="638209"/>
              </a:xfrm>
            </p:grpSpPr>
            <p:sp>
              <p:nvSpPr>
                <p:cNvPr id="208" name="Google Shape;208;p4"/>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p4"/>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p4"/>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1" name="Google Shape;211;p4"/>
              <p:cNvSpPr/>
              <p:nvPr/>
            </p:nvSpPr>
            <p:spPr>
              <a:xfrm>
                <a:off x="2675605" y="1609676"/>
                <a:ext cx="17700" cy="1368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12" name="Google Shape;212;p4"/>
          <p:cNvGrpSpPr/>
          <p:nvPr/>
        </p:nvGrpSpPr>
        <p:grpSpPr>
          <a:xfrm>
            <a:off x="7811773" y="19"/>
            <a:ext cx="492189" cy="1147269"/>
            <a:chOff x="5194218" y="197272"/>
            <a:chExt cx="522827" cy="1218684"/>
          </a:xfrm>
        </p:grpSpPr>
        <p:grpSp>
          <p:nvGrpSpPr>
            <p:cNvPr id="213" name="Google Shape;213;p4"/>
            <p:cNvGrpSpPr/>
            <p:nvPr/>
          </p:nvGrpSpPr>
          <p:grpSpPr>
            <a:xfrm>
              <a:off x="5194218" y="893129"/>
              <a:ext cx="522827" cy="522827"/>
              <a:chOff x="764100" y="3623300"/>
              <a:chExt cx="1046700" cy="1046700"/>
            </a:xfrm>
          </p:grpSpPr>
          <p:sp>
            <p:nvSpPr>
              <p:cNvPr id="214" name="Google Shape;21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4"/>
            <p:cNvGrpSpPr/>
            <p:nvPr/>
          </p:nvGrpSpPr>
          <p:grpSpPr>
            <a:xfrm>
              <a:off x="5371921" y="197272"/>
              <a:ext cx="182209" cy="1080483"/>
              <a:chOff x="3305183" y="2334136"/>
              <a:chExt cx="166690" cy="988457"/>
            </a:xfrm>
          </p:grpSpPr>
          <p:grpSp>
            <p:nvGrpSpPr>
              <p:cNvPr id="217" name="Google Shape;217;p4"/>
              <p:cNvGrpSpPr/>
              <p:nvPr/>
            </p:nvGrpSpPr>
            <p:grpSpPr>
              <a:xfrm>
                <a:off x="3305183" y="2971595"/>
                <a:ext cx="166690" cy="350998"/>
                <a:chOff x="3305183" y="3146560"/>
                <a:chExt cx="166690" cy="350998"/>
              </a:xfrm>
            </p:grpSpPr>
            <p:sp>
              <p:nvSpPr>
                <p:cNvPr id="218" name="Google Shape;218;p4"/>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 name="Google Shape;219;p4"/>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p4"/>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21" name="Google Shape;221;p4"/>
              <p:cNvSpPr/>
              <p:nvPr/>
            </p:nvSpPr>
            <p:spPr>
              <a:xfrm>
                <a:off x="3375892" y="2334136"/>
                <a:ext cx="17700" cy="643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22" name="Google Shape;222;p4"/>
          <p:cNvGrpSpPr/>
          <p:nvPr/>
        </p:nvGrpSpPr>
        <p:grpSpPr>
          <a:xfrm>
            <a:off x="8018879" y="0"/>
            <a:ext cx="810166" cy="3722093"/>
            <a:chOff x="7824797" y="-929429"/>
            <a:chExt cx="860597" cy="3953785"/>
          </a:xfrm>
        </p:grpSpPr>
        <p:grpSp>
          <p:nvGrpSpPr>
            <p:cNvPr id="223" name="Google Shape;223;p4"/>
            <p:cNvGrpSpPr/>
            <p:nvPr/>
          </p:nvGrpSpPr>
          <p:grpSpPr>
            <a:xfrm>
              <a:off x="7824797" y="1891931"/>
              <a:ext cx="860597" cy="1132425"/>
              <a:chOff x="764100" y="3623300"/>
              <a:chExt cx="1046700" cy="1046700"/>
            </a:xfrm>
          </p:grpSpPr>
          <p:sp>
            <p:nvSpPr>
              <p:cNvPr id="224" name="Google Shape;22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 name="Google Shape;226;p4"/>
            <p:cNvGrpSpPr/>
            <p:nvPr/>
          </p:nvGrpSpPr>
          <p:grpSpPr>
            <a:xfrm>
              <a:off x="8100547" y="-929429"/>
              <a:ext cx="300376" cy="3735115"/>
              <a:chOff x="3792712" y="404687"/>
              <a:chExt cx="274793" cy="3416993"/>
            </a:xfrm>
          </p:grpSpPr>
          <p:grpSp>
            <p:nvGrpSpPr>
              <p:cNvPr id="227" name="Google Shape;227;p4"/>
              <p:cNvGrpSpPr/>
              <p:nvPr/>
            </p:nvGrpSpPr>
            <p:grpSpPr>
              <a:xfrm>
                <a:off x="3792712" y="2971595"/>
                <a:ext cx="274793" cy="850085"/>
                <a:chOff x="3792712" y="2879468"/>
                <a:chExt cx="274793" cy="850085"/>
              </a:xfrm>
            </p:grpSpPr>
            <p:sp>
              <p:nvSpPr>
                <p:cNvPr id="228" name="Google Shape;228;p4"/>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4"/>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4"/>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1" name="Google Shape;231;p4"/>
              <p:cNvSpPr/>
              <p:nvPr/>
            </p:nvSpPr>
            <p:spPr>
              <a:xfrm>
                <a:off x="3923177" y="404687"/>
                <a:ext cx="17700" cy="257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32" name="Google Shape;232;p4"/>
          <p:cNvGrpSpPr/>
          <p:nvPr/>
        </p:nvGrpSpPr>
        <p:grpSpPr>
          <a:xfrm>
            <a:off x="7260997" y="0"/>
            <a:ext cx="985363" cy="4610929"/>
            <a:chOff x="1192601" y="-2473021"/>
            <a:chExt cx="1046700" cy="4897949"/>
          </a:xfrm>
        </p:grpSpPr>
        <p:grpSp>
          <p:nvGrpSpPr>
            <p:cNvPr id="233" name="Google Shape;233;p4"/>
            <p:cNvGrpSpPr/>
            <p:nvPr/>
          </p:nvGrpSpPr>
          <p:grpSpPr>
            <a:xfrm>
              <a:off x="1192601" y="1378228"/>
              <a:ext cx="1046700" cy="1046700"/>
              <a:chOff x="764100" y="3623300"/>
              <a:chExt cx="1046700" cy="1046700"/>
            </a:xfrm>
          </p:grpSpPr>
          <p:sp>
            <p:nvSpPr>
              <p:cNvPr id="234" name="Google Shape;23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 name="Google Shape;236;p4"/>
            <p:cNvGrpSpPr/>
            <p:nvPr/>
          </p:nvGrpSpPr>
          <p:grpSpPr>
            <a:xfrm>
              <a:off x="1417979" y="-2473021"/>
              <a:ext cx="580390" cy="4604206"/>
              <a:chOff x="522260" y="-312241"/>
              <a:chExt cx="530958" cy="4212063"/>
            </a:xfrm>
          </p:grpSpPr>
          <p:grpSp>
            <p:nvGrpSpPr>
              <p:cNvPr id="237" name="Google Shape;237;p4"/>
              <p:cNvGrpSpPr/>
              <p:nvPr/>
            </p:nvGrpSpPr>
            <p:grpSpPr>
              <a:xfrm>
                <a:off x="522260" y="2971595"/>
                <a:ext cx="530958" cy="928227"/>
                <a:chOff x="522260" y="2971595"/>
                <a:chExt cx="530958" cy="928227"/>
              </a:xfrm>
            </p:grpSpPr>
            <p:sp>
              <p:nvSpPr>
                <p:cNvPr id="238" name="Google Shape;238;p4"/>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 name="Google Shape;239;p4"/>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 name="Google Shape;240;p4"/>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4"/>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2" name="Google Shape;242;p4"/>
              <p:cNvSpPr/>
              <p:nvPr/>
            </p:nvSpPr>
            <p:spPr>
              <a:xfrm>
                <a:off x="786930" y="-312241"/>
                <a:ext cx="17700" cy="3290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43" name="Google Shape;243;p4"/>
          <p:cNvGrpSpPr/>
          <p:nvPr/>
        </p:nvGrpSpPr>
        <p:grpSpPr>
          <a:xfrm>
            <a:off x="7310064" y="1807216"/>
            <a:ext cx="148551" cy="170121"/>
            <a:chOff x="3462796" y="2555878"/>
            <a:chExt cx="157798" cy="180711"/>
          </a:xfrm>
        </p:grpSpPr>
        <p:sp>
          <p:nvSpPr>
            <p:cNvPr id="244" name="Google Shape;244;p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p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0" name="Google Shape;250;p4"/>
          <p:cNvGrpSpPr/>
          <p:nvPr/>
        </p:nvGrpSpPr>
        <p:grpSpPr>
          <a:xfrm>
            <a:off x="6425530" y="0"/>
            <a:ext cx="985363" cy="3010692"/>
            <a:chOff x="6010934" y="-404723"/>
            <a:chExt cx="1046700" cy="3198101"/>
          </a:xfrm>
        </p:grpSpPr>
        <p:grpSp>
          <p:nvGrpSpPr>
            <p:cNvPr id="251" name="Google Shape;251;p4"/>
            <p:cNvGrpSpPr/>
            <p:nvPr/>
          </p:nvGrpSpPr>
          <p:grpSpPr>
            <a:xfrm>
              <a:off x="6010934" y="1746678"/>
              <a:ext cx="1046700" cy="1046700"/>
              <a:chOff x="764100" y="3623300"/>
              <a:chExt cx="1046700" cy="1046700"/>
            </a:xfrm>
          </p:grpSpPr>
          <p:sp>
            <p:nvSpPr>
              <p:cNvPr id="252" name="Google Shape;252;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 name="Google Shape;254;p4"/>
            <p:cNvGrpSpPr/>
            <p:nvPr/>
          </p:nvGrpSpPr>
          <p:grpSpPr>
            <a:xfrm>
              <a:off x="6308747" y="-404723"/>
              <a:ext cx="441786" cy="2976610"/>
              <a:chOff x="1121941" y="1239413"/>
              <a:chExt cx="404159" cy="2723090"/>
            </a:xfrm>
          </p:grpSpPr>
          <p:sp>
            <p:nvSpPr>
              <p:cNvPr id="255" name="Google Shape;255;p4"/>
              <p:cNvSpPr/>
              <p:nvPr/>
            </p:nvSpPr>
            <p:spPr>
              <a:xfrm>
                <a:off x="1308652" y="1239413"/>
                <a:ext cx="17700" cy="173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6" name="Google Shape;256;p4"/>
              <p:cNvGrpSpPr/>
              <p:nvPr/>
            </p:nvGrpSpPr>
            <p:grpSpPr>
              <a:xfrm>
                <a:off x="1121941" y="2971595"/>
                <a:ext cx="404159" cy="990908"/>
                <a:chOff x="1121941" y="2969319"/>
                <a:chExt cx="404159" cy="990908"/>
              </a:xfrm>
            </p:grpSpPr>
            <p:sp>
              <p:nvSpPr>
                <p:cNvPr id="257" name="Google Shape;257;p4"/>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4"/>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 name="Google Shape;259;p4"/>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4"/>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1" name="Shape 261"/>
        <p:cNvGrpSpPr/>
        <p:nvPr/>
      </p:nvGrpSpPr>
      <p:grpSpPr>
        <a:xfrm>
          <a:off x="0" y="0"/>
          <a:ext cx="0" cy="0"/>
          <a:chOff x="0" y="0"/>
          <a:chExt cx="0" cy="0"/>
        </a:xfrm>
      </p:grpSpPr>
      <p:sp>
        <p:nvSpPr>
          <p:cNvPr id="262" name="Google Shape;262;p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63" name="Google Shape;263;p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264" name="Google Shape;264;p5"/>
          <p:cNvGrpSpPr/>
          <p:nvPr/>
        </p:nvGrpSpPr>
        <p:grpSpPr>
          <a:xfrm>
            <a:off x="278809" y="823842"/>
            <a:ext cx="288376" cy="330267"/>
            <a:chOff x="3462796" y="2555878"/>
            <a:chExt cx="157798" cy="180711"/>
          </a:xfrm>
        </p:grpSpPr>
        <p:sp>
          <p:nvSpPr>
            <p:cNvPr id="265" name="Google Shape;265;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 name="Google Shape;266;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7" name="Google Shape;267;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71" name="Google Shape;271;p5"/>
          <p:cNvGrpSpPr/>
          <p:nvPr/>
        </p:nvGrpSpPr>
        <p:grpSpPr>
          <a:xfrm>
            <a:off x="6196930" y="-29"/>
            <a:ext cx="2985505" cy="4610467"/>
            <a:chOff x="6196930" y="-29"/>
            <a:chExt cx="2985505" cy="4610467"/>
          </a:xfrm>
        </p:grpSpPr>
        <p:grpSp>
          <p:nvGrpSpPr>
            <p:cNvPr id="272" name="Google Shape;272;p5"/>
            <p:cNvGrpSpPr/>
            <p:nvPr/>
          </p:nvGrpSpPr>
          <p:grpSpPr>
            <a:xfrm>
              <a:off x="7737776" y="-17"/>
              <a:ext cx="448629" cy="4610455"/>
              <a:chOff x="6798998" y="-1296139"/>
              <a:chExt cx="476555" cy="4897445"/>
            </a:xfrm>
          </p:grpSpPr>
          <p:sp>
            <p:nvSpPr>
              <p:cNvPr id="273" name="Google Shape;273;p5"/>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5"/>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p5"/>
            <p:cNvGrpSpPr/>
            <p:nvPr/>
          </p:nvGrpSpPr>
          <p:grpSpPr>
            <a:xfrm>
              <a:off x="8636876" y="46"/>
              <a:ext cx="382387" cy="1450044"/>
              <a:chOff x="5578966" y="2422197"/>
              <a:chExt cx="406190" cy="1540306"/>
            </a:xfrm>
          </p:grpSpPr>
          <p:sp>
            <p:nvSpPr>
              <p:cNvPr id="276" name="Google Shape;276;p5"/>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7" name="Google Shape;277;p5"/>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 name="Google Shape;278;p5"/>
            <p:cNvGrpSpPr/>
            <p:nvPr/>
          </p:nvGrpSpPr>
          <p:grpSpPr>
            <a:xfrm>
              <a:off x="8035385" y="23"/>
              <a:ext cx="439174" cy="2683137"/>
              <a:chOff x="6176324" y="940075"/>
              <a:chExt cx="466512" cy="2850156"/>
            </a:xfrm>
          </p:grpSpPr>
          <p:sp>
            <p:nvSpPr>
              <p:cNvPr id="279" name="Google Shape;279;p5"/>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5"/>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1" name="Google Shape;281;p5"/>
            <p:cNvGrpSpPr/>
            <p:nvPr/>
          </p:nvGrpSpPr>
          <p:grpSpPr>
            <a:xfrm>
              <a:off x="6363022" y="42"/>
              <a:ext cx="160482" cy="1242299"/>
              <a:chOff x="7576714" y="2009363"/>
              <a:chExt cx="170472" cy="1319629"/>
            </a:xfrm>
          </p:grpSpPr>
          <p:sp>
            <p:nvSpPr>
              <p:cNvPr id="282" name="Google Shape;282;p5"/>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3" name="Google Shape;283;p5"/>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 name="Google Shape;284;p5"/>
            <p:cNvGrpSpPr/>
            <p:nvPr/>
          </p:nvGrpSpPr>
          <p:grpSpPr>
            <a:xfrm>
              <a:off x="6999976" y="11"/>
              <a:ext cx="271476" cy="3307838"/>
              <a:chOff x="7883572" y="308161"/>
              <a:chExt cx="288375" cy="3513743"/>
            </a:xfrm>
          </p:grpSpPr>
          <p:sp>
            <p:nvSpPr>
              <p:cNvPr id="285" name="Google Shape;285;p5"/>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6" name="Google Shape;286;p5"/>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7" name="Google Shape;287;p5"/>
            <p:cNvGrpSpPr/>
            <p:nvPr/>
          </p:nvGrpSpPr>
          <p:grpSpPr>
            <a:xfrm>
              <a:off x="6827964" y="636458"/>
              <a:ext cx="230791" cy="243118"/>
              <a:chOff x="3770248" y="2527300"/>
              <a:chExt cx="180404" cy="190055"/>
            </a:xfrm>
          </p:grpSpPr>
          <p:sp>
            <p:nvSpPr>
              <p:cNvPr id="288" name="Google Shape;288;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92" name="Google Shape;292;p5"/>
            <p:cNvGrpSpPr/>
            <p:nvPr/>
          </p:nvGrpSpPr>
          <p:grpSpPr>
            <a:xfrm>
              <a:off x="8763367" y="2641902"/>
              <a:ext cx="230809" cy="243156"/>
              <a:chOff x="3770248" y="2527300"/>
              <a:chExt cx="180404" cy="190055"/>
            </a:xfrm>
          </p:grpSpPr>
          <p:sp>
            <p:nvSpPr>
              <p:cNvPr id="293" name="Google Shape;293;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4" name="Google Shape;294;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5" name="Google Shape;295;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97" name="Google Shape;297;p5"/>
            <p:cNvGrpSpPr/>
            <p:nvPr/>
          </p:nvGrpSpPr>
          <p:grpSpPr>
            <a:xfrm rot="5400000">
              <a:off x="8655427" y="4253521"/>
              <a:ext cx="201871" cy="231166"/>
              <a:chOff x="3462796" y="2555878"/>
              <a:chExt cx="157798" cy="180711"/>
            </a:xfrm>
          </p:grpSpPr>
          <p:sp>
            <p:nvSpPr>
              <p:cNvPr id="298" name="Google Shape;298;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9" name="Google Shape;299;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04" name="Google Shape;304;p5"/>
            <p:cNvGrpSpPr/>
            <p:nvPr/>
          </p:nvGrpSpPr>
          <p:grpSpPr>
            <a:xfrm rot="-2700000">
              <a:off x="7375305" y="1863439"/>
              <a:ext cx="169840" cy="178926"/>
              <a:chOff x="3770248" y="2527300"/>
              <a:chExt cx="180404" cy="190055"/>
            </a:xfrm>
          </p:grpSpPr>
          <p:sp>
            <p:nvSpPr>
              <p:cNvPr id="305" name="Google Shape;305;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8" name="Google Shape;308;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09" name="Google Shape;309;p5"/>
            <p:cNvGrpSpPr/>
            <p:nvPr/>
          </p:nvGrpSpPr>
          <p:grpSpPr>
            <a:xfrm>
              <a:off x="6800134" y="23"/>
              <a:ext cx="985363" cy="1665685"/>
              <a:chOff x="2484475" y="1329455"/>
              <a:chExt cx="1046700" cy="1769370"/>
            </a:xfrm>
          </p:grpSpPr>
          <p:sp>
            <p:nvSpPr>
              <p:cNvPr id="310" name="Google Shape;310;p5"/>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2" name="Google Shape;312;p5"/>
              <p:cNvGrpSpPr/>
              <p:nvPr/>
            </p:nvGrpSpPr>
            <p:grpSpPr>
              <a:xfrm>
                <a:off x="2769703" y="1329455"/>
                <a:ext cx="510180" cy="1483501"/>
                <a:chOff x="1818382" y="2433081"/>
                <a:chExt cx="466728" cy="1357150"/>
              </a:xfrm>
            </p:grpSpPr>
            <p:grpSp>
              <p:nvGrpSpPr>
                <p:cNvPr id="313" name="Google Shape;313;p5"/>
                <p:cNvGrpSpPr/>
                <p:nvPr/>
              </p:nvGrpSpPr>
              <p:grpSpPr>
                <a:xfrm>
                  <a:off x="1818382" y="2971595"/>
                  <a:ext cx="466728" cy="818636"/>
                  <a:chOff x="1818382" y="2942618"/>
                  <a:chExt cx="466728" cy="818636"/>
                </a:xfrm>
              </p:grpSpPr>
              <p:sp>
                <p:nvSpPr>
                  <p:cNvPr id="314" name="Google Shape;314;p5"/>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5" name="Google Shape;315;p5"/>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6" name="Google Shape;316;p5"/>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17" name="Google Shape;317;p5"/>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p5"/>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5"/>
            <p:cNvGrpSpPr/>
            <p:nvPr/>
          </p:nvGrpSpPr>
          <p:grpSpPr>
            <a:xfrm>
              <a:off x="8330194" y="-10"/>
              <a:ext cx="852241" cy="2641273"/>
              <a:chOff x="3961868" y="-891976"/>
              <a:chExt cx="905291" cy="2805686"/>
            </a:xfrm>
          </p:grpSpPr>
          <p:grpSp>
            <p:nvGrpSpPr>
              <p:cNvPr id="320" name="Google Shape;320;p5"/>
              <p:cNvGrpSpPr/>
              <p:nvPr/>
            </p:nvGrpSpPr>
            <p:grpSpPr>
              <a:xfrm>
                <a:off x="3961868" y="1008419"/>
                <a:ext cx="905291" cy="905291"/>
                <a:chOff x="764100" y="3623300"/>
                <a:chExt cx="1046700" cy="1046700"/>
              </a:xfrm>
            </p:grpSpPr>
            <p:sp>
              <p:nvSpPr>
                <p:cNvPr id="321" name="Google Shape;321;p5"/>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3" name="Google Shape;323;p5"/>
              <p:cNvGrpSpPr/>
              <p:nvPr/>
            </p:nvGrpSpPr>
            <p:grpSpPr>
              <a:xfrm>
                <a:off x="4155315" y="-891976"/>
                <a:ext cx="522826" cy="2613070"/>
                <a:chOff x="2447534" y="1219291"/>
                <a:chExt cx="478297" cy="2390513"/>
              </a:xfrm>
            </p:grpSpPr>
            <p:grpSp>
              <p:nvGrpSpPr>
                <p:cNvPr id="324" name="Google Shape;324;p5"/>
                <p:cNvGrpSpPr/>
                <p:nvPr/>
              </p:nvGrpSpPr>
              <p:grpSpPr>
                <a:xfrm>
                  <a:off x="2447534" y="1219291"/>
                  <a:ext cx="478297" cy="2390513"/>
                  <a:chOff x="2447534" y="1219291"/>
                  <a:chExt cx="478297" cy="2390513"/>
                </a:xfrm>
              </p:grpSpPr>
              <p:grpSp>
                <p:nvGrpSpPr>
                  <p:cNvPr id="325" name="Google Shape;325;p5"/>
                  <p:cNvGrpSpPr/>
                  <p:nvPr/>
                </p:nvGrpSpPr>
                <p:grpSpPr>
                  <a:xfrm>
                    <a:off x="2447534" y="2971595"/>
                    <a:ext cx="478297" cy="638209"/>
                    <a:chOff x="2447534" y="3081786"/>
                    <a:chExt cx="478297" cy="638209"/>
                  </a:xfrm>
                </p:grpSpPr>
                <p:sp>
                  <p:nvSpPr>
                    <p:cNvPr id="326" name="Google Shape;326;p5"/>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5"/>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5"/>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29" name="Google Shape;329;p5"/>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 name="Google Shape;330;p5"/>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2" name="Google Shape;332;p5"/>
            <p:cNvGrpSpPr/>
            <p:nvPr/>
          </p:nvGrpSpPr>
          <p:grpSpPr>
            <a:xfrm>
              <a:off x="7811773" y="-2"/>
              <a:ext cx="492189" cy="1837865"/>
              <a:chOff x="5194218" y="-536312"/>
              <a:chExt cx="522827" cy="1952268"/>
            </a:xfrm>
          </p:grpSpPr>
          <p:grpSp>
            <p:nvGrpSpPr>
              <p:cNvPr id="333" name="Google Shape;333;p5"/>
              <p:cNvGrpSpPr/>
              <p:nvPr/>
            </p:nvGrpSpPr>
            <p:grpSpPr>
              <a:xfrm>
                <a:off x="5194218" y="893129"/>
                <a:ext cx="522827" cy="522827"/>
                <a:chOff x="764100" y="3623300"/>
                <a:chExt cx="1046700" cy="1046700"/>
              </a:xfrm>
            </p:grpSpPr>
            <p:sp>
              <p:nvSpPr>
                <p:cNvPr id="334" name="Google Shape;334;p5"/>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6" name="Google Shape;336;p5"/>
              <p:cNvGrpSpPr/>
              <p:nvPr/>
            </p:nvGrpSpPr>
            <p:grpSpPr>
              <a:xfrm>
                <a:off x="5371921" y="-536312"/>
                <a:ext cx="182209" cy="1814066"/>
                <a:chOff x="3305183" y="1663032"/>
                <a:chExt cx="166690" cy="1659561"/>
              </a:xfrm>
            </p:grpSpPr>
            <p:grpSp>
              <p:nvGrpSpPr>
                <p:cNvPr id="337" name="Google Shape;337;p5"/>
                <p:cNvGrpSpPr/>
                <p:nvPr/>
              </p:nvGrpSpPr>
              <p:grpSpPr>
                <a:xfrm>
                  <a:off x="3305183" y="1663032"/>
                  <a:ext cx="166690" cy="1659561"/>
                  <a:chOff x="3305183" y="1663032"/>
                  <a:chExt cx="166690" cy="1659561"/>
                </a:xfrm>
              </p:grpSpPr>
              <p:grpSp>
                <p:nvGrpSpPr>
                  <p:cNvPr id="338" name="Google Shape;338;p5"/>
                  <p:cNvGrpSpPr/>
                  <p:nvPr/>
                </p:nvGrpSpPr>
                <p:grpSpPr>
                  <a:xfrm>
                    <a:off x="3305183" y="2971595"/>
                    <a:ext cx="166690" cy="350998"/>
                    <a:chOff x="3305183" y="3146560"/>
                    <a:chExt cx="166690" cy="350998"/>
                  </a:xfrm>
                </p:grpSpPr>
                <p:sp>
                  <p:nvSpPr>
                    <p:cNvPr id="339" name="Google Shape;339;p5"/>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0" name="Google Shape;340;p5"/>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5"/>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42" name="Google Shape;342;p5"/>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3" name="Google Shape;343;p5"/>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4" name="Google Shape;344;p5"/>
            <p:cNvGrpSpPr/>
            <p:nvPr/>
          </p:nvGrpSpPr>
          <p:grpSpPr>
            <a:xfrm>
              <a:off x="8018879" y="-29"/>
              <a:ext cx="810166" cy="4470273"/>
              <a:chOff x="7824797" y="-1724181"/>
              <a:chExt cx="860597" cy="4748537"/>
            </a:xfrm>
          </p:grpSpPr>
          <p:grpSp>
            <p:nvGrpSpPr>
              <p:cNvPr id="345" name="Google Shape;345;p5"/>
              <p:cNvGrpSpPr/>
              <p:nvPr/>
            </p:nvGrpSpPr>
            <p:grpSpPr>
              <a:xfrm>
                <a:off x="7824797" y="1891931"/>
                <a:ext cx="860597" cy="1132425"/>
                <a:chOff x="764100" y="3623300"/>
                <a:chExt cx="1046700" cy="1046700"/>
              </a:xfrm>
            </p:grpSpPr>
            <p:sp>
              <p:nvSpPr>
                <p:cNvPr id="346" name="Google Shape;346;p5"/>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5"/>
              <p:cNvGrpSpPr/>
              <p:nvPr/>
            </p:nvGrpSpPr>
            <p:grpSpPr>
              <a:xfrm>
                <a:off x="8100547" y="-1724181"/>
                <a:ext cx="300376" cy="4529867"/>
                <a:chOff x="3792712" y="-322375"/>
                <a:chExt cx="274793" cy="4144055"/>
              </a:xfrm>
            </p:grpSpPr>
            <p:grpSp>
              <p:nvGrpSpPr>
                <p:cNvPr id="349" name="Google Shape;349;p5"/>
                <p:cNvGrpSpPr/>
                <p:nvPr/>
              </p:nvGrpSpPr>
              <p:grpSpPr>
                <a:xfrm>
                  <a:off x="3792712" y="-322375"/>
                  <a:ext cx="274793" cy="4144055"/>
                  <a:chOff x="3792712" y="-322375"/>
                  <a:chExt cx="274793" cy="4144055"/>
                </a:xfrm>
              </p:grpSpPr>
              <p:grpSp>
                <p:nvGrpSpPr>
                  <p:cNvPr id="350" name="Google Shape;350;p5"/>
                  <p:cNvGrpSpPr/>
                  <p:nvPr/>
                </p:nvGrpSpPr>
                <p:grpSpPr>
                  <a:xfrm>
                    <a:off x="3792712" y="2971595"/>
                    <a:ext cx="274793" cy="850085"/>
                    <a:chOff x="3792712" y="2879468"/>
                    <a:chExt cx="274793" cy="850085"/>
                  </a:xfrm>
                </p:grpSpPr>
                <p:sp>
                  <p:nvSpPr>
                    <p:cNvPr id="351" name="Google Shape;351;p5"/>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5"/>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3" name="Google Shape;353;p5"/>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54" name="Google Shape;354;p5"/>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5"/>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7" name="Google Shape;357;p5"/>
            <p:cNvGrpSpPr/>
            <p:nvPr/>
          </p:nvGrpSpPr>
          <p:grpSpPr>
            <a:xfrm>
              <a:off x="7184797" y="-17"/>
              <a:ext cx="985363" cy="3905971"/>
              <a:chOff x="1192601" y="-1724180"/>
              <a:chExt cx="1046700" cy="4149108"/>
            </a:xfrm>
          </p:grpSpPr>
          <p:grpSp>
            <p:nvGrpSpPr>
              <p:cNvPr id="358" name="Google Shape;358;p5"/>
              <p:cNvGrpSpPr/>
              <p:nvPr/>
            </p:nvGrpSpPr>
            <p:grpSpPr>
              <a:xfrm>
                <a:off x="1192601" y="1378228"/>
                <a:ext cx="1046700" cy="1046700"/>
                <a:chOff x="764100" y="3623300"/>
                <a:chExt cx="1046700" cy="1046700"/>
              </a:xfrm>
            </p:grpSpPr>
            <p:sp>
              <p:nvSpPr>
                <p:cNvPr id="359" name="Google Shape;359;p5"/>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5"/>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 name="Google Shape;361;p5"/>
              <p:cNvGrpSpPr/>
              <p:nvPr/>
            </p:nvGrpSpPr>
            <p:grpSpPr>
              <a:xfrm>
                <a:off x="1417979" y="-1724180"/>
                <a:ext cx="580390" cy="3855366"/>
                <a:chOff x="522260" y="372820"/>
                <a:chExt cx="530958" cy="3527002"/>
              </a:xfrm>
            </p:grpSpPr>
            <p:grpSp>
              <p:nvGrpSpPr>
                <p:cNvPr id="362" name="Google Shape;362;p5"/>
                <p:cNvGrpSpPr/>
                <p:nvPr/>
              </p:nvGrpSpPr>
              <p:grpSpPr>
                <a:xfrm>
                  <a:off x="522260" y="372820"/>
                  <a:ext cx="530958" cy="3527002"/>
                  <a:chOff x="522260" y="372820"/>
                  <a:chExt cx="530958" cy="3527002"/>
                </a:xfrm>
              </p:grpSpPr>
              <p:grpSp>
                <p:nvGrpSpPr>
                  <p:cNvPr id="363" name="Google Shape;363;p5"/>
                  <p:cNvGrpSpPr/>
                  <p:nvPr/>
                </p:nvGrpSpPr>
                <p:grpSpPr>
                  <a:xfrm>
                    <a:off x="522260" y="2971595"/>
                    <a:ext cx="530958" cy="928227"/>
                    <a:chOff x="522260" y="2971595"/>
                    <a:chExt cx="530958" cy="928227"/>
                  </a:xfrm>
                </p:grpSpPr>
                <p:sp>
                  <p:nvSpPr>
                    <p:cNvPr id="364" name="Google Shape;364;p5"/>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 name="Google Shape;365;p5"/>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p5"/>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5"/>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68" name="Google Shape;368;p5"/>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 name="Google Shape;369;p5"/>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0" name="Google Shape;370;p5"/>
            <p:cNvGrpSpPr/>
            <p:nvPr/>
          </p:nvGrpSpPr>
          <p:grpSpPr>
            <a:xfrm>
              <a:off x="6196930" y="7"/>
              <a:ext cx="985363" cy="2629685"/>
              <a:chOff x="6010934" y="1"/>
              <a:chExt cx="1046700" cy="2793377"/>
            </a:xfrm>
          </p:grpSpPr>
          <p:grpSp>
            <p:nvGrpSpPr>
              <p:cNvPr id="371" name="Google Shape;371;p5"/>
              <p:cNvGrpSpPr/>
              <p:nvPr/>
            </p:nvGrpSpPr>
            <p:grpSpPr>
              <a:xfrm>
                <a:off x="6010934" y="1746678"/>
                <a:ext cx="1046700" cy="1046700"/>
                <a:chOff x="764100" y="3623300"/>
                <a:chExt cx="1046700" cy="1046700"/>
              </a:xfrm>
            </p:grpSpPr>
            <p:sp>
              <p:nvSpPr>
                <p:cNvPr id="372" name="Google Shape;372;p5"/>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4" name="Google Shape;374;p5"/>
              <p:cNvGrpSpPr/>
              <p:nvPr/>
            </p:nvGrpSpPr>
            <p:grpSpPr>
              <a:xfrm>
                <a:off x="6308747" y="1"/>
                <a:ext cx="441786" cy="2571886"/>
                <a:chOff x="1121941" y="1609666"/>
                <a:chExt cx="404159" cy="2352837"/>
              </a:xfrm>
            </p:grpSpPr>
            <p:grpSp>
              <p:nvGrpSpPr>
                <p:cNvPr id="375" name="Google Shape;375;p5"/>
                <p:cNvGrpSpPr/>
                <p:nvPr/>
              </p:nvGrpSpPr>
              <p:grpSpPr>
                <a:xfrm>
                  <a:off x="1121941" y="1609666"/>
                  <a:ext cx="404159" cy="2352837"/>
                  <a:chOff x="1121941" y="1609666"/>
                  <a:chExt cx="404159" cy="2352837"/>
                </a:xfrm>
              </p:grpSpPr>
              <p:grpSp>
                <p:nvGrpSpPr>
                  <p:cNvPr id="376" name="Google Shape;376;p5"/>
                  <p:cNvGrpSpPr/>
                  <p:nvPr/>
                </p:nvGrpSpPr>
                <p:grpSpPr>
                  <a:xfrm>
                    <a:off x="1121941" y="2971595"/>
                    <a:ext cx="404159" cy="990908"/>
                    <a:chOff x="1121941" y="2969319"/>
                    <a:chExt cx="404159" cy="990908"/>
                  </a:xfrm>
                </p:grpSpPr>
                <p:sp>
                  <p:nvSpPr>
                    <p:cNvPr id="377" name="Google Shape;377;p5"/>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8" name="Google Shape;378;p5"/>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9" name="Google Shape;379;p5"/>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0" name="Google Shape;380;p5"/>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81" name="Google Shape;381;p5"/>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2" name="Google Shape;382;p5"/>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6" name="Google Shape;386;p5"/>
            <p:cNvGrpSpPr/>
            <p:nvPr/>
          </p:nvGrpSpPr>
          <p:grpSpPr>
            <a:xfrm>
              <a:off x="7192739" y="3730341"/>
              <a:ext cx="148551" cy="170121"/>
              <a:chOff x="3462796" y="2555878"/>
              <a:chExt cx="157798" cy="180711"/>
            </a:xfrm>
          </p:grpSpPr>
          <p:sp>
            <p:nvSpPr>
              <p:cNvPr id="387" name="Google Shape;387;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393" name="Shape 393"/>
        <p:cNvGrpSpPr/>
        <p:nvPr/>
      </p:nvGrpSpPr>
      <p:grpSpPr>
        <a:xfrm>
          <a:off x="0" y="0"/>
          <a:ext cx="0" cy="0"/>
          <a:chOff x="0" y="0"/>
          <a:chExt cx="0" cy="0"/>
        </a:xfrm>
      </p:grpSpPr>
      <p:grpSp>
        <p:nvGrpSpPr>
          <p:cNvPr id="394" name="Google Shape;394;p6"/>
          <p:cNvGrpSpPr/>
          <p:nvPr/>
        </p:nvGrpSpPr>
        <p:grpSpPr>
          <a:xfrm>
            <a:off x="7647709" y="-1"/>
            <a:ext cx="476555" cy="4897445"/>
            <a:chOff x="6798998" y="-1296139"/>
            <a:chExt cx="476555" cy="4897445"/>
          </a:xfrm>
        </p:grpSpPr>
        <p:sp>
          <p:nvSpPr>
            <p:cNvPr id="395" name="Google Shape;395;p6"/>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 name="Google Shape;396;p6"/>
            <p:cNvSpPr/>
            <p:nvPr/>
          </p:nvSpPr>
          <p:spPr>
            <a:xfrm>
              <a:off x="7026850" y="-1296139"/>
              <a:ext cx="17700" cy="4271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7" name="Google Shape;397;p6"/>
          <p:cNvGrpSpPr/>
          <p:nvPr/>
        </p:nvGrpSpPr>
        <p:grpSpPr>
          <a:xfrm>
            <a:off x="8602816" y="-3"/>
            <a:ext cx="406190" cy="1540306"/>
            <a:chOff x="5578966" y="2422197"/>
            <a:chExt cx="406190" cy="1540306"/>
          </a:xfrm>
        </p:grpSpPr>
        <p:sp>
          <p:nvSpPr>
            <p:cNvPr id="398" name="Google Shape;398;p6"/>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6"/>
            <p:cNvSpPr/>
            <p:nvPr/>
          </p:nvSpPr>
          <p:spPr>
            <a:xfrm>
              <a:off x="5774600" y="2422197"/>
              <a:ext cx="17700" cy="552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0" name="Google Shape;400;p6"/>
          <p:cNvGrpSpPr/>
          <p:nvPr/>
        </p:nvGrpSpPr>
        <p:grpSpPr>
          <a:xfrm>
            <a:off x="7963861" y="0"/>
            <a:ext cx="466512" cy="2850156"/>
            <a:chOff x="6176324" y="940075"/>
            <a:chExt cx="466512" cy="2850156"/>
          </a:xfrm>
        </p:grpSpPr>
        <p:sp>
          <p:nvSpPr>
            <p:cNvPr id="401" name="Google Shape;401;p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2" name="Google Shape;402;p6"/>
            <p:cNvSpPr/>
            <p:nvPr/>
          </p:nvSpPr>
          <p:spPr>
            <a:xfrm>
              <a:off x="6400713" y="940075"/>
              <a:ext cx="17700" cy="2034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3" name="Google Shape;403;p6"/>
          <p:cNvGrpSpPr/>
          <p:nvPr/>
        </p:nvGrpSpPr>
        <p:grpSpPr>
          <a:xfrm>
            <a:off x="6187339" y="0"/>
            <a:ext cx="170472" cy="1319629"/>
            <a:chOff x="7576714" y="2009363"/>
            <a:chExt cx="170472" cy="1319629"/>
          </a:xfrm>
        </p:grpSpPr>
        <p:sp>
          <p:nvSpPr>
            <p:cNvPr id="404" name="Google Shape;404;p6"/>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5" name="Google Shape;405;p6"/>
            <p:cNvSpPr/>
            <p:nvPr/>
          </p:nvSpPr>
          <p:spPr>
            <a:xfrm>
              <a:off x="7652975" y="2009363"/>
              <a:ext cx="17700" cy="9657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6" name="Google Shape;406;p6"/>
          <p:cNvGrpSpPr/>
          <p:nvPr/>
        </p:nvGrpSpPr>
        <p:grpSpPr>
          <a:xfrm>
            <a:off x="6863948" y="-1"/>
            <a:ext cx="288375" cy="3513743"/>
            <a:chOff x="7883572" y="308161"/>
            <a:chExt cx="288375" cy="3513743"/>
          </a:xfrm>
        </p:grpSpPr>
        <p:sp>
          <p:nvSpPr>
            <p:cNvPr id="407" name="Google Shape;407;p6"/>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8" name="Google Shape;408;p6"/>
            <p:cNvSpPr/>
            <p:nvPr/>
          </p:nvSpPr>
          <p:spPr>
            <a:xfrm>
              <a:off x="8024899" y="308161"/>
              <a:ext cx="17700" cy="2667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9" name="Google Shape;409;p6"/>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2pPr>
            <a:lvl3pPr lvl="2"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3pPr>
            <a:lvl4pPr lvl="3"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4pPr>
            <a:lvl5pPr lvl="4"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5pPr>
            <a:lvl6pPr lvl="5"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6pPr>
            <a:lvl7pPr lvl="6"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7pPr>
            <a:lvl8pPr lvl="7"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8pPr>
            <a:lvl9pPr lvl="8"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9pPr>
          </a:lstStyle>
          <a:p/>
        </p:txBody>
      </p:sp>
      <p:sp>
        <p:nvSpPr>
          <p:cNvPr id="410" name="Google Shape;410;p6"/>
          <p:cNvSpPr txBox="1"/>
          <p:nvPr>
            <p:ph idx="1" type="subTitle"/>
          </p:nvPr>
        </p:nvSpPr>
        <p:spPr>
          <a:xfrm>
            <a:off x="1585825" y="2705100"/>
            <a:ext cx="4646100" cy="3849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accent4"/>
              </a:buClr>
              <a:buSzPts val="2400"/>
              <a:buNone/>
              <a:defRPr>
                <a:solidFill>
                  <a:schemeClr val="accent4"/>
                </a:solidFill>
              </a:defRPr>
            </a:lvl1pPr>
            <a:lvl2pPr lvl="1" algn="l">
              <a:lnSpc>
                <a:spcPct val="115000"/>
              </a:lnSpc>
              <a:spcBef>
                <a:spcPts val="800"/>
              </a:spcBef>
              <a:spcAft>
                <a:spcPts val="0"/>
              </a:spcAft>
              <a:buClr>
                <a:schemeClr val="accent4"/>
              </a:buClr>
              <a:buSzPts val="3000"/>
              <a:buNone/>
              <a:defRPr sz="3000">
                <a:solidFill>
                  <a:schemeClr val="accent4"/>
                </a:solidFill>
              </a:defRPr>
            </a:lvl2pPr>
            <a:lvl3pPr lvl="2" algn="l">
              <a:lnSpc>
                <a:spcPct val="115000"/>
              </a:lnSpc>
              <a:spcBef>
                <a:spcPts val="800"/>
              </a:spcBef>
              <a:spcAft>
                <a:spcPts val="0"/>
              </a:spcAft>
              <a:buClr>
                <a:schemeClr val="accent4"/>
              </a:buClr>
              <a:buSzPts val="3000"/>
              <a:buNone/>
              <a:defRPr sz="3000">
                <a:solidFill>
                  <a:schemeClr val="accent4"/>
                </a:solidFill>
              </a:defRPr>
            </a:lvl3pPr>
            <a:lvl4pPr lvl="3" algn="l">
              <a:lnSpc>
                <a:spcPct val="115000"/>
              </a:lnSpc>
              <a:spcBef>
                <a:spcPts val="800"/>
              </a:spcBef>
              <a:spcAft>
                <a:spcPts val="0"/>
              </a:spcAft>
              <a:buClr>
                <a:schemeClr val="accent4"/>
              </a:buClr>
              <a:buSzPts val="3000"/>
              <a:buNone/>
              <a:defRPr sz="3000">
                <a:solidFill>
                  <a:schemeClr val="accent4"/>
                </a:solidFill>
              </a:defRPr>
            </a:lvl4pPr>
            <a:lvl5pPr lvl="4" algn="l">
              <a:lnSpc>
                <a:spcPct val="115000"/>
              </a:lnSpc>
              <a:spcBef>
                <a:spcPts val="800"/>
              </a:spcBef>
              <a:spcAft>
                <a:spcPts val="0"/>
              </a:spcAft>
              <a:buClr>
                <a:schemeClr val="accent4"/>
              </a:buClr>
              <a:buSzPts val="3000"/>
              <a:buNone/>
              <a:defRPr sz="3000">
                <a:solidFill>
                  <a:schemeClr val="accent4"/>
                </a:solidFill>
              </a:defRPr>
            </a:lvl5pPr>
            <a:lvl6pPr lvl="5" algn="l">
              <a:lnSpc>
                <a:spcPct val="115000"/>
              </a:lnSpc>
              <a:spcBef>
                <a:spcPts val="800"/>
              </a:spcBef>
              <a:spcAft>
                <a:spcPts val="0"/>
              </a:spcAft>
              <a:buClr>
                <a:schemeClr val="accent4"/>
              </a:buClr>
              <a:buSzPts val="3000"/>
              <a:buNone/>
              <a:defRPr sz="3000">
                <a:solidFill>
                  <a:schemeClr val="accent4"/>
                </a:solidFill>
              </a:defRPr>
            </a:lvl6pPr>
            <a:lvl7pPr lvl="6" algn="l">
              <a:lnSpc>
                <a:spcPct val="115000"/>
              </a:lnSpc>
              <a:spcBef>
                <a:spcPts val="800"/>
              </a:spcBef>
              <a:spcAft>
                <a:spcPts val="0"/>
              </a:spcAft>
              <a:buClr>
                <a:schemeClr val="accent4"/>
              </a:buClr>
              <a:buSzPts val="3000"/>
              <a:buNone/>
              <a:defRPr sz="3000">
                <a:solidFill>
                  <a:schemeClr val="accent4"/>
                </a:solidFill>
              </a:defRPr>
            </a:lvl7pPr>
            <a:lvl8pPr lvl="7" algn="l">
              <a:lnSpc>
                <a:spcPct val="115000"/>
              </a:lnSpc>
              <a:spcBef>
                <a:spcPts val="800"/>
              </a:spcBef>
              <a:spcAft>
                <a:spcPts val="0"/>
              </a:spcAft>
              <a:buClr>
                <a:schemeClr val="accent4"/>
              </a:buClr>
              <a:buSzPts val="3000"/>
              <a:buNone/>
              <a:defRPr sz="3000">
                <a:solidFill>
                  <a:schemeClr val="accent4"/>
                </a:solidFill>
              </a:defRPr>
            </a:lvl8pPr>
            <a:lvl9pPr lvl="8" algn="l">
              <a:lnSpc>
                <a:spcPct val="115000"/>
              </a:lnSpc>
              <a:spcBef>
                <a:spcPts val="800"/>
              </a:spcBef>
              <a:spcAft>
                <a:spcPts val="800"/>
              </a:spcAft>
              <a:buClr>
                <a:schemeClr val="accent4"/>
              </a:buClr>
              <a:buSzPts val="3000"/>
              <a:buNone/>
              <a:defRPr sz="3000">
                <a:solidFill>
                  <a:schemeClr val="accent4"/>
                </a:solidFill>
              </a:defRPr>
            </a:lvl9pPr>
          </a:lstStyle>
          <a:p/>
        </p:txBody>
      </p:sp>
      <p:sp>
        <p:nvSpPr>
          <p:cNvPr id="411" name="Google Shape;411;p6"/>
          <p:cNvSpPr/>
          <p:nvPr/>
        </p:nvSpPr>
        <p:spPr>
          <a:xfrm>
            <a:off x="-229144" y="1734600"/>
            <a:ext cx="1674300" cy="1674300"/>
          </a:xfrm>
          <a:prstGeom prst="chord">
            <a:avLst>
              <a:gd fmla="val 13399399" name="adj1"/>
              <a:gd fmla="val 8184747"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6"/>
          <p:cNvSpPr/>
          <p:nvPr/>
        </p:nvSpPr>
        <p:spPr>
          <a:xfrm>
            <a:off x="-29101" y="1934643"/>
            <a:ext cx="1274400" cy="1274400"/>
          </a:xfrm>
          <a:prstGeom prst="chord">
            <a:avLst>
              <a:gd fmla="val 11949430" name="adj1"/>
              <a:gd fmla="val 9637875"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3" name="Google Shape;413;p6"/>
          <p:cNvGrpSpPr/>
          <p:nvPr/>
        </p:nvGrpSpPr>
        <p:grpSpPr>
          <a:xfrm>
            <a:off x="6746411" y="744238"/>
            <a:ext cx="180404" cy="190055"/>
            <a:chOff x="3770248" y="2527300"/>
            <a:chExt cx="180404" cy="190055"/>
          </a:xfrm>
        </p:grpSpPr>
        <p:sp>
          <p:nvSpPr>
            <p:cNvPr id="414" name="Google Shape;414;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5" name="Google Shape;415;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6" name="Google Shape;416;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7" name="Google Shape;417;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18" name="Google Shape;418;p6"/>
          <p:cNvGrpSpPr/>
          <p:nvPr/>
        </p:nvGrpSpPr>
        <p:grpSpPr>
          <a:xfrm>
            <a:off x="1030839" y="3124970"/>
            <a:ext cx="214463" cy="245604"/>
            <a:chOff x="3462796" y="2555878"/>
            <a:chExt cx="157798" cy="180711"/>
          </a:xfrm>
        </p:grpSpPr>
        <p:sp>
          <p:nvSpPr>
            <p:cNvPr id="419" name="Google Shape;419;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0" name="Google Shape;420;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1" name="Google Shape;421;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3" name="Google Shape;423;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4" name="Google Shape;424;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25" name="Google Shape;425;p6"/>
          <p:cNvGrpSpPr/>
          <p:nvPr/>
        </p:nvGrpSpPr>
        <p:grpSpPr>
          <a:xfrm>
            <a:off x="8737419" y="2806488"/>
            <a:ext cx="245187" cy="258304"/>
            <a:chOff x="3770248" y="2527300"/>
            <a:chExt cx="180404" cy="190055"/>
          </a:xfrm>
        </p:grpSpPr>
        <p:sp>
          <p:nvSpPr>
            <p:cNvPr id="426" name="Google Shape;426;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30" name="Google Shape;430;p6"/>
          <p:cNvGrpSpPr/>
          <p:nvPr/>
        </p:nvGrpSpPr>
        <p:grpSpPr>
          <a:xfrm rot="5400000">
            <a:off x="8622497" y="4565562"/>
            <a:ext cx="214448" cy="245568"/>
            <a:chOff x="3462796" y="2555878"/>
            <a:chExt cx="157798" cy="180711"/>
          </a:xfrm>
        </p:grpSpPr>
        <p:sp>
          <p:nvSpPr>
            <p:cNvPr id="431" name="Google Shape;431;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2" name="Google Shape;432;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3" name="Google Shape;433;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4" name="Google Shape;434;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5" name="Google Shape;435;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6" name="Google Shape;436;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37" name="Google Shape;437;p6"/>
          <p:cNvGrpSpPr/>
          <p:nvPr/>
        </p:nvGrpSpPr>
        <p:grpSpPr>
          <a:xfrm>
            <a:off x="163248" y="1684513"/>
            <a:ext cx="180404" cy="190055"/>
            <a:chOff x="3770248" y="2527300"/>
            <a:chExt cx="180404" cy="190055"/>
          </a:xfrm>
        </p:grpSpPr>
        <p:sp>
          <p:nvSpPr>
            <p:cNvPr id="438" name="Google Shape;438;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9" name="Google Shape;439;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0" name="Google Shape;440;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1" name="Google Shape;441;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42" name="Google Shape;442;p6"/>
          <p:cNvGrpSpPr/>
          <p:nvPr/>
        </p:nvGrpSpPr>
        <p:grpSpPr>
          <a:xfrm rot="-2700000">
            <a:off x="7714705" y="744247"/>
            <a:ext cx="180402" cy="190053"/>
            <a:chOff x="3770248" y="2527300"/>
            <a:chExt cx="180404" cy="190055"/>
          </a:xfrm>
        </p:grpSpPr>
        <p:sp>
          <p:nvSpPr>
            <p:cNvPr id="443" name="Google Shape;443;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4" name="Google Shape;444;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5" name="Google Shape;445;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6" name="Google Shape;446;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47" name="Google Shape;447;p6"/>
          <p:cNvGrpSpPr/>
          <p:nvPr/>
        </p:nvGrpSpPr>
        <p:grpSpPr>
          <a:xfrm>
            <a:off x="6651762" y="-7"/>
            <a:ext cx="1046700" cy="1769370"/>
            <a:chOff x="2484475" y="1329455"/>
            <a:chExt cx="1046700" cy="1769370"/>
          </a:xfrm>
        </p:grpSpPr>
        <p:sp>
          <p:nvSpPr>
            <p:cNvPr id="448" name="Google Shape;448;p6"/>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6"/>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0" name="Google Shape;450;p6"/>
            <p:cNvGrpSpPr/>
            <p:nvPr/>
          </p:nvGrpSpPr>
          <p:grpSpPr>
            <a:xfrm>
              <a:off x="2769703" y="1329455"/>
              <a:ext cx="510180" cy="1483501"/>
              <a:chOff x="1818382" y="2433081"/>
              <a:chExt cx="466728" cy="1357150"/>
            </a:xfrm>
          </p:grpSpPr>
          <p:grpSp>
            <p:nvGrpSpPr>
              <p:cNvPr id="451" name="Google Shape;451;p6"/>
              <p:cNvGrpSpPr/>
              <p:nvPr/>
            </p:nvGrpSpPr>
            <p:grpSpPr>
              <a:xfrm>
                <a:off x="1818382" y="2971595"/>
                <a:ext cx="466728" cy="818636"/>
                <a:chOff x="1818382" y="2942618"/>
                <a:chExt cx="466728" cy="818636"/>
              </a:xfrm>
            </p:grpSpPr>
            <p:sp>
              <p:nvSpPr>
                <p:cNvPr id="452" name="Google Shape;452;p6"/>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3" name="Google Shape;453;p6"/>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6"/>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55" name="Google Shape;455;p6"/>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6" name="Google Shape;456;p6"/>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6"/>
          <p:cNvGrpSpPr/>
          <p:nvPr/>
        </p:nvGrpSpPr>
        <p:grpSpPr>
          <a:xfrm>
            <a:off x="8277068" y="-1"/>
            <a:ext cx="905291" cy="2805686"/>
            <a:chOff x="3961868" y="-891976"/>
            <a:chExt cx="905291" cy="2805686"/>
          </a:xfrm>
        </p:grpSpPr>
        <p:grpSp>
          <p:nvGrpSpPr>
            <p:cNvPr id="458" name="Google Shape;458;p6"/>
            <p:cNvGrpSpPr/>
            <p:nvPr/>
          </p:nvGrpSpPr>
          <p:grpSpPr>
            <a:xfrm>
              <a:off x="3961868" y="1008419"/>
              <a:ext cx="905291" cy="905291"/>
              <a:chOff x="764100" y="3623300"/>
              <a:chExt cx="1046700" cy="1046700"/>
            </a:xfrm>
          </p:grpSpPr>
          <p:sp>
            <p:nvSpPr>
              <p:cNvPr id="459" name="Google Shape;459;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1" name="Google Shape;461;p6"/>
            <p:cNvGrpSpPr/>
            <p:nvPr/>
          </p:nvGrpSpPr>
          <p:grpSpPr>
            <a:xfrm>
              <a:off x="4155315" y="-891976"/>
              <a:ext cx="522826" cy="2613070"/>
              <a:chOff x="2447534" y="1219291"/>
              <a:chExt cx="478297" cy="2390513"/>
            </a:xfrm>
          </p:grpSpPr>
          <p:grpSp>
            <p:nvGrpSpPr>
              <p:cNvPr id="462" name="Google Shape;462;p6"/>
              <p:cNvGrpSpPr/>
              <p:nvPr/>
            </p:nvGrpSpPr>
            <p:grpSpPr>
              <a:xfrm>
                <a:off x="2447534" y="1219291"/>
                <a:ext cx="478297" cy="2390513"/>
                <a:chOff x="2447534" y="1219291"/>
                <a:chExt cx="478297" cy="2390513"/>
              </a:xfrm>
            </p:grpSpPr>
            <p:grpSp>
              <p:nvGrpSpPr>
                <p:cNvPr id="463" name="Google Shape;463;p6"/>
                <p:cNvGrpSpPr/>
                <p:nvPr/>
              </p:nvGrpSpPr>
              <p:grpSpPr>
                <a:xfrm>
                  <a:off x="2447534" y="2971595"/>
                  <a:ext cx="478297" cy="638209"/>
                  <a:chOff x="2447534" y="3081786"/>
                  <a:chExt cx="478297" cy="638209"/>
                </a:xfrm>
              </p:grpSpPr>
              <p:sp>
                <p:nvSpPr>
                  <p:cNvPr id="464" name="Google Shape;464;p6"/>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5" name="Google Shape;465;p6"/>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6" name="Google Shape;466;p6"/>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67" name="Google Shape;467;p6"/>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8" name="Google Shape;468;p6"/>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0" name="Google Shape;470;p6"/>
          <p:cNvGrpSpPr/>
          <p:nvPr/>
        </p:nvGrpSpPr>
        <p:grpSpPr>
          <a:xfrm>
            <a:off x="7726343" y="1"/>
            <a:ext cx="522827" cy="1952268"/>
            <a:chOff x="5194218" y="-536312"/>
            <a:chExt cx="522827" cy="1952268"/>
          </a:xfrm>
        </p:grpSpPr>
        <p:grpSp>
          <p:nvGrpSpPr>
            <p:cNvPr id="471" name="Google Shape;471;p6"/>
            <p:cNvGrpSpPr/>
            <p:nvPr/>
          </p:nvGrpSpPr>
          <p:grpSpPr>
            <a:xfrm>
              <a:off x="5194218" y="893129"/>
              <a:ext cx="522827" cy="522827"/>
              <a:chOff x="764100" y="3623300"/>
              <a:chExt cx="1046700" cy="1046700"/>
            </a:xfrm>
          </p:grpSpPr>
          <p:sp>
            <p:nvSpPr>
              <p:cNvPr id="472" name="Google Shape;472;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4" name="Google Shape;474;p6"/>
            <p:cNvGrpSpPr/>
            <p:nvPr/>
          </p:nvGrpSpPr>
          <p:grpSpPr>
            <a:xfrm>
              <a:off x="5371921" y="-536312"/>
              <a:ext cx="182209" cy="1814066"/>
              <a:chOff x="3305183" y="1663032"/>
              <a:chExt cx="166690" cy="1659561"/>
            </a:xfrm>
          </p:grpSpPr>
          <p:grpSp>
            <p:nvGrpSpPr>
              <p:cNvPr id="475" name="Google Shape;475;p6"/>
              <p:cNvGrpSpPr/>
              <p:nvPr/>
            </p:nvGrpSpPr>
            <p:grpSpPr>
              <a:xfrm>
                <a:off x="3305183" y="1663032"/>
                <a:ext cx="166690" cy="1659561"/>
                <a:chOff x="3305183" y="1663032"/>
                <a:chExt cx="166690" cy="1659561"/>
              </a:xfrm>
            </p:grpSpPr>
            <p:grpSp>
              <p:nvGrpSpPr>
                <p:cNvPr id="476" name="Google Shape;476;p6"/>
                <p:cNvGrpSpPr/>
                <p:nvPr/>
              </p:nvGrpSpPr>
              <p:grpSpPr>
                <a:xfrm>
                  <a:off x="3305183" y="2971595"/>
                  <a:ext cx="166690" cy="350998"/>
                  <a:chOff x="3305183" y="3146560"/>
                  <a:chExt cx="166690" cy="350998"/>
                </a:xfrm>
              </p:grpSpPr>
              <p:sp>
                <p:nvSpPr>
                  <p:cNvPr id="477" name="Google Shape;477;p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 name="Google Shape;479;p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80" name="Google Shape;480;p6"/>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1" name="Google Shape;481;p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2" name="Google Shape;482;p6"/>
          <p:cNvGrpSpPr/>
          <p:nvPr/>
        </p:nvGrpSpPr>
        <p:grpSpPr>
          <a:xfrm>
            <a:off x="7946297" y="-6"/>
            <a:ext cx="860597" cy="4748537"/>
            <a:chOff x="7824797" y="-1724181"/>
            <a:chExt cx="860597" cy="4748537"/>
          </a:xfrm>
        </p:grpSpPr>
        <p:grpSp>
          <p:nvGrpSpPr>
            <p:cNvPr id="483" name="Google Shape;483;p6"/>
            <p:cNvGrpSpPr/>
            <p:nvPr/>
          </p:nvGrpSpPr>
          <p:grpSpPr>
            <a:xfrm>
              <a:off x="7824797" y="1891931"/>
              <a:ext cx="860597" cy="1132425"/>
              <a:chOff x="764100" y="3623300"/>
              <a:chExt cx="1046700" cy="1046700"/>
            </a:xfrm>
          </p:grpSpPr>
          <p:sp>
            <p:nvSpPr>
              <p:cNvPr id="484" name="Google Shape;484;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6" name="Google Shape;486;p6"/>
            <p:cNvGrpSpPr/>
            <p:nvPr/>
          </p:nvGrpSpPr>
          <p:grpSpPr>
            <a:xfrm>
              <a:off x="8100547" y="-1724181"/>
              <a:ext cx="300376" cy="4529867"/>
              <a:chOff x="3792712" y="-322375"/>
              <a:chExt cx="274793" cy="4144055"/>
            </a:xfrm>
          </p:grpSpPr>
          <p:grpSp>
            <p:nvGrpSpPr>
              <p:cNvPr id="487" name="Google Shape;487;p6"/>
              <p:cNvGrpSpPr/>
              <p:nvPr/>
            </p:nvGrpSpPr>
            <p:grpSpPr>
              <a:xfrm>
                <a:off x="3792712" y="-322375"/>
                <a:ext cx="274793" cy="4144055"/>
                <a:chOff x="3792712" y="-322375"/>
                <a:chExt cx="274793" cy="4144055"/>
              </a:xfrm>
            </p:grpSpPr>
            <p:grpSp>
              <p:nvGrpSpPr>
                <p:cNvPr id="488" name="Google Shape;488;p6"/>
                <p:cNvGrpSpPr/>
                <p:nvPr/>
              </p:nvGrpSpPr>
              <p:grpSpPr>
                <a:xfrm>
                  <a:off x="3792712" y="2971595"/>
                  <a:ext cx="274793" cy="850085"/>
                  <a:chOff x="3792712" y="2879468"/>
                  <a:chExt cx="274793" cy="850085"/>
                </a:xfrm>
              </p:grpSpPr>
              <p:sp>
                <p:nvSpPr>
                  <p:cNvPr id="489" name="Google Shape;489;p6"/>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0" name="Google Shape;490;p6"/>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1" name="Google Shape;491;p6"/>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92" name="Google Shape;492;p6"/>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3" name="Google Shape;493;p6"/>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5" name="Google Shape;495;p6"/>
          <p:cNvGrpSpPr/>
          <p:nvPr/>
        </p:nvGrpSpPr>
        <p:grpSpPr>
          <a:xfrm>
            <a:off x="7060401" y="7"/>
            <a:ext cx="1046700" cy="4149108"/>
            <a:chOff x="1192601" y="-1724180"/>
            <a:chExt cx="1046700" cy="4149108"/>
          </a:xfrm>
        </p:grpSpPr>
        <p:grpSp>
          <p:nvGrpSpPr>
            <p:cNvPr id="496" name="Google Shape;496;p6"/>
            <p:cNvGrpSpPr/>
            <p:nvPr/>
          </p:nvGrpSpPr>
          <p:grpSpPr>
            <a:xfrm>
              <a:off x="1192601" y="1378228"/>
              <a:ext cx="1046700" cy="1046700"/>
              <a:chOff x="764100" y="3623300"/>
              <a:chExt cx="1046700" cy="1046700"/>
            </a:xfrm>
          </p:grpSpPr>
          <p:sp>
            <p:nvSpPr>
              <p:cNvPr id="497" name="Google Shape;497;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9" name="Google Shape;499;p6"/>
            <p:cNvGrpSpPr/>
            <p:nvPr/>
          </p:nvGrpSpPr>
          <p:grpSpPr>
            <a:xfrm>
              <a:off x="1417979" y="-1724180"/>
              <a:ext cx="580390" cy="3855366"/>
              <a:chOff x="522260" y="372820"/>
              <a:chExt cx="530958" cy="3527002"/>
            </a:xfrm>
          </p:grpSpPr>
          <p:grpSp>
            <p:nvGrpSpPr>
              <p:cNvPr id="500" name="Google Shape;500;p6"/>
              <p:cNvGrpSpPr/>
              <p:nvPr/>
            </p:nvGrpSpPr>
            <p:grpSpPr>
              <a:xfrm>
                <a:off x="522260" y="372820"/>
                <a:ext cx="530958" cy="3527002"/>
                <a:chOff x="522260" y="372820"/>
                <a:chExt cx="530958" cy="3527002"/>
              </a:xfrm>
            </p:grpSpPr>
            <p:grpSp>
              <p:nvGrpSpPr>
                <p:cNvPr id="501" name="Google Shape;501;p6"/>
                <p:cNvGrpSpPr/>
                <p:nvPr/>
              </p:nvGrpSpPr>
              <p:grpSpPr>
                <a:xfrm>
                  <a:off x="522260" y="2971595"/>
                  <a:ext cx="530958" cy="928227"/>
                  <a:chOff x="522260" y="2971595"/>
                  <a:chExt cx="530958" cy="928227"/>
                </a:xfrm>
              </p:grpSpPr>
              <p:sp>
                <p:nvSpPr>
                  <p:cNvPr id="502" name="Google Shape;502;p6"/>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6"/>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6"/>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6"/>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06" name="Google Shape;506;p6"/>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7" name="Google Shape;507;p6"/>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8" name="Google Shape;508;p6"/>
          <p:cNvGrpSpPr/>
          <p:nvPr/>
        </p:nvGrpSpPr>
        <p:grpSpPr>
          <a:xfrm>
            <a:off x="6010934" y="1"/>
            <a:ext cx="1046700" cy="2793377"/>
            <a:chOff x="6010934" y="1"/>
            <a:chExt cx="1046700" cy="2793377"/>
          </a:xfrm>
        </p:grpSpPr>
        <p:grpSp>
          <p:nvGrpSpPr>
            <p:cNvPr id="509" name="Google Shape;509;p6"/>
            <p:cNvGrpSpPr/>
            <p:nvPr/>
          </p:nvGrpSpPr>
          <p:grpSpPr>
            <a:xfrm>
              <a:off x="6010934" y="1746678"/>
              <a:ext cx="1046700" cy="1046700"/>
              <a:chOff x="764100" y="3623300"/>
              <a:chExt cx="1046700" cy="1046700"/>
            </a:xfrm>
          </p:grpSpPr>
          <p:sp>
            <p:nvSpPr>
              <p:cNvPr id="510" name="Google Shape;510;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 name="Google Shape;512;p6"/>
            <p:cNvGrpSpPr/>
            <p:nvPr/>
          </p:nvGrpSpPr>
          <p:grpSpPr>
            <a:xfrm>
              <a:off x="6308747" y="1"/>
              <a:ext cx="441786" cy="2571886"/>
              <a:chOff x="1121941" y="1609666"/>
              <a:chExt cx="404159" cy="2352837"/>
            </a:xfrm>
          </p:grpSpPr>
          <p:grpSp>
            <p:nvGrpSpPr>
              <p:cNvPr id="513" name="Google Shape;513;p6"/>
              <p:cNvGrpSpPr/>
              <p:nvPr/>
            </p:nvGrpSpPr>
            <p:grpSpPr>
              <a:xfrm>
                <a:off x="1121941" y="1609666"/>
                <a:ext cx="404159" cy="2352837"/>
                <a:chOff x="1121941" y="1609666"/>
                <a:chExt cx="404159" cy="2352837"/>
              </a:xfrm>
            </p:grpSpPr>
            <p:grpSp>
              <p:nvGrpSpPr>
                <p:cNvPr id="514" name="Google Shape;514;p6"/>
                <p:cNvGrpSpPr/>
                <p:nvPr/>
              </p:nvGrpSpPr>
              <p:grpSpPr>
                <a:xfrm>
                  <a:off x="1121941" y="2971595"/>
                  <a:ext cx="404159" cy="990908"/>
                  <a:chOff x="1121941" y="2969319"/>
                  <a:chExt cx="404159" cy="990908"/>
                </a:xfrm>
              </p:grpSpPr>
              <p:sp>
                <p:nvSpPr>
                  <p:cNvPr id="515" name="Google Shape;515;p6"/>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6"/>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p6"/>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p6"/>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9" name="Google Shape;519;p6"/>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0" name="Google Shape;520;p6"/>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4" name="Google Shape;524;p6"/>
          <p:cNvGrpSpPr/>
          <p:nvPr/>
        </p:nvGrpSpPr>
        <p:grpSpPr>
          <a:xfrm>
            <a:off x="7144996" y="3810165"/>
            <a:ext cx="157798" cy="180711"/>
            <a:chOff x="3462796" y="2555878"/>
            <a:chExt cx="157798" cy="180711"/>
          </a:xfrm>
        </p:grpSpPr>
        <p:sp>
          <p:nvSpPr>
            <p:cNvPr id="525" name="Google Shape;525;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7" name="Google Shape;527;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8" name="Google Shape;528;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0" name="Google Shape;530;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1" name="Shape 531"/>
        <p:cNvGrpSpPr/>
        <p:nvPr/>
      </p:nvGrpSpPr>
      <p:grpSpPr>
        <a:xfrm>
          <a:off x="0" y="0"/>
          <a:ext cx="0" cy="0"/>
          <a:chOff x="0" y="0"/>
          <a:chExt cx="0" cy="0"/>
        </a:xfrm>
      </p:grpSpPr>
      <p:sp>
        <p:nvSpPr>
          <p:cNvPr id="532" name="Google Shape;532;p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533" name="Google Shape;533;p7"/>
          <p:cNvGrpSpPr/>
          <p:nvPr/>
        </p:nvGrpSpPr>
        <p:grpSpPr>
          <a:xfrm>
            <a:off x="6800134" y="-29"/>
            <a:ext cx="2382301" cy="4610467"/>
            <a:chOff x="6800134" y="-29"/>
            <a:chExt cx="2382301" cy="4610467"/>
          </a:xfrm>
        </p:grpSpPr>
        <p:grpSp>
          <p:nvGrpSpPr>
            <p:cNvPr id="534" name="Google Shape;534;p7"/>
            <p:cNvGrpSpPr/>
            <p:nvPr/>
          </p:nvGrpSpPr>
          <p:grpSpPr>
            <a:xfrm>
              <a:off x="7737776" y="-17"/>
              <a:ext cx="448629" cy="4610455"/>
              <a:chOff x="6798998" y="-1296139"/>
              <a:chExt cx="476555" cy="4897445"/>
            </a:xfrm>
          </p:grpSpPr>
          <p:sp>
            <p:nvSpPr>
              <p:cNvPr id="535" name="Google Shape;535;p7"/>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p7"/>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7" name="Google Shape;537;p7"/>
            <p:cNvGrpSpPr/>
            <p:nvPr/>
          </p:nvGrpSpPr>
          <p:grpSpPr>
            <a:xfrm>
              <a:off x="8636876" y="46"/>
              <a:ext cx="382387" cy="1450044"/>
              <a:chOff x="5578966" y="2422197"/>
              <a:chExt cx="406190" cy="1540306"/>
            </a:xfrm>
          </p:grpSpPr>
          <p:sp>
            <p:nvSpPr>
              <p:cNvPr id="538" name="Google Shape;538;p7"/>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p7"/>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7"/>
            <p:cNvGrpSpPr/>
            <p:nvPr/>
          </p:nvGrpSpPr>
          <p:grpSpPr>
            <a:xfrm>
              <a:off x="8035385" y="23"/>
              <a:ext cx="439174" cy="2683137"/>
              <a:chOff x="6176324" y="940075"/>
              <a:chExt cx="466512" cy="2850156"/>
            </a:xfrm>
          </p:grpSpPr>
          <p:sp>
            <p:nvSpPr>
              <p:cNvPr id="541" name="Google Shape;541;p7"/>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7"/>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3" name="Google Shape;543;p7"/>
            <p:cNvGrpSpPr/>
            <p:nvPr/>
          </p:nvGrpSpPr>
          <p:grpSpPr>
            <a:xfrm>
              <a:off x="6999976" y="11"/>
              <a:ext cx="271476" cy="3307838"/>
              <a:chOff x="7883572" y="308161"/>
              <a:chExt cx="288375" cy="3513743"/>
            </a:xfrm>
          </p:grpSpPr>
          <p:sp>
            <p:nvSpPr>
              <p:cNvPr id="544" name="Google Shape;544;p7"/>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7"/>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6" name="Google Shape;546;p7"/>
            <p:cNvGrpSpPr/>
            <p:nvPr/>
          </p:nvGrpSpPr>
          <p:grpSpPr>
            <a:xfrm>
              <a:off x="6827964" y="636458"/>
              <a:ext cx="230791" cy="243118"/>
              <a:chOff x="3770248" y="2527300"/>
              <a:chExt cx="180404" cy="190055"/>
            </a:xfrm>
          </p:grpSpPr>
          <p:sp>
            <p:nvSpPr>
              <p:cNvPr id="547" name="Google Shape;547;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9" name="Google Shape;549;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51" name="Google Shape;551;p7"/>
            <p:cNvGrpSpPr/>
            <p:nvPr/>
          </p:nvGrpSpPr>
          <p:grpSpPr>
            <a:xfrm>
              <a:off x="8763367" y="2641902"/>
              <a:ext cx="230809" cy="243156"/>
              <a:chOff x="3770248" y="2527300"/>
              <a:chExt cx="180404" cy="190055"/>
            </a:xfrm>
          </p:grpSpPr>
          <p:sp>
            <p:nvSpPr>
              <p:cNvPr id="552" name="Google Shape;552;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3" name="Google Shape;553;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4" name="Google Shape;554;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5" name="Google Shape;555;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56" name="Google Shape;556;p7"/>
            <p:cNvGrpSpPr/>
            <p:nvPr/>
          </p:nvGrpSpPr>
          <p:grpSpPr>
            <a:xfrm rot="5400000">
              <a:off x="8655427" y="4253521"/>
              <a:ext cx="201871" cy="231166"/>
              <a:chOff x="3462796" y="2555878"/>
              <a:chExt cx="157798" cy="180711"/>
            </a:xfrm>
          </p:grpSpPr>
          <p:sp>
            <p:nvSpPr>
              <p:cNvPr id="557" name="Google Shape;557;p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p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 name="Google Shape;561;p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 name="Google Shape;562;p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63" name="Google Shape;563;p7"/>
            <p:cNvGrpSpPr/>
            <p:nvPr/>
          </p:nvGrpSpPr>
          <p:grpSpPr>
            <a:xfrm rot="-2700000">
              <a:off x="7375305" y="1863439"/>
              <a:ext cx="169840" cy="178926"/>
              <a:chOff x="3770248" y="2527300"/>
              <a:chExt cx="180404" cy="190055"/>
            </a:xfrm>
          </p:grpSpPr>
          <p:sp>
            <p:nvSpPr>
              <p:cNvPr id="564" name="Google Shape;564;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5" name="Google Shape;565;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6" name="Google Shape;566;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7" name="Google Shape;567;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68" name="Google Shape;568;p7"/>
            <p:cNvGrpSpPr/>
            <p:nvPr/>
          </p:nvGrpSpPr>
          <p:grpSpPr>
            <a:xfrm>
              <a:off x="6800134" y="23"/>
              <a:ext cx="985363" cy="1665685"/>
              <a:chOff x="2484475" y="1329455"/>
              <a:chExt cx="1046700" cy="1769370"/>
            </a:xfrm>
          </p:grpSpPr>
          <p:sp>
            <p:nvSpPr>
              <p:cNvPr id="569" name="Google Shape;569;p7"/>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7"/>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1" name="Google Shape;571;p7"/>
              <p:cNvGrpSpPr/>
              <p:nvPr/>
            </p:nvGrpSpPr>
            <p:grpSpPr>
              <a:xfrm>
                <a:off x="2769703" y="1329455"/>
                <a:ext cx="510180" cy="1483501"/>
                <a:chOff x="1818382" y="2433081"/>
                <a:chExt cx="466728" cy="1357150"/>
              </a:xfrm>
            </p:grpSpPr>
            <p:grpSp>
              <p:nvGrpSpPr>
                <p:cNvPr id="572" name="Google Shape;572;p7"/>
                <p:cNvGrpSpPr/>
                <p:nvPr/>
              </p:nvGrpSpPr>
              <p:grpSpPr>
                <a:xfrm>
                  <a:off x="1818382" y="2971595"/>
                  <a:ext cx="466728" cy="818636"/>
                  <a:chOff x="1818382" y="2942618"/>
                  <a:chExt cx="466728" cy="818636"/>
                </a:xfrm>
              </p:grpSpPr>
              <p:sp>
                <p:nvSpPr>
                  <p:cNvPr id="573" name="Google Shape;573;p7"/>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p7"/>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7"/>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6" name="Google Shape;576;p7"/>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7" name="Google Shape;577;p7"/>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7"/>
            <p:cNvGrpSpPr/>
            <p:nvPr/>
          </p:nvGrpSpPr>
          <p:grpSpPr>
            <a:xfrm>
              <a:off x="8330194" y="-10"/>
              <a:ext cx="852241" cy="2641273"/>
              <a:chOff x="3961868" y="-891976"/>
              <a:chExt cx="905291" cy="2805686"/>
            </a:xfrm>
          </p:grpSpPr>
          <p:grpSp>
            <p:nvGrpSpPr>
              <p:cNvPr id="579" name="Google Shape;579;p7"/>
              <p:cNvGrpSpPr/>
              <p:nvPr/>
            </p:nvGrpSpPr>
            <p:grpSpPr>
              <a:xfrm>
                <a:off x="3961868" y="1008419"/>
                <a:ext cx="905291" cy="905291"/>
                <a:chOff x="764100" y="3623300"/>
                <a:chExt cx="1046700" cy="1046700"/>
              </a:xfrm>
            </p:grpSpPr>
            <p:sp>
              <p:nvSpPr>
                <p:cNvPr id="580" name="Google Shape;580;p7"/>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7"/>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2" name="Google Shape;582;p7"/>
              <p:cNvGrpSpPr/>
              <p:nvPr/>
            </p:nvGrpSpPr>
            <p:grpSpPr>
              <a:xfrm>
                <a:off x="4155315" y="-891976"/>
                <a:ext cx="522826" cy="2613070"/>
                <a:chOff x="2447534" y="1219291"/>
                <a:chExt cx="478297" cy="2390513"/>
              </a:xfrm>
            </p:grpSpPr>
            <p:grpSp>
              <p:nvGrpSpPr>
                <p:cNvPr id="583" name="Google Shape;583;p7"/>
                <p:cNvGrpSpPr/>
                <p:nvPr/>
              </p:nvGrpSpPr>
              <p:grpSpPr>
                <a:xfrm>
                  <a:off x="2447534" y="1219291"/>
                  <a:ext cx="478297" cy="2390513"/>
                  <a:chOff x="2447534" y="1219291"/>
                  <a:chExt cx="478297" cy="2390513"/>
                </a:xfrm>
              </p:grpSpPr>
              <p:grpSp>
                <p:nvGrpSpPr>
                  <p:cNvPr id="584" name="Google Shape;584;p7"/>
                  <p:cNvGrpSpPr/>
                  <p:nvPr/>
                </p:nvGrpSpPr>
                <p:grpSpPr>
                  <a:xfrm>
                    <a:off x="2447534" y="2971595"/>
                    <a:ext cx="478297" cy="638209"/>
                    <a:chOff x="2447534" y="3081786"/>
                    <a:chExt cx="478297" cy="638209"/>
                  </a:xfrm>
                </p:grpSpPr>
                <p:sp>
                  <p:nvSpPr>
                    <p:cNvPr id="585" name="Google Shape;585;p7"/>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6" name="Google Shape;586;p7"/>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p7"/>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88" name="Google Shape;588;p7"/>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9" name="Google Shape;589;p7"/>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91" name="Google Shape;591;p7"/>
            <p:cNvGrpSpPr/>
            <p:nvPr/>
          </p:nvGrpSpPr>
          <p:grpSpPr>
            <a:xfrm>
              <a:off x="7811773" y="-2"/>
              <a:ext cx="492189" cy="1837865"/>
              <a:chOff x="5194218" y="-536312"/>
              <a:chExt cx="522827" cy="1952268"/>
            </a:xfrm>
          </p:grpSpPr>
          <p:grpSp>
            <p:nvGrpSpPr>
              <p:cNvPr id="592" name="Google Shape;592;p7"/>
              <p:cNvGrpSpPr/>
              <p:nvPr/>
            </p:nvGrpSpPr>
            <p:grpSpPr>
              <a:xfrm>
                <a:off x="5194218" y="893129"/>
                <a:ext cx="522827" cy="522827"/>
                <a:chOff x="764100" y="3623300"/>
                <a:chExt cx="1046700" cy="1046700"/>
              </a:xfrm>
            </p:grpSpPr>
            <p:sp>
              <p:nvSpPr>
                <p:cNvPr id="593" name="Google Shape;593;p7"/>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7"/>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5" name="Google Shape;595;p7"/>
              <p:cNvGrpSpPr/>
              <p:nvPr/>
            </p:nvGrpSpPr>
            <p:grpSpPr>
              <a:xfrm>
                <a:off x="5371921" y="-536312"/>
                <a:ext cx="182209" cy="1814066"/>
                <a:chOff x="3305183" y="1663032"/>
                <a:chExt cx="166690" cy="1659561"/>
              </a:xfrm>
            </p:grpSpPr>
            <p:grpSp>
              <p:nvGrpSpPr>
                <p:cNvPr id="596" name="Google Shape;596;p7"/>
                <p:cNvGrpSpPr/>
                <p:nvPr/>
              </p:nvGrpSpPr>
              <p:grpSpPr>
                <a:xfrm>
                  <a:off x="3305183" y="1663032"/>
                  <a:ext cx="166690" cy="1659561"/>
                  <a:chOff x="3305183" y="1663032"/>
                  <a:chExt cx="166690" cy="1659561"/>
                </a:xfrm>
              </p:grpSpPr>
              <p:grpSp>
                <p:nvGrpSpPr>
                  <p:cNvPr id="597" name="Google Shape;597;p7"/>
                  <p:cNvGrpSpPr/>
                  <p:nvPr/>
                </p:nvGrpSpPr>
                <p:grpSpPr>
                  <a:xfrm>
                    <a:off x="3305183" y="2971595"/>
                    <a:ext cx="166690" cy="350998"/>
                    <a:chOff x="3305183" y="3146560"/>
                    <a:chExt cx="166690" cy="350998"/>
                  </a:xfrm>
                </p:grpSpPr>
                <p:sp>
                  <p:nvSpPr>
                    <p:cNvPr id="598" name="Google Shape;598;p7"/>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9" name="Google Shape;599;p7"/>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0" name="Google Shape;600;p7"/>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01" name="Google Shape;601;p7"/>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2" name="Google Shape;602;p7"/>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3" name="Google Shape;603;p7"/>
            <p:cNvGrpSpPr/>
            <p:nvPr/>
          </p:nvGrpSpPr>
          <p:grpSpPr>
            <a:xfrm>
              <a:off x="8018879" y="-29"/>
              <a:ext cx="810166" cy="4470273"/>
              <a:chOff x="7824797" y="-1724181"/>
              <a:chExt cx="860597" cy="4748537"/>
            </a:xfrm>
          </p:grpSpPr>
          <p:grpSp>
            <p:nvGrpSpPr>
              <p:cNvPr id="604" name="Google Shape;604;p7"/>
              <p:cNvGrpSpPr/>
              <p:nvPr/>
            </p:nvGrpSpPr>
            <p:grpSpPr>
              <a:xfrm>
                <a:off x="7824797" y="1891931"/>
                <a:ext cx="860597" cy="1132425"/>
                <a:chOff x="764100" y="3623300"/>
                <a:chExt cx="1046700" cy="1046700"/>
              </a:xfrm>
            </p:grpSpPr>
            <p:sp>
              <p:nvSpPr>
                <p:cNvPr id="605" name="Google Shape;605;p7"/>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7" name="Google Shape;607;p7"/>
              <p:cNvGrpSpPr/>
              <p:nvPr/>
            </p:nvGrpSpPr>
            <p:grpSpPr>
              <a:xfrm>
                <a:off x="8100547" y="-1724181"/>
                <a:ext cx="300376" cy="4529867"/>
                <a:chOff x="3792712" y="-322375"/>
                <a:chExt cx="274793" cy="4144055"/>
              </a:xfrm>
            </p:grpSpPr>
            <p:grpSp>
              <p:nvGrpSpPr>
                <p:cNvPr id="608" name="Google Shape;608;p7"/>
                <p:cNvGrpSpPr/>
                <p:nvPr/>
              </p:nvGrpSpPr>
              <p:grpSpPr>
                <a:xfrm>
                  <a:off x="3792712" y="-322375"/>
                  <a:ext cx="274793" cy="4144055"/>
                  <a:chOff x="3792712" y="-322375"/>
                  <a:chExt cx="274793" cy="4144055"/>
                </a:xfrm>
              </p:grpSpPr>
              <p:grpSp>
                <p:nvGrpSpPr>
                  <p:cNvPr id="609" name="Google Shape;609;p7"/>
                  <p:cNvGrpSpPr/>
                  <p:nvPr/>
                </p:nvGrpSpPr>
                <p:grpSpPr>
                  <a:xfrm>
                    <a:off x="3792712" y="2971595"/>
                    <a:ext cx="274793" cy="850085"/>
                    <a:chOff x="3792712" y="2879468"/>
                    <a:chExt cx="274793" cy="850085"/>
                  </a:xfrm>
                </p:grpSpPr>
                <p:sp>
                  <p:nvSpPr>
                    <p:cNvPr id="610" name="Google Shape;610;p7"/>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1" name="Google Shape;611;p7"/>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p7"/>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13" name="Google Shape;613;p7"/>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4" name="Google Shape;614;p7"/>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6" name="Google Shape;616;p7"/>
            <p:cNvGrpSpPr/>
            <p:nvPr/>
          </p:nvGrpSpPr>
          <p:grpSpPr>
            <a:xfrm>
              <a:off x="7184797" y="-17"/>
              <a:ext cx="985363" cy="3905971"/>
              <a:chOff x="1192601" y="-1724180"/>
              <a:chExt cx="1046700" cy="4149108"/>
            </a:xfrm>
          </p:grpSpPr>
          <p:grpSp>
            <p:nvGrpSpPr>
              <p:cNvPr id="617" name="Google Shape;617;p7"/>
              <p:cNvGrpSpPr/>
              <p:nvPr/>
            </p:nvGrpSpPr>
            <p:grpSpPr>
              <a:xfrm>
                <a:off x="1192601" y="1378228"/>
                <a:ext cx="1046700" cy="1046700"/>
                <a:chOff x="764100" y="3623300"/>
                <a:chExt cx="1046700" cy="1046700"/>
              </a:xfrm>
            </p:grpSpPr>
            <p:sp>
              <p:nvSpPr>
                <p:cNvPr id="618" name="Google Shape;618;p7"/>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7"/>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0" name="Google Shape;620;p7"/>
              <p:cNvGrpSpPr/>
              <p:nvPr/>
            </p:nvGrpSpPr>
            <p:grpSpPr>
              <a:xfrm>
                <a:off x="1417979" y="-1724180"/>
                <a:ext cx="580390" cy="3855366"/>
                <a:chOff x="522260" y="372820"/>
                <a:chExt cx="530958" cy="3527002"/>
              </a:xfrm>
            </p:grpSpPr>
            <p:grpSp>
              <p:nvGrpSpPr>
                <p:cNvPr id="621" name="Google Shape;621;p7"/>
                <p:cNvGrpSpPr/>
                <p:nvPr/>
              </p:nvGrpSpPr>
              <p:grpSpPr>
                <a:xfrm>
                  <a:off x="522260" y="372820"/>
                  <a:ext cx="530958" cy="3527002"/>
                  <a:chOff x="522260" y="372820"/>
                  <a:chExt cx="530958" cy="3527002"/>
                </a:xfrm>
              </p:grpSpPr>
              <p:grpSp>
                <p:nvGrpSpPr>
                  <p:cNvPr id="622" name="Google Shape;622;p7"/>
                  <p:cNvGrpSpPr/>
                  <p:nvPr/>
                </p:nvGrpSpPr>
                <p:grpSpPr>
                  <a:xfrm>
                    <a:off x="522260" y="2971595"/>
                    <a:ext cx="530958" cy="928227"/>
                    <a:chOff x="522260" y="2971595"/>
                    <a:chExt cx="530958" cy="928227"/>
                  </a:xfrm>
                </p:grpSpPr>
                <p:sp>
                  <p:nvSpPr>
                    <p:cNvPr id="623" name="Google Shape;623;p7"/>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4" name="Google Shape;624;p7"/>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5" name="Google Shape;625;p7"/>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6" name="Google Shape;626;p7"/>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27" name="Google Shape;627;p7"/>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8" name="Google Shape;628;p7"/>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29" name="Google Shape;629;p7"/>
            <p:cNvGrpSpPr/>
            <p:nvPr/>
          </p:nvGrpSpPr>
          <p:grpSpPr>
            <a:xfrm>
              <a:off x="7192739" y="3730341"/>
              <a:ext cx="148551" cy="170121"/>
              <a:chOff x="3462796" y="2555878"/>
              <a:chExt cx="157798" cy="180711"/>
            </a:xfrm>
          </p:grpSpPr>
          <p:sp>
            <p:nvSpPr>
              <p:cNvPr id="630" name="Google Shape;630;p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p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p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p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36" name="Shape 636"/>
        <p:cNvGrpSpPr/>
        <p:nvPr/>
      </p:nvGrpSpPr>
      <p:grpSpPr>
        <a:xfrm>
          <a:off x="0" y="0"/>
          <a:ext cx="0" cy="0"/>
          <a:chOff x="0" y="0"/>
          <a:chExt cx="0" cy="0"/>
        </a:xfrm>
      </p:grpSpPr>
      <p:sp>
        <p:nvSpPr>
          <p:cNvPr id="637" name="Google Shape;637;p8"/>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638" name="Google Shape;638;p8"/>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639" name="Google Shape;639;p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640" name="Google Shape;640;p8"/>
          <p:cNvGrpSpPr/>
          <p:nvPr/>
        </p:nvGrpSpPr>
        <p:grpSpPr>
          <a:xfrm>
            <a:off x="6196930" y="-29"/>
            <a:ext cx="2985505" cy="4610467"/>
            <a:chOff x="6196930" y="-29"/>
            <a:chExt cx="2985505" cy="4610467"/>
          </a:xfrm>
        </p:grpSpPr>
        <p:grpSp>
          <p:nvGrpSpPr>
            <p:cNvPr id="641" name="Google Shape;641;p8"/>
            <p:cNvGrpSpPr/>
            <p:nvPr/>
          </p:nvGrpSpPr>
          <p:grpSpPr>
            <a:xfrm>
              <a:off x="7737776" y="-17"/>
              <a:ext cx="448629" cy="4610455"/>
              <a:chOff x="6798998" y="-1296139"/>
              <a:chExt cx="476555" cy="4897445"/>
            </a:xfrm>
          </p:grpSpPr>
          <p:sp>
            <p:nvSpPr>
              <p:cNvPr id="642" name="Google Shape;642;p8"/>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3" name="Google Shape;643;p8"/>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4" name="Google Shape;644;p8"/>
            <p:cNvGrpSpPr/>
            <p:nvPr/>
          </p:nvGrpSpPr>
          <p:grpSpPr>
            <a:xfrm>
              <a:off x="8636876" y="46"/>
              <a:ext cx="382387" cy="1450044"/>
              <a:chOff x="5578966" y="2422197"/>
              <a:chExt cx="406190" cy="1540306"/>
            </a:xfrm>
          </p:grpSpPr>
          <p:sp>
            <p:nvSpPr>
              <p:cNvPr id="645" name="Google Shape;645;p8"/>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6" name="Google Shape;646;p8"/>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7" name="Google Shape;647;p8"/>
            <p:cNvGrpSpPr/>
            <p:nvPr/>
          </p:nvGrpSpPr>
          <p:grpSpPr>
            <a:xfrm>
              <a:off x="8035385" y="23"/>
              <a:ext cx="439174" cy="2683137"/>
              <a:chOff x="6176324" y="940075"/>
              <a:chExt cx="466512" cy="2850156"/>
            </a:xfrm>
          </p:grpSpPr>
          <p:sp>
            <p:nvSpPr>
              <p:cNvPr id="648" name="Google Shape;648;p8"/>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9" name="Google Shape;649;p8"/>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0" name="Google Shape;650;p8"/>
            <p:cNvGrpSpPr/>
            <p:nvPr/>
          </p:nvGrpSpPr>
          <p:grpSpPr>
            <a:xfrm>
              <a:off x="6363022" y="42"/>
              <a:ext cx="160482" cy="1242299"/>
              <a:chOff x="7576714" y="2009363"/>
              <a:chExt cx="170472" cy="1319629"/>
            </a:xfrm>
          </p:grpSpPr>
          <p:sp>
            <p:nvSpPr>
              <p:cNvPr id="651" name="Google Shape;651;p8"/>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2" name="Google Shape;652;p8"/>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3" name="Google Shape;653;p8"/>
            <p:cNvGrpSpPr/>
            <p:nvPr/>
          </p:nvGrpSpPr>
          <p:grpSpPr>
            <a:xfrm>
              <a:off x="6999976" y="11"/>
              <a:ext cx="271476" cy="3307838"/>
              <a:chOff x="7883572" y="308161"/>
              <a:chExt cx="288375" cy="3513743"/>
            </a:xfrm>
          </p:grpSpPr>
          <p:sp>
            <p:nvSpPr>
              <p:cNvPr id="654" name="Google Shape;654;p8"/>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5" name="Google Shape;655;p8"/>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6" name="Google Shape;656;p8"/>
            <p:cNvGrpSpPr/>
            <p:nvPr/>
          </p:nvGrpSpPr>
          <p:grpSpPr>
            <a:xfrm>
              <a:off x="6827964" y="636458"/>
              <a:ext cx="230791" cy="243118"/>
              <a:chOff x="3770248" y="2527300"/>
              <a:chExt cx="180404" cy="190055"/>
            </a:xfrm>
          </p:grpSpPr>
          <p:sp>
            <p:nvSpPr>
              <p:cNvPr id="657" name="Google Shape;657;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8" name="Google Shape;658;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9" name="Google Shape;659;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0" name="Google Shape;660;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61" name="Google Shape;661;p8"/>
            <p:cNvGrpSpPr/>
            <p:nvPr/>
          </p:nvGrpSpPr>
          <p:grpSpPr>
            <a:xfrm>
              <a:off x="8763367" y="2641902"/>
              <a:ext cx="230809" cy="243156"/>
              <a:chOff x="3770248" y="2527300"/>
              <a:chExt cx="180404" cy="190055"/>
            </a:xfrm>
          </p:grpSpPr>
          <p:sp>
            <p:nvSpPr>
              <p:cNvPr id="662" name="Google Shape;662;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4" name="Google Shape;664;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5" name="Google Shape;665;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66" name="Google Shape;666;p8"/>
            <p:cNvGrpSpPr/>
            <p:nvPr/>
          </p:nvGrpSpPr>
          <p:grpSpPr>
            <a:xfrm rot="5400000">
              <a:off x="8655427" y="4253521"/>
              <a:ext cx="201871" cy="231166"/>
              <a:chOff x="3462796" y="2555878"/>
              <a:chExt cx="157798" cy="180711"/>
            </a:xfrm>
          </p:grpSpPr>
          <p:sp>
            <p:nvSpPr>
              <p:cNvPr id="667" name="Google Shape;667;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8" name="Google Shape;668;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9" name="Google Shape;669;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0" name="Google Shape;670;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1" name="Google Shape;671;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73" name="Google Shape;673;p8"/>
            <p:cNvGrpSpPr/>
            <p:nvPr/>
          </p:nvGrpSpPr>
          <p:grpSpPr>
            <a:xfrm rot="-2700000">
              <a:off x="7375305" y="1863439"/>
              <a:ext cx="169840" cy="178926"/>
              <a:chOff x="3770248" y="2527300"/>
              <a:chExt cx="180404" cy="190055"/>
            </a:xfrm>
          </p:grpSpPr>
          <p:sp>
            <p:nvSpPr>
              <p:cNvPr id="674" name="Google Shape;674;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5" name="Google Shape;675;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7" name="Google Shape;677;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78" name="Google Shape;678;p8"/>
            <p:cNvGrpSpPr/>
            <p:nvPr/>
          </p:nvGrpSpPr>
          <p:grpSpPr>
            <a:xfrm>
              <a:off x="6800134" y="23"/>
              <a:ext cx="985363" cy="1665685"/>
              <a:chOff x="2484475" y="1329455"/>
              <a:chExt cx="1046700" cy="1769370"/>
            </a:xfrm>
          </p:grpSpPr>
          <p:sp>
            <p:nvSpPr>
              <p:cNvPr id="679" name="Google Shape;679;p8"/>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8"/>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1" name="Google Shape;681;p8"/>
              <p:cNvGrpSpPr/>
              <p:nvPr/>
            </p:nvGrpSpPr>
            <p:grpSpPr>
              <a:xfrm>
                <a:off x="2769703" y="1329455"/>
                <a:ext cx="510180" cy="1483501"/>
                <a:chOff x="1818382" y="2433081"/>
                <a:chExt cx="466728" cy="1357150"/>
              </a:xfrm>
            </p:grpSpPr>
            <p:grpSp>
              <p:nvGrpSpPr>
                <p:cNvPr id="682" name="Google Shape;682;p8"/>
                <p:cNvGrpSpPr/>
                <p:nvPr/>
              </p:nvGrpSpPr>
              <p:grpSpPr>
                <a:xfrm>
                  <a:off x="1818382" y="2971595"/>
                  <a:ext cx="466728" cy="818636"/>
                  <a:chOff x="1818382" y="2942618"/>
                  <a:chExt cx="466728" cy="818636"/>
                </a:xfrm>
              </p:grpSpPr>
              <p:sp>
                <p:nvSpPr>
                  <p:cNvPr id="683" name="Google Shape;683;p8"/>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4" name="Google Shape;684;p8"/>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5" name="Google Shape;685;p8"/>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86" name="Google Shape;686;p8"/>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7" name="Google Shape;687;p8"/>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8"/>
            <p:cNvGrpSpPr/>
            <p:nvPr/>
          </p:nvGrpSpPr>
          <p:grpSpPr>
            <a:xfrm>
              <a:off x="8330194" y="-10"/>
              <a:ext cx="852241" cy="2641273"/>
              <a:chOff x="3961868" y="-891976"/>
              <a:chExt cx="905291" cy="2805686"/>
            </a:xfrm>
          </p:grpSpPr>
          <p:grpSp>
            <p:nvGrpSpPr>
              <p:cNvPr id="689" name="Google Shape;689;p8"/>
              <p:cNvGrpSpPr/>
              <p:nvPr/>
            </p:nvGrpSpPr>
            <p:grpSpPr>
              <a:xfrm>
                <a:off x="3961868" y="1008419"/>
                <a:ext cx="905291" cy="905291"/>
                <a:chOff x="764100" y="3623300"/>
                <a:chExt cx="1046700" cy="1046700"/>
              </a:xfrm>
            </p:grpSpPr>
            <p:sp>
              <p:nvSpPr>
                <p:cNvPr id="690" name="Google Shape;690;p8"/>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8"/>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2" name="Google Shape;692;p8"/>
              <p:cNvGrpSpPr/>
              <p:nvPr/>
            </p:nvGrpSpPr>
            <p:grpSpPr>
              <a:xfrm>
                <a:off x="4155315" y="-891976"/>
                <a:ext cx="522826" cy="2613070"/>
                <a:chOff x="2447534" y="1219291"/>
                <a:chExt cx="478297" cy="2390513"/>
              </a:xfrm>
            </p:grpSpPr>
            <p:grpSp>
              <p:nvGrpSpPr>
                <p:cNvPr id="693" name="Google Shape;693;p8"/>
                <p:cNvGrpSpPr/>
                <p:nvPr/>
              </p:nvGrpSpPr>
              <p:grpSpPr>
                <a:xfrm>
                  <a:off x="2447534" y="1219291"/>
                  <a:ext cx="478297" cy="2390513"/>
                  <a:chOff x="2447534" y="1219291"/>
                  <a:chExt cx="478297" cy="2390513"/>
                </a:xfrm>
              </p:grpSpPr>
              <p:grpSp>
                <p:nvGrpSpPr>
                  <p:cNvPr id="694" name="Google Shape;694;p8"/>
                  <p:cNvGrpSpPr/>
                  <p:nvPr/>
                </p:nvGrpSpPr>
                <p:grpSpPr>
                  <a:xfrm>
                    <a:off x="2447534" y="2971595"/>
                    <a:ext cx="478297" cy="638209"/>
                    <a:chOff x="2447534" y="3081786"/>
                    <a:chExt cx="478297" cy="638209"/>
                  </a:xfrm>
                </p:grpSpPr>
                <p:sp>
                  <p:nvSpPr>
                    <p:cNvPr id="695" name="Google Shape;695;p8"/>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8"/>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7" name="Google Shape;697;p8"/>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98" name="Google Shape;698;p8"/>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9" name="Google Shape;699;p8"/>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8"/>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1" name="Google Shape;701;p8"/>
            <p:cNvGrpSpPr/>
            <p:nvPr/>
          </p:nvGrpSpPr>
          <p:grpSpPr>
            <a:xfrm>
              <a:off x="7811773" y="-2"/>
              <a:ext cx="492189" cy="1837865"/>
              <a:chOff x="5194218" y="-536312"/>
              <a:chExt cx="522827" cy="1952268"/>
            </a:xfrm>
          </p:grpSpPr>
          <p:grpSp>
            <p:nvGrpSpPr>
              <p:cNvPr id="702" name="Google Shape;702;p8"/>
              <p:cNvGrpSpPr/>
              <p:nvPr/>
            </p:nvGrpSpPr>
            <p:grpSpPr>
              <a:xfrm>
                <a:off x="5194218" y="893129"/>
                <a:ext cx="522827" cy="522827"/>
                <a:chOff x="764100" y="3623300"/>
                <a:chExt cx="1046700" cy="1046700"/>
              </a:xfrm>
            </p:grpSpPr>
            <p:sp>
              <p:nvSpPr>
                <p:cNvPr id="703" name="Google Shape;703;p8"/>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8"/>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5" name="Google Shape;705;p8"/>
              <p:cNvGrpSpPr/>
              <p:nvPr/>
            </p:nvGrpSpPr>
            <p:grpSpPr>
              <a:xfrm>
                <a:off x="5371921" y="-536312"/>
                <a:ext cx="182209" cy="1814066"/>
                <a:chOff x="3305183" y="1663032"/>
                <a:chExt cx="166690" cy="1659561"/>
              </a:xfrm>
            </p:grpSpPr>
            <p:grpSp>
              <p:nvGrpSpPr>
                <p:cNvPr id="706" name="Google Shape;706;p8"/>
                <p:cNvGrpSpPr/>
                <p:nvPr/>
              </p:nvGrpSpPr>
              <p:grpSpPr>
                <a:xfrm>
                  <a:off x="3305183" y="1663032"/>
                  <a:ext cx="166690" cy="1659561"/>
                  <a:chOff x="3305183" y="1663032"/>
                  <a:chExt cx="166690" cy="1659561"/>
                </a:xfrm>
              </p:grpSpPr>
              <p:grpSp>
                <p:nvGrpSpPr>
                  <p:cNvPr id="707" name="Google Shape;707;p8"/>
                  <p:cNvGrpSpPr/>
                  <p:nvPr/>
                </p:nvGrpSpPr>
                <p:grpSpPr>
                  <a:xfrm>
                    <a:off x="3305183" y="2971595"/>
                    <a:ext cx="166690" cy="350998"/>
                    <a:chOff x="3305183" y="3146560"/>
                    <a:chExt cx="166690" cy="350998"/>
                  </a:xfrm>
                </p:grpSpPr>
                <p:sp>
                  <p:nvSpPr>
                    <p:cNvPr id="708" name="Google Shape;708;p8"/>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9" name="Google Shape;709;p8"/>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0" name="Google Shape;710;p8"/>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11" name="Google Shape;711;p8"/>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2" name="Google Shape;712;p8"/>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3" name="Google Shape;713;p8"/>
            <p:cNvGrpSpPr/>
            <p:nvPr/>
          </p:nvGrpSpPr>
          <p:grpSpPr>
            <a:xfrm>
              <a:off x="8018879" y="-29"/>
              <a:ext cx="810166" cy="4470273"/>
              <a:chOff x="7824797" y="-1724181"/>
              <a:chExt cx="860597" cy="4748537"/>
            </a:xfrm>
          </p:grpSpPr>
          <p:grpSp>
            <p:nvGrpSpPr>
              <p:cNvPr id="714" name="Google Shape;714;p8"/>
              <p:cNvGrpSpPr/>
              <p:nvPr/>
            </p:nvGrpSpPr>
            <p:grpSpPr>
              <a:xfrm>
                <a:off x="7824797" y="1891931"/>
                <a:ext cx="860597" cy="1132425"/>
                <a:chOff x="764100" y="3623300"/>
                <a:chExt cx="1046700" cy="1046700"/>
              </a:xfrm>
            </p:grpSpPr>
            <p:sp>
              <p:nvSpPr>
                <p:cNvPr id="715" name="Google Shape;715;p8"/>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8"/>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7" name="Google Shape;717;p8"/>
              <p:cNvGrpSpPr/>
              <p:nvPr/>
            </p:nvGrpSpPr>
            <p:grpSpPr>
              <a:xfrm>
                <a:off x="8100547" y="-1724181"/>
                <a:ext cx="300376" cy="4529867"/>
                <a:chOff x="3792712" y="-322375"/>
                <a:chExt cx="274793" cy="4144055"/>
              </a:xfrm>
            </p:grpSpPr>
            <p:grpSp>
              <p:nvGrpSpPr>
                <p:cNvPr id="718" name="Google Shape;718;p8"/>
                <p:cNvGrpSpPr/>
                <p:nvPr/>
              </p:nvGrpSpPr>
              <p:grpSpPr>
                <a:xfrm>
                  <a:off x="3792712" y="-322375"/>
                  <a:ext cx="274793" cy="4144055"/>
                  <a:chOff x="3792712" y="-322375"/>
                  <a:chExt cx="274793" cy="4144055"/>
                </a:xfrm>
              </p:grpSpPr>
              <p:grpSp>
                <p:nvGrpSpPr>
                  <p:cNvPr id="719" name="Google Shape;719;p8"/>
                  <p:cNvGrpSpPr/>
                  <p:nvPr/>
                </p:nvGrpSpPr>
                <p:grpSpPr>
                  <a:xfrm>
                    <a:off x="3792712" y="2971595"/>
                    <a:ext cx="274793" cy="850085"/>
                    <a:chOff x="3792712" y="2879468"/>
                    <a:chExt cx="274793" cy="850085"/>
                  </a:xfrm>
                </p:grpSpPr>
                <p:sp>
                  <p:nvSpPr>
                    <p:cNvPr id="720" name="Google Shape;720;p8"/>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8"/>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2" name="Google Shape;722;p8"/>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23" name="Google Shape;723;p8"/>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8"/>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8"/>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6" name="Google Shape;726;p8"/>
            <p:cNvGrpSpPr/>
            <p:nvPr/>
          </p:nvGrpSpPr>
          <p:grpSpPr>
            <a:xfrm>
              <a:off x="7184797" y="-17"/>
              <a:ext cx="985363" cy="3905971"/>
              <a:chOff x="1192601" y="-1724180"/>
              <a:chExt cx="1046700" cy="4149108"/>
            </a:xfrm>
          </p:grpSpPr>
          <p:grpSp>
            <p:nvGrpSpPr>
              <p:cNvPr id="727" name="Google Shape;727;p8"/>
              <p:cNvGrpSpPr/>
              <p:nvPr/>
            </p:nvGrpSpPr>
            <p:grpSpPr>
              <a:xfrm>
                <a:off x="1192601" y="1378228"/>
                <a:ext cx="1046700" cy="1046700"/>
                <a:chOff x="764100" y="3623300"/>
                <a:chExt cx="1046700" cy="1046700"/>
              </a:xfrm>
            </p:grpSpPr>
            <p:sp>
              <p:nvSpPr>
                <p:cNvPr id="728" name="Google Shape;728;p8"/>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8"/>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0" name="Google Shape;730;p8"/>
              <p:cNvGrpSpPr/>
              <p:nvPr/>
            </p:nvGrpSpPr>
            <p:grpSpPr>
              <a:xfrm>
                <a:off x="1417979" y="-1724180"/>
                <a:ext cx="580390" cy="3855366"/>
                <a:chOff x="522260" y="372820"/>
                <a:chExt cx="530958" cy="3527002"/>
              </a:xfrm>
            </p:grpSpPr>
            <p:grpSp>
              <p:nvGrpSpPr>
                <p:cNvPr id="731" name="Google Shape;731;p8"/>
                <p:cNvGrpSpPr/>
                <p:nvPr/>
              </p:nvGrpSpPr>
              <p:grpSpPr>
                <a:xfrm>
                  <a:off x="522260" y="372820"/>
                  <a:ext cx="530958" cy="3527002"/>
                  <a:chOff x="522260" y="372820"/>
                  <a:chExt cx="530958" cy="3527002"/>
                </a:xfrm>
              </p:grpSpPr>
              <p:grpSp>
                <p:nvGrpSpPr>
                  <p:cNvPr id="732" name="Google Shape;732;p8"/>
                  <p:cNvGrpSpPr/>
                  <p:nvPr/>
                </p:nvGrpSpPr>
                <p:grpSpPr>
                  <a:xfrm>
                    <a:off x="522260" y="2971595"/>
                    <a:ext cx="530958" cy="928227"/>
                    <a:chOff x="522260" y="2971595"/>
                    <a:chExt cx="530958" cy="928227"/>
                  </a:xfrm>
                </p:grpSpPr>
                <p:sp>
                  <p:nvSpPr>
                    <p:cNvPr id="733" name="Google Shape;733;p8"/>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 name="Google Shape;734;p8"/>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 name="Google Shape;735;p8"/>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8"/>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37" name="Google Shape;737;p8"/>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8" name="Google Shape;738;p8"/>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9" name="Google Shape;739;p8"/>
            <p:cNvGrpSpPr/>
            <p:nvPr/>
          </p:nvGrpSpPr>
          <p:grpSpPr>
            <a:xfrm>
              <a:off x="6196930" y="7"/>
              <a:ext cx="985363" cy="2629685"/>
              <a:chOff x="6010934" y="1"/>
              <a:chExt cx="1046700" cy="2793377"/>
            </a:xfrm>
          </p:grpSpPr>
          <p:grpSp>
            <p:nvGrpSpPr>
              <p:cNvPr id="740" name="Google Shape;740;p8"/>
              <p:cNvGrpSpPr/>
              <p:nvPr/>
            </p:nvGrpSpPr>
            <p:grpSpPr>
              <a:xfrm>
                <a:off x="6010934" y="1746678"/>
                <a:ext cx="1046700" cy="1046700"/>
                <a:chOff x="764100" y="3623300"/>
                <a:chExt cx="1046700" cy="1046700"/>
              </a:xfrm>
            </p:grpSpPr>
            <p:sp>
              <p:nvSpPr>
                <p:cNvPr id="741" name="Google Shape;741;p8"/>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8"/>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3" name="Google Shape;743;p8"/>
              <p:cNvGrpSpPr/>
              <p:nvPr/>
            </p:nvGrpSpPr>
            <p:grpSpPr>
              <a:xfrm>
                <a:off x="6308747" y="1"/>
                <a:ext cx="441786" cy="2571886"/>
                <a:chOff x="1121941" y="1609666"/>
                <a:chExt cx="404159" cy="2352837"/>
              </a:xfrm>
            </p:grpSpPr>
            <p:grpSp>
              <p:nvGrpSpPr>
                <p:cNvPr id="744" name="Google Shape;744;p8"/>
                <p:cNvGrpSpPr/>
                <p:nvPr/>
              </p:nvGrpSpPr>
              <p:grpSpPr>
                <a:xfrm>
                  <a:off x="1121941" y="1609666"/>
                  <a:ext cx="404159" cy="2352837"/>
                  <a:chOff x="1121941" y="1609666"/>
                  <a:chExt cx="404159" cy="2352837"/>
                </a:xfrm>
              </p:grpSpPr>
              <p:grpSp>
                <p:nvGrpSpPr>
                  <p:cNvPr id="745" name="Google Shape;745;p8"/>
                  <p:cNvGrpSpPr/>
                  <p:nvPr/>
                </p:nvGrpSpPr>
                <p:grpSpPr>
                  <a:xfrm>
                    <a:off x="1121941" y="2971595"/>
                    <a:ext cx="404159" cy="990908"/>
                    <a:chOff x="1121941" y="2969319"/>
                    <a:chExt cx="404159" cy="990908"/>
                  </a:xfrm>
                </p:grpSpPr>
                <p:sp>
                  <p:nvSpPr>
                    <p:cNvPr id="746" name="Google Shape;746;p8"/>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 name="Google Shape;747;p8"/>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 name="Google Shape;748;p8"/>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9" name="Google Shape;749;p8"/>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50" name="Google Shape;750;p8"/>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1" name="Google Shape;751;p8"/>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5" name="Google Shape;755;p8"/>
            <p:cNvGrpSpPr/>
            <p:nvPr/>
          </p:nvGrpSpPr>
          <p:grpSpPr>
            <a:xfrm>
              <a:off x="7192739" y="3730341"/>
              <a:ext cx="148551" cy="170121"/>
              <a:chOff x="3462796" y="2555878"/>
              <a:chExt cx="157798" cy="180711"/>
            </a:xfrm>
          </p:grpSpPr>
          <p:sp>
            <p:nvSpPr>
              <p:cNvPr id="756" name="Google Shape;756;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8" name="Google Shape;758;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9" name="Google Shape;759;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0" name="Google Shape;760;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1" name="Google Shape;761;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762" name="Google Shape;762;p8"/>
          <p:cNvGrpSpPr/>
          <p:nvPr/>
        </p:nvGrpSpPr>
        <p:grpSpPr>
          <a:xfrm>
            <a:off x="278809" y="823842"/>
            <a:ext cx="288376" cy="330267"/>
            <a:chOff x="3462796" y="2555878"/>
            <a:chExt cx="157798" cy="180711"/>
          </a:xfrm>
        </p:grpSpPr>
        <p:sp>
          <p:nvSpPr>
            <p:cNvPr id="763" name="Google Shape;763;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6" name="Google Shape;766;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7" name="Google Shape;767;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69" name="Shape 769"/>
        <p:cNvGrpSpPr/>
        <p:nvPr/>
      </p:nvGrpSpPr>
      <p:grpSpPr>
        <a:xfrm>
          <a:off x="0" y="0"/>
          <a:ext cx="0" cy="0"/>
          <a:chOff x="0" y="0"/>
          <a:chExt cx="0" cy="0"/>
        </a:xfrm>
      </p:grpSpPr>
      <p:sp>
        <p:nvSpPr>
          <p:cNvPr id="770" name="Google Shape;770;p9"/>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771" name="Google Shape;771;p9"/>
          <p:cNvSpPr txBox="1"/>
          <p:nvPr>
            <p:ph idx="1" type="body"/>
          </p:nvPr>
        </p:nvSpPr>
        <p:spPr>
          <a:xfrm>
            <a:off x="702900" y="1430150"/>
            <a:ext cx="2644500" cy="3026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772" name="Google Shape;772;p9"/>
          <p:cNvSpPr txBox="1"/>
          <p:nvPr>
            <p:ph idx="2" type="body"/>
          </p:nvPr>
        </p:nvSpPr>
        <p:spPr>
          <a:xfrm>
            <a:off x="3718448" y="1430150"/>
            <a:ext cx="2644500" cy="3026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773" name="Google Shape;773;p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774" name="Google Shape;774;p9"/>
          <p:cNvGrpSpPr/>
          <p:nvPr/>
        </p:nvGrpSpPr>
        <p:grpSpPr>
          <a:xfrm>
            <a:off x="278809" y="823842"/>
            <a:ext cx="288376" cy="330267"/>
            <a:chOff x="3462796" y="2555878"/>
            <a:chExt cx="157798" cy="180711"/>
          </a:xfrm>
        </p:grpSpPr>
        <p:sp>
          <p:nvSpPr>
            <p:cNvPr id="775" name="Google Shape;775;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7" name="Google Shape;777;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8" name="Google Shape;778;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9" name="Google Shape;779;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0" name="Google Shape;780;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81" name="Google Shape;781;p9"/>
          <p:cNvGrpSpPr/>
          <p:nvPr/>
        </p:nvGrpSpPr>
        <p:grpSpPr>
          <a:xfrm>
            <a:off x="6196930" y="-29"/>
            <a:ext cx="2985505" cy="4610467"/>
            <a:chOff x="6196930" y="-29"/>
            <a:chExt cx="2985505" cy="4610467"/>
          </a:xfrm>
        </p:grpSpPr>
        <p:grpSp>
          <p:nvGrpSpPr>
            <p:cNvPr id="782" name="Google Shape;782;p9"/>
            <p:cNvGrpSpPr/>
            <p:nvPr/>
          </p:nvGrpSpPr>
          <p:grpSpPr>
            <a:xfrm>
              <a:off x="7737776" y="-17"/>
              <a:ext cx="448629" cy="4610455"/>
              <a:chOff x="6798998" y="-1296139"/>
              <a:chExt cx="476555" cy="4897445"/>
            </a:xfrm>
          </p:grpSpPr>
          <p:sp>
            <p:nvSpPr>
              <p:cNvPr id="783" name="Google Shape;783;p9"/>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4" name="Google Shape;784;p9"/>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5" name="Google Shape;785;p9"/>
            <p:cNvGrpSpPr/>
            <p:nvPr/>
          </p:nvGrpSpPr>
          <p:grpSpPr>
            <a:xfrm>
              <a:off x="8636876" y="46"/>
              <a:ext cx="382387" cy="1450044"/>
              <a:chOff x="5578966" y="2422197"/>
              <a:chExt cx="406190" cy="1540306"/>
            </a:xfrm>
          </p:grpSpPr>
          <p:sp>
            <p:nvSpPr>
              <p:cNvPr id="786" name="Google Shape;786;p9"/>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9"/>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8" name="Google Shape;788;p9"/>
            <p:cNvGrpSpPr/>
            <p:nvPr/>
          </p:nvGrpSpPr>
          <p:grpSpPr>
            <a:xfrm>
              <a:off x="8035385" y="23"/>
              <a:ext cx="439174" cy="2683137"/>
              <a:chOff x="6176324" y="940075"/>
              <a:chExt cx="466512" cy="2850156"/>
            </a:xfrm>
          </p:grpSpPr>
          <p:sp>
            <p:nvSpPr>
              <p:cNvPr id="789" name="Google Shape;789;p9"/>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9"/>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1" name="Google Shape;791;p9"/>
            <p:cNvGrpSpPr/>
            <p:nvPr/>
          </p:nvGrpSpPr>
          <p:grpSpPr>
            <a:xfrm>
              <a:off x="6363022" y="42"/>
              <a:ext cx="160482" cy="1242299"/>
              <a:chOff x="7576714" y="2009363"/>
              <a:chExt cx="170472" cy="1319629"/>
            </a:xfrm>
          </p:grpSpPr>
          <p:sp>
            <p:nvSpPr>
              <p:cNvPr id="792" name="Google Shape;792;p9"/>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3" name="Google Shape;793;p9"/>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4" name="Google Shape;794;p9"/>
            <p:cNvGrpSpPr/>
            <p:nvPr/>
          </p:nvGrpSpPr>
          <p:grpSpPr>
            <a:xfrm>
              <a:off x="6999976" y="11"/>
              <a:ext cx="271476" cy="3307838"/>
              <a:chOff x="7883572" y="308161"/>
              <a:chExt cx="288375" cy="3513743"/>
            </a:xfrm>
          </p:grpSpPr>
          <p:sp>
            <p:nvSpPr>
              <p:cNvPr id="795" name="Google Shape;795;p9"/>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6" name="Google Shape;796;p9"/>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7" name="Google Shape;797;p9"/>
            <p:cNvGrpSpPr/>
            <p:nvPr/>
          </p:nvGrpSpPr>
          <p:grpSpPr>
            <a:xfrm>
              <a:off x="6827964" y="636458"/>
              <a:ext cx="230791" cy="243118"/>
              <a:chOff x="3770248" y="2527300"/>
              <a:chExt cx="180404" cy="190055"/>
            </a:xfrm>
          </p:grpSpPr>
          <p:sp>
            <p:nvSpPr>
              <p:cNvPr id="798" name="Google Shape;798;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9" name="Google Shape;799;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0" name="Google Shape;800;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1" name="Google Shape;801;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02" name="Google Shape;802;p9"/>
            <p:cNvGrpSpPr/>
            <p:nvPr/>
          </p:nvGrpSpPr>
          <p:grpSpPr>
            <a:xfrm>
              <a:off x="8763367" y="2641902"/>
              <a:ext cx="230809" cy="243156"/>
              <a:chOff x="3770248" y="2527300"/>
              <a:chExt cx="180404" cy="190055"/>
            </a:xfrm>
          </p:grpSpPr>
          <p:sp>
            <p:nvSpPr>
              <p:cNvPr id="803" name="Google Shape;803;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07" name="Google Shape;807;p9"/>
            <p:cNvGrpSpPr/>
            <p:nvPr/>
          </p:nvGrpSpPr>
          <p:grpSpPr>
            <a:xfrm rot="5400000">
              <a:off x="8655427" y="4253521"/>
              <a:ext cx="201871" cy="231166"/>
              <a:chOff x="3462796" y="2555878"/>
              <a:chExt cx="157798" cy="180711"/>
            </a:xfrm>
          </p:grpSpPr>
          <p:sp>
            <p:nvSpPr>
              <p:cNvPr id="808" name="Google Shape;808;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9" name="Google Shape;809;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0" name="Google Shape;810;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14" name="Google Shape;814;p9"/>
            <p:cNvGrpSpPr/>
            <p:nvPr/>
          </p:nvGrpSpPr>
          <p:grpSpPr>
            <a:xfrm rot="-2700000">
              <a:off x="7375305" y="1863439"/>
              <a:ext cx="169840" cy="178926"/>
              <a:chOff x="3770248" y="2527300"/>
              <a:chExt cx="180404" cy="190055"/>
            </a:xfrm>
          </p:grpSpPr>
          <p:sp>
            <p:nvSpPr>
              <p:cNvPr id="815" name="Google Shape;815;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19" name="Google Shape;819;p9"/>
            <p:cNvGrpSpPr/>
            <p:nvPr/>
          </p:nvGrpSpPr>
          <p:grpSpPr>
            <a:xfrm>
              <a:off x="6800134" y="23"/>
              <a:ext cx="985363" cy="1665685"/>
              <a:chOff x="2484475" y="1329455"/>
              <a:chExt cx="1046700" cy="1769370"/>
            </a:xfrm>
          </p:grpSpPr>
          <p:sp>
            <p:nvSpPr>
              <p:cNvPr id="820" name="Google Shape;820;p9"/>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9"/>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2" name="Google Shape;822;p9"/>
              <p:cNvGrpSpPr/>
              <p:nvPr/>
            </p:nvGrpSpPr>
            <p:grpSpPr>
              <a:xfrm>
                <a:off x="2769703" y="1329455"/>
                <a:ext cx="510180" cy="1483501"/>
                <a:chOff x="1818382" y="2433081"/>
                <a:chExt cx="466728" cy="1357150"/>
              </a:xfrm>
            </p:grpSpPr>
            <p:grpSp>
              <p:nvGrpSpPr>
                <p:cNvPr id="823" name="Google Shape;823;p9"/>
                <p:cNvGrpSpPr/>
                <p:nvPr/>
              </p:nvGrpSpPr>
              <p:grpSpPr>
                <a:xfrm>
                  <a:off x="1818382" y="2971595"/>
                  <a:ext cx="466728" cy="818636"/>
                  <a:chOff x="1818382" y="2942618"/>
                  <a:chExt cx="466728" cy="818636"/>
                </a:xfrm>
              </p:grpSpPr>
              <p:sp>
                <p:nvSpPr>
                  <p:cNvPr id="824" name="Google Shape;824;p9"/>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9"/>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6" name="Google Shape;826;p9"/>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27" name="Google Shape;827;p9"/>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8" name="Google Shape;828;p9"/>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9"/>
            <p:cNvGrpSpPr/>
            <p:nvPr/>
          </p:nvGrpSpPr>
          <p:grpSpPr>
            <a:xfrm>
              <a:off x="8330194" y="-10"/>
              <a:ext cx="852241" cy="2641273"/>
              <a:chOff x="3961868" y="-891976"/>
              <a:chExt cx="905291" cy="2805686"/>
            </a:xfrm>
          </p:grpSpPr>
          <p:grpSp>
            <p:nvGrpSpPr>
              <p:cNvPr id="830" name="Google Shape;830;p9"/>
              <p:cNvGrpSpPr/>
              <p:nvPr/>
            </p:nvGrpSpPr>
            <p:grpSpPr>
              <a:xfrm>
                <a:off x="3961868" y="1008419"/>
                <a:ext cx="905291" cy="905291"/>
                <a:chOff x="764100" y="3623300"/>
                <a:chExt cx="1046700" cy="1046700"/>
              </a:xfrm>
            </p:grpSpPr>
            <p:sp>
              <p:nvSpPr>
                <p:cNvPr id="831" name="Google Shape;831;p9"/>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9"/>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3" name="Google Shape;833;p9"/>
              <p:cNvGrpSpPr/>
              <p:nvPr/>
            </p:nvGrpSpPr>
            <p:grpSpPr>
              <a:xfrm>
                <a:off x="4155315" y="-891976"/>
                <a:ext cx="522826" cy="2613070"/>
                <a:chOff x="2447534" y="1219291"/>
                <a:chExt cx="478297" cy="2390513"/>
              </a:xfrm>
            </p:grpSpPr>
            <p:grpSp>
              <p:nvGrpSpPr>
                <p:cNvPr id="834" name="Google Shape;834;p9"/>
                <p:cNvGrpSpPr/>
                <p:nvPr/>
              </p:nvGrpSpPr>
              <p:grpSpPr>
                <a:xfrm>
                  <a:off x="2447534" y="1219291"/>
                  <a:ext cx="478297" cy="2390513"/>
                  <a:chOff x="2447534" y="1219291"/>
                  <a:chExt cx="478297" cy="2390513"/>
                </a:xfrm>
              </p:grpSpPr>
              <p:grpSp>
                <p:nvGrpSpPr>
                  <p:cNvPr id="835" name="Google Shape;835;p9"/>
                  <p:cNvGrpSpPr/>
                  <p:nvPr/>
                </p:nvGrpSpPr>
                <p:grpSpPr>
                  <a:xfrm>
                    <a:off x="2447534" y="2971595"/>
                    <a:ext cx="478297" cy="638209"/>
                    <a:chOff x="2447534" y="3081786"/>
                    <a:chExt cx="478297" cy="638209"/>
                  </a:xfrm>
                </p:grpSpPr>
                <p:sp>
                  <p:nvSpPr>
                    <p:cNvPr id="836" name="Google Shape;836;p9"/>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7" name="Google Shape;837;p9"/>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8" name="Google Shape;838;p9"/>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39" name="Google Shape;839;p9"/>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0" name="Google Shape;840;p9"/>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2" name="Google Shape;842;p9"/>
            <p:cNvGrpSpPr/>
            <p:nvPr/>
          </p:nvGrpSpPr>
          <p:grpSpPr>
            <a:xfrm>
              <a:off x="7811773" y="-2"/>
              <a:ext cx="492189" cy="1837865"/>
              <a:chOff x="5194218" y="-536312"/>
              <a:chExt cx="522827" cy="1952268"/>
            </a:xfrm>
          </p:grpSpPr>
          <p:grpSp>
            <p:nvGrpSpPr>
              <p:cNvPr id="843" name="Google Shape;843;p9"/>
              <p:cNvGrpSpPr/>
              <p:nvPr/>
            </p:nvGrpSpPr>
            <p:grpSpPr>
              <a:xfrm>
                <a:off x="5194218" y="893129"/>
                <a:ext cx="522827" cy="522827"/>
                <a:chOff x="764100" y="3623300"/>
                <a:chExt cx="1046700" cy="1046700"/>
              </a:xfrm>
            </p:grpSpPr>
            <p:sp>
              <p:nvSpPr>
                <p:cNvPr id="844" name="Google Shape;844;p9"/>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9"/>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6" name="Google Shape;846;p9"/>
              <p:cNvGrpSpPr/>
              <p:nvPr/>
            </p:nvGrpSpPr>
            <p:grpSpPr>
              <a:xfrm>
                <a:off x="5371921" y="-536312"/>
                <a:ext cx="182209" cy="1814066"/>
                <a:chOff x="3305183" y="1663032"/>
                <a:chExt cx="166690" cy="1659561"/>
              </a:xfrm>
            </p:grpSpPr>
            <p:grpSp>
              <p:nvGrpSpPr>
                <p:cNvPr id="847" name="Google Shape;847;p9"/>
                <p:cNvGrpSpPr/>
                <p:nvPr/>
              </p:nvGrpSpPr>
              <p:grpSpPr>
                <a:xfrm>
                  <a:off x="3305183" y="1663032"/>
                  <a:ext cx="166690" cy="1659561"/>
                  <a:chOff x="3305183" y="1663032"/>
                  <a:chExt cx="166690" cy="1659561"/>
                </a:xfrm>
              </p:grpSpPr>
              <p:grpSp>
                <p:nvGrpSpPr>
                  <p:cNvPr id="848" name="Google Shape;848;p9"/>
                  <p:cNvGrpSpPr/>
                  <p:nvPr/>
                </p:nvGrpSpPr>
                <p:grpSpPr>
                  <a:xfrm>
                    <a:off x="3305183" y="2971595"/>
                    <a:ext cx="166690" cy="350998"/>
                    <a:chOff x="3305183" y="3146560"/>
                    <a:chExt cx="166690" cy="350998"/>
                  </a:xfrm>
                </p:grpSpPr>
                <p:sp>
                  <p:nvSpPr>
                    <p:cNvPr id="849" name="Google Shape;849;p9"/>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0" name="Google Shape;850;p9"/>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1" name="Google Shape;851;p9"/>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52" name="Google Shape;852;p9"/>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3" name="Google Shape;853;p9"/>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4" name="Google Shape;854;p9"/>
            <p:cNvGrpSpPr/>
            <p:nvPr/>
          </p:nvGrpSpPr>
          <p:grpSpPr>
            <a:xfrm>
              <a:off x="8018879" y="-29"/>
              <a:ext cx="810166" cy="4470273"/>
              <a:chOff x="7824797" y="-1724181"/>
              <a:chExt cx="860597" cy="4748537"/>
            </a:xfrm>
          </p:grpSpPr>
          <p:grpSp>
            <p:nvGrpSpPr>
              <p:cNvPr id="855" name="Google Shape;855;p9"/>
              <p:cNvGrpSpPr/>
              <p:nvPr/>
            </p:nvGrpSpPr>
            <p:grpSpPr>
              <a:xfrm>
                <a:off x="7824797" y="1891931"/>
                <a:ext cx="860597" cy="1132425"/>
                <a:chOff x="764100" y="3623300"/>
                <a:chExt cx="1046700" cy="1046700"/>
              </a:xfrm>
            </p:grpSpPr>
            <p:sp>
              <p:nvSpPr>
                <p:cNvPr id="856" name="Google Shape;856;p9"/>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9"/>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8" name="Google Shape;858;p9"/>
              <p:cNvGrpSpPr/>
              <p:nvPr/>
            </p:nvGrpSpPr>
            <p:grpSpPr>
              <a:xfrm>
                <a:off x="8100547" y="-1724181"/>
                <a:ext cx="300376" cy="4529867"/>
                <a:chOff x="3792712" y="-322375"/>
                <a:chExt cx="274793" cy="4144055"/>
              </a:xfrm>
            </p:grpSpPr>
            <p:grpSp>
              <p:nvGrpSpPr>
                <p:cNvPr id="859" name="Google Shape;859;p9"/>
                <p:cNvGrpSpPr/>
                <p:nvPr/>
              </p:nvGrpSpPr>
              <p:grpSpPr>
                <a:xfrm>
                  <a:off x="3792712" y="-322375"/>
                  <a:ext cx="274793" cy="4144055"/>
                  <a:chOff x="3792712" y="-322375"/>
                  <a:chExt cx="274793" cy="4144055"/>
                </a:xfrm>
              </p:grpSpPr>
              <p:grpSp>
                <p:nvGrpSpPr>
                  <p:cNvPr id="860" name="Google Shape;860;p9"/>
                  <p:cNvGrpSpPr/>
                  <p:nvPr/>
                </p:nvGrpSpPr>
                <p:grpSpPr>
                  <a:xfrm>
                    <a:off x="3792712" y="2971595"/>
                    <a:ext cx="274793" cy="850085"/>
                    <a:chOff x="3792712" y="2879468"/>
                    <a:chExt cx="274793" cy="850085"/>
                  </a:xfrm>
                </p:grpSpPr>
                <p:sp>
                  <p:nvSpPr>
                    <p:cNvPr id="861" name="Google Shape;861;p9"/>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9"/>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9"/>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64" name="Google Shape;864;p9"/>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5" name="Google Shape;865;p9"/>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9"/>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7" name="Google Shape;867;p9"/>
            <p:cNvGrpSpPr/>
            <p:nvPr/>
          </p:nvGrpSpPr>
          <p:grpSpPr>
            <a:xfrm>
              <a:off x="7184797" y="-17"/>
              <a:ext cx="985363" cy="3905971"/>
              <a:chOff x="1192601" y="-1724180"/>
              <a:chExt cx="1046700" cy="4149108"/>
            </a:xfrm>
          </p:grpSpPr>
          <p:grpSp>
            <p:nvGrpSpPr>
              <p:cNvPr id="868" name="Google Shape;868;p9"/>
              <p:cNvGrpSpPr/>
              <p:nvPr/>
            </p:nvGrpSpPr>
            <p:grpSpPr>
              <a:xfrm>
                <a:off x="1192601" y="1378228"/>
                <a:ext cx="1046700" cy="1046700"/>
                <a:chOff x="764100" y="3623300"/>
                <a:chExt cx="1046700" cy="1046700"/>
              </a:xfrm>
            </p:grpSpPr>
            <p:sp>
              <p:nvSpPr>
                <p:cNvPr id="869" name="Google Shape;869;p9"/>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9"/>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p9"/>
              <p:cNvGrpSpPr/>
              <p:nvPr/>
            </p:nvGrpSpPr>
            <p:grpSpPr>
              <a:xfrm>
                <a:off x="1417979" y="-1724180"/>
                <a:ext cx="580390" cy="3855366"/>
                <a:chOff x="522260" y="372820"/>
                <a:chExt cx="530958" cy="3527002"/>
              </a:xfrm>
            </p:grpSpPr>
            <p:grpSp>
              <p:nvGrpSpPr>
                <p:cNvPr id="872" name="Google Shape;872;p9"/>
                <p:cNvGrpSpPr/>
                <p:nvPr/>
              </p:nvGrpSpPr>
              <p:grpSpPr>
                <a:xfrm>
                  <a:off x="522260" y="372820"/>
                  <a:ext cx="530958" cy="3527002"/>
                  <a:chOff x="522260" y="372820"/>
                  <a:chExt cx="530958" cy="3527002"/>
                </a:xfrm>
              </p:grpSpPr>
              <p:grpSp>
                <p:nvGrpSpPr>
                  <p:cNvPr id="873" name="Google Shape;873;p9"/>
                  <p:cNvGrpSpPr/>
                  <p:nvPr/>
                </p:nvGrpSpPr>
                <p:grpSpPr>
                  <a:xfrm>
                    <a:off x="522260" y="2971595"/>
                    <a:ext cx="530958" cy="928227"/>
                    <a:chOff x="522260" y="2971595"/>
                    <a:chExt cx="530958" cy="928227"/>
                  </a:xfrm>
                </p:grpSpPr>
                <p:sp>
                  <p:nvSpPr>
                    <p:cNvPr id="874" name="Google Shape;874;p9"/>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5" name="Google Shape;875;p9"/>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9"/>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9"/>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78" name="Google Shape;878;p9"/>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9" name="Google Shape;879;p9"/>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0" name="Google Shape;880;p9"/>
            <p:cNvGrpSpPr/>
            <p:nvPr/>
          </p:nvGrpSpPr>
          <p:grpSpPr>
            <a:xfrm>
              <a:off x="6196930" y="7"/>
              <a:ext cx="985363" cy="2629685"/>
              <a:chOff x="6010934" y="1"/>
              <a:chExt cx="1046700" cy="2793377"/>
            </a:xfrm>
          </p:grpSpPr>
          <p:grpSp>
            <p:nvGrpSpPr>
              <p:cNvPr id="881" name="Google Shape;881;p9"/>
              <p:cNvGrpSpPr/>
              <p:nvPr/>
            </p:nvGrpSpPr>
            <p:grpSpPr>
              <a:xfrm>
                <a:off x="6010934" y="1746678"/>
                <a:ext cx="1046700" cy="1046700"/>
                <a:chOff x="764100" y="3623300"/>
                <a:chExt cx="1046700" cy="1046700"/>
              </a:xfrm>
            </p:grpSpPr>
            <p:sp>
              <p:nvSpPr>
                <p:cNvPr id="882" name="Google Shape;882;p9"/>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9"/>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4" name="Google Shape;884;p9"/>
              <p:cNvGrpSpPr/>
              <p:nvPr/>
            </p:nvGrpSpPr>
            <p:grpSpPr>
              <a:xfrm>
                <a:off x="6308747" y="1"/>
                <a:ext cx="441786" cy="2571886"/>
                <a:chOff x="1121941" y="1609666"/>
                <a:chExt cx="404159" cy="2352837"/>
              </a:xfrm>
            </p:grpSpPr>
            <p:grpSp>
              <p:nvGrpSpPr>
                <p:cNvPr id="885" name="Google Shape;885;p9"/>
                <p:cNvGrpSpPr/>
                <p:nvPr/>
              </p:nvGrpSpPr>
              <p:grpSpPr>
                <a:xfrm>
                  <a:off x="1121941" y="1609666"/>
                  <a:ext cx="404159" cy="2352837"/>
                  <a:chOff x="1121941" y="1609666"/>
                  <a:chExt cx="404159" cy="2352837"/>
                </a:xfrm>
              </p:grpSpPr>
              <p:grpSp>
                <p:nvGrpSpPr>
                  <p:cNvPr id="886" name="Google Shape;886;p9"/>
                  <p:cNvGrpSpPr/>
                  <p:nvPr/>
                </p:nvGrpSpPr>
                <p:grpSpPr>
                  <a:xfrm>
                    <a:off x="1121941" y="2971595"/>
                    <a:ext cx="404159" cy="990908"/>
                    <a:chOff x="1121941" y="2969319"/>
                    <a:chExt cx="404159" cy="990908"/>
                  </a:xfrm>
                </p:grpSpPr>
                <p:sp>
                  <p:nvSpPr>
                    <p:cNvPr id="887" name="Google Shape;887;p9"/>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9"/>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9" name="Google Shape;889;p9"/>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0" name="Google Shape;890;p9"/>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91" name="Google Shape;891;p9"/>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2" name="Google Shape;892;p9"/>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9"/>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6" name="Google Shape;896;p9"/>
            <p:cNvGrpSpPr/>
            <p:nvPr/>
          </p:nvGrpSpPr>
          <p:grpSpPr>
            <a:xfrm>
              <a:off x="7192739" y="3730341"/>
              <a:ext cx="148551" cy="170121"/>
              <a:chOff x="3462796" y="2555878"/>
              <a:chExt cx="157798" cy="180711"/>
            </a:xfrm>
          </p:grpSpPr>
          <p:sp>
            <p:nvSpPr>
              <p:cNvPr id="897" name="Google Shape;897;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p drawing">
  <p:cSld name="BLANK_1">
    <p:spTree>
      <p:nvGrpSpPr>
        <p:cNvPr id="903" name="Shape 903"/>
        <p:cNvGrpSpPr/>
        <p:nvPr/>
      </p:nvGrpSpPr>
      <p:grpSpPr>
        <a:xfrm>
          <a:off x="0" y="0"/>
          <a:ext cx="0" cy="0"/>
          <a:chOff x="0" y="0"/>
          <a:chExt cx="0" cy="0"/>
        </a:xfrm>
      </p:grpSpPr>
      <p:sp>
        <p:nvSpPr>
          <p:cNvPr id="904" name="Google Shape;904;p1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905" name="Google Shape;905;p10"/>
          <p:cNvGrpSpPr/>
          <p:nvPr/>
        </p:nvGrpSpPr>
        <p:grpSpPr>
          <a:xfrm>
            <a:off x="501117" y="14"/>
            <a:ext cx="222106" cy="963625"/>
            <a:chOff x="6176324" y="1765810"/>
            <a:chExt cx="466512" cy="2024421"/>
          </a:xfrm>
        </p:grpSpPr>
        <p:sp>
          <p:nvSpPr>
            <p:cNvPr id="906" name="Google Shape;906;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7" name="Google Shape;907;p10"/>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8" name="Google Shape;908;p10"/>
          <p:cNvGrpSpPr/>
          <p:nvPr/>
        </p:nvGrpSpPr>
        <p:grpSpPr>
          <a:xfrm>
            <a:off x="4054453" y="110"/>
            <a:ext cx="281103" cy="638706"/>
            <a:chOff x="4897958" y="2723139"/>
            <a:chExt cx="514087" cy="1168081"/>
          </a:xfrm>
        </p:grpSpPr>
        <p:sp>
          <p:nvSpPr>
            <p:cNvPr id="909" name="Google Shape;909;p10"/>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10"/>
            <p:cNvSpPr/>
            <p:nvPr/>
          </p:nvSpPr>
          <p:spPr>
            <a:xfrm>
              <a:off x="5157477" y="2723139"/>
              <a:ext cx="17700" cy="25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1" name="Google Shape;911;p10"/>
          <p:cNvGrpSpPr/>
          <p:nvPr/>
        </p:nvGrpSpPr>
        <p:grpSpPr>
          <a:xfrm>
            <a:off x="2016228" y="118"/>
            <a:ext cx="222105" cy="594985"/>
            <a:chOff x="5578966" y="2874382"/>
            <a:chExt cx="406190" cy="1088121"/>
          </a:xfrm>
        </p:grpSpPr>
        <p:sp>
          <p:nvSpPr>
            <p:cNvPr id="912" name="Google Shape;912;p10"/>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10"/>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4" name="Google Shape;914;p10"/>
          <p:cNvGrpSpPr/>
          <p:nvPr/>
        </p:nvGrpSpPr>
        <p:grpSpPr>
          <a:xfrm>
            <a:off x="2887321" y="81"/>
            <a:ext cx="255089" cy="1042043"/>
            <a:chOff x="6176324" y="1884520"/>
            <a:chExt cx="466512" cy="1905711"/>
          </a:xfrm>
        </p:grpSpPr>
        <p:sp>
          <p:nvSpPr>
            <p:cNvPr id="915" name="Google Shape;915;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10"/>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7" name="Google Shape;917;p10"/>
          <p:cNvGrpSpPr/>
          <p:nvPr/>
        </p:nvGrpSpPr>
        <p:grpSpPr>
          <a:xfrm>
            <a:off x="835052" y="109"/>
            <a:ext cx="260580" cy="559437"/>
            <a:chOff x="6798998" y="2578195"/>
            <a:chExt cx="476555" cy="1023111"/>
          </a:xfrm>
        </p:grpSpPr>
        <p:sp>
          <p:nvSpPr>
            <p:cNvPr id="918" name="Google Shape;918;p10"/>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9" name="Google Shape;919;p10"/>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0" name="Google Shape;920;p10"/>
          <p:cNvGrpSpPr/>
          <p:nvPr/>
        </p:nvGrpSpPr>
        <p:grpSpPr>
          <a:xfrm>
            <a:off x="4849828" y="86"/>
            <a:ext cx="93214" cy="745528"/>
            <a:chOff x="7576714" y="1965553"/>
            <a:chExt cx="170472" cy="1363439"/>
          </a:xfrm>
        </p:grpSpPr>
        <p:sp>
          <p:nvSpPr>
            <p:cNvPr id="921" name="Google Shape;921;p10"/>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10"/>
            <p:cNvSpPr/>
            <p:nvPr/>
          </p:nvSpPr>
          <p:spPr>
            <a:xfrm>
              <a:off x="7652967" y="1965553"/>
              <a:ext cx="17700" cy="100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3" name="Google Shape;923;p10"/>
          <p:cNvGrpSpPr/>
          <p:nvPr/>
        </p:nvGrpSpPr>
        <p:grpSpPr>
          <a:xfrm>
            <a:off x="1449079" y="70"/>
            <a:ext cx="157683" cy="1169334"/>
            <a:chOff x="7883572" y="1683399"/>
            <a:chExt cx="288375" cy="2138505"/>
          </a:xfrm>
        </p:grpSpPr>
        <p:sp>
          <p:nvSpPr>
            <p:cNvPr id="924" name="Google Shape;924;p10"/>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10"/>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6" name="Google Shape;926;p10"/>
          <p:cNvGrpSpPr/>
          <p:nvPr/>
        </p:nvGrpSpPr>
        <p:grpSpPr>
          <a:xfrm>
            <a:off x="817647" y="92422"/>
            <a:ext cx="86284" cy="98813"/>
            <a:chOff x="3462796" y="2555878"/>
            <a:chExt cx="157798" cy="180711"/>
          </a:xfrm>
        </p:grpSpPr>
        <p:sp>
          <p:nvSpPr>
            <p:cNvPr id="927" name="Google Shape;927;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33" name="Google Shape;933;p10"/>
          <p:cNvGrpSpPr/>
          <p:nvPr/>
        </p:nvGrpSpPr>
        <p:grpSpPr>
          <a:xfrm>
            <a:off x="2393331" y="638764"/>
            <a:ext cx="98645" cy="103922"/>
            <a:chOff x="3770248" y="2527300"/>
            <a:chExt cx="180404" cy="190055"/>
          </a:xfrm>
        </p:grpSpPr>
        <p:sp>
          <p:nvSpPr>
            <p:cNvPr id="934" name="Google Shape;934;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7" name="Google Shape;937;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38" name="Google Shape;938;p10"/>
          <p:cNvGrpSpPr/>
          <p:nvPr/>
        </p:nvGrpSpPr>
        <p:grpSpPr>
          <a:xfrm>
            <a:off x="4448250" y="26354"/>
            <a:ext cx="117260" cy="134286"/>
            <a:chOff x="3462796" y="2555878"/>
            <a:chExt cx="157798" cy="180711"/>
          </a:xfrm>
        </p:grpSpPr>
        <p:sp>
          <p:nvSpPr>
            <p:cNvPr id="939" name="Google Shape;939;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1" name="Google Shape;941;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2" name="Google Shape;942;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3" name="Google Shape;943;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4" name="Google Shape;944;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45" name="Google Shape;945;p10"/>
          <p:cNvGrpSpPr/>
          <p:nvPr/>
        </p:nvGrpSpPr>
        <p:grpSpPr>
          <a:xfrm>
            <a:off x="3457306" y="904099"/>
            <a:ext cx="134058" cy="141230"/>
            <a:chOff x="3770248" y="2527300"/>
            <a:chExt cx="180404" cy="190055"/>
          </a:xfrm>
        </p:grpSpPr>
        <p:sp>
          <p:nvSpPr>
            <p:cNvPr id="946" name="Google Shape;946;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7" name="Google Shape;947;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8" name="Google Shape;948;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9" name="Google Shape;949;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50" name="Google Shape;950;p10"/>
          <p:cNvGrpSpPr/>
          <p:nvPr/>
        </p:nvGrpSpPr>
        <p:grpSpPr>
          <a:xfrm rot="5400000">
            <a:off x="3320205" y="266918"/>
            <a:ext cx="117260" cy="134268"/>
            <a:chOff x="3462796" y="2555878"/>
            <a:chExt cx="157798" cy="180711"/>
          </a:xfrm>
        </p:grpSpPr>
        <p:sp>
          <p:nvSpPr>
            <p:cNvPr id="951" name="Google Shape;951;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 name="Google Shape;952;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 name="Google Shape;953;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4" name="Google Shape;954;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5" name="Google Shape;955;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6" name="Google Shape;956;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57" name="Google Shape;957;p10"/>
          <p:cNvGrpSpPr/>
          <p:nvPr/>
        </p:nvGrpSpPr>
        <p:grpSpPr>
          <a:xfrm>
            <a:off x="490004" y="711414"/>
            <a:ext cx="98645" cy="103922"/>
            <a:chOff x="3770248" y="2527300"/>
            <a:chExt cx="180404" cy="190055"/>
          </a:xfrm>
        </p:grpSpPr>
        <p:sp>
          <p:nvSpPr>
            <p:cNvPr id="958" name="Google Shape;958;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9" name="Google Shape;959;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1" name="Google Shape;961;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62" name="Google Shape;962;p10"/>
          <p:cNvGrpSpPr/>
          <p:nvPr/>
        </p:nvGrpSpPr>
        <p:grpSpPr>
          <a:xfrm rot="-2700000">
            <a:off x="4871785" y="1077752"/>
            <a:ext cx="98633" cy="103910"/>
            <a:chOff x="3770248" y="2527300"/>
            <a:chExt cx="180404" cy="190055"/>
          </a:xfrm>
        </p:grpSpPr>
        <p:sp>
          <p:nvSpPr>
            <p:cNvPr id="963" name="Google Shape;963;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4" name="Google Shape;964;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5" name="Google Shape;965;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6" name="Google Shape;966;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67" name="Google Shape;967;p10"/>
          <p:cNvGrpSpPr/>
          <p:nvPr/>
        </p:nvGrpSpPr>
        <p:grpSpPr>
          <a:xfrm>
            <a:off x="1552394" y="34"/>
            <a:ext cx="572336" cy="1286416"/>
            <a:chOff x="2484475" y="746199"/>
            <a:chExt cx="1046700" cy="2352626"/>
          </a:xfrm>
        </p:grpSpPr>
        <p:sp>
          <p:nvSpPr>
            <p:cNvPr id="968" name="Google Shape;968;p10"/>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0"/>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0" name="Google Shape;970;p10"/>
            <p:cNvGrpSpPr/>
            <p:nvPr/>
          </p:nvGrpSpPr>
          <p:grpSpPr>
            <a:xfrm>
              <a:off x="2769703" y="746199"/>
              <a:ext cx="510180" cy="2066757"/>
              <a:chOff x="1818382" y="1899501"/>
              <a:chExt cx="466728" cy="1890730"/>
            </a:xfrm>
          </p:grpSpPr>
          <p:grpSp>
            <p:nvGrpSpPr>
              <p:cNvPr id="971" name="Google Shape;971;p10"/>
              <p:cNvGrpSpPr/>
              <p:nvPr/>
            </p:nvGrpSpPr>
            <p:grpSpPr>
              <a:xfrm>
                <a:off x="1818382" y="2971595"/>
                <a:ext cx="466728" cy="818636"/>
                <a:chOff x="1818382" y="2942618"/>
                <a:chExt cx="466728" cy="818636"/>
              </a:xfrm>
            </p:grpSpPr>
            <p:sp>
              <p:nvSpPr>
                <p:cNvPr id="972" name="Google Shape;972;p10"/>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3" name="Google Shape;973;p10"/>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4" name="Google Shape;974;p10"/>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75" name="Google Shape;975;p10"/>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6" name="Google Shape;976;p10"/>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10"/>
          <p:cNvGrpSpPr/>
          <p:nvPr/>
        </p:nvGrpSpPr>
        <p:grpSpPr>
          <a:xfrm>
            <a:off x="2360233" y="30"/>
            <a:ext cx="495013" cy="706398"/>
            <a:chOff x="3961868" y="621833"/>
            <a:chExt cx="905291" cy="1291877"/>
          </a:xfrm>
        </p:grpSpPr>
        <p:grpSp>
          <p:nvGrpSpPr>
            <p:cNvPr id="978" name="Google Shape;978;p10"/>
            <p:cNvGrpSpPr/>
            <p:nvPr/>
          </p:nvGrpSpPr>
          <p:grpSpPr>
            <a:xfrm>
              <a:off x="3961868" y="1008419"/>
              <a:ext cx="905291" cy="905291"/>
              <a:chOff x="764100" y="3623300"/>
              <a:chExt cx="1046700" cy="1046700"/>
            </a:xfrm>
          </p:grpSpPr>
          <p:sp>
            <p:nvSpPr>
              <p:cNvPr id="979" name="Google Shape;979;p10"/>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0"/>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1" name="Google Shape;981;p10"/>
            <p:cNvGrpSpPr/>
            <p:nvPr/>
          </p:nvGrpSpPr>
          <p:grpSpPr>
            <a:xfrm>
              <a:off x="4155315" y="621833"/>
              <a:ext cx="522826" cy="1099260"/>
              <a:chOff x="2447534" y="2604168"/>
              <a:chExt cx="478297" cy="1005636"/>
            </a:xfrm>
          </p:grpSpPr>
          <p:grpSp>
            <p:nvGrpSpPr>
              <p:cNvPr id="982" name="Google Shape;982;p10"/>
              <p:cNvGrpSpPr/>
              <p:nvPr/>
            </p:nvGrpSpPr>
            <p:grpSpPr>
              <a:xfrm>
                <a:off x="2447534" y="2604168"/>
                <a:ext cx="478297" cy="1005636"/>
                <a:chOff x="2447534" y="2604168"/>
                <a:chExt cx="478297" cy="1005636"/>
              </a:xfrm>
            </p:grpSpPr>
            <p:grpSp>
              <p:nvGrpSpPr>
                <p:cNvPr id="983" name="Google Shape;983;p10"/>
                <p:cNvGrpSpPr/>
                <p:nvPr/>
              </p:nvGrpSpPr>
              <p:grpSpPr>
                <a:xfrm>
                  <a:off x="2447534" y="2971595"/>
                  <a:ext cx="478297" cy="638209"/>
                  <a:chOff x="2447534" y="3081786"/>
                  <a:chExt cx="478297" cy="638209"/>
                </a:xfrm>
              </p:grpSpPr>
              <p:sp>
                <p:nvSpPr>
                  <p:cNvPr id="984" name="Google Shape;984;p10"/>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5" name="Google Shape;985;p10"/>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6" name="Google Shape;986;p10"/>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87" name="Google Shape;987;p10"/>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8" name="Google Shape;988;p10"/>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0"/>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90" name="Google Shape;990;p10"/>
          <p:cNvGrpSpPr/>
          <p:nvPr/>
        </p:nvGrpSpPr>
        <p:grpSpPr>
          <a:xfrm>
            <a:off x="3034082" y="24"/>
            <a:ext cx="285882" cy="434232"/>
            <a:chOff x="5194218" y="621823"/>
            <a:chExt cx="522827" cy="794133"/>
          </a:xfrm>
        </p:grpSpPr>
        <p:grpSp>
          <p:nvGrpSpPr>
            <p:cNvPr id="991" name="Google Shape;991;p10"/>
            <p:cNvGrpSpPr/>
            <p:nvPr/>
          </p:nvGrpSpPr>
          <p:grpSpPr>
            <a:xfrm>
              <a:off x="5194218" y="893129"/>
              <a:ext cx="522827" cy="522827"/>
              <a:chOff x="764100" y="3623300"/>
              <a:chExt cx="1046700" cy="1046700"/>
            </a:xfrm>
          </p:grpSpPr>
          <p:sp>
            <p:nvSpPr>
              <p:cNvPr id="992" name="Google Shape;992;p10"/>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0"/>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4" name="Google Shape;994;p10"/>
            <p:cNvGrpSpPr/>
            <p:nvPr/>
          </p:nvGrpSpPr>
          <p:grpSpPr>
            <a:xfrm>
              <a:off x="5371921" y="621823"/>
              <a:ext cx="182209" cy="655933"/>
              <a:chOff x="3305183" y="2722527"/>
              <a:chExt cx="166690" cy="600066"/>
            </a:xfrm>
          </p:grpSpPr>
          <p:grpSp>
            <p:nvGrpSpPr>
              <p:cNvPr id="995" name="Google Shape;995;p10"/>
              <p:cNvGrpSpPr/>
              <p:nvPr/>
            </p:nvGrpSpPr>
            <p:grpSpPr>
              <a:xfrm>
                <a:off x="3305183" y="2722527"/>
                <a:ext cx="166690" cy="600066"/>
                <a:chOff x="3305183" y="2722527"/>
                <a:chExt cx="166690" cy="600066"/>
              </a:xfrm>
            </p:grpSpPr>
            <p:grpSp>
              <p:nvGrpSpPr>
                <p:cNvPr id="996" name="Google Shape;996;p10"/>
                <p:cNvGrpSpPr/>
                <p:nvPr/>
              </p:nvGrpSpPr>
              <p:grpSpPr>
                <a:xfrm>
                  <a:off x="3305183" y="2971595"/>
                  <a:ext cx="166690" cy="350998"/>
                  <a:chOff x="3305183" y="3146560"/>
                  <a:chExt cx="166690" cy="350998"/>
                </a:xfrm>
              </p:grpSpPr>
              <p:sp>
                <p:nvSpPr>
                  <p:cNvPr id="997" name="Google Shape;997;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00" name="Google Shape;1000;p10"/>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1" name="Google Shape;1001;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02" name="Google Shape;1002;p10"/>
          <p:cNvGrpSpPr/>
          <p:nvPr/>
        </p:nvGrpSpPr>
        <p:grpSpPr>
          <a:xfrm>
            <a:off x="4472482" y="42"/>
            <a:ext cx="470574" cy="1177689"/>
            <a:chOff x="7824797" y="870572"/>
            <a:chExt cx="860597" cy="2153784"/>
          </a:xfrm>
        </p:grpSpPr>
        <p:grpSp>
          <p:nvGrpSpPr>
            <p:cNvPr id="1003" name="Google Shape;1003;p10"/>
            <p:cNvGrpSpPr/>
            <p:nvPr/>
          </p:nvGrpSpPr>
          <p:grpSpPr>
            <a:xfrm>
              <a:off x="7824797" y="1891931"/>
              <a:ext cx="860597" cy="1132425"/>
              <a:chOff x="764100" y="3623300"/>
              <a:chExt cx="1046700" cy="1046700"/>
            </a:xfrm>
          </p:grpSpPr>
          <p:sp>
            <p:nvSpPr>
              <p:cNvPr id="1004" name="Google Shape;1004;p10"/>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0"/>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6" name="Google Shape;1006;p10"/>
            <p:cNvGrpSpPr/>
            <p:nvPr/>
          </p:nvGrpSpPr>
          <p:grpSpPr>
            <a:xfrm>
              <a:off x="8100547" y="870572"/>
              <a:ext cx="300376" cy="1935114"/>
              <a:chOff x="3792712" y="2051381"/>
              <a:chExt cx="274793" cy="1770299"/>
            </a:xfrm>
          </p:grpSpPr>
          <p:grpSp>
            <p:nvGrpSpPr>
              <p:cNvPr id="1007" name="Google Shape;1007;p10"/>
              <p:cNvGrpSpPr/>
              <p:nvPr/>
            </p:nvGrpSpPr>
            <p:grpSpPr>
              <a:xfrm>
                <a:off x="3792712" y="2051381"/>
                <a:ext cx="274793" cy="1770299"/>
                <a:chOff x="3792712" y="2051381"/>
                <a:chExt cx="274793" cy="1770299"/>
              </a:xfrm>
            </p:grpSpPr>
            <p:grpSp>
              <p:nvGrpSpPr>
                <p:cNvPr id="1008" name="Google Shape;1008;p10"/>
                <p:cNvGrpSpPr/>
                <p:nvPr/>
              </p:nvGrpSpPr>
              <p:grpSpPr>
                <a:xfrm>
                  <a:off x="3792712" y="2971595"/>
                  <a:ext cx="274793" cy="850085"/>
                  <a:chOff x="3792712" y="2879468"/>
                  <a:chExt cx="274793" cy="850085"/>
                </a:xfrm>
              </p:grpSpPr>
              <p:sp>
                <p:nvSpPr>
                  <p:cNvPr id="1009" name="Google Shape;1009;p10"/>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0" name="Google Shape;1010;p10"/>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1" name="Google Shape;1011;p10"/>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12" name="Google Shape;1012;p10"/>
                <p:cNvSpPr/>
                <p:nvPr/>
              </p:nvSpPr>
              <p:spPr>
                <a:xfrm>
                  <a:off x="3923176" y="2051381"/>
                  <a:ext cx="17700" cy="926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3" name="Google Shape;1013;p10"/>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0"/>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15" name="Google Shape;1015;p10"/>
          <p:cNvGrpSpPr/>
          <p:nvPr/>
        </p:nvGrpSpPr>
        <p:grpSpPr>
          <a:xfrm>
            <a:off x="845998" y="42"/>
            <a:ext cx="572336" cy="917921"/>
            <a:chOff x="1192601" y="746213"/>
            <a:chExt cx="1046700" cy="1678715"/>
          </a:xfrm>
        </p:grpSpPr>
        <p:grpSp>
          <p:nvGrpSpPr>
            <p:cNvPr id="1016" name="Google Shape;1016;p10"/>
            <p:cNvGrpSpPr/>
            <p:nvPr/>
          </p:nvGrpSpPr>
          <p:grpSpPr>
            <a:xfrm>
              <a:off x="1192601" y="1378228"/>
              <a:ext cx="1046700" cy="1046700"/>
              <a:chOff x="764100" y="3623300"/>
              <a:chExt cx="1046700" cy="1046700"/>
            </a:xfrm>
          </p:grpSpPr>
          <p:sp>
            <p:nvSpPr>
              <p:cNvPr id="1017" name="Google Shape;1017;p10"/>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0"/>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9" name="Google Shape;1019;p10"/>
            <p:cNvGrpSpPr/>
            <p:nvPr/>
          </p:nvGrpSpPr>
          <p:grpSpPr>
            <a:xfrm>
              <a:off x="1417979" y="746213"/>
              <a:ext cx="580390" cy="1384973"/>
              <a:chOff x="522260" y="2632808"/>
              <a:chExt cx="530958" cy="1267014"/>
            </a:xfrm>
          </p:grpSpPr>
          <p:grpSp>
            <p:nvGrpSpPr>
              <p:cNvPr id="1020" name="Google Shape;1020;p10"/>
              <p:cNvGrpSpPr/>
              <p:nvPr/>
            </p:nvGrpSpPr>
            <p:grpSpPr>
              <a:xfrm>
                <a:off x="522260" y="2632808"/>
                <a:ext cx="530958" cy="1267014"/>
                <a:chOff x="522260" y="2632808"/>
                <a:chExt cx="530958" cy="1267014"/>
              </a:xfrm>
            </p:grpSpPr>
            <p:grpSp>
              <p:nvGrpSpPr>
                <p:cNvPr id="1021" name="Google Shape;1021;p10"/>
                <p:cNvGrpSpPr/>
                <p:nvPr/>
              </p:nvGrpSpPr>
              <p:grpSpPr>
                <a:xfrm>
                  <a:off x="522260" y="2971595"/>
                  <a:ext cx="530958" cy="928227"/>
                  <a:chOff x="522260" y="2971595"/>
                  <a:chExt cx="530958" cy="928227"/>
                </a:xfrm>
              </p:grpSpPr>
              <p:sp>
                <p:nvSpPr>
                  <p:cNvPr id="1022" name="Google Shape;1022;p10"/>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3" name="Google Shape;1023;p10"/>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4" name="Google Shape;1024;p10"/>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5" name="Google Shape;1025;p10"/>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26" name="Google Shape;1026;p10"/>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7" name="Google Shape;1027;p10"/>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8" name="Google Shape;1028;p10"/>
          <p:cNvGrpSpPr/>
          <p:nvPr/>
        </p:nvGrpSpPr>
        <p:grpSpPr>
          <a:xfrm>
            <a:off x="3480662" y="46"/>
            <a:ext cx="572336" cy="1051386"/>
            <a:chOff x="6010934" y="870580"/>
            <a:chExt cx="1046700" cy="1922798"/>
          </a:xfrm>
        </p:grpSpPr>
        <p:grpSp>
          <p:nvGrpSpPr>
            <p:cNvPr id="1029" name="Google Shape;1029;p10"/>
            <p:cNvGrpSpPr/>
            <p:nvPr/>
          </p:nvGrpSpPr>
          <p:grpSpPr>
            <a:xfrm>
              <a:off x="6010934" y="1746678"/>
              <a:ext cx="1046700" cy="1046700"/>
              <a:chOff x="764100" y="3623300"/>
              <a:chExt cx="1046700" cy="1046700"/>
            </a:xfrm>
          </p:grpSpPr>
          <p:sp>
            <p:nvSpPr>
              <p:cNvPr id="1030" name="Google Shape;1030;p10"/>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0"/>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2" name="Google Shape;1032;p10"/>
            <p:cNvGrpSpPr/>
            <p:nvPr/>
          </p:nvGrpSpPr>
          <p:grpSpPr>
            <a:xfrm>
              <a:off x="6308747" y="870580"/>
              <a:ext cx="441786" cy="1701306"/>
              <a:chOff x="1121941" y="2406098"/>
              <a:chExt cx="404159" cy="1556405"/>
            </a:xfrm>
          </p:grpSpPr>
          <p:grpSp>
            <p:nvGrpSpPr>
              <p:cNvPr id="1033" name="Google Shape;1033;p10"/>
              <p:cNvGrpSpPr/>
              <p:nvPr/>
            </p:nvGrpSpPr>
            <p:grpSpPr>
              <a:xfrm>
                <a:off x="1121941" y="2406098"/>
                <a:ext cx="404159" cy="1556405"/>
                <a:chOff x="1121941" y="2406098"/>
                <a:chExt cx="404159" cy="1556405"/>
              </a:xfrm>
            </p:grpSpPr>
            <p:grpSp>
              <p:nvGrpSpPr>
                <p:cNvPr id="1034" name="Google Shape;1034;p10"/>
                <p:cNvGrpSpPr/>
                <p:nvPr/>
              </p:nvGrpSpPr>
              <p:grpSpPr>
                <a:xfrm>
                  <a:off x="1121941" y="2971595"/>
                  <a:ext cx="404159" cy="990908"/>
                  <a:chOff x="1121941" y="2969319"/>
                  <a:chExt cx="404159" cy="990908"/>
                </a:xfrm>
              </p:grpSpPr>
              <p:sp>
                <p:nvSpPr>
                  <p:cNvPr id="1035" name="Google Shape;1035;p10"/>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6" name="Google Shape;1036;p10"/>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7" name="Google Shape;1037;p10"/>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8" name="Google Shape;1038;p10"/>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39" name="Google Shape;1039;p10"/>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0" name="Google Shape;1040;p10"/>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0"/>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0"/>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0"/>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4" name="Google Shape;1044;p10"/>
          <p:cNvGrpSpPr/>
          <p:nvPr/>
        </p:nvGrpSpPr>
        <p:grpSpPr>
          <a:xfrm>
            <a:off x="588526" y="36"/>
            <a:ext cx="285882" cy="1099601"/>
            <a:chOff x="721731" y="746204"/>
            <a:chExt cx="522827" cy="2010974"/>
          </a:xfrm>
        </p:grpSpPr>
        <p:grpSp>
          <p:nvGrpSpPr>
            <p:cNvPr id="1045" name="Google Shape;1045;p10"/>
            <p:cNvGrpSpPr/>
            <p:nvPr/>
          </p:nvGrpSpPr>
          <p:grpSpPr>
            <a:xfrm>
              <a:off x="721731" y="2234351"/>
              <a:ext cx="522827" cy="522827"/>
              <a:chOff x="764100" y="3623300"/>
              <a:chExt cx="1046700" cy="1046700"/>
            </a:xfrm>
          </p:grpSpPr>
          <p:sp>
            <p:nvSpPr>
              <p:cNvPr id="1046" name="Google Shape;1046;p10"/>
              <p:cNvSpPr/>
              <p:nvPr/>
            </p:nvSpPr>
            <p:spPr>
              <a:xfrm>
                <a:off x="764100" y="3623300"/>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0"/>
              <p:cNvSpPr/>
              <p:nvPr/>
            </p:nvSpPr>
            <p:spPr>
              <a:xfrm>
                <a:off x="922769" y="3781968"/>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8" name="Google Shape;1048;p10"/>
            <p:cNvGrpSpPr/>
            <p:nvPr/>
          </p:nvGrpSpPr>
          <p:grpSpPr>
            <a:xfrm>
              <a:off x="892053" y="746204"/>
              <a:ext cx="182209" cy="1869993"/>
              <a:chOff x="3305183" y="1611869"/>
              <a:chExt cx="166690" cy="1710724"/>
            </a:xfrm>
          </p:grpSpPr>
          <p:grpSp>
            <p:nvGrpSpPr>
              <p:cNvPr id="1049" name="Google Shape;1049;p10"/>
              <p:cNvGrpSpPr/>
              <p:nvPr/>
            </p:nvGrpSpPr>
            <p:grpSpPr>
              <a:xfrm>
                <a:off x="3305183" y="1611869"/>
                <a:ext cx="166690" cy="1710724"/>
                <a:chOff x="3305183" y="1611869"/>
                <a:chExt cx="166690" cy="1710724"/>
              </a:xfrm>
            </p:grpSpPr>
            <p:grpSp>
              <p:nvGrpSpPr>
                <p:cNvPr id="1050" name="Google Shape;1050;p10"/>
                <p:cNvGrpSpPr/>
                <p:nvPr/>
              </p:nvGrpSpPr>
              <p:grpSpPr>
                <a:xfrm>
                  <a:off x="3305183" y="2971595"/>
                  <a:ext cx="166690" cy="350998"/>
                  <a:chOff x="3305183" y="3146560"/>
                  <a:chExt cx="166690" cy="350998"/>
                </a:xfrm>
              </p:grpSpPr>
              <p:sp>
                <p:nvSpPr>
                  <p:cNvPr id="1051" name="Google Shape;1051;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2" name="Google Shape;1052;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3" name="Google Shape;1053;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54" name="Google Shape;1054;p10"/>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5" name="Google Shape;1055;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56" name="Google Shape;1056;p10"/>
          <p:cNvGrpSpPr/>
          <p:nvPr/>
        </p:nvGrpSpPr>
        <p:grpSpPr>
          <a:xfrm>
            <a:off x="5102111" y="14"/>
            <a:ext cx="222106" cy="963625"/>
            <a:chOff x="6176324" y="1765810"/>
            <a:chExt cx="466512" cy="2024421"/>
          </a:xfrm>
        </p:grpSpPr>
        <p:sp>
          <p:nvSpPr>
            <p:cNvPr id="1057" name="Google Shape;1057;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8" name="Google Shape;1058;p10"/>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9" name="Google Shape;1059;p10"/>
          <p:cNvGrpSpPr/>
          <p:nvPr/>
        </p:nvGrpSpPr>
        <p:grpSpPr>
          <a:xfrm>
            <a:off x="6617222" y="118"/>
            <a:ext cx="222105" cy="594985"/>
            <a:chOff x="5578966" y="2874382"/>
            <a:chExt cx="406190" cy="1088121"/>
          </a:xfrm>
        </p:grpSpPr>
        <p:sp>
          <p:nvSpPr>
            <p:cNvPr id="1060" name="Google Shape;1060;p10"/>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1" name="Google Shape;1061;p10"/>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2" name="Google Shape;1062;p10"/>
          <p:cNvGrpSpPr/>
          <p:nvPr/>
        </p:nvGrpSpPr>
        <p:grpSpPr>
          <a:xfrm>
            <a:off x="7488315" y="81"/>
            <a:ext cx="255089" cy="1042043"/>
            <a:chOff x="6176324" y="1884520"/>
            <a:chExt cx="466512" cy="1905711"/>
          </a:xfrm>
        </p:grpSpPr>
        <p:sp>
          <p:nvSpPr>
            <p:cNvPr id="1063" name="Google Shape;1063;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4" name="Google Shape;1064;p10"/>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5" name="Google Shape;1065;p10"/>
          <p:cNvGrpSpPr/>
          <p:nvPr/>
        </p:nvGrpSpPr>
        <p:grpSpPr>
          <a:xfrm>
            <a:off x="5436046" y="109"/>
            <a:ext cx="260580" cy="559437"/>
            <a:chOff x="6798998" y="2578195"/>
            <a:chExt cx="476555" cy="1023111"/>
          </a:xfrm>
        </p:grpSpPr>
        <p:sp>
          <p:nvSpPr>
            <p:cNvPr id="1066" name="Google Shape;1066;p10"/>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7" name="Google Shape;1067;p10"/>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8" name="Google Shape;1068;p10"/>
          <p:cNvGrpSpPr/>
          <p:nvPr/>
        </p:nvGrpSpPr>
        <p:grpSpPr>
          <a:xfrm>
            <a:off x="6050073" y="70"/>
            <a:ext cx="157683" cy="1169334"/>
            <a:chOff x="7883572" y="1683399"/>
            <a:chExt cx="288375" cy="2138505"/>
          </a:xfrm>
        </p:grpSpPr>
        <p:sp>
          <p:nvSpPr>
            <p:cNvPr id="1069" name="Google Shape;1069;p10"/>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0" name="Google Shape;1070;p10"/>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1" name="Google Shape;1071;p10"/>
          <p:cNvGrpSpPr/>
          <p:nvPr/>
        </p:nvGrpSpPr>
        <p:grpSpPr>
          <a:xfrm>
            <a:off x="5418641" y="92422"/>
            <a:ext cx="86284" cy="98813"/>
            <a:chOff x="3462796" y="2555878"/>
            <a:chExt cx="157798" cy="180711"/>
          </a:xfrm>
        </p:grpSpPr>
        <p:sp>
          <p:nvSpPr>
            <p:cNvPr id="1072" name="Google Shape;1072;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3" name="Google Shape;1073;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4" name="Google Shape;1074;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5" name="Google Shape;1075;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6" name="Google Shape;1076;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7" name="Google Shape;1077;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78" name="Google Shape;1078;p10"/>
          <p:cNvGrpSpPr/>
          <p:nvPr/>
        </p:nvGrpSpPr>
        <p:grpSpPr>
          <a:xfrm>
            <a:off x="6994325" y="638764"/>
            <a:ext cx="98645" cy="103922"/>
            <a:chOff x="3770248" y="2527300"/>
            <a:chExt cx="180404" cy="190055"/>
          </a:xfrm>
        </p:grpSpPr>
        <p:sp>
          <p:nvSpPr>
            <p:cNvPr id="1079" name="Google Shape;1079;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0" name="Google Shape;1080;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1" name="Google Shape;1081;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2" name="Google Shape;1082;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83" name="Google Shape;1083;p10"/>
          <p:cNvGrpSpPr/>
          <p:nvPr/>
        </p:nvGrpSpPr>
        <p:grpSpPr>
          <a:xfrm>
            <a:off x="8058300" y="904099"/>
            <a:ext cx="134058" cy="141230"/>
            <a:chOff x="3770248" y="2527300"/>
            <a:chExt cx="180404" cy="190055"/>
          </a:xfrm>
        </p:grpSpPr>
        <p:sp>
          <p:nvSpPr>
            <p:cNvPr id="1084" name="Google Shape;1084;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5" name="Google Shape;1085;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6" name="Google Shape;1086;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7" name="Google Shape;1087;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88" name="Google Shape;1088;p10"/>
          <p:cNvGrpSpPr/>
          <p:nvPr/>
        </p:nvGrpSpPr>
        <p:grpSpPr>
          <a:xfrm rot="5400000">
            <a:off x="7921199" y="266918"/>
            <a:ext cx="117260" cy="134268"/>
            <a:chOff x="3462796" y="2555878"/>
            <a:chExt cx="157798" cy="180711"/>
          </a:xfrm>
        </p:grpSpPr>
        <p:sp>
          <p:nvSpPr>
            <p:cNvPr id="1089" name="Google Shape;1089;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0" name="Google Shape;1090;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1" name="Google Shape;1091;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2" name="Google Shape;1092;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3" name="Google Shape;1093;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4" name="Google Shape;1094;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95" name="Google Shape;1095;p10"/>
          <p:cNvGrpSpPr/>
          <p:nvPr/>
        </p:nvGrpSpPr>
        <p:grpSpPr>
          <a:xfrm>
            <a:off x="5090998" y="711414"/>
            <a:ext cx="98645" cy="103922"/>
            <a:chOff x="3770248" y="2527300"/>
            <a:chExt cx="180404" cy="190055"/>
          </a:xfrm>
        </p:grpSpPr>
        <p:sp>
          <p:nvSpPr>
            <p:cNvPr id="1096" name="Google Shape;1096;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7" name="Google Shape;1097;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8" name="Google Shape;1098;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9" name="Google Shape;1099;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100" name="Google Shape;1100;p10"/>
          <p:cNvGrpSpPr/>
          <p:nvPr/>
        </p:nvGrpSpPr>
        <p:grpSpPr>
          <a:xfrm>
            <a:off x="6153388" y="34"/>
            <a:ext cx="572336" cy="1286416"/>
            <a:chOff x="2484475" y="746199"/>
            <a:chExt cx="1046700" cy="2352626"/>
          </a:xfrm>
        </p:grpSpPr>
        <p:sp>
          <p:nvSpPr>
            <p:cNvPr id="1101" name="Google Shape;1101;p10"/>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0"/>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3" name="Google Shape;1103;p10"/>
            <p:cNvGrpSpPr/>
            <p:nvPr/>
          </p:nvGrpSpPr>
          <p:grpSpPr>
            <a:xfrm>
              <a:off x="2769703" y="746199"/>
              <a:ext cx="510180" cy="2066757"/>
              <a:chOff x="1818382" y="1899501"/>
              <a:chExt cx="466728" cy="1890730"/>
            </a:xfrm>
          </p:grpSpPr>
          <p:grpSp>
            <p:nvGrpSpPr>
              <p:cNvPr id="1104" name="Google Shape;1104;p10"/>
              <p:cNvGrpSpPr/>
              <p:nvPr/>
            </p:nvGrpSpPr>
            <p:grpSpPr>
              <a:xfrm>
                <a:off x="1818382" y="2971595"/>
                <a:ext cx="466728" cy="818636"/>
                <a:chOff x="1818382" y="2942618"/>
                <a:chExt cx="466728" cy="818636"/>
              </a:xfrm>
            </p:grpSpPr>
            <p:sp>
              <p:nvSpPr>
                <p:cNvPr id="1105" name="Google Shape;1105;p10"/>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6" name="Google Shape;1106;p10"/>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7" name="Google Shape;1107;p10"/>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08" name="Google Shape;1108;p10"/>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9" name="Google Shape;1109;p10"/>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0" name="Google Shape;1110;p10"/>
          <p:cNvGrpSpPr/>
          <p:nvPr/>
        </p:nvGrpSpPr>
        <p:grpSpPr>
          <a:xfrm>
            <a:off x="6961227" y="30"/>
            <a:ext cx="495013" cy="706398"/>
            <a:chOff x="3961868" y="621833"/>
            <a:chExt cx="905291" cy="1291877"/>
          </a:xfrm>
        </p:grpSpPr>
        <p:grpSp>
          <p:nvGrpSpPr>
            <p:cNvPr id="1111" name="Google Shape;1111;p10"/>
            <p:cNvGrpSpPr/>
            <p:nvPr/>
          </p:nvGrpSpPr>
          <p:grpSpPr>
            <a:xfrm>
              <a:off x="3961868" y="1008419"/>
              <a:ext cx="905291" cy="905291"/>
              <a:chOff x="764100" y="3623300"/>
              <a:chExt cx="1046700" cy="1046700"/>
            </a:xfrm>
          </p:grpSpPr>
          <p:sp>
            <p:nvSpPr>
              <p:cNvPr id="1112" name="Google Shape;1112;p10"/>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0"/>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4" name="Google Shape;1114;p10"/>
            <p:cNvGrpSpPr/>
            <p:nvPr/>
          </p:nvGrpSpPr>
          <p:grpSpPr>
            <a:xfrm>
              <a:off x="4155315" y="621833"/>
              <a:ext cx="522826" cy="1099260"/>
              <a:chOff x="2447534" y="2604168"/>
              <a:chExt cx="478297" cy="1005636"/>
            </a:xfrm>
          </p:grpSpPr>
          <p:grpSp>
            <p:nvGrpSpPr>
              <p:cNvPr id="1115" name="Google Shape;1115;p10"/>
              <p:cNvGrpSpPr/>
              <p:nvPr/>
            </p:nvGrpSpPr>
            <p:grpSpPr>
              <a:xfrm>
                <a:off x="2447534" y="2604168"/>
                <a:ext cx="478297" cy="1005636"/>
                <a:chOff x="2447534" y="2604168"/>
                <a:chExt cx="478297" cy="1005636"/>
              </a:xfrm>
            </p:grpSpPr>
            <p:grpSp>
              <p:nvGrpSpPr>
                <p:cNvPr id="1116" name="Google Shape;1116;p10"/>
                <p:cNvGrpSpPr/>
                <p:nvPr/>
              </p:nvGrpSpPr>
              <p:grpSpPr>
                <a:xfrm>
                  <a:off x="2447534" y="2971595"/>
                  <a:ext cx="478297" cy="638209"/>
                  <a:chOff x="2447534" y="3081786"/>
                  <a:chExt cx="478297" cy="638209"/>
                </a:xfrm>
              </p:grpSpPr>
              <p:sp>
                <p:nvSpPr>
                  <p:cNvPr id="1117" name="Google Shape;1117;p10"/>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8" name="Google Shape;1118;p10"/>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9" name="Google Shape;1119;p10"/>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20" name="Google Shape;1120;p10"/>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1" name="Google Shape;1121;p10"/>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3" name="Google Shape;1123;p10"/>
          <p:cNvGrpSpPr/>
          <p:nvPr/>
        </p:nvGrpSpPr>
        <p:grpSpPr>
          <a:xfrm>
            <a:off x="7635076" y="24"/>
            <a:ext cx="285882" cy="434232"/>
            <a:chOff x="5194218" y="621823"/>
            <a:chExt cx="522827" cy="794133"/>
          </a:xfrm>
        </p:grpSpPr>
        <p:grpSp>
          <p:nvGrpSpPr>
            <p:cNvPr id="1124" name="Google Shape;1124;p10"/>
            <p:cNvGrpSpPr/>
            <p:nvPr/>
          </p:nvGrpSpPr>
          <p:grpSpPr>
            <a:xfrm>
              <a:off x="5194218" y="893129"/>
              <a:ext cx="522827" cy="522827"/>
              <a:chOff x="764100" y="3623300"/>
              <a:chExt cx="1046700" cy="1046700"/>
            </a:xfrm>
          </p:grpSpPr>
          <p:sp>
            <p:nvSpPr>
              <p:cNvPr id="1125" name="Google Shape;1125;p10"/>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0"/>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7" name="Google Shape;1127;p10"/>
            <p:cNvGrpSpPr/>
            <p:nvPr/>
          </p:nvGrpSpPr>
          <p:grpSpPr>
            <a:xfrm>
              <a:off x="5371921" y="621823"/>
              <a:ext cx="182209" cy="655933"/>
              <a:chOff x="3305183" y="2722527"/>
              <a:chExt cx="166690" cy="600066"/>
            </a:xfrm>
          </p:grpSpPr>
          <p:grpSp>
            <p:nvGrpSpPr>
              <p:cNvPr id="1128" name="Google Shape;1128;p10"/>
              <p:cNvGrpSpPr/>
              <p:nvPr/>
            </p:nvGrpSpPr>
            <p:grpSpPr>
              <a:xfrm>
                <a:off x="3305183" y="2722527"/>
                <a:ext cx="166690" cy="600066"/>
                <a:chOff x="3305183" y="2722527"/>
                <a:chExt cx="166690" cy="600066"/>
              </a:xfrm>
            </p:grpSpPr>
            <p:grpSp>
              <p:nvGrpSpPr>
                <p:cNvPr id="1129" name="Google Shape;1129;p10"/>
                <p:cNvGrpSpPr/>
                <p:nvPr/>
              </p:nvGrpSpPr>
              <p:grpSpPr>
                <a:xfrm>
                  <a:off x="3305183" y="2971595"/>
                  <a:ext cx="166690" cy="350998"/>
                  <a:chOff x="3305183" y="3146560"/>
                  <a:chExt cx="166690" cy="350998"/>
                </a:xfrm>
              </p:grpSpPr>
              <p:sp>
                <p:nvSpPr>
                  <p:cNvPr id="1130" name="Google Shape;1130;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1" name="Google Shape;1131;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2" name="Google Shape;1132;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33" name="Google Shape;1133;p10"/>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4" name="Google Shape;1134;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5" name="Google Shape;1135;p10"/>
          <p:cNvGrpSpPr/>
          <p:nvPr/>
        </p:nvGrpSpPr>
        <p:grpSpPr>
          <a:xfrm>
            <a:off x="5446992" y="42"/>
            <a:ext cx="572336" cy="917921"/>
            <a:chOff x="1192601" y="746213"/>
            <a:chExt cx="1046700" cy="1678715"/>
          </a:xfrm>
        </p:grpSpPr>
        <p:grpSp>
          <p:nvGrpSpPr>
            <p:cNvPr id="1136" name="Google Shape;1136;p10"/>
            <p:cNvGrpSpPr/>
            <p:nvPr/>
          </p:nvGrpSpPr>
          <p:grpSpPr>
            <a:xfrm>
              <a:off x="1192601" y="1378228"/>
              <a:ext cx="1046700" cy="1046700"/>
              <a:chOff x="764100" y="3623300"/>
              <a:chExt cx="1046700" cy="1046700"/>
            </a:xfrm>
          </p:grpSpPr>
          <p:sp>
            <p:nvSpPr>
              <p:cNvPr id="1137" name="Google Shape;1137;p10"/>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0"/>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9" name="Google Shape;1139;p10"/>
            <p:cNvGrpSpPr/>
            <p:nvPr/>
          </p:nvGrpSpPr>
          <p:grpSpPr>
            <a:xfrm>
              <a:off x="1417979" y="746213"/>
              <a:ext cx="580390" cy="1384973"/>
              <a:chOff x="522260" y="2632808"/>
              <a:chExt cx="530958" cy="1267014"/>
            </a:xfrm>
          </p:grpSpPr>
          <p:grpSp>
            <p:nvGrpSpPr>
              <p:cNvPr id="1140" name="Google Shape;1140;p10"/>
              <p:cNvGrpSpPr/>
              <p:nvPr/>
            </p:nvGrpSpPr>
            <p:grpSpPr>
              <a:xfrm>
                <a:off x="522260" y="2632808"/>
                <a:ext cx="530958" cy="1267014"/>
                <a:chOff x="522260" y="2632808"/>
                <a:chExt cx="530958" cy="1267014"/>
              </a:xfrm>
            </p:grpSpPr>
            <p:grpSp>
              <p:nvGrpSpPr>
                <p:cNvPr id="1141" name="Google Shape;1141;p10"/>
                <p:cNvGrpSpPr/>
                <p:nvPr/>
              </p:nvGrpSpPr>
              <p:grpSpPr>
                <a:xfrm>
                  <a:off x="522260" y="2971595"/>
                  <a:ext cx="530958" cy="928227"/>
                  <a:chOff x="522260" y="2971595"/>
                  <a:chExt cx="530958" cy="928227"/>
                </a:xfrm>
              </p:grpSpPr>
              <p:sp>
                <p:nvSpPr>
                  <p:cNvPr id="1142" name="Google Shape;1142;p10"/>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3" name="Google Shape;1143;p10"/>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4" name="Google Shape;1144;p10"/>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5" name="Google Shape;1145;p10"/>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46" name="Google Shape;1146;p10"/>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7" name="Google Shape;1147;p10"/>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48" name="Google Shape;1148;p10"/>
          <p:cNvGrpSpPr/>
          <p:nvPr/>
        </p:nvGrpSpPr>
        <p:grpSpPr>
          <a:xfrm>
            <a:off x="8081656" y="46"/>
            <a:ext cx="572336" cy="1051386"/>
            <a:chOff x="6010934" y="870580"/>
            <a:chExt cx="1046700" cy="1922798"/>
          </a:xfrm>
        </p:grpSpPr>
        <p:grpSp>
          <p:nvGrpSpPr>
            <p:cNvPr id="1149" name="Google Shape;1149;p10"/>
            <p:cNvGrpSpPr/>
            <p:nvPr/>
          </p:nvGrpSpPr>
          <p:grpSpPr>
            <a:xfrm>
              <a:off x="6010934" y="1746678"/>
              <a:ext cx="1046700" cy="1046700"/>
              <a:chOff x="764100" y="3623300"/>
              <a:chExt cx="1046700" cy="1046700"/>
            </a:xfrm>
          </p:grpSpPr>
          <p:sp>
            <p:nvSpPr>
              <p:cNvPr id="1150" name="Google Shape;1150;p10"/>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0"/>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2" name="Google Shape;1152;p10"/>
            <p:cNvGrpSpPr/>
            <p:nvPr/>
          </p:nvGrpSpPr>
          <p:grpSpPr>
            <a:xfrm>
              <a:off x="6308747" y="870580"/>
              <a:ext cx="441786" cy="1701306"/>
              <a:chOff x="1121941" y="2406098"/>
              <a:chExt cx="404159" cy="1556405"/>
            </a:xfrm>
          </p:grpSpPr>
          <p:grpSp>
            <p:nvGrpSpPr>
              <p:cNvPr id="1153" name="Google Shape;1153;p10"/>
              <p:cNvGrpSpPr/>
              <p:nvPr/>
            </p:nvGrpSpPr>
            <p:grpSpPr>
              <a:xfrm>
                <a:off x="1121941" y="2406098"/>
                <a:ext cx="404159" cy="1556405"/>
                <a:chOff x="1121941" y="2406098"/>
                <a:chExt cx="404159" cy="1556405"/>
              </a:xfrm>
            </p:grpSpPr>
            <p:grpSp>
              <p:nvGrpSpPr>
                <p:cNvPr id="1154" name="Google Shape;1154;p10"/>
                <p:cNvGrpSpPr/>
                <p:nvPr/>
              </p:nvGrpSpPr>
              <p:grpSpPr>
                <a:xfrm>
                  <a:off x="1121941" y="2971595"/>
                  <a:ext cx="404159" cy="990908"/>
                  <a:chOff x="1121941" y="2969319"/>
                  <a:chExt cx="404159" cy="990908"/>
                </a:xfrm>
              </p:grpSpPr>
              <p:sp>
                <p:nvSpPr>
                  <p:cNvPr id="1155" name="Google Shape;1155;p10"/>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6" name="Google Shape;1156;p10"/>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7" name="Google Shape;1157;p10"/>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8" name="Google Shape;1158;p10"/>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59" name="Google Shape;1159;p10"/>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0" name="Google Shape;1160;p10"/>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0"/>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0"/>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4" name="Google Shape;1164;p10"/>
          <p:cNvGrpSpPr/>
          <p:nvPr/>
        </p:nvGrpSpPr>
        <p:grpSpPr>
          <a:xfrm>
            <a:off x="5189520" y="36"/>
            <a:ext cx="285882" cy="1099601"/>
            <a:chOff x="721731" y="746204"/>
            <a:chExt cx="522827" cy="2010974"/>
          </a:xfrm>
        </p:grpSpPr>
        <p:grpSp>
          <p:nvGrpSpPr>
            <p:cNvPr id="1165" name="Google Shape;1165;p10"/>
            <p:cNvGrpSpPr/>
            <p:nvPr/>
          </p:nvGrpSpPr>
          <p:grpSpPr>
            <a:xfrm>
              <a:off x="721731" y="2234351"/>
              <a:ext cx="522827" cy="522827"/>
              <a:chOff x="764100" y="3623300"/>
              <a:chExt cx="1046700" cy="1046700"/>
            </a:xfrm>
          </p:grpSpPr>
          <p:sp>
            <p:nvSpPr>
              <p:cNvPr id="1166" name="Google Shape;1166;p10"/>
              <p:cNvSpPr/>
              <p:nvPr/>
            </p:nvSpPr>
            <p:spPr>
              <a:xfrm>
                <a:off x="764100" y="3623300"/>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0"/>
              <p:cNvSpPr/>
              <p:nvPr/>
            </p:nvSpPr>
            <p:spPr>
              <a:xfrm>
                <a:off x="922769" y="3781968"/>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8" name="Google Shape;1168;p10"/>
            <p:cNvGrpSpPr/>
            <p:nvPr/>
          </p:nvGrpSpPr>
          <p:grpSpPr>
            <a:xfrm>
              <a:off x="892053" y="746204"/>
              <a:ext cx="182209" cy="1869993"/>
              <a:chOff x="3305183" y="1611869"/>
              <a:chExt cx="166690" cy="1710724"/>
            </a:xfrm>
          </p:grpSpPr>
          <p:grpSp>
            <p:nvGrpSpPr>
              <p:cNvPr id="1169" name="Google Shape;1169;p10"/>
              <p:cNvGrpSpPr/>
              <p:nvPr/>
            </p:nvGrpSpPr>
            <p:grpSpPr>
              <a:xfrm>
                <a:off x="3305183" y="1611869"/>
                <a:ext cx="166690" cy="1710724"/>
                <a:chOff x="3305183" y="1611869"/>
                <a:chExt cx="166690" cy="1710724"/>
              </a:xfrm>
            </p:grpSpPr>
            <p:grpSp>
              <p:nvGrpSpPr>
                <p:cNvPr id="1170" name="Google Shape;1170;p10"/>
                <p:cNvGrpSpPr/>
                <p:nvPr/>
              </p:nvGrpSpPr>
              <p:grpSpPr>
                <a:xfrm>
                  <a:off x="3305183" y="2971595"/>
                  <a:ext cx="166690" cy="350998"/>
                  <a:chOff x="3305183" y="3146560"/>
                  <a:chExt cx="166690" cy="350998"/>
                </a:xfrm>
              </p:grpSpPr>
              <p:sp>
                <p:nvSpPr>
                  <p:cNvPr id="1171" name="Google Shape;1171;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2" name="Google Shape;1172;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3" name="Google Shape;1173;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74" name="Google Shape;1174;p10"/>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5" name="Google Shape;1175;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1pPr>
            <a:lvl2pPr lvl="1"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2pPr>
            <a:lvl3pPr lvl="2"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3pPr>
            <a:lvl4pPr lvl="3"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4pPr>
            <a:lvl5pPr lvl="4"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5pPr>
            <a:lvl6pPr lvl="5"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6pPr>
            <a:lvl7pPr lvl="6"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7pPr>
            <a:lvl8pPr lvl="7"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8pPr>
            <a:lvl9pPr lvl="8"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9pPr>
          </a:lstStyle>
          <a:p/>
        </p:txBody>
      </p:sp>
      <p:sp>
        <p:nvSpPr>
          <p:cNvPr id="7" name="Google Shape;7;p1"/>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15000"/>
              </a:lnSpc>
              <a:spcBef>
                <a:spcPts val="80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15000"/>
              </a:lnSpc>
              <a:spcBef>
                <a:spcPts val="80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81000" lvl="5" marL="27432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115000"/>
              </a:lnSpc>
              <a:spcBef>
                <a:spcPts val="800"/>
              </a:spcBef>
              <a:spcAft>
                <a:spcPts val="80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2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2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3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 Id="rId3" Type="http://schemas.openxmlformats.org/officeDocument/2006/relationships/image" Target="../media/image3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2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3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hyperlink" Target="https://www.slidescarnival.com/extra-free-resources-icons-and-maps/?utm_source=template"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hyperlink" Target="https://twitter.com/googledocs/status/73008724015664332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hyperlink" Target="https://www.slidescarnival.com/?utm_source=template" TargetMode="Externa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hyperlink" Target="http://www.youtube.com/watch?v=Q0Mfe9JZvpI" TargetMode="Externa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9.jpg"/><Relationship Id="rId4" Type="http://schemas.openxmlformats.org/officeDocument/2006/relationships/image" Target="../media/image17.jpg"/><Relationship Id="rId5" Type="http://schemas.openxmlformats.org/officeDocument/2006/relationships/image" Target="../media/image16.jpg"/><Relationship Id="rId6"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hyperlink" Target="http://www.youtube.com/watch?v=2CDFI4eNJxc" TargetMode="External"/><Relationship Id="rId4" Type="http://schemas.openxmlformats.org/officeDocument/2006/relationships/image" Target="../media/image1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hyperlink" Target="http://www.youtube.com/watch?v=KCAbP9X8A7Y" TargetMode="External"/><Relationship Id="rId4" Type="http://schemas.openxmlformats.org/officeDocument/2006/relationships/image" Target="../media/image2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hyperlink" Target="https://www.ontario.ca/fr/page/emplacements-des-centres-dencadrement-des-petits-entrepreneurs-locaux"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hyperlink" Target="http://www.youtube.com/watch?v=CBt2NQOoXHI" TargetMode="External"/><Relationship Id="rId4" Type="http://schemas.openxmlformats.org/officeDocument/2006/relationships/image" Target="../media/image2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fNepsiLsqiA" TargetMode="External"/><Relationship Id="rId4"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6.xml"/><Relationship Id="rId3" Type="http://schemas.openxmlformats.org/officeDocument/2006/relationships/image" Target="../media/image2.jpg"/></Relationships>
</file>

<file path=ppt/slides/_rels/slide97.xml.rels><?xml version="1.0" encoding="UTF-8" standalone="yes"?><Relationships xmlns="http://schemas.openxmlformats.org/package/2006/relationships"><Relationship Id="rId10" Type="http://schemas.openxmlformats.org/officeDocument/2006/relationships/hyperlink" Target="https://www.bdc.ca/en" TargetMode="External"/><Relationship Id="rId1" Type="http://schemas.openxmlformats.org/officeDocument/2006/relationships/slideLayout" Target="../slideLayouts/slideLayout8.xml"/><Relationship Id="rId2" Type="http://schemas.openxmlformats.org/officeDocument/2006/relationships/notesSlide" Target="../notesSlides/notesSlide97.xml"/><Relationship Id="rId3" Type="http://schemas.openxmlformats.org/officeDocument/2006/relationships/hyperlink" Target="https://jacanada.org/" TargetMode="External"/><Relationship Id="rId4" Type="http://schemas.openxmlformats.org/officeDocument/2006/relationships/hyperlink" Target="https://www.bgccan.com/fr/" TargetMode="External"/><Relationship Id="rId9" Type="http://schemas.openxmlformats.org/officeDocument/2006/relationships/hyperlink" Target="https://www.bdc.ca/fr" TargetMode="External"/><Relationship Id="rId5" Type="http://schemas.openxmlformats.org/officeDocument/2006/relationships/hyperlink" Target="https://www.bgccan.com/en/" TargetMode="External"/><Relationship Id="rId6" Type="http://schemas.openxmlformats.org/officeDocument/2006/relationships/hyperlink" Target="https://www.ontario.ca/fr/page/demarrer-une-entreprise-dete-etudiants" TargetMode="External"/><Relationship Id="rId7" Type="http://schemas.openxmlformats.org/officeDocument/2006/relationships/hyperlink" Target="https://www.ontario.ca/fr/page/emplacements-des-centres-dencadrement-des-petits-entrepreneurs-locaux" TargetMode="External"/><Relationship Id="rId8" Type="http://schemas.openxmlformats.org/officeDocument/2006/relationships/hyperlink" Target="https://www.bdc.ca/fr"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77" name="Shape 1577"/>
        <p:cNvGrpSpPr/>
        <p:nvPr/>
      </p:nvGrpSpPr>
      <p:grpSpPr>
        <a:xfrm>
          <a:off x="0" y="0"/>
          <a:ext cx="0" cy="0"/>
          <a:chOff x="0" y="0"/>
          <a:chExt cx="0" cy="0"/>
        </a:xfrm>
      </p:grpSpPr>
      <p:sp>
        <p:nvSpPr>
          <p:cNvPr id="1578" name="Google Shape;1578;p14"/>
          <p:cNvSpPr txBox="1"/>
          <p:nvPr>
            <p:ph type="title"/>
          </p:nvPr>
        </p:nvSpPr>
        <p:spPr>
          <a:xfrm>
            <a:off x="130060" y="-199048"/>
            <a:ext cx="8883900" cy="12651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3400"/>
              <a:buNone/>
            </a:pPr>
            <a:r>
              <a:rPr b="1" lang="en-US" sz="3000"/>
              <a:t>OCTE </a:t>
            </a:r>
            <a:r>
              <a:rPr lang="en-US" sz="3000"/>
              <a:t>– EPS: Ton entrepreneur intérieur</a:t>
            </a:r>
            <a:br>
              <a:rPr lang="en-US" sz="3000"/>
            </a:br>
            <a:r>
              <a:rPr lang="en-US" sz="3000"/>
              <a:t>Renseignements pour l’enseignant</a:t>
            </a:r>
            <a:endParaRPr b="1" sz="3000"/>
          </a:p>
        </p:txBody>
      </p:sp>
      <p:sp>
        <p:nvSpPr>
          <p:cNvPr id="1579" name="Google Shape;1579;p14"/>
          <p:cNvSpPr txBox="1"/>
          <p:nvPr>
            <p:ph idx="1" type="body"/>
          </p:nvPr>
        </p:nvSpPr>
        <p:spPr>
          <a:xfrm>
            <a:off x="938900" y="1066050"/>
            <a:ext cx="7599000" cy="4222200"/>
          </a:xfrm>
          <a:prstGeom prst="rect">
            <a:avLst/>
          </a:prstGeom>
          <a:noFill/>
          <a:ln>
            <a:noFill/>
          </a:ln>
        </p:spPr>
        <p:txBody>
          <a:bodyPr anchorCtr="0" anchor="ctr" bIns="0" lIns="0" spcFirstLastPara="1" rIns="0" wrap="square" tIns="0">
            <a:noAutofit/>
          </a:bodyPr>
          <a:lstStyle/>
          <a:p>
            <a:pPr indent="0" lvl="0" marL="76200" rtl="0" algn="l">
              <a:lnSpc>
                <a:spcPct val="90000"/>
              </a:lnSpc>
              <a:spcBef>
                <a:spcPts val="0"/>
              </a:spcBef>
              <a:spcAft>
                <a:spcPts val="0"/>
              </a:spcAft>
              <a:buNone/>
            </a:pPr>
            <a:r>
              <a:rPr lang="en-US" sz="1000"/>
              <a:t>Ceci est conçu pour fournir des activités avant et après l’expérience avec le partenaire du secteur. (Module 4)</a:t>
            </a:r>
            <a:endParaRPr sz="2100"/>
          </a:p>
          <a:p>
            <a:pPr indent="-361950" lvl="1" marL="914400" rtl="0" algn="l">
              <a:lnSpc>
                <a:spcPct val="90000"/>
              </a:lnSpc>
              <a:spcBef>
                <a:spcPts val="800"/>
              </a:spcBef>
              <a:spcAft>
                <a:spcPts val="0"/>
              </a:spcAft>
              <a:buSzPts val="2100"/>
              <a:buChar char="•"/>
            </a:pPr>
            <a:r>
              <a:rPr lang="en-US" sz="1000"/>
              <a:t>Modules 1 – 3 : Pré-activité (75 – 90 minutes)</a:t>
            </a:r>
            <a:endParaRPr sz="2100"/>
          </a:p>
          <a:p>
            <a:pPr indent="-361950" lvl="1" marL="914400" rtl="0" algn="l">
              <a:lnSpc>
                <a:spcPct val="90000"/>
              </a:lnSpc>
              <a:spcBef>
                <a:spcPts val="800"/>
              </a:spcBef>
              <a:spcAft>
                <a:spcPts val="0"/>
              </a:spcAft>
              <a:buSzPts val="2100"/>
              <a:buChar char="•"/>
            </a:pPr>
            <a:r>
              <a:rPr lang="en-US" sz="1000"/>
              <a:t>Module 4 :  Partenaire communautaire/Expérience</a:t>
            </a:r>
            <a:endParaRPr sz="2100"/>
          </a:p>
          <a:p>
            <a:pPr indent="-361950" lvl="1" marL="914400" rtl="0" algn="l">
              <a:lnSpc>
                <a:spcPct val="90000"/>
              </a:lnSpc>
              <a:spcBef>
                <a:spcPts val="800"/>
              </a:spcBef>
              <a:spcAft>
                <a:spcPts val="0"/>
              </a:spcAft>
              <a:buSzPts val="2100"/>
              <a:buChar char="•"/>
            </a:pPr>
            <a:r>
              <a:rPr lang="en-US" sz="1000"/>
              <a:t>Modules 5 et 6: post-activité (75 – 90 minutes)</a:t>
            </a:r>
            <a:endParaRPr sz="2100"/>
          </a:p>
          <a:p>
            <a:pPr indent="-361950" lvl="1" marL="914400" rtl="0" algn="l">
              <a:lnSpc>
                <a:spcPct val="90000"/>
              </a:lnSpc>
              <a:spcBef>
                <a:spcPts val="800"/>
              </a:spcBef>
              <a:spcAft>
                <a:spcPts val="0"/>
              </a:spcAft>
              <a:buSzPts val="2100"/>
              <a:buChar char="•"/>
            </a:pPr>
            <a:r>
              <a:rPr lang="en-US" sz="1000"/>
              <a:t>Pour le module 4, les enseignants peuvent participer à l’événement organisé par OCTE qui aura lieu en automne. Sinon ils peuvent inviter des partenaires communautaires reliés à la MHS.</a:t>
            </a:r>
            <a:endParaRPr sz="1000"/>
          </a:p>
          <a:p>
            <a:pPr indent="0" lvl="0" marL="914400" rtl="0" algn="l">
              <a:lnSpc>
                <a:spcPct val="90000"/>
              </a:lnSpc>
              <a:spcBef>
                <a:spcPts val="800"/>
              </a:spcBef>
              <a:spcAft>
                <a:spcPts val="0"/>
              </a:spcAft>
              <a:buNone/>
            </a:pPr>
            <a:r>
              <a:t/>
            </a:r>
            <a:endParaRPr sz="1000"/>
          </a:p>
          <a:p>
            <a:pPr indent="0" lvl="0" marL="76200" rtl="0" algn="l">
              <a:lnSpc>
                <a:spcPct val="90000"/>
              </a:lnSpc>
              <a:spcBef>
                <a:spcPts val="0"/>
              </a:spcBef>
              <a:spcAft>
                <a:spcPts val="0"/>
              </a:spcAft>
              <a:buNone/>
            </a:pPr>
            <a:r>
              <a:rPr lang="en-US" sz="1000"/>
              <a:t>Les enseignants peuvent modifier ou retirer les modules pour bien répondre aux besoins des élèves.</a:t>
            </a:r>
            <a:endParaRPr sz="2100"/>
          </a:p>
          <a:p>
            <a:pPr indent="-361950" lvl="1" marL="914400" rtl="0" algn="l">
              <a:lnSpc>
                <a:spcPct val="90000"/>
              </a:lnSpc>
              <a:spcBef>
                <a:spcPts val="800"/>
              </a:spcBef>
              <a:spcAft>
                <a:spcPts val="0"/>
              </a:spcAft>
              <a:buSzPts val="2100"/>
              <a:buChar char="•"/>
            </a:pPr>
            <a:r>
              <a:rPr lang="en-US" sz="1000"/>
              <a:t>Une communication avec le partenaire communautaire devrait se faire plusieurs journées avant l'événement.</a:t>
            </a:r>
            <a:endParaRPr sz="1000"/>
          </a:p>
          <a:p>
            <a:pPr indent="0" lvl="0" marL="0" rtl="0" algn="l">
              <a:lnSpc>
                <a:spcPct val="90000"/>
              </a:lnSpc>
              <a:spcBef>
                <a:spcPts val="0"/>
              </a:spcBef>
              <a:spcAft>
                <a:spcPts val="0"/>
              </a:spcAft>
              <a:buNone/>
            </a:pPr>
            <a:r>
              <a:t/>
            </a:r>
            <a:endParaRPr sz="1000"/>
          </a:p>
          <a:p>
            <a:pPr indent="0" lvl="0" marL="76200" rtl="0" algn="l">
              <a:lnSpc>
                <a:spcPct val="90000"/>
              </a:lnSpc>
              <a:spcBef>
                <a:spcPts val="0"/>
              </a:spcBef>
              <a:spcAft>
                <a:spcPts val="0"/>
              </a:spcAft>
              <a:buNone/>
            </a:pPr>
            <a:r>
              <a:rPr lang="en-US" sz="1000"/>
              <a:t>Un document accompagne la présentation, il peut être imprimé et partagé à l’élève. L’enseignant peut modifier le document pour mieux répondre aux besoins de l’élève et de l’événement.</a:t>
            </a:r>
            <a:endParaRPr sz="2100"/>
          </a:p>
          <a:p>
            <a:pPr indent="-361950" lvl="1" marL="914400" rtl="0" algn="l">
              <a:lnSpc>
                <a:spcPct val="90000"/>
              </a:lnSpc>
              <a:spcBef>
                <a:spcPts val="800"/>
              </a:spcBef>
              <a:spcAft>
                <a:spcPts val="0"/>
              </a:spcAft>
              <a:buSzPts val="2100"/>
              <a:buChar char="•"/>
            </a:pPr>
            <a:r>
              <a:rPr lang="en-US" sz="1000"/>
              <a:t>Le format numérique est disponible mais la copie imprimable est recommandée pour </a:t>
            </a:r>
            <a:endParaRPr sz="1000"/>
          </a:p>
          <a:p>
            <a:pPr indent="0" lvl="0" marL="914400" rtl="0" algn="l">
              <a:lnSpc>
                <a:spcPct val="90000"/>
              </a:lnSpc>
              <a:spcBef>
                <a:spcPts val="0"/>
              </a:spcBef>
              <a:spcAft>
                <a:spcPts val="0"/>
              </a:spcAft>
              <a:buNone/>
            </a:pPr>
            <a:r>
              <a:rPr lang="en-US" sz="1000"/>
              <a:t>l’activité.</a:t>
            </a:r>
            <a:endParaRPr sz="2100"/>
          </a:p>
          <a:p>
            <a:pPr indent="-361950" lvl="1" marL="914400" rtl="0" algn="l">
              <a:lnSpc>
                <a:spcPct val="90000"/>
              </a:lnSpc>
              <a:spcBef>
                <a:spcPts val="800"/>
              </a:spcBef>
              <a:spcAft>
                <a:spcPts val="0"/>
              </a:spcAft>
              <a:buSzPts val="2100"/>
              <a:buChar char="•"/>
            </a:pPr>
            <a:r>
              <a:rPr lang="en-US" sz="1000"/>
              <a:t>Vous devriez avoir des stylos, des surligneurs, des crayons et des gommes à effacer </a:t>
            </a:r>
            <a:endParaRPr sz="1000"/>
          </a:p>
          <a:p>
            <a:pPr indent="0" lvl="0" marL="914400" rtl="0" algn="l">
              <a:lnSpc>
                <a:spcPct val="90000"/>
              </a:lnSpc>
              <a:spcBef>
                <a:spcPts val="0"/>
              </a:spcBef>
              <a:spcAft>
                <a:spcPts val="0"/>
              </a:spcAft>
              <a:buNone/>
            </a:pPr>
            <a:r>
              <a:rPr lang="en-US" sz="1000"/>
              <a:t>de disponible.</a:t>
            </a:r>
            <a:endParaRPr sz="1000"/>
          </a:p>
          <a:p>
            <a:pPr indent="-228600" lvl="0" marL="457200" rtl="0" algn="l">
              <a:lnSpc>
                <a:spcPct val="90000"/>
              </a:lnSpc>
              <a:spcBef>
                <a:spcPts val="0"/>
              </a:spcBef>
              <a:spcAft>
                <a:spcPts val="0"/>
              </a:spcAft>
              <a:buSzPts val="2400"/>
              <a:buFont typeface="Noto Sans Symbols"/>
              <a:buNone/>
            </a:pPr>
            <a:r>
              <a:t/>
            </a:r>
            <a:endParaRPr sz="1400"/>
          </a:p>
        </p:txBody>
      </p:sp>
      <p:sp>
        <p:nvSpPr>
          <p:cNvPr id="1580" name="Google Shape;1580;p14"/>
          <p:cNvSpPr/>
          <p:nvPr/>
        </p:nvSpPr>
        <p:spPr>
          <a:xfrm>
            <a:off x="293488" y="1585226"/>
            <a:ext cx="1069217" cy="1265124"/>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1" name="Google Shape;1581;p14"/>
          <p:cNvPicPr preferRelativeResize="0"/>
          <p:nvPr/>
        </p:nvPicPr>
        <p:blipFill>
          <a:blip r:embed="rId3">
            <a:alphaModFix/>
          </a:blip>
          <a:stretch>
            <a:fillRect/>
          </a:stretch>
        </p:blipFill>
        <p:spPr>
          <a:xfrm>
            <a:off x="6674300" y="4461250"/>
            <a:ext cx="2469701" cy="68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23"/>
          <p:cNvSpPr txBox="1"/>
          <p:nvPr>
            <p:ph idx="4294967295" type="title"/>
          </p:nvPr>
        </p:nvSpPr>
        <p:spPr>
          <a:xfrm>
            <a:off x="2687579" y="204525"/>
            <a:ext cx="4806000" cy="941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100"/>
              <a:t>Un</a:t>
            </a:r>
            <a:r>
              <a:rPr lang="en-US" sz="4100"/>
              <a:t> entrepreneur…</a:t>
            </a:r>
            <a:endParaRPr sz="4100"/>
          </a:p>
        </p:txBody>
      </p:sp>
      <p:sp>
        <p:nvSpPr>
          <p:cNvPr id="1743" name="Google Shape;1743;p23"/>
          <p:cNvSpPr txBox="1"/>
          <p:nvPr>
            <p:ph idx="4294967295" type="body"/>
          </p:nvPr>
        </p:nvSpPr>
        <p:spPr>
          <a:xfrm>
            <a:off x="3120702" y="1442496"/>
            <a:ext cx="3857614" cy="2258508"/>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2400"/>
              <a:buNone/>
            </a:pPr>
            <a:r>
              <a:rPr lang="en-US" sz="2100">
                <a:solidFill>
                  <a:srgbClr val="202124"/>
                </a:solidFill>
                <a:highlight>
                  <a:schemeClr val="lt1"/>
                </a:highlight>
              </a:rPr>
              <a:t>...est une personnes qui démarre une entreprise pour résoudre un problème ou profiter d’une opportunité. Son objectif est de répondre aux besoins et aux désirs des clients, généralement pour réaliser un profit.</a:t>
            </a:r>
            <a:endParaRPr sz="2100">
              <a:solidFill>
                <a:srgbClr val="202124"/>
              </a:solidFill>
              <a:highlight>
                <a:schemeClr val="lt1"/>
              </a:highlight>
            </a:endParaRPr>
          </a:p>
          <a:p>
            <a:pPr indent="0" lvl="0" marL="0" rtl="0" algn="l">
              <a:lnSpc>
                <a:spcPct val="115000"/>
              </a:lnSpc>
              <a:spcBef>
                <a:spcPts val="800"/>
              </a:spcBef>
              <a:spcAft>
                <a:spcPts val="0"/>
              </a:spcAft>
              <a:buSzPts val="2400"/>
              <a:buNone/>
            </a:pPr>
            <a:r>
              <a:t/>
            </a:r>
            <a:endParaRPr/>
          </a:p>
          <a:p>
            <a:pPr indent="0" lvl="0" marL="0" rtl="0" algn="l">
              <a:lnSpc>
                <a:spcPct val="115000"/>
              </a:lnSpc>
              <a:spcBef>
                <a:spcPts val="800"/>
              </a:spcBef>
              <a:spcAft>
                <a:spcPts val="800"/>
              </a:spcAft>
              <a:buSzPts val="2400"/>
              <a:buNone/>
            </a:pPr>
            <a:r>
              <a:t/>
            </a:r>
            <a:endParaRPr sz="2200"/>
          </a:p>
        </p:txBody>
      </p:sp>
      <p:sp>
        <p:nvSpPr>
          <p:cNvPr id="1744" name="Google Shape;1744;p2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1745" name="Google Shape;1745;p23"/>
          <p:cNvPicPr preferRelativeResize="0"/>
          <p:nvPr/>
        </p:nvPicPr>
        <p:blipFill rotWithShape="1">
          <a:blip r:embed="rId3">
            <a:alphaModFix/>
          </a:blip>
          <a:srcRect b="13027" l="5962" r="0" t="12189"/>
          <a:stretch/>
        </p:blipFill>
        <p:spPr>
          <a:xfrm>
            <a:off x="-398024" y="866250"/>
            <a:ext cx="3411000" cy="3411000"/>
          </a:xfrm>
          <a:prstGeom prst="chord">
            <a:avLst>
              <a:gd fmla="val 13174523" name="adj1"/>
              <a:gd fmla="val 8428124" name="adj2"/>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7" name="Shape 2567"/>
        <p:cNvGrpSpPr/>
        <p:nvPr/>
      </p:nvGrpSpPr>
      <p:grpSpPr>
        <a:xfrm>
          <a:off x="0" y="0"/>
          <a:ext cx="0" cy="0"/>
          <a:chOff x="0" y="0"/>
          <a:chExt cx="0" cy="0"/>
        </a:xfrm>
      </p:grpSpPr>
      <p:sp>
        <p:nvSpPr>
          <p:cNvPr id="2568" name="Google Shape;2568;p113"/>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Utilise des diagrammes pour expliquer tes idées</a:t>
            </a:r>
            <a:endParaRPr/>
          </a:p>
        </p:txBody>
      </p:sp>
      <p:sp>
        <p:nvSpPr>
          <p:cNvPr id="2569" name="Google Shape;2569;p11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cxnSp>
        <p:nvCxnSpPr>
          <p:cNvPr id="2570" name="Google Shape;2570;p113"/>
          <p:cNvCxnSpPr>
            <a:stCxn id="2571" idx="6"/>
            <a:endCxn id="2572" idx="2"/>
          </p:cNvCxnSpPr>
          <p:nvPr/>
        </p:nvCxnSpPr>
        <p:spPr>
          <a:xfrm>
            <a:off x="2065175" y="3028300"/>
            <a:ext cx="702300" cy="936000"/>
          </a:xfrm>
          <a:prstGeom prst="bentConnector3">
            <a:avLst>
              <a:gd fmla="val 49995" name="adj1"/>
            </a:avLst>
          </a:prstGeom>
          <a:noFill/>
          <a:ln cap="flat" cmpd="sng" w="9525">
            <a:solidFill>
              <a:schemeClr val="lt2"/>
            </a:solidFill>
            <a:prstDash val="solid"/>
            <a:round/>
            <a:headEnd len="sm" w="sm" type="none"/>
            <a:tailEnd len="sm" w="sm" type="none"/>
          </a:ln>
        </p:spPr>
      </p:cxnSp>
      <p:cxnSp>
        <p:nvCxnSpPr>
          <p:cNvPr id="2573" name="Google Shape;2573;p113"/>
          <p:cNvCxnSpPr>
            <a:stCxn id="2571" idx="6"/>
            <a:endCxn id="2574" idx="2"/>
          </p:cNvCxnSpPr>
          <p:nvPr/>
        </p:nvCxnSpPr>
        <p:spPr>
          <a:xfrm flipH="1" rot="10800000">
            <a:off x="2065175" y="2092300"/>
            <a:ext cx="702300" cy="936000"/>
          </a:xfrm>
          <a:prstGeom prst="bentConnector3">
            <a:avLst>
              <a:gd fmla="val 49995" name="adj1"/>
            </a:avLst>
          </a:prstGeom>
          <a:noFill/>
          <a:ln cap="flat" cmpd="sng" w="9525">
            <a:solidFill>
              <a:schemeClr val="lt2"/>
            </a:solidFill>
            <a:prstDash val="solid"/>
            <a:round/>
            <a:headEnd len="sm" w="sm" type="none"/>
            <a:tailEnd len="sm" w="sm" type="none"/>
          </a:ln>
        </p:spPr>
      </p:cxnSp>
      <p:cxnSp>
        <p:nvCxnSpPr>
          <p:cNvPr id="2575" name="Google Shape;2575;p113"/>
          <p:cNvCxnSpPr>
            <a:stCxn id="2576" idx="3"/>
            <a:endCxn id="2577" idx="2"/>
          </p:cNvCxnSpPr>
          <p:nvPr/>
        </p:nvCxnSpPr>
        <p:spPr>
          <a:xfrm flipH="1" rot="10800000">
            <a:off x="4123700" y="1635100"/>
            <a:ext cx="586200" cy="457200"/>
          </a:xfrm>
          <a:prstGeom prst="bentConnector3">
            <a:avLst>
              <a:gd fmla="val 50000" name="adj1"/>
            </a:avLst>
          </a:prstGeom>
          <a:noFill/>
          <a:ln cap="flat" cmpd="sng" w="9525">
            <a:solidFill>
              <a:schemeClr val="lt2"/>
            </a:solidFill>
            <a:prstDash val="solid"/>
            <a:round/>
            <a:headEnd len="sm" w="sm" type="none"/>
            <a:tailEnd len="sm" w="sm" type="none"/>
          </a:ln>
        </p:spPr>
      </p:cxnSp>
      <p:cxnSp>
        <p:nvCxnSpPr>
          <p:cNvPr id="2578" name="Google Shape;2578;p113"/>
          <p:cNvCxnSpPr>
            <a:stCxn id="2576" idx="3"/>
            <a:endCxn id="2579" idx="2"/>
          </p:cNvCxnSpPr>
          <p:nvPr/>
        </p:nvCxnSpPr>
        <p:spPr>
          <a:xfrm>
            <a:off x="4123700" y="2092300"/>
            <a:ext cx="586200" cy="442500"/>
          </a:xfrm>
          <a:prstGeom prst="bentConnector3">
            <a:avLst>
              <a:gd fmla="val 50000" name="adj1"/>
            </a:avLst>
          </a:prstGeom>
          <a:noFill/>
          <a:ln cap="flat" cmpd="sng" w="9525">
            <a:solidFill>
              <a:schemeClr val="lt2"/>
            </a:solidFill>
            <a:prstDash val="solid"/>
            <a:round/>
            <a:headEnd len="sm" w="sm" type="none"/>
            <a:tailEnd len="sm" w="sm" type="none"/>
          </a:ln>
        </p:spPr>
      </p:cxnSp>
      <p:cxnSp>
        <p:nvCxnSpPr>
          <p:cNvPr id="2580" name="Google Shape;2580;p113"/>
          <p:cNvCxnSpPr>
            <a:stCxn id="2581" idx="3"/>
            <a:endCxn id="2582" idx="2"/>
          </p:cNvCxnSpPr>
          <p:nvPr/>
        </p:nvCxnSpPr>
        <p:spPr>
          <a:xfrm flipH="1" rot="10800000">
            <a:off x="4123700" y="3507100"/>
            <a:ext cx="586200" cy="457200"/>
          </a:xfrm>
          <a:prstGeom prst="bentConnector3">
            <a:avLst>
              <a:gd fmla="val 50000" name="adj1"/>
            </a:avLst>
          </a:prstGeom>
          <a:noFill/>
          <a:ln cap="flat" cmpd="sng" w="9525">
            <a:solidFill>
              <a:schemeClr val="lt2"/>
            </a:solidFill>
            <a:prstDash val="solid"/>
            <a:round/>
            <a:headEnd len="sm" w="sm" type="none"/>
            <a:tailEnd len="sm" w="sm" type="none"/>
          </a:ln>
        </p:spPr>
      </p:cxnSp>
      <p:cxnSp>
        <p:nvCxnSpPr>
          <p:cNvPr id="2583" name="Google Shape;2583;p113"/>
          <p:cNvCxnSpPr>
            <a:stCxn id="2581" idx="3"/>
            <a:endCxn id="2584" idx="2"/>
          </p:cNvCxnSpPr>
          <p:nvPr/>
        </p:nvCxnSpPr>
        <p:spPr>
          <a:xfrm>
            <a:off x="4123700" y="3964300"/>
            <a:ext cx="586200" cy="457200"/>
          </a:xfrm>
          <a:prstGeom prst="bentConnector3">
            <a:avLst>
              <a:gd fmla="val 50000" name="adj1"/>
            </a:avLst>
          </a:prstGeom>
          <a:noFill/>
          <a:ln cap="flat" cmpd="sng" w="9525">
            <a:solidFill>
              <a:schemeClr val="lt2"/>
            </a:solidFill>
            <a:prstDash val="solid"/>
            <a:round/>
            <a:headEnd len="sm" w="sm" type="none"/>
            <a:tailEnd len="sm" w="sm" type="none"/>
          </a:ln>
        </p:spPr>
      </p:cxnSp>
      <p:grpSp>
        <p:nvGrpSpPr>
          <p:cNvPr id="2585" name="Google Shape;2585;p113"/>
          <p:cNvGrpSpPr/>
          <p:nvPr/>
        </p:nvGrpSpPr>
        <p:grpSpPr>
          <a:xfrm>
            <a:off x="4709900" y="1475500"/>
            <a:ext cx="1356300" cy="319200"/>
            <a:chOff x="5592550" y="1018950"/>
            <a:chExt cx="1356300" cy="319200"/>
          </a:xfrm>
        </p:grpSpPr>
        <p:sp>
          <p:nvSpPr>
            <p:cNvPr id="2586" name="Google Shape;2586;p113"/>
            <p:cNvSpPr/>
            <p:nvPr/>
          </p:nvSpPr>
          <p:spPr>
            <a:xfrm>
              <a:off x="5766550" y="1018950"/>
              <a:ext cx="1182300" cy="319200"/>
            </a:xfrm>
            <a:prstGeom prst="roundRect">
              <a:avLst>
                <a:gd fmla="val 16667" name="adj"/>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Lorem Ipsum</a:t>
              </a:r>
              <a:endParaRPr b="0" i="0" sz="1100" u="none" cap="none" strike="noStrike">
                <a:solidFill>
                  <a:schemeClr val="dk1"/>
                </a:solidFill>
                <a:latin typeface="Arial"/>
                <a:ea typeface="Arial"/>
                <a:cs typeface="Arial"/>
                <a:sym typeface="Arial"/>
              </a:endParaRPr>
            </a:p>
          </p:txBody>
        </p:sp>
        <p:sp>
          <p:nvSpPr>
            <p:cNvPr id="2577" name="Google Shape;2577;p113"/>
            <p:cNvSpPr/>
            <p:nvPr/>
          </p:nvSpPr>
          <p:spPr>
            <a:xfrm>
              <a:off x="5592550" y="1091550"/>
              <a:ext cx="174000" cy="1740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587" name="Google Shape;2587;p113"/>
          <p:cNvGrpSpPr/>
          <p:nvPr/>
        </p:nvGrpSpPr>
        <p:grpSpPr>
          <a:xfrm>
            <a:off x="2767400" y="1932700"/>
            <a:ext cx="1356300" cy="319200"/>
            <a:chOff x="3650050" y="1476150"/>
            <a:chExt cx="1356300" cy="319200"/>
          </a:xfrm>
        </p:grpSpPr>
        <p:sp>
          <p:nvSpPr>
            <p:cNvPr id="2576" name="Google Shape;2576;p113"/>
            <p:cNvSpPr/>
            <p:nvPr/>
          </p:nvSpPr>
          <p:spPr>
            <a:xfrm>
              <a:off x="3824050" y="1476150"/>
              <a:ext cx="1182300" cy="319200"/>
            </a:xfrm>
            <a:prstGeom prst="roundRect">
              <a:avLst>
                <a:gd fmla="val 16667" name="adj"/>
              </a:avLst>
            </a:prstGeom>
            <a:solidFill>
              <a:srgbClr val="18ECFF">
                <a:alpha val="94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Lorem Ipsum</a:t>
              </a:r>
              <a:endParaRPr b="0" i="0" sz="1100" u="none" cap="none" strike="noStrike">
                <a:solidFill>
                  <a:schemeClr val="dk1"/>
                </a:solidFill>
                <a:latin typeface="Arial"/>
                <a:ea typeface="Arial"/>
                <a:cs typeface="Arial"/>
                <a:sym typeface="Arial"/>
              </a:endParaRPr>
            </a:p>
          </p:txBody>
        </p:sp>
        <p:sp>
          <p:nvSpPr>
            <p:cNvPr id="2574" name="Google Shape;2574;p113"/>
            <p:cNvSpPr/>
            <p:nvPr/>
          </p:nvSpPr>
          <p:spPr>
            <a:xfrm>
              <a:off x="3650050" y="1548750"/>
              <a:ext cx="174000" cy="174000"/>
            </a:xfrm>
            <a:prstGeom prst="ellipse">
              <a:avLst/>
            </a:prstGeom>
            <a:solidFill>
              <a:srgbClr val="C8F3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588" name="Google Shape;2588;p113"/>
          <p:cNvGrpSpPr/>
          <p:nvPr/>
        </p:nvGrpSpPr>
        <p:grpSpPr>
          <a:xfrm>
            <a:off x="702900" y="2868700"/>
            <a:ext cx="1362275" cy="319200"/>
            <a:chOff x="1596750" y="2412150"/>
            <a:chExt cx="1362275" cy="319200"/>
          </a:xfrm>
        </p:grpSpPr>
        <p:sp>
          <p:nvSpPr>
            <p:cNvPr id="2589" name="Google Shape;2589;p113"/>
            <p:cNvSpPr/>
            <p:nvPr/>
          </p:nvSpPr>
          <p:spPr>
            <a:xfrm>
              <a:off x="1596750" y="2412150"/>
              <a:ext cx="1182300" cy="319200"/>
            </a:xfrm>
            <a:prstGeom prst="roundRect">
              <a:avLst>
                <a:gd fmla="val 16667" name="adj"/>
              </a:avLst>
            </a:prstGeom>
            <a:solidFill>
              <a:srgbClr val="76DC35">
                <a:alpha val="9800"/>
              </a:srgbClr>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Lorem Ipsum</a:t>
              </a:r>
              <a:endParaRPr b="0" i="0" sz="1100" u="none" cap="none" strike="noStrike">
                <a:solidFill>
                  <a:schemeClr val="dk1"/>
                </a:solidFill>
                <a:latin typeface="Arial"/>
                <a:ea typeface="Arial"/>
                <a:cs typeface="Arial"/>
                <a:sym typeface="Arial"/>
              </a:endParaRPr>
            </a:p>
          </p:txBody>
        </p:sp>
        <p:sp>
          <p:nvSpPr>
            <p:cNvPr id="2571" name="Google Shape;2571;p113"/>
            <p:cNvSpPr/>
            <p:nvPr/>
          </p:nvSpPr>
          <p:spPr>
            <a:xfrm>
              <a:off x="2785025" y="2484750"/>
              <a:ext cx="174000" cy="174000"/>
            </a:xfrm>
            <a:prstGeom prst="ellipse">
              <a:avLst/>
            </a:prstGeom>
            <a:solidFill>
              <a:srgbClr val="CFE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590" name="Google Shape;2590;p113"/>
          <p:cNvGrpSpPr/>
          <p:nvPr/>
        </p:nvGrpSpPr>
        <p:grpSpPr>
          <a:xfrm>
            <a:off x="2767400" y="3804700"/>
            <a:ext cx="1356300" cy="319200"/>
            <a:chOff x="3650050" y="3348150"/>
            <a:chExt cx="1356300" cy="319200"/>
          </a:xfrm>
        </p:grpSpPr>
        <p:sp>
          <p:nvSpPr>
            <p:cNvPr id="2581" name="Google Shape;2581;p113"/>
            <p:cNvSpPr/>
            <p:nvPr/>
          </p:nvSpPr>
          <p:spPr>
            <a:xfrm>
              <a:off x="3824050" y="3348150"/>
              <a:ext cx="1182300" cy="319200"/>
            </a:xfrm>
            <a:prstGeom prst="roundRect">
              <a:avLst>
                <a:gd fmla="val 16667" name="adj"/>
              </a:avLst>
            </a:prstGeom>
            <a:solidFill>
              <a:srgbClr val="18ECFF">
                <a:alpha val="94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Lorem Ipsum</a:t>
              </a:r>
              <a:endParaRPr b="0" i="0" sz="1100" u="none" cap="none" strike="noStrike">
                <a:solidFill>
                  <a:schemeClr val="dk1"/>
                </a:solidFill>
                <a:latin typeface="Arial"/>
                <a:ea typeface="Arial"/>
                <a:cs typeface="Arial"/>
                <a:sym typeface="Arial"/>
              </a:endParaRPr>
            </a:p>
          </p:txBody>
        </p:sp>
        <p:sp>
          <p:nvSpPr>
            <p:cNvPr id="2572" name="Google Shape;2572;p113"/>
            <p:cNvSpPr/>
            <p:nvPr/>
          </p:nvSpPr>
          <p:spPr>
            <a:xfrm>
              <a:off x="3650050" y="3420750"/>
              <a:ext cx="174000" cy="174000"/>
            </a:xfrm>
            <a:prstGeom prst="ellipse">
              <a:avLst/>
            </a:prstGeom>
            <a:solidFill>
              <a:srgbClr val="C8F3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591" name="Google Shape;2591;p113"/>
          <p:cNvGrpSpPr/>
          <p:nvPr/>
        </p:nvGrpSpPr>
        <p:grpSpPr>
          <a:xfrm>
            <a:off x="4709900" y="2389900"/>
            <a:ext cx="1356300" cy="319200"/>
            <a:chOff x="5592550" y="1933350"/>
            <a:chExt cx="1356300" cy="319200"/>
          </a:xfrm>
        </p:grpSpPr>
        <p:sp>
          <p:nvSpPr>
            <p:cNvPr id="2592" name="Google Shape;2592;p113"/>
            <p:cNvSpPr/>
            <p:nvPr/>
          </p:nvSpPr>
          <p:spPr>
            <a:xfrm>
              <a:off x="5766550" y="1933350"/>
              <a:ext cx="1182300" cy="319200"/>
            </a:xfrm>
            <a:prstGeom prst="roundRect">
              <a:avLst>
                <a:gd fmla="val 16667" name="adj"/>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Lorem Ipsum</a:t>
              </a:r>
              <a:endParaRPr b="0" i="0" sz="1100" u="none" cap="none" strike="noStrike">
                <a:solidFill>
                  <a:schemeClr val="dk1"/>
                </a:solidFill>
                <a:latin typeface="Arial"/>
                <a:ea typeface="Arial"/>
                <a:cs typeface="Arial"/>
                <a:sym typeface="Arial"/>
              </a:endParaRPr>
            </a:p>
          </p:txBody>
        </p:sp>
        <p:sp>
          <p:nvSpPr>
            <p:cNvPr id="2579" name="Google Shape;2579;p113"/>
            <p:cNvSpPr/>
            <p:nvPr/>
          </p:nvSpPr>
          <p:spPr>
            <a:xfrm>
              <a:off x="5592550" y="1991250"/>
              <a:ext cx="174000" cy="1740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593" name="Google Shape;2593;p113"/>
          <p:cNvGrpSpPr/>
          <p:nvPr/>
        </p:nvGrpSpPr>
        <p:grpSpPr>
          <a:xfrm>
            <a:off x="4709900" y="3347500"/>
            <a:ext cx="1356300" cy="319200"/>
            <a:chOff x="5592550" y="2890950"/>
            <a:chExt cx="1356300" cy="319200"/>
          </a:xfrm>
        </p:grpSpPr>
        <p:sp>
          <p:nvSpPr>
            <p:cNvPr id="2594" name="Google Shape;2594;p113"/>
            <p:cNvSpPr/>
            <p:nvPr/>
          </p:nvSpPr>
          <p:spPr>
            <a:xfrm>
              <a:off x="5766550" y="2890950"/>
              <a:ext cx="1182300" cy="319200"/>
            </a:xfrm>
            <a:prstGeom prst="roundRect">
              <a:avLst>
                <a:gd fmla="val 16667" name="adj"/>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Lorem Ipsum</a:t>
              </a:r>
              <a:endParaRPr b="0" i="0" sz="1100" u="none" cap="none" strike="noStrike">
                <a:solidFill>
                  <a:schemeClr val="dk1"/>
                </a:solidFill>
                <a:latin typeface="Arial"/>
                <a:ea typeface="Arial"/>
                <a:cs typeface="Arial"/>
                <a:sym typeface="Arial"/>
              </a:endParaRPr>
            </a:p>
          </p:txBody>
        </p:sp>
        <p:sp>
          <p:nvSpPr>
            <p:cNvPr id="2582" name="Google Shape;2582;p113"/>
            <p:cNvSpPr/>
            <p:nvPr/>
          </p:nvSpPr>
          <p:spPr>
            <a:xfrm>
              <a:off x="5592550" y="2963550"/>
              <a:ext cx="174000" cy="1740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595" name="Google Shape;2595;p113"/>
          <p:cNvGrpSpPr/>
          <p:nvPr/>
        </p:nvGrpSpPr>
        <p:grpSpPr>
          <a:xfrm>
            <a:off x="4709900" y="4261900"/>
            <a:ext cx="1356300" cy="319200"/>
            <a:chOff x="5592550" y="3805350"/>
            <a:chExt cx="1356300" cy="319200"/>
          </a:xfrm>
        </p:grpSpPr>
        <p:sp>
          <p:nvSpPr>
            <p:cNvPr id="2596" name="Google Shape;2596;p113"/>
            <p:cNvSpPr/>
            <p:nvPr/>
          </p:nvSpPr>
          <p:spPr>
            <a:xfrm>
              <a:off x="5766550" y="3805350"/>
              <a:ext cx="1182300" cy="319200"/>
            </a:xfrm>
            <a:prstGeom prst="roundRect">
              <a:avLst>
                <a:gd fmla="val 16667" name="adj"/>
              </a:avLst>
            </a:prstGeom>
            <a:solidFill>
              <a:srgbClr val="10A3FF">
                <a:alpha val="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Lorem Ipsum</a:t>
              </a:r>
              <a:endParaRPr b="0" i="0" sz="1100" u="none" cap="none" strike="noStrike">
                <a:solidFill>
                  <a:schemeClr val="dk1"/>
                </a:solidFill>
                <a:latin typeface="Arial"/>
                <a:ea typeface="Arial"/>
                <a:cs typeface="Arial"/>
                <a:sym typeface="Arial"/>
              </a:endParaRPr>
            </a:p>
          </p:txBody>
        </p:sp>
        <p:sp>
          <p:nvSpPr>
            <p:cNvPr id="2584" name="Google Shape;2584;p113"/>
            <p:cNvSpPr/>
            <p:nvPr/>
          </p:nvSpPr>
          <p:spPr>
            <a:xfrm>
              <a:off x="5592550" y="3877950"/>
              <a:ext cx="174000" cy="1740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0" name="Shape 2600"/>
        <p:cNvGrpSpPr/>
        <p:nvPr/>
      </p:nvGrpSpPr>
      <p:grpSpPr>
        <a:xfrm>
          <a:off x="0" y="0"/>
          <a:ext cx="0" cy="0"/>
          <a:chOff x="0" y="0"/>
          <a:chExt cx="0" cy="0"/>
        </a:xfrm>
      </p:grpSpPr>
      <p:sp>
        <p:nvSpPr>
          <p:cNvPr id="2601" name="Google Shape;2601;p114"/>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Ajoute des tableau pour démontrer des données</a:t>
            </a:r>
            <a:endParaRPr/>
          </a:p>
        </p:txBody>
      </p:sp>
      <p:graphicFrame>
        <p:nvGraphicFramePr>
          <p:cNvPr id="2602" name="Google Shape;2602;p114"/>
          <p:cNvGraphicFramePr/>
          <p:nvPr/>
        </p:nvGraphicFramePr>
        <p:xfrm>
          <a:off x="702900" y="1564481"/>
          <a:ext cx="3000000" cy="3000000"/>
        </p:xfrm>
        <a:graphic>
          <a:graphicData uri="http://schemas.openxmlformats.org/drawingml/2006/table">
            <a:tbl>
              <a:tblPr>
                <a:noFill/>
                <a:tableStyleId>{4B0FBC35-3B30-4A05-93CD-937AD9DAC495}</a:tableStyleId>
              </a:tblPr>
              <a:tblGrid>
                <a:gridCol w="1386650"/>
                <a:gridCol w="1386650"/>
                <a:gridCol w="1386650"/>
                <a:gridCol w="1386650"/>
              </a:tblGrid>
              <a:tr h="3143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2"/>
                        </a:solidFill>
                        <a:latin typeface="Arial"/>
                        <a:ea typeface="Arial"/>
                        <a:cs typeface="Arial"/>
                        <a:sym typeface="Arial"/>
                      </a:endParaRPr>
                    </a:p>
                  </a:txBody>
                  <a:tcPr marT="68575" marB="68575" marR="91425" marL="91425" anchor="ctr">
                    <a:lnL cap="flat" cmpd="sng" w="19050">
                      <a:solidFill>
                        <a:schemeClr val="accent1"/>
                      </a:solidFill>
                      <a:prstDash val="solid"/>
                      <a:round/>
                      <a:headEnd len="sm" w="sm" type="none"/>
                      <a:tailEnd len="sm" w="sm" type="none"/>
                    </a:lnL>
                    <a:lnR cap="flat" cmpd="sng" w="9525">
                      <a:solidFill>
                        <a:schemeClr val="lt2"/>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dk2"/>
                          </a:solidFill>
                          <a:latin typeface="Arial"/>
                          <a:ea typeface="Arial"/>
                          <a:cs typeface="Arial"/>
                          <a:sym typeface="Arial"/>
                        </a:rPr>
                        <a:t>A</a:t>
                      </a:r>
                      <a:endParaRPr sz="1100" u="none" cap="none" strike="noStrike">
                        <a:solidFill>
                          <a:schemeClr val="dk2"/>
                        </a:solidFill>
                        <a:latin typeface="Arial"/>
                        <a:ea typeface="Arial"/>
                        <a:cs typeface="Arial"/>
                        <a:sym typeface="Arial"/>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dk2"/>
                          </a:solidFill>
                          <a:latin typeface="Arial"/>
                          <a:ea typeface="Arial"/>
                          <a:cs typeface="Arial"/>
                          <a:sym typeface="Arial"/>
                        </a:rPr>
                        <a:t>B</a:t>
                      </a:r>
                      <a:endParaRPr sz="1100" u="none" cap="none" strike="noStrike">
                        <a:solidFill>
                          <a:schemeClr val="dk2"/>
                        </a:solidFill>
                        <a:latin typeface="Arial"/>
                        <a:ea typeface="Arial"/>
                        <a:cs typeface="Arial"/>
                        <a:sym typeface="Arial"/>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dk2"/>
                          </a:solidFill>
                          <a:latin typeface="Arial"/>
                          <a:ea typeface="Arial"/>
                          <a:cs typeface="Arial"/>
                          <a:sym typeface="Arial"/>
                        </a:rPr>
                        <a:t>C</a:t>
                      </a:r>
                      <a:endParaRPr sz="1100" u="none" cap="none" strike="noStrike">
                        <a:solidFill>
                          <a:schemeClr val="dk2"/>
                        </a:solidFill>
                        <a:latin typeface="Arial"/>
                        <a:ea typeface="Arial"/>
                        <a:cs typeface="Arial"/>
                        <a:sym typeface="Arial"/>
                      </a:endParaRPr>
                    </a:p>
                  </a:txBody>
                  <a:tcPr marT="68575" marB="68575" marR="91425" marL="91425" anchor="ctr">
                    <a:lnL cap="flat" cmpd="sng" w="9525">
                      <a:solidFill>
                        <a:schemeClr val="lt2"/>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9525">
                      <a:solidFill>
                        <a:schemeClr val="lt2"/>
                      </a:solidFill>
                      <a:prstDash val="solid"/>
                      <a:round/>
                      <a:headEnd len="sm" w="sm" type="none"/>
                      <a:tailEnd len="sm" w="sm" type="none"/>
                    </a:lnB>
                  </a:tcPr>
                </a:tc>
              </a:tr>
              <a:tr h="723900">
                <a:tc>
                  <a:txBody>
                    <a:bodyPr/>
                    <a:lstStyle/>
                    <a:p>
                      <a:pPr indent="0" lvl="0" marL="0" marR="0" rtl="0" algn="r">
                        <a:lnSpc>
                          <a:spcPct val="100000"/>
                        </a:lnSpc>
                        <a:spcBef>
                          <a:spcPts val="0"/>
                        </a:spcBef>
                        <a:spcAft>
                          <a:spcPts val="0"/>
                        </a:spcAft>
                        <a:buClr>
                          <a:srgbClr val="000000"/>
                        </a:buClr>
                        <a:buSzPts val="1100"/>
                        <a:buFont typeface="Arial"/>
                        <a:buNone/>
                      </a:pPr>
                      <a:r>
                        <a:rPr lang="en-US" sz="1100">
                          <a:solidFill>
                            <a:schemeClr val="dk2"/>
                          </a:solidFill>
                        </a:rPr>
                        <a:t>Jaune</a:t>
                      </a:r>
                      <a:endParaRPr sz="1100" u="none" cap="none" strike="noStrike">
                        <a:solidFill>
                          <a:schemeClr val="dk2"/>
                        </a:solidFill>
                        <a:latin typeface="Arial"/>
                        <a:ea typeface="Arial"/>
                        <a:cs typeface="Arial"/>
                        <a:sym typeface="Arial"/>
                      </a:endParaRPr>
                    </a:p>
                  </a:txBody>
                  <a:tcPr marT="68575" marB="68575" marR="91425" marL="91425" anchor="ctr">
                    <a:lnL cap="flat" cmpd="sng" w="19050">
                      <a:solidFill>
                        <a:schemeClr val="accent1"/>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10</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20</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7</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7239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solidFill>
                            <a:schemeClr val="dk2"/>
                          </a:solidFill>
                          <a:latin typeface="Arial"/>
                          <a:ea typeface="Arial"/>
                          <a:cs typeface="Arial"/>
                          <a:sym typeface="Arial"/>
                        </a:rPr>
                        <a:t>Bl</a:t>
                      </a:r>
                      <a:r>
                        <a:rPr lang="en-US" sz="1100">
                          <a:solidFill>
                            <a:schemeClr val="dk2"/>
                          </a:solidFill>
                        </a:rPr>
                        <a:t>eu</a:t>
                      </a:r>
                      <a:endParaRPr sz="1100" u="none" cap="none" strike="noStrike">
                        <a:solidFill>
                          <a:schemeClr val="dk2"/>
                        </a:solidFill>
                        <a:latin typeface="Arial"/>
                        <a:ea typeface="Arial"/>
                        <a:cs typeface="Arial"/>
                        <a:sym typeface="Arial"/>
                      </a:endParaRPr>
                    </a:p>
                  </a:txBody>
                  <a:tcPr marT="68575" marB="68575" marR="91425" marL="91425" anchor="ctr">
                    <a:lnL cap="flat" cmpd="sng" w="19050">
                      <a:solidFill>
                        <a:schemeClr val="accent1"/>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30</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15</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10</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723900">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solidFill>
                            <a:schemeClr val="dk2"/>
                          </a:solidFill>
                          <a:latin typeface="Arial"/>
                          <a:ea typeface="Arial"/>
                          <a:cs typeface="Arial"/>
                          <a:sym typeface="Arial"/>
                        </a:rPr>
                        <a:t>Orange</a:t>
                      </a:r>
                      <a:endParaRPr sz="1100" u="none" cap="none" strike="noStrike">
                        <a:solidFill>
                          <a:schemeClr val="dk2"/>
                        </a:solidFill>
                        <a:latin typeface="Arial"/>
                        <a:ea typeface="Arial"/>
                        <a:cs typeface="Arial"/>
                        <a:sym typeface="Arial"/>
                      </a:endParaRPr>
                    </a:p>
                  </a:txBody>
                  <a:tcPr marT="68575" marB="68575" marR="91425" marL="91425" anchor="ctr">
                    <a:lnL cap="flat" cmpd="sng" w="19050">
                      <a:solidFill>
                        <a:schemeClr val="accent1"/>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5</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24</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16</a:t>
                      </a:r>
                      <a:endParaRPr sz="1800" u="none" cap="none" strike="noStrike">
                        <a:solidFill>
                          <a:schemeClr val="dk1"/>
                        </a:solidFill>
                        <a:latin typeface="Arial"/>
                        <a:ea typeface="Arial"/>
                        <a:cs typeface="Arial"/>
                        <a:sym typeface="Arial"/>
                      </a:endParaRPr>
                    </a:p>
                  </a:txBody>
                  <a:tcPr marT="68575" marB="68575" marR="91425" marL="91425" anchor="ctr">
                    <a:lnL cap="flat" cmpd="sng" w="9525">
                      <a:solidFill>
                        <a:schemeClr val="l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9525">
                      <a:solidFill>
                        <a:schemeClr val="l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lt2"/>
                    </a:solidFill>
                  </a:tcPr>
                </a:tc>
              </a:tr>
            </a:tbl>
          </a:graphicData>
        </a:graphic>
      </p:graphicFrame>
      <p:sp>
        <p:nvSpPr>
          <p:cNvPr id="2603" name="Google Shape;2603;p11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7" name="Shape 2607"/>
        <p:cNvGrpSpPr/>
        <p:nvPr/>
      </p:nvGrpSpPr>
      <p:grpSpPr>
        <a:xfrm>
          <a:off x="0" y="0"/>
          <a:ext cx="0" cy="0"/>
          <a:chOff x="0" y="0"/>
          <a:chExt cx="0" cy="0"/>
        </a:xfrm>
      </p:grpSpPr>
      <p:sp>
        <p:nvSpPr>
          <p:cNvPr id="2608" name="Google Shape;2608;p115"/>
          <p:cNvSpPr txBox="1"/>
          <p:nvPr>
            <p:ph idx="4294967295" type="ctrTitle"/>
          </p:nvPr>
        </p:nvSpPr>
        <p:spPr>
          <a:xfrm>
            <a:off x="702900" y="1337000"/>
            <a:ext cx="5739300" cy="19416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400"/>
              <a:buFont typeface="Arial"/>
              <a:buNone/>
            </a:pPr>
            <a:r>
              <a:rPr b="1" i="0" lang="en-US" sz="14200" u="none" cap="none" strike="noStrike">
                <a:solidFill>
                  <a:schemeClr val="accent1"/>
                </a:solidFill>
                <a:latin typeface="Arial"/>
                <a:ea typeface="Arial"/>
                <a:cs typeface="Arial"/>
                <a:sym typeface="Arial"/>
              </a:rPr>
              <a:t>89</a:t>
            </a:r>
            <a:r>
              <a:rPr lang="en-US" sz="14200"/>
              <a:t> </a:t>
            </a:r>
            <a:r>
              <a:rPr b="1" i="0" lang="en-US" sz="14200" u="none" cap="none" strike="noStrike">
                <a:solidFill>
                  <a:schemeClr val="accent1"/>
                </a:solidFill>
                <a:latin typeface="Arial"/>
                <a:ea typeface="Arial"/>
                <a:cs typeface="Arial"/>
                <a:sym typeface="Arial"/>
              </a:rPr>
              <a:t>526</a:t>
            </a:r>
            <a:r>
              <a:rPr lang="en-US" sz="14200"/>
              <a:t> </a:t>
            </a:r>
            <a:r>
              <a:rPr b="1" i="0" lang="en-US" sz="14200" u="none" cap="none" strike="noStrike">
                <a:solidFill>
                  <a:schemeClr val="accent1"/>
                </a:solidFill>
                <a:latin typeface="Arial"/>
                <a:ea typeface="Arial"/>
                <a:cs typeface="Arial"/>
                <a:sym typeface="Arial"/>
              </a:rPr>
              <a:t>124</a:t>
            </a:r>
            <a:endParaRPr b="1" i="0" sz="14200" u="none" cap="none" strike="noStrike">
              <a:solidFill>
                <a:schemeClr val="accent1"/>
              </a:solidFill>
              <a:latin typeface="Arial"/>
              <a:ea typeface="Arial"/>
              <a:cs typeface="Arial"/>
              <a:sym typeface="Arial"/>
            </a:endParaRPr>
          </a:p>
        </p:txBody>
      </p:sp>
      <p:sp>
        <p:nvSpPr>
          <p:cNvPr id="2609" name="Google Shape;2609;p115"/>
          <p:cNvSpPr txBox="1"/>
          <p:nvPr>
            <p:ph idx="4294967295" type="subTitle"/>
          </p:nvPr>
        </p:nvSpPr>
        <p:spPr>
          <a:xfrm>
            <a:off x="702900" y="3375400"/>
            <a:ext cx="5739300" cy="431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2"/>
              </a:buClr>
              <a:buSzPts val="2400"/>
              <a:buFont typeface="Arial"/>
              <a:buNone/>
            </a:pPr>
            <a:r>
              <a:rPr b="0" i="0" lang="en-US" sz="2400" u="none" cap="none" strike="noStrike">
                <a:solidFill>
                  <a:schemeClr val="dk1"/>
                </a:solidFill>
                <a:latin typeface="Arial"/>
                <a:ea typeface="Arial"/>
                <a:cs typeface="Arial"/>
                <a:sym typeface="Arial"/>
              </a:rPr>
              <a:t>W</a:t>
            </a:r>
            <a:r>
              <a:rPr lang="en-US"/>
              <a:t>ow</a:t>
            </a:r>
            <a:r>
              <a:rPr b="0" i="0" lang="en-US" sz="2400" u="none" cap="none" strike="noStrike">
                <a:solidFill>
                  <a:schemeClr val="dk1"/>
                </a:solidFill>
                <a:latin typeface="Arial"/>
                <a:ea typeface="Arial"/>
                <a:cs typeface="Arial"/>
                <a:sym typeface="Arial"/>
              </a:rPr>
              <a:t>! C</a:t>
            </a:r>
            <a:r>
              <a:rPr lang="en-US"/>
              <a:t>’est un gros chiffre. N’es-tu pas fier de toi?</a:t>
            </a:r>
            <a:endParaRPr b="0" i="0" sz="2400" u="none" cap="none" strike="noStrike">
              <a:solidFill>
                <a:schemeClr val="dk1"/>
              </a:solidFill>
              <a:latin typeface="Arial"/>
              <a:ea typeface="Arial"/>
              <a:cs typeface="Arial"/>
              <a:sym typeface="Arial"/>
            </a:endParaRPr>
          </a:p>
        </p:txBody>
      </p:sp>
      <p:sp>
        <p:nvSpPr>
          <p:cNvPr id="2610" name="Google Shape;2610;p11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4" name="Shape 2614"/>
        <p:cNvGrpSpPr/>
        <p:nvPr/>
      </p:nvGrpSpPr>
      <p:grpSpPr>
        <a:xfrm>
          <a:off x="0" y="0"/>
          <a:ext cx="0" cy="0"/>
          <a:chOff x="0" y="0"/>
          <a:chExt cx="0" cy="0"/>
        </a:xfrm>
      </p:grpSpPr>
      <p:sp>
        <p:nvSpPr>
          <p:cNvPr id="2615" name="Google Shape;2615;p116"/>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Notre processus est simple</a:t>
            </a:r>
            <a:endParaRPr/>
          </a:p>
        </p:txBody>
      </p:sp>
      <p:sp>
        <p:nvSpPr>
          <p:cNvPr id="2616" name="Google Shape;2616;p11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pSp>
        <p:nvGrpSpPr>
          <p:cNvPr id="2617" name="Google Shape;2617;p116"/>
          <p:cNvGrpSpPr/>
          <p:nvPr/>
        </p:nvGrpSpPr>
        <p:grpSpPr>
          <a:xfrm>
            <a:off x="299137" y="1667700"/>
            <a:ext cx="2726286" cy="2547000"/>
            <a:chOff x="1293737" y="1258050"/>
            <a:chExt cx="2726286" cy="2547000"/>
          </a:xfrm>
        </p:grpSpPr>
        <p:sp>
          <p:nvSpPr>
            <p:cNvPr id="2618" name="Google Shape;2618;p116"/>
            <p:cNvSpPr/>
            <p:nvPr/>
          </p:nvSpPr>
          <p:spPr>
            <a:xfrm rot="2700000">
              <a:off x="2286374" y="1011412"/>
              <a:ext cx="561726" cy="3040276"/>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19" name="Google Shape;2619;p116"/>
            <p:cNvSpPr/>
            <p:nvPr/>
          </p:nvSpPr>
          <p:spPr>
            <a:xfrm>
              <a:off x="1510752" y="3205393"/>
              <a:ext cx="374100" cy="374100"/>
            </a:xfrm>
            <a:prstGeom prst="ellipse">
              <a:avLst/>
            </a:prstGeom>
            <a:solidFill>
              <a:srgbClr val="FFFFFF"/>
            </a:solidFill>
            <a:ln>
              <a:noFill/>
            </a:ln>
            <a:effectLst>
              <a:outerShdw rotWithShape="0" algn="tl" dir="5400000" dist="19050">
                <a:schemeClr val="dk1">
                  <a:alpha val="20000"/>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2"/>
                  </a:solidFill>
                  <a:latin typeface="Arial"/>
                  <a:ea typeface="Arial"/>
                  <a:cs typeface="Arial"/>
                  <a:sym typeface="Arial"/>
                </a:rPr>
                <a:t>1</a:t>
              </a:r>
              <a:endParaRPr b="1" i="0" sz="1200" u="none" cap="none" strike="noStrike">
                <a:solidFill>
                  <a:schemeClr val="accent2"/>
                </a:solidFill>
                <a:latin typeface="Arial"/>
                <a:ea typeface="Arial"/>
                <a:cs typeface="Arial"/>
                <a:sym typeface="Arial"/>
              </a:endParaRPr>
            </a:p>
          </p:txBody>
        </p:sp>
        <p:sp>
          <p:nvSpPr>
            <p:cNvPr id="2620" name="Google Shape;2620;p116"/>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Vestibulum congue tempus</a:t>
              </a:r>
              <a:endParaRPr b="1" i="0" sz="800" u="none" cap="none" strike="noStrike">
                <a:solidFill>
                  <a:schemeClr val="dk1"/>
                </a:solidFill>
                <a:latin typeface="Arial"/>
                <a:ea typeface="Arial"/>
                <a:cs typeface="Arial"/>
                <a:sym typeface="Arial"/>
              </a:endParaRPr>
            </a:p>
          </p:txBody>
        </p:sp>
        <p:sp>
          <p:nvSpPr>
            <p:cNvPr id="2621" name="Google Shape;2621;p116"/>
            <p:cNvSpPr txBox="1"/>
            <p:nvPr/>
          </p:nvSpPr>
          <p:spPr>
            <a:xfrm rot="-2700000">
              <a:off x="1959709"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b="0" i="0" lang="en-US" sz="800" u="none" cap="none" strike="noStrike">
                  <a:solidFill>
                    <a:schemeClr val="dk1"/>
                  </a:solidFill>
                  <a:latin typeface="Arial"/>
                  <a:ea typeface="Arial"/>
                  <a:cs typeface="Arial"/>
                  <a:sym typeface="Arial"/>
                </a:rPr>
                <a:t>Lorem ipsum dolor sit amet, consectetur adipiscing elit, sed do eiusmod tempor. Donec facilisis lacus eget mauris.</a:t>
              </a:r>
              <a:endParaRPr b="1" i="0" sz="800" u="none" cap="none" strike="noStrike">
                <a:solidFill>
                  <a:schemeClr val="dk1"/>
                </a:solidFill>
                <a:latin typeface="Arial"/>
                <a:ea typeface="Arial"/>
                <a:cs typeface="Arial"/>
                <a:sym typeface="Arial"/>
              </a:endParaRPr>
            </a:p>
          </p:txBody>
        </p:sp>
      </p:grpSp>
      <p:grpSp>
        <p:nvGrpSpPr>
          <p:cNvPr id="2622" name="Google Shape;2622;p116"/>
          <p:cNvGrpSpPr/>
          <p:nvPr/>
        </p:nvGrpSpPr>
        <p:grpSpPr>
          <a:xfrm>
            <a:off x="2209358" y="1667700"/>
            <a:ext cx="2726287" cy="2547000"/>
            <a:chOff x="3203958" y="1258050"/>
            <a:chExt cx="2726287" cy="2547000"/>
          </a:xfrm>
        </p:grpSpPr>
        <p:sp>
          <p:nvSpPr>
            <p:cNvPr id="2623" name="Google Shape;2623;p116"/>
            <p:cNvSpPr/>
            <p:nvPr/>
          </p:nvSpPr>
          <p:spPr>
            <a:xfrm rot="2700000">
              <a:off x="4196595" y="1011412"/>
              <a:ext cx="561726" cy="3040276"/>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24" name="Google Shape;2624;p116"/>
            <p:cNvSpPr/>
            <p:nvPr/>
          </p:nvSpPr>
          <p:spPr>
            <a:xfrm>
              <a:off x="3420974" y="3205393"/>
              <a:ext cx="374100" cy="374100"/>
            </a:xfrm>
            <a:prstGeom prst="ellipse">
              <a:avLst/>
            </a:prstGeom>
            <a:solidFill>
              <a:srgbClr val="FFFFFF"/>
            </a:solidFill>
            <a:ln>
              <a:noFill/>
            </a:ln>
            <a:effectLst>
              <a:outerShdw rotWithShape="0" algn="tl" dir="5400000" dist="19050">
                <a:schemeClr val="dk1">
                  <a:alpha val="20000"/>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3"/>
                  </a:solidFill>
                  <a:latin typeface="Arial"/>
                  <a:ea typeface="Arial"/>
                  <a:cs typeface="Arial"/>
                  <a:sym typeface="Arial"/>
                </a:rPr>
                <a:t>2</a:t>
              </a:r>
              <a:endParaRPr b="1" i="0" sz="1200" u="none" cap="none" strike="noStrike">
                <a:solidFill>
                  <a:schemeClr val="accent3"/>
                </a:solidFill>
                <a:latin typeface="Arial"/>
                <a:ea typeface="Arial"/>
                <a:cs typeface="Arial"/>
                <a:sym typeface="Arial"/>
              </a:endParaRPr>
            </a:p>
          </p:txBody>
        </p:sp>
        <p:sp>
          <p:nvSpPr>
            <p:cNvPr id="2625" name="Google Shape;2625;p116"/>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Vestibulum congue tempus</a:t>
              </a:r>
              <a:endParaRPr b="1" i="0" sz="800" u="none" cap="none" strike="noStrike">
                <a:solidFill>
                  <a:schemeClr val="dk1"/>
                </a:solidFill>
                <a:latin typeface="Arial"/>
                <a:ea typeface="Arial"/>
                <a:cs typeface="Arial"/>
                <a:sym typeface="Arial"/>
              </a:endParaRPr>
            </a:p>
          </p:txBody>
        </p:sp>
        <p:sp>
          <p:nvSpPr>
            <p:cNvPr id="2626" name="Google Shape;2626;p116"/>
            <p:cNvSpPr txBox="1"/>
            <p:nvPr/>
          </p:nvSpPr>
          <p:spPr>
            <a:xfrm rot="-2700000">
              <a:off x="3869931"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b="0" i="0" lang="en-US" sz="800" u="none" cap="none" strike="noStrike">
                  <a:solidFill>
                    <a:schemeClr val="dk1"/>
                  </a:solidFill>
                  <a:latin typeface="Arial"/>
                  <a:ea typeface="Arial"/>
                  <a:cs typeface="Arial"/>
                  <a:sym typeface="Arial"/>
                </a:rPr>
                <a:t>Lorem ipsum dolor sit amet, consectetur adipiscing elit, sed do eiusmod tempor. Donec facilisis lacus eget mauris.</a:t>
              </a:r>
              <a:endParaRPr b="1" i="0" sz="800" u="none" cap="none" strike="noStrike">
                <a:solidFill>
                  <a:schemeClr val="dk1"/>
                </a:solidFill>
                <a:latin typeface="Arial"/>
                <a:ea typeface="Arial"/>
                <a:cs typeface="Arial"/>
                <a:sym typeface="Arial"/>
              </a:endParaRPr>
            </a:p>
          </p:txBody>
        </p:sp>
      </p:grpSp>
      <p:grpSp>
        <p:nvGrpSpPr>
          <p:cNvPr id="2627" name="Google Shape;2627;p116"/>
          <p:cNvGrpSpPr/>
          <p:nvPr/>
        </p:nvGrpSpPr>
        <p:grpSpPr>
          <a:xfrm>
            <a:off x="4129377" y="1667700"/>
            <a:ext cx="2726286" cy="2547000"/>
            <a:chOff x="5123977" y="1258050"/>
            <a:chExt cx="2726286" cy="2547000"/>
          </a:xfrm>
        </p:grpSpPr>
        <p:sp>
          <p:nvSpPr>
            <p:cNvPr id="2628" name="Google Shape;2628;p116"/>
            <p:cNvSpPr/>
            <p:nvPr/>
          </p:nvSpPr>
          <p:spPr>
            <a:xfrm rot="2700000">
              <a:off x="6116614" y="1011412"/>
              <a:ext cx="561726" cy="3040276"/>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29" name="Google Shape;2629;p116"/>
            <p:cNvSpPr/>
            <p:nvPr/>
          </p:nvSpPr>
          <p:spPr>
            <a:xfrm>
              <a:off x="5340992" y="3205393"/>
              <a:ext cx="374100" cy="374100"/>
            </a:xfrm>
            <a:prstGeom prst="ellipse">
              <a:avLst/>
            </a:prstGeom>
            <a:solidFill>
              <a:srgbClr val="FFFFFF"/>
            </a:solidFill>
            <a:ln>
              <a:noFill/>
            </a:ln>
            <a:effectLst>
              <a:outerShdw rotWithShape="0" algn="tl" dir="5400000" dist="19050">
                <a:schemeClr val="dk1">
                  <a:alpha val="17650"/>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4"/>
                  </a:solidFill>
                  <a:latin typeface="Arial"/>
                  <a:ea typeface="Arial"/>
                  <a:cs typeface="Arial"/>
                  <a:sym typeface="Arial"/>
                </a:rPr>
                <a:t>3</a:t>
              </a:r>
              <a:endParaRPr b="1" i="0" sz="1200" u="none" cap="none" strike="noStrike">
                <a:solidFill>
                  <a:schemeClr val="accent4"/>
                </a:solidFill>
                <a:latin typeface="Arial"/>
                <a:ea typeface="Arial"/>
                <a:cs typeface="Arial"/>
                <a:sym typeface="Arial"/>
              </a:endParaRPr>
            </a:p>
          </p:txBody>
        </p:sp>
        <p:sp>
          <p:nvSpPr>
            <p:cNvPr id="2630" name="Google Shape;2630;p116"/>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Vestibulum congue tempus</a:t>
              </a:r>
              <a:endParaRPr b="1" i="0" sz="800" u="none" cap="none" strike="noStrike">
                <a:solidFill>
                  <a:schemeClr val="dk1"/>
                </a:solidFill>
                <a:latin typeface="Arial"/>
                <a:ea typeface="Arial"/>
                <a:cs typeface="Arial"/>
                <a:sym typeface="Arial"/>
              </a:endParaRPr>
            </a:p>
          </p:txBody>
        </p:sp>
        <p:sp>
          <p:nvSpPr>
            <p:cNvPr id="2631" name="Google Shape;2631;p116"/>
            <p:cNvSpPr txBox="1"/>
            <p:nvPr/>
          </p:nvSpPr>
          <p:spPr>
            <a:xfrm rot="-2700000">
              <a:off x="5789949"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b="0" i="0" lang="en-US" sz="800" u="none" cap="none" strike="noStrike">
                  <a:solidFill>
                    <a:schemeClr val="dk1"/>
                  </a:solidFill>
                  <a:latin typeface="Arial"/>
                  <a:ea typeface="Arial"/>
                  <a:cs typeface="Arial"/>
                  <a:sym typeface="Arial"/>
                </a:rPr>
                <a:t>Lorem ipsum dolor sit amet, consectetur adipiscing elit, sed do eiusmod tempor. Donec facilisis lacus eget mauris.</a:t>
              </a:r>
              <a:endParaRPr b="1" i="0" sz="800" u="none" cap="none" strike="noStrike">
                <a:solidFill>
                  <a:schemeClr val="dk1"/>
                </a:solidFill>
                <a:latin typeface="Arial"/>
                <a:ea typeface="Arial"/>
                <a:cs typeface="Arial"/>
                <a:sym typeface="Arial"/>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5" name="Shape 2635"/>
        <p:cNvGrpSpPr/>
        <p:nvPr/>
      </p:nvGrpSpPr>
      <p:grpSpPr>
        <a:xfrm>
          <a:off x="0" y="0"/>
          <a:ext cx="0" cy="0"/>
          <a:chOff x="0" y="0"/>
          <a:chExt cx="0" cy="0"/>
        </a:xfrm>
      </p:grpSpPr>
      <p:sp>
        <p:nvSpPr>
          <p:cNvPr id="2636" name="Google Shape;2636;p117"/>
          <p:cNvSpPr txBox="1"/>
          <p:nvPr>
            <p:ph type="title"/>
          </p:nvPr>
        </p:nvSpPr>
        <p:spPr>
          <a:xfrm>
            <a:off x="702900" y="760925"/>
            <a:ext cx="6053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Révisons de quelques concepts</a:t>
            </a:r>
            <a:endParaRPr/>
          </a:p>
        </p:txBody>
      </p:sp>
      <p:sp>
        <p:nvSpPr>
          <p:cNvPr id="2637" name="Google Shape;2637;p117"/>
          <p:cNvSpPr txBox="1"/>
          <p:nvPr>
            <p:ph idx="1" type="body"/>
          </p:nvPr>
        </p:nvSpPr>
        <p:spPr>
          <a:xfrm>
            <a:off x="702900" y="1430150"/>
            <a:ext cx="1964400" cy="14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Jaune</a:t>
            </a:r>
            <a:endParaRPr b="1"/>
          </a:p>
          <a:p>
            <a:pPr indent="0" lvl="0" marL="0" rtl="0" algn="l">
              <a:lnSpc>
                <a:spcPct val="115000"/>
              </a:lnSpc>
              <a:spcBef>
                <a:spcPts val="800"/>
              </a:spcBef>
              <a:spcAft>
                <a:spcPts val="800"/>
              </a:spcAft>
              <a:buSzPts val="1800"/>
              <a:buNone/>
            </a:pPr>
            <a:r>
              <a:rPr lang="en-US" sz="1200"/>
              <a:t>C’est la couleur de l’or, du beurre et des citrons. Dans le spectre de la lumière visible, le jaune se situe entre le vert et l’orange.</a:t>
            </a:r>
            <a:endParaRPr sz="1200"/>
          </a:p>
        </p:txBody>
      </p:sp>
      <p:sp>
        <p:nvSpPr>
          <p:cNvPr id="2638" name="Google Shape;2638;p117"/>
          <p:cNvSpPr txBox="1"/>
          <p:nvPr>
            <p:ph idx="2" type="body"/>
          </p:nvPr>
        </p:nvSpPr>
        <p:spPr>
          <a:xfrm>
            <a:off x="2873450" y="1430150"/>
            <a:ext cx="1964400" cy="14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Bleu</a:t>
            </a:r>
            <a:endParaRPr b="1"/>
          </a:p>
          <a:p>
            <a:pPr indent="0" lvl="0" marL="0" rtl="0" algn="l">
              <a:lnSpc>
                <a:spcPct val="115000"/>
              </a:lnSpc>
              <a:spcBef>
                <a:spcPts val="800"/>
              </a:spcBef>
              <a:spcAft>
                <a:spcPts val="800"/>
              </a:spcAft>
              <a:buSzPts val="1800"/>
              <a:buNone/>
            </a:pPr>
            <a:r>
              <a:rPr lang="en-US" sz="1200"/>
              <a:t>C’est la couleur du ciel et la mer. Il se situe entre le violet et le vert dans le spectre de la lumière visible. </a:t>
            </a:r>
            <a:endParaRPr sz="1200"/>
          </a:p>
        </p:txBody>
      </p:sp>
      <p:sp>
        <p:nvSpPr>
          <p:cNvPr id="2639" name="Google Shape;2639;p117"/>
          <p:cNvSpPr txBox="1"/>
          <p:nvPr>
            <p:ph idx="3" type="body"/>
          </p:nvPr>
        </p:nvSpPr>
        <p:spPr>
          <a:xfrm>
            <a:off x="5044001" y="1430150"/>
            <a:ext cx="1964400" cy="14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Rouge</a:t>
            </a:r>
            <a:endParaRPr b="1"/>
          </a:p>
          <a:p>
            <a:pPr indent="0" lvl="0" marL="0" rtl="0" algn="l">
              <a:lnSpc>
                <a:spcPct val="115000"/>
              </a:lnSpc>
              <a:spcBef>
                <a:spcPts val="800"/>
              </a:spcBef>
              <a:spcAft>
                <a:spcPts val="0"/>
              </a:spcAft>
              <a:buSzPts val="1800"/>
              <a:buNone/>
            </a:pPr>
            <a:r>
              <a:rPr lang="en-US" sz="1200"/>
              <a:t>C’est la couleur du sang, et à cause de cela, elle a toujours été associée au sacrifice, au danger et au courage. </a:t>
            </a:r>
            <a:endParaRPr sz="1200"/>
          </a:p>
          <a:p>
            <a:pPr indent="0" lvl="0" marL="0" rtl="0" algn="l">
              <a:lnSpc>
                <a:spcPct val="115000"/>
              </a:lnSpc>
              <a:spcBef>
                <a:spcPts val="800"/>
              </a:spcBef>
              <a:spcAft>
                <a:spcPts val="800"/>
              </a:spcAft>
              <a:buSzPts val="1800"/>
              <a:buNone/>
            </a:pPr>
            <a:r>
              <a:t/>
            </a:r>
            <a:endParaRPr sz="1200"/>
          </a:p>
        </p:txBody>
      </p:sp>
      <p:sp>
        <p:nvSpPr>
          <p:cNvPr id="2640" name="Google Shape;2640;p11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641" name="Google Shape;2641;p117"/>
          <p:cNvSpPr txBox="1"/>
          <p:nvPr>
            <p:ph idx="1" type="body"/>
          </p:nvPr>
        </p:nvSpPr>
        <p:spPr>
          <a:xfrm>
            <a:off x="702900" y="2975600"/>
            <a:ext cx="1964400" cy="14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Jaune</a:t>
            </a:r>
            <a:endParaRPr b="1"/>
          </a:p>
          <a:p>
            <a:pPr indent="0" lvl="0" marL="0" rtl="0" algn="l">
              <a:lnSpc>
                <a:spcPct val="115000"/>
              </a:lnSpc>
              <a:spcBef>
                <a:spcPts val="800"/>
              </a:spcBef>
              <a:spcAft>
                <a:spcPts val="800"/>
              </a:spcAft>
              <a:buSzPts val="1800"/>
              <a:buNone/>
            </a:pPr>
            <a:r>
              <a:rPr lang="en-US" sz="1200"/>
              <a:t>C’est la couleur de l’or, du beurre et des citrons. Dans le spectre de la lumière visible, le jaune se situe entre le vert et l’orange.</a:t>
            </a:r>
            <a:endParaRPr sz="1200"/>
          </a:p>
        </p:txBody>
      </p:sp>
      <p:sp>
        <p:nvSpPr>
          <p:cNvPr id="2642" name="Google Shape;2642;p117"/>
          <p:cNvSpPr txBox="1"/>
          <p:nvPr>
            <p:ph idx="2" type="body"/>
          </p:nvPr>
        </p:nvSpPr>
        <p:spPr>
          <a:xfrm>
            <a:off x="2873450" y="2975600"/>
            <a:ext cx="1964400" cy="14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Bleu</a:t>
            </a:r>
            <a:endParaRPr b="1"/>
          </a:p>
          <a:p>
            <a:pPr indent="0" lvl="0" marL="0" rtl="0" algn="l">
              <a:spcBef>
                <a:spcPts val="800"/>
              </a:spcBef>
              <a:spcAft>
                <a:spcPts val="800"/>
              </a:spcAft>
              <a:buSzPts val="1800"/>
              <a:buNone/>
            </a:pPr>
            <a:r>
              <a:rPr lang="en-US" sz="1200"/>
              <a:t>C’est la couleur du ciel et la mer. Il se situe entre le violet et le vert dans le spectre de la lumière visible. </a:t>
            </a:r>
            <a:endParaRPr sz="1200"/>
          </a:p>
        </p:txBody>
      </p:sp>
      <p:sp>
        <p:nvSpPr>
          <p:cNvPr id="2643" name="Google Shape;2643;p117"/>
          <p:cNvSpPr txBox="1"/>
          <p:nvPr>
            <p:ph idx="3" type="body"/>
          </p:nvPr>
        </p:nvSpPr>
        <p:spPr>
          <a:xfrm>
            <a:off x="5044001" y="2975600"/>
            <a:ext cx="1964400" cy="14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Rouge</a:t>
            </a:r>
            <a:endParaRPr b="1"/>
          </a:p>
          <a:p>
            <a:pPr indent="0" lvl="0" marL="0" rtl="0" algn="l">
              <a:lnSpc>
                <a:spcPct val="115000"/>
              </a:lnSpc>
              <a:spcBef>
                <a:spcPts val="800"/>
              </a:spcBef>
              <a:spcAft>
                <a:spcPts val="0"/>
              </a:spcAft>
              <a:buSzPts val="1800"/>
              <a:buNone/>
            </a:pPr>
            <a:r>
              <a:rPr lang="en-US" sz="1200"/>
              <a:t>I</a:t>
            </a:r>
            <a:r>
              <a:rPr lang="en-US" sz="1200"/>
              <a:t>C’est la couleur du sang, et à cause de cela, elle a toujours été associée au sacrifice, au danger et au courage. </a:t>
            </a:r>
            <a:endParaRPr sz="1200"/>
          </a:p>
          <a:p>
            <a:pPr indent="0" lvl="0" marL="0" rtl="0" algn="l">
              <a:lnSpc>
                <a:spcPct val="115000"/>
              </a:lnSpc>
              <a:spcBef>
                <a:spcPts val="800"/>
              </a:spcBef>
              <a:spcAft>
                <a:spcPts val="800"/>
              </a:spcAft>
              <a:buSzPts val="1800"/>
              <a:buNone/>
            </a:pPr>
            <a:r>
              <a:t/>
            </a:r>
            <a:endParaRPr sz="12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7" name="Shape 2647"/>
        <p:cNvGrpSpPr/>
        <p:nvPr/>
      </p:nvGrpSpPr>
      <p:grpSpPr>
        <a:xfrm>
          <a:off x="0" y="0"/>
          <a:ext cx="0" cy="0"/>
          <a:chOff x="0" y="0"/>
          <a:chExt cx="0" cy="0"/>
        </a:xfrm>
      </p:grpSpPr>
      <p:sp>
        <p:nvSpPr>
          <p:cNvPr id="2648" name="Google Shape;2648;p118"/>
          <p:cNvSpPr txBox="1"/>
          <p:nvPr>
            <p:ph idx="1" type="body"/>
          </p:nvPr>
        </p:nvSpPr>
        <p:spPr>
          <a:xfrm>
            <a:off x="855300" y="4591175"/>
            <a:ext cx="7433400" cy="334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800"/>
              </a:spcAft>
              <a:buSzPts val="1800"/>
              <a:buNone/>
            </a:pPr>
            <a:r>
              <a:rPr lang="en-US"/>
              <a:t>Tu peux insérer des graphiques à partir d’Excel ou de Google Sheets</a:t>
            </a:r>
            <a:endParaRPr/>
          </a:p>
        </p:txBody>
      </p:sp>
      <p:sp>
        <p:nvSpPr>
          <p:cNvPr id="2649" name="Google Shape;2649;p11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cxnSp>
        <p:nvCxnSpPr>
          <p:cNvPr id="2650" name="Google Shape;2650;p118"/>
          <p:cNvCxnSpPr/>
          <p:nvPr/>
        </p:nvCxnSpPr>
        <p:spPr>
          <a:xfrm>
            <a:off x="952500" y="1677632"/>
            <a:ext cx="7239000" cy="0"/>
          </a:xfrm>
          <a:prstGeom prst="straightConnector1">
            <a:avLst/>
          </a:prstGeom>
          <a:noFill/>
          <a:ln cap="flat" cmpd="sng" w="9525">
            <a:solidFill>
              <a:schemeClr val="lt2"/>
            </a:solidFill>
            <a:prstDash val="solid"/>
            <a:round/>
            <a:headEnd len="sm" w="sm" type="none"/>
            <a:tailEnd len="sm" w="sm" type="none"/>
          </a:ln>
        </p:spPr>
      </p:cxnSp>
      <p:cxnSp>
        <p:nvCxnSpPr>
          <p:cNvPr id="2651" name="Google Shape;2651;p118"/>
          <p:cNvCxnSpPr/>
          <p:nvPr/>
        </p:nvCxnSpPr>
        <p:spPr>
          <a:xfrm>
            <a:off x="952500" y="2332280"/>
            <a:ext cx="7239000" cy="0"/>
          </a:xfrm>
          <a:prstGeom prst="straightConnector1">
            <a:avLst/>
          </a:prstGeom>
          <a:noFill/>
          <a:ln cap="flat" cmpd="sng" w="9525">
            <a:solidFill>
              <a:schemeClr val="lt2"/>
            </a:solidFill>
            <a:prstDash val="solid"/>
            <a:round/>
            <a:headEnd len="sm" w="sm" type="none"/>
            <a:tailEnd len="sm" w="sm" type="none"/>
          </a:ln>
        </p:spPr>
      </p:cxnSp>
      <p:cxnSp>
        <p:nvCxnSpPr>
          <p:cNvPr id="2652" name="Google Shape;2652;p118"/>
          <p:cNvCxnSpPr/>
          <p:nvPr/>
        </p:nvCxnSpPr>
        <p:spPr>
          <a:xfrm>
            <a:off x="952500" y="2986929"/>
            <a:ext cx="7239000" cy="0"/>
          </a:xfrm>
          <a:prstGeom prst="straightConnector1">
            <a:avLst/>
          </a:prstGeom>
          <a:noFill/>
          <a:ln cap="flat" cmpd="sng" w="9525">
            <a:solidFill>
              <a:schemeClr val="lt2"/>
            </a:solidFill>
            <a:prstDash val="solid"/>
            <a:round/>
            <a:headEnd len="sm" w="sm" type="none"/>
            <a:tailEnd len="sm" w="sm" type="none"/>
          </a:ln>
        </p:spPr>
      </p:cxnSp>
      <p:cxnSp>
        <p:nvCxnSpPr>
          <p:cNvPr id="2653" name="Google Shape;2653;p118"/>
          <p:cNvCxnSpPr/>
          <p:nvPr/>
        </p:nvCxnSpPr>
        <p:spPr>
          <a:xfrm>
            <a:off x="952500" y="3641578"/>
            <a:ext cx="7239000" cy="0"/>
          </a:xfrm>
          <a:prstGeom prst="straightConnector1">
            <a:avLst/>
          </a:prstGeom>
          <a:noFill/>
          <a:ln cap="flat" cmpd="sng" w="9525">
            <a:solidFill>
              <a:schemeClr val="lt2"/>
            </a:solidFill>
            <a:prstDash val="solid"/>
            <a:round/>
            <a:headEnd len="sm" w="sm" type="none"/>
            <a:tailEnd len="sm" w="sm" type="none"/>
          </a:ln>
        </p:spPr>
      </p:cxnSp>
      <p:cxnSp>
        <p:nvCxnSpPr>
          <p:cNvPr id="2654" name="Google Shape;2654;p118"/>
          <p:cNvCxnSpPr/>
          <p:nvPr/>
        </p:nvCxnSpPr>
        <p:spPr>
          <a:xfrm>
            <a:off x="952500" y="4316432"/>
            <a:ext cx="7239000" cy="0"/>
          </a:xfrm>
          <a:prstGeom prst="straightConnector1">
            <a:avLst/>
          </a:prstGeom>
          <a:noFill/>
          <a:ln cap="flat" cmpd="sng" w="9525">
            <a:solidFill>
              <a:schemeClr val="lt2"/>
            </a:solidFill>
            <a:prstDash val="solid"/>
            <a:round/>
            <a:headEnd len="sm" w="sm" type="none"/>
            <a:tailEnd len="sm" w="sm" type="none"/>
          </a:ln>
        </p:spPr>
      </p:cxnSp>
      <p:sp>
        <p:nvSpPr>
          <p:cNvPr id="2655" name="Google Shape;2655;p118"/>
          <p:cNvSpPr txBox="1"/>
          <p:nvPr/>
        </p:nvSpPr>
        <p:spPr>
          <a:xfrm>
            <a:off x="952500" y="1531150"/>
            <a:ext cx="364500" cy="2796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4000</a:t>
            </a:r>
            <a:endParaRPr b="0" i="0" sz="1000" u="none" cap="none" strike="noStrike">
              <a:solidFill>
                <a:schemeClr val="dk2"/>
              </a:solidFill>
              <a:latin typeface="Arial"/>
              <a:ea typeface="Arial"/>
              <a:cs typeface="Arial"/>
              <a:sym typeface="Arial"/>
            </a:endParaRPr>
          </a:p>
          <a:p>
            <a:pPr indent="0" lvl="0" marL="0" marR="0" rtl="0" algn="r">
              <a:lnSpc>
                <a:spcPct val="100000"/>
              </a:lnSpc>
              <a:spcBef>
                <a:spcPts val="400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3000</a:t>
            </a:r>
            <a:endParaRPr b="0" i="0" sz="1000" u="none" cap="none" strike="noStrike">
              <a:solidFill>
                <a:schemeClr val="dk2"/>
              </a:solidFill>
              <a:latin typeface="Arial"/>
              <a:ea typeface="Arial"/>
              <a:cs typeface="Arial"/>
              <a:sym typeface="Arial"/>
            </a:endParaRPr>
          </a:p>
          <a:p>
            <a:pPr indent="0" lvl="0" marL="0" marR="0" rtl="0" algn="r">
              <a:lnSpc>
                <a:spcPct val="100000"/>
              </a:lnSpc>
              <a:spcBef>
                <a:spcPts val="400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2000</a:t>
            </a:r>
            <a:endParaRPr b="0" i="0" sz="1000" u="none" cap="none" strike="noStrike">
              <a:solidFill>
                <a:schemeClr val="dk2"/>
              </a:solidFill>
              <a:latin typeface="Arial"/>
              <a:ea typeface="Arial"/>
              <a:cs typeface="Arial"/>
              <a:sym typeface="Arial"/>
            </a:endParaRPr>
          </a:p>
          <a:p>
            <a:pPr indent="0" lvl="0" marL="0" marR="0" rtl="0" algn="r">
              <a:lnSpc>
                <a:spcPct val="100000"/>
              </a:lnSpc>
              <a:spcBef>
                <a:spcPts val="400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1000</a:t>
            </a:r>
            <a:endParaRPr b="0" i="0" sz="1000" u="none" cap="none" strike="noStrike">
              <a:solidFill>
                <a:schemeClr val="dk2"/>
              </a:solidFill>
              <a:latin typeface="Arial"/>
              <a:ea typeface="Arial"/>
              <a:cs typeface="Arial"/>
              <a:sym typeface="Arial"/>
            </a:endParaRPr>
          </a:p>
          <a:p>
            <a:pPr indent="0" lvl="0" marL="0" marR="0" rtl="0" algn="r">
              <a:lnSpc>
                <a:spcPct val="100000"/>
              </a:lnSpc>
              <a:spcBef>
                <a:spcPts val="4000"/>
              </a:spcBef>
              <a:spcAft>
                <a:spcPts val="4000"/>
              </a:spcAft>
              <a:buClr>
                <a:srgbClr val="000000"/>
              </a:buClr>
              <a:buSzPts val="1000"/>
              <a:buFont typeface="Arial"/>
              <a:buNone/>
            </a:pPr>
            <a:r>
              <a:rPr b="0" i="0" lang="en-US" sz="1000" u="none" cap="none" strike="noStrike">
                <a:solidFill>
                  <a:schemeClr val="dk2"/>
                </a:solidFill>
                <a:latin typeface="Arial"/>
                <a:ea typeface="Arial"/>
                <a:cs typeface="Arial"/>
                <a:sym typeface="Arial"/>
              </a:rPr>
              <a:t>0</a:t>
            </a:r>
            <a:endParaRPr b="0" i="0" sz="1000" u="none" cap="none" strike="noStrike">
              <a:solidFill>
                <a:schemeClr val="dk2"/>
              </a:solidFill>
              <a:latin typeface="Arial"/>
              <a:ea typeface="Arial"/>
              <a:cs typeface="Arial"/>
              <a:sym typeface="Arial"/>
            </a:endParaRPr>
          </a:p>
        </p:txBody>
      </p:sp>
      <p:sp>
        <p:nvSpPr>
          <p:cNvPr id="2656" name="Google Shape;2656;p118"/>
          <p:cNvSpPr/>
          <p:nvPr/>
        </p:nvSpPr>
        <p:spPr>
          <a:xfrm>
            <a:off x="1572782" y="2882914"/>
            <a:ext cx="233700" cy="1433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118"/>
          <p:cNvSpPr/>
          <p:nvPr/>
        </p:nvSpPr>
        <p:spPr>
          <a:xfrm>
            <a:off x="1887026" y="2519307"/>
            <a:ext cx="233700" cy="1797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118"/>
          <p:cNvSpPr/>
          <p:nvPr/>
        </p:nvSpPr>
        <p:spPr>
          <a:xfrm>
            <a:off x="2201271" y="2986929"/>
            <a:ext cx="233700" cy="1329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118"/>
          <p:cNvSpPr/>
          <p:nvPr/>
        </p:nvSpPr>
        <p:spPr>
          <a:xfrm>
            <a:off x="3325787" y="3172452"/>
            <a:ext cx="233700" cy="1144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0" name="Google Shape;2660;p118"/>
          <p:cNvSpPr/>
          <p:nvPr/>
        </p:nvSpPr>
        <p:spPr>
          <a:xfrm>
            <a:off x="3640031" y="2620316"/>
            <a:ext cx="233700" cy="1696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118"/>
          <p:cNvSpPr/>
          <p:nvPr/>
        </p:nvSpPr>
        <p:spPr>
          <a:xfrm>
            <a:off x="3954275" y="1976063"/>
            <a:ext cx="233700" cy="2340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118"/>
          <p:cNvSpPr/>
          <p:nvPr/>
        </p:nvSpPr>
        <p:spPr>
          <a:xfrm>
            <a:off x="5078791" y="2660708"/>
            <a:ext cx="233700" cy="1656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118"/>
          <p:cNvSpPr/>
          <p:nvPr/>
        </p:nvSpPr>
        <p:spPr>
          <a:xfrm>
            <a:off x="5393025" y="1728800"/>
            <a:ext cx="233700" cy="2587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118"/>
          <p:cNvSpPr/>
          <p:nvPr/>
        </p:nvSpPr>
        <p:spPr>
          <a:xfrm>
            <a:off x="5707280" y="2829051"/>
            <a:ext cx="233700" cy="1487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p118"/>
          <p:cNvSpPr/>
          <p:nvPr/>
        </p:nvSpPr>
        <p:spPr>
          <a:xfrm>
            <a:off x="6831796" y="3226315"/>
            <a:ext cx="233700" cy="1090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118"/>
          <p:cNvSpPr/>
          <p:nvPr/>
        </p:nvSpPr>
        <p:spPr>
          <a:xfrm>
            <a:off x="7146040" y="1879631"/>
            <a:ext cx="233700" cy="243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118"/>
          <p:cNvSpPr/>
          <p:nvPr/>
        </p:nvSpPr>
        <p:spPr>
          <a:xfrm>
            <a:off x="7460284" y="2169170"/>
            <a:ext cx="233700" cy="2147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71" name="Shape 2671"/>
        <p:cNvGrpSpPr/>
        <p:nvPr/>
      </p:nvGrpSpPr>
      <p:grpSpPr>
        <a:xfrm>
          <a:off x="0" y="0"/>
          <a:ext cx="0" cy="0"/>
          <a:chOff x="0" y="0"/>
          <a:chExt cx="0" cy="0"/>
        </a:xfrm>
      </p:grpSpPr>
      <p:sp>
        <p:nvSpPr>
          <p:cNvPr id="2672" name="Google Shape;2672;p119"/>
          <p:cNvSpPr txBox="1"/>
          <p:nvPr>
            <p:ph idx="4294967295" type="body"/>
          </p:nvPr>
        </p:nvSpPr>
        <p:spPr>
          <a:xfrm>
            <a:off x="626700" y="373575"/>
            <a:ext cx="2119500" cy="4396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2400"/>
              <a:buNone/>
            </a:pPr>
            <a:r>
              <a:rPr b="1" lang="en-US" sz="3400">
                <a:solidFill>
                  <a:schemeClr val="lt1"/>
                </a:solidFill>
              </a:rPr>
              <a:t>Projet mobile</a:t>
            </a:r>
            <a:endParaRPr b="1" sz="3400">
              <a:solidFill>
                <a:schemeClr val="lt1"/>
              </a:solidFill>
              <a:latin typeface="Arial"/>
              <a:ea typeface="Arial"/>
              <a:cs typeface="Arial"/>
              <a:sym typeface="Arial"/>
            </a:endParaRPr>
          </a:p>
          <a:p>
            <a:pPr indent="0" lvl="0" marL="0" rtl="0" algn="l">
              <a:lnSpc>
                <a:spcPct val="115000"/>
              </a:lnSpc>
              <a:spcBef>
                <a:spcPts val="800"/>
              </a:spcBef>
              <a:spcAft>
                <a:spcPts val="800"/>
              </a:spcAft>
              <a:buSzPts val="2400"/>
              <a:buNone/>
            </a:pPr>
            <a:r>
              <a:rPr lang="en-US" sz="1800"/>
              <a:t>Montre et explique tes projets web, d’application ou de logiciel à l’aide de ces modèles de diapositive.</a:t>
            </a:r>
            <a:endParaRPr sz="1800"/>
          </a:p>
        </p:txBody>
      </p:sp>
      <p:sp>
        <p:nvSpPr>
          <p:cNvPr id="2673" name="Google Shape;2673;p11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pSp>
        <p:nvGrpSpPr>
          <p:cNvPr id="2674" name="Google Shape;2674;p119"/>
          <p:cNvGrpSpPr/>
          <p:nvPr/>
        </p:nvGrpSpPr>
        <p:grpSpPr>
          <a:xfrm>
            <a:off x="3512226" y="373572"/>
            <a:ext cx="2119546" cy="4396359"/>
            <a:chOff x="2547150" y="238125"/>
            <a:chExt cx="2525675" cy="5238750"/>
          </a:xfrm>
        </p:grpSpPr>
        <p:sp>
          <p:nvSpPr>
            <p:cNvPr id="2675" name="Google Shape;2675;p119"/>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dk1"/>
            </a:solidFill>
            <a:ln>
              <a:noFill/>
            </a:ln>
            <a:effectLst>
              <a:outerShdw rotWithShape="0" algn="bl" dir="5400000" dist="19050">
                <a:schemeClr val="dk1">
                  <a:alpha val="2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119"/>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119"/>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119"/>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679" name="Google Shape;2679;p119"/>
          <p:cNvPicPr preferRelativeResize="0"/>
          <p:nvPr/>
        </p:nvPicPr>
        <p:blipFill rotWithShape="1">
          <a:blip r:embed="rId3">
            <a:alphaModFix/>
          </a:blip>
          <a:srcRect b="23786" l="0" r="0" t="0"/>
          <a:stretch/>
        </p:blipFill>
        <p:spPr>
          <a:xfrm>
            <a:off x="3559238" y="755887"/>
            <a:ext cx="2025525" cy="36317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83" name="Shape 2683"/>
        <p:cNvGrpSpPr/>
        <p:nvPr/>
      </p:nvGrpSpPr>
      <p:grpSpPr>
        <a:xfrm>
          <a:off x="0" y="0"/>
          <a:ext cx="0" cy="0"/>
          <a:chOff x="0" y="0"/>
          <a:chExt cx="0" cy="0"/>
        </a:xfrm>
      </p:grpSpPr>
      <p:sp>
        <p:nvSpPr>
          <p:cNvPr id="2684" name="Google Shape;2684;p12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pSp>
        <p:nvGrpSpPr>
          <p:cNvPr id="2685" name="Google Shape;2685;p120"/>
          <p:cNvGrpSpPr/>
          <p:nvPr/>
        </p:nvGrpSpPr>
        <p:grpSpPr>
          <a:xfrm>
            <a:off x="3280002" y="465959"/>
            <a:ext cx="2736410" cy="4222433"/>
            <a:chOff x="2112475" y="238125"/>
            <a:chExt cx="3395050" cy="5238750"/>
          </a:xfrm>
        </p:grpSpPr>
        <p:sp>
          <p:nvSpPr>
            <p:cNvPr id="2686" name="Google Shape;2686;p120"/>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1"/>
            </a:solidFill>
            <a:ln>
              <a:noFill/>
            </a:ln>
            <a:effectLst>
              <a:outerShdw rotWithShape="0" algn="bl" dir="5400000" dist="19050">
                <a:schemeClr val="dk1">
                  <a:alpha val="2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p120"/>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p120"/>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120"/>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690" name="Google Shape;2690;p120"/>
          <p:cNvPicPr preferRelativeResize="0"/>
          <p:nvPr/>
        </p:nvPicPr>
        <p:blipFill rotWithShape="1">
          <a:blip r:embed="rId3">
            <a:alphaModFix/>
          </a:blip>
          <a:srcRect b="0" l="0" r="0" t="0"/>
          <a:stretch/>
        </p:blipFill>
        <p:spPr>
          <a:xfrm>
            <a:off x="3347588" y="839688"/>
            <a:ext cx="2597800" cy="3463726"/>
          </a:xfrm>
          <a:prstGeom prst="rect">
            <a:avLst/>
          </a:prstGeom>
          <a:noFill/>
          <a:ln>
            <a:noFill/>
          </a:ln>
        </p:spPr>
      </p:pic>
      <p:sp>
        <p:nvSpPr>
          <p:cNvPr id="2691" name="Google Shape;2691;p120"/>
          <p:cNvSpPr txBox="1"/>
          <p:nvPr>
            <p:ph idx="4294967295" type="body"/>
          </p:nvPr>
        </p:nvSpPr>
        <p:spPr>
          <a:xfrm>
            <a:off x="626700" y="373575"/>
            <a:ext cx="2119500" cy="4396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2400"/>
              <a:buNone/>
            </a:pPr>
            <a:r>
              <a:rPr b="1" lang="en-US" sz="3400">
                <a:solidFill>
                  <a:schemeClr val="lt1"/>
                </a:solidFill>
              </a:rPr>
              <a:t>Projet de tablette</a:t>
            </a:r>
            <a:endParaRPr b="1" sz="3400">
              <a:solidFill>
                <a:schemeClr val="lt1"/>
              </a:solidFill>
              <a:latin typeface="Arial"/>
              <a:ea typeface="Arial"/>
              <a:cs typeface="Arial"/>
              <a:sym typeface="Arial"/>
            </a:endParaRPr>
          </a:p>
          <a:p>
            <a:pPr indent="0" lvl="0" marL="0" rtl="0" algn="l">
              <a:spcBef>
                <a:spcPts val="800"/>
              </a:spcBef>
              <a:spcAft>
                <a:spcPts val="800"/>
              </a:spcAft>
              <a:buSzPts val="2400"/>
              <a:buNone/>
            </a:pPr>
            <a:r>
              <a:rPr lang="en-US" sz="1800"/>
              <a:t>Montre et explique tes projets web, d’application ou de logiciel à l’aide de ces modèles de diapositive.</a:t>
            </a:r>
            <a:endParaRPr sz="180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95" name="Shape 2695"/>
        <p:cNvGrpSpPr/>
        <p:nvPr/>
      </p:nvGrpSpPr>
      <p:grpSpPr>
        <a:xfrm>
          <a:off x="0" y="0"/>
          <a:ext cx="0" cy="0"/>
          <a:chOff x="0" y="0"/>
          <a:chExt cx="0" cy="0"/>
        </a:xfrm>
      </p:grpSpPr>
      <p:sp>
        <p:nvSpPr>
          <p:cNvPr id="2696" name="Google Shape;2696;p12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pSp>
        <p:nvGrpSpPr>
          <p:cNvPr id="2697" name="Google Shape;2697;p121"/>
          <p:cNvGrpSpPr/>
          <p:nvPr/>
        </p:nvGrpSpPr>
        <p:grpSpPr>
          <a:xfrm>
            <a:off x="2981099" y="1241129"/>
            <a:ext cx="4542205" cy="2661224"/>
            <a:chOff x="1177450" y="241631"/>
            <a:chExt cx="6173152" cy="3616776"/>
          </a:xfrm>
        </p:grpSpPr>
        <p:sp>
          <p:nvSpPr>
            <p:cNvPr id="2698" name="Google Shape;2698;p121"/>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a:effectLst>
              <a:outerShdw rotWithShape="0" algn="bl" dir="5400000" dist="19050">
                <a:schemeClr val="dk1">
                  <a:alpha val="20000"/>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9" name="Google Shape;2699;p121"/>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a:effectLst>
              <a:outerShdw rotWithShape="0" algn="bl" dir="5400000" dist="19050">
                <a:schemeClr val="dk1">
                  <a:alpha val="20000"/>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0" name="Google Shape;2700;p121"/>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1" name="Google Shape;2701;p121"/>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id="2702" name="Google Shape;2702;p121"/>
          <p:cNvPicPr preferRelativeResize="0"/>
          <p:nvPr/>
        </p:nvPicPr>
        <p:blipFill rotWithShape="1">
          <a:blip r:embed="rId3">
            <a:alphaModFix/>
          </a:blip>
          <a:srcRect b="6620" l="0" r="0" t="0"/>
          <a:stretch/>
        </p:blipFill>
        <p:spPr>
          <a:xfrm>
            <a:off x="3488275" y="1387850"/>
            <a:ext cx="3530550" cy="2242675"/>
          </a:xfrm>
          <a:prstGeom prst="rect">
            <a:avLst/>
          </a:prstGeom>
          <a:noFill/>
          <a:ln>
            <a:noFill/>
          </a:ln>
        </p:spPr>
      </p:pic>
      <p:sp>
        <p:nvSpPr>
          <p:cNvPr id="2703" name="Google Shape;2703;p121"/>
          <p:cNvSpPr txBox="1"/>
          <p:nvPr>
            <p:ph idx="4294967295" type="body"/>
          </p:nvPr>
        </p:nvSpPr>
        <p:spPr>
          <a:xfrm>
            <a:off x="626700" y="373575"/>
            <a:ext cx="2119500" cy="4396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2400"/>
              <a:buNone/>
            </a:pPr>
            <a:r>
              <a:rPr b="1" lang="en-US" sz="3400">
                <a:solidFill>
                  <a:schemeClr val="lt1"/>
                </a:solidFill>
              </a:rPr>
              <a:t>Projet de portable</a:t>
            </a:r>
            <a:endParaRPr b="1" sz="3400">
              <a:solidFill>
                <a:schemeClr val="lt1"/>
              </a:solidFill>
              <a:latin typeface="Arial"/>
              <a:ea typeface="Arial"/>
              <a:cs typeface="Arial"/>
              <a:sym typeface="Arial"/>
            </a:endParaRPr>
          </a:p>
          <a:p>
            <a:pPr indent="0" lvl="0" marL="0" rtl="0" algn="l">
              <a:spcBef>
                <a:spcPts val="800"/>
              </a:spcBef>
              <a:spcAft>
                <a:spcPts val="0"/>
              </a:spcAft>
              <a:buSzPts val="2400"/>
              <a:buNone/>
            </a:pPr>
            <a:r>
              <a:rPr lang="en-US" sz="1800"/>
              <a:t>Montre et explique tes projets web, d’application ou de logiciel à l’aide de ces modèles de diapositive.</a:t>
            </a:r>
            <a:endParaRPr sz="1800"/>
          </a:p>
          <a:p>
            <a:pPr indent="0" lvl="0" marL="0" rtl="0" algn="l">
              <a:lnSpc>
                <a:spcPct val="115000"/>
              </a:lnSpc>
              <a:spcBef>
                <a:spcPts val="800"/>
              </a:spcBef>
              <a:spcAft>
                <a:spcPts val="800"/>
              </a:spcAft>
              <a:buSzPts val="2400"/>
              <a:buNone/>
            </a:pPr>
            <a:r>
              <a:t/>
            </a:r>
            <a:endParaRPr sz="18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7" name="Shape 2707"/>
        <p:cNvGrpSpPr/>
        <p:nvPr/>
      </p:nvGrpSpPr>
      <p:grpSpPr>
        <a:xfrm>
          <a:off x="0" y="0"/>
          <a:ext cx="0" cy="0"/>
          <a:chOff x="0" y="0"/>
          <a:chExt cx="0" cy="0"/>
        </a:xfrm>
      </p:grpSpPr>
      <p:sp>
        <p:nvSpPr>
          <p:cNvPr id="2708" name="Google Shape;2708;p12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Chronologie</a:t>
            </a:r>
            <a:endParaRPr/>
          </a:p>
        </p:txBody>
      </p:sp>
      <p:sp>
        <p:nvSpPr>
          <p:cNvPr id="2709" name="Google Shape;2709;p12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710" name="Google Shape;2710;p122"/>
          <p:cNvSpPr/>
          <p:nvPr/>
        </p:nvSpPr>
        <p:spPr>
          <a:xfrm>
            <a:off x="6208552" y="2679750"/>
            <a:ext cx="6606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DEC</a:t>
            </a:r>
            <a:endParaRPr b="0" i="0" sz="1000" u="none" cap="none" strike="noStrike">
              <a:solidFill>
                <a:schemeClr val="lt1"/>
              </a:solidFill>
              <a:latin typeface="Arial"/>
              <a:ea typeface="Arial"/>
              <a:cs typeface="Arial"/>
              <a:sym typeface="Arial"/>
            </a:endParaRPr>
          </a:p>
        </p:txBody>
      </p:sp>
      <p:sp>
        <p:nvSpPr>
          <p:cNvPr id="2711" name="Google Shape;2711;p122"/>
          <p:cNvSpPr/>
          <p:nvPr/>
        </p:nvSpPr>
        <p:spPr>
          <a:xfrm>
            <a:off x="5678745" y="2679750"/>
            <a:ext cx="6606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NOV</a:t>
            </a:r>
            <a:endParaRPr b="0" i="0" sz="1000" u="none" cap="none" strike="noStrike">
              <a:solidFill>
                <a:schemeClr val="lt1"/>
              </a:solidFill>
              <a:latin typeface="Arial"/>
              <a:ea typeface="Arial"/>
              <a:cs typeface="Arial"/>
              <a:sym typeface="Arial"/>
            </a:endParaRPr>
          </a:p>
        </p:txBody>
      </p:sp>
      <p:sp>
        <p:nvSpPr>
          <p:cNvPr id="2712" name="Google Shape;2712;p122"/>
          <p:cNvSpPr/>
          <p:nvPr/>
        </p:nvSpPr>
        <p:spPr>
          <a:xfrm>
            <a:off x="5148938" y="2679750"/>
            <a:ext cx="6606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OCT</a:t>
            </a:r>
            <a:endParaRPr b="0" i="0" sz="1000" u="none" cap="none" strike="noStrike">
              <a:solidFill>
                <a:schemeClr val="lt1"/>
              </a:solidFill>
              <a:latin typeface="Arial"/>
              <a:ea typeface="Arial"/>
              <a:cs typeface="Arial"/>
              <a:sym typeface="Arial"/>
            </a:endParaRPr>
          </a:p>
        </p:txBody>
      </p:sp>
      <p:sp>
        <p:nvSpPr>
          <p:cNvPr id="2713" name="Google Shape;2713;p122"/>
          <p:cNvSpPr/>
          <p:nvPr/>
        </p:nvSpPr>
        <p:spPr>
          <a:xfrm>
            <a:off x="4619131" y="2679750"/>
            <a:ext cx="6606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SEP</a:t>
            </a:r>
            <a:endParaRPr b="0" i="0" sz="1000" u="none" cap="none" strike="noStrike">
              <a:solidFill>
                <a:schemeClr val="lt1"/>
              </a:solidFill>
              <a:latin typeface="Arial"/>
              <a:ea typeface="Arial"/>
              <a:cs typeface="Arial"/>
              <a:sym typeface="Arial"/>
            </a:endParaRPr>
          </a:p>
        </p:txBody>
      </p:sp>
      <p:sp>
        <p:nvSpPr>
          <p:cNvPr id="2714" name="Google Shape;2714;p122"/>
          <p:cNvSpPr/>
          <p:nvPr/>
        </p:nvSpPr>
        <p:spPr>
          <a:xfrm>
            <a:off x="4089325" y="2679750"/>
            <a:ext cx="6606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AUG</a:t>
            </a:r>
            <a:endParaRPr b="0" i="0" sz="1000" u="none" cap="none" strike="noStrike">
              <a:solidFill>
                <a:schemeClr val="lt1"/>
              </a:solidFill>
              <a:latin typeface="Arial"/>
              <a:ea typeface="Arial"/>
              <a:cs typeface="Arial"/>
              <a:sym typeface="Arial"/>
            </a:endParaRPr>
          </a:p>
        </p:txBody>
      </p:sp>
      <p:sp>
        <p:nvSpPr>
          <p:cNvPr id="2715" name="Google Shape;2715;p122"/>
          <p:cNvSpPr/>
          <p:nvPr/>
        </p:nvSpPr>
        <p:spPr>
          <a:xfrm>
            <a:off x="3559518" y="2679750"/>
            <a:ext cx="6606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JUL</a:t>
            </a:r>
            <a:endParaRPr b="0" i="0" sz="1000" u="none" cap="none" strike="noStrike">
              <a:solidFill>
                <a:schemeClr val="lt1"/>
              </a:solidFill>
              <a:latin typeface="Arial"/>
              <a:ea typeface="Arial"/>
              <a:cs typeface="Arial"/>
              <a:sym typeface="Arial"/>
            </a:endParaRPr>
          </a:p>
        </p:txBody>
      </p:sp>
      <p:sp>
        <p:nvSpPr>
          <p:cNvPr id="2716" name="Google Shape;2716;p122"/>
          <p:cNvSpPr/>
          <p:nvPr/>
        </p:nvSpPr>
        <p:spPr>
          <a:xfrm>
            <a:off x="3029711" y="2679750"/>
            <a:ext cx="6606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JUN</a:t>
            </a:r>
            <a:endParaRPr b="0" i="0" sz="1000" u="none" cap="none" strike="noStrike">
              <a:solidFill>
                <a:schemeClr val="lt1"/>
              </a:solidFill>
              <a:latin typeface="Arial"/>
              <a:ea typeface="Arial"/>
              <a:cs typeface="Arial"/>
              <a:sym typeface="Arial"/>
            </a:endParaRPr>
          </a:p>
        </p:txBody>
      </p:sp>
      <p:sp>
        <p:nvSpPr>
          <p:cNvPr id="2717" name="Google Shape;2717;p122"/>
          <p:cNvSpPr/>
          <p:nvPr/>
        </p:nvSpPr>
        <p:spPr>
          <a:xfrm>
            <a:off x="2499904" y="2679750"/>
            <a:ext cx="6606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MAY</a:t>
            </a:r>
            <a:endParaRPr b="0" i="0" sz="1000" u="none" cap="none" strike="noStrike">
              <a:solidFill>
                <a:schemeClr val="lt1"/>
              </a:solidFill>
              <a:latin typeface="Arial"/>
              <a:ea typeface="Arial"/>
              <a:cs typeface="Arial"/>
              <a:sym typeface="Arial"/>
            </a:endParaRPr>
          </a:p>
        </p:txBody>
      </p:sp>
      <p:sp>
        <p:nvSpPr>
          <p:cNvPr id="2718" name="Google Shape;2718;p122"/>
          <p:cNvSpPr/>
          <p:nvPr/>
        </p:nvSpPr>
        <p:spPr>
          <a:xfrm>
            <a:off x="1970097" y="2679750"/>
            <a:ext cx="6606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APR</a:t>
            </a:r>
            <a:endParaRPr b="0" i="0" sz="1000" u="none" cap="none" strike="noStrike">
              <a:solidFill>
                <a:schemeClr val="lt1"/>
              </a:solidFill>
              <a:latin typeface="Arial"/>
              <a:ea typeface="Arial"/>
              <a:cs typeface="Arial"/>
              <a:sym typeface="Arial"/>
            </a:endParaRPr>
          </a:p>
        </p:txBody>
      </p:sp>
      <p:sp>
        <p:nvSpPr>
          <p:cNvPr id="2719" name="Google Shape;2719;p122"/>
          <p:cNvSpPr/>
          <p:nvPr/>
        </p:nvSpPr>
        <p:spPr>
          <a:xfrm>
            <a:off x="1440290" y="2679750"/>
            <a:ext cx="6606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MAR</a:t>
            </a:r>
            <a:endParaRPr b="0" i="0" sz="1000" u="none" cap="none" strike="noStrike">
              <a:solidFill>
                <a:schemeClr val="lt1"/>
              </a:solidFill>
              <a:latin typeface="Arial"/>
              <a:ea typeface="Arial"/>
              <a:cs typeface="Arial"/>
              <a:sym typeface="Arial"/>
            </a:endParaRPr>
          </a:p>
        </p:txBody>
      </p:sp>
      <p:sp>
        <p:nvSpPr>
          <p:cNvPr id="2720" name="Google Shape;2720;p122"/>
          <p:cNvSpPr/>
          <p:nvPr/>
        </p:nvSpPr>
        <p:spPr>
          <a:xfrm>
            <a:off x="910483" y="2679750"/>
            <a:ext cx="6606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FEB</a:t>
            </a:r>
            <a:endParaRPr b="0" i="0" sz="1000" u="none" cap="none" strike="noStrike">
              <a:solidFill>
                <a:schemeClr val="lt1"/>
              </a:solidFill>
              <a:latin typeface="Arial"/>
              <a:ea typeface="Arial"/>
              <a:cs typeface="Arial"/>
              <a:sym typeface="Arial"/>
            </a:endParaRPr>
          </a:p>
        </p:txBody>
      </p:sp>
      <p:sp>
        <p:nvSpPr>
          <p:cNvPr id="2721" name="Google Shape;2721;p122"/>
          <p:cNvSpPr/>
          <p:nvPr/>
        </p:nvSpPr>
        <p:spPr>
          <a:xfrm>
            <a:off x="380676" y="2679750"/>
            <a:ext cx="6606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JAN</a:t>
            </a:r>
            <a:endParaRPr b="0" i="0" sz="1000" u="none" cap="none" strike="noStrike">
              <a:solidFill>
                <a:schemeClr val="lt1"/>
              </a:solidFill>
              <a:latin typeface="Arial"/>
              <a:ea typeface="Arial"/>
              <a:cs typeface="Arial"/>
              <a:sym typeface="Arial"/>
            </a:endParaRPr>
          </a:p>
        </p:txBody>
      </p:sp>
      <p:sp>
        <p:nvSpPr>
          <p:cNvPr id="2722" name="Google Shape;2722;p122"/>
          <p:cNvSpPr/>
          <p:nvPr/>
        </p:nvSpPr>
        <p:spPr>
          <a:xfrm>
            <a:off x="0" y="2679750"/>
            <a:ext cx="511500" cy="393600"/>
          </a:xfrm>
          <a:prstGeom prst="homePlate">
            <a:avLst>
              <a:gd fmla="val 32030" name="adj"/>
            </a:avLst>
          </a:prstGeom>
          <a:solidFill>
            <a:schemeClr val="lt2"/>
          </a:solidFill>
          <a:ln>
            <a:noFill/>
          </a:ln>
          <a:effectLst>
            <a:outerShdw blurRad="28575" rotWithShape="0" algn="bl" dist="9525">
              <a:srgbClr val="000000">
                <a:alpha val="2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cxnSp>
        <p:nvCxnSpPr>
          <p:cNvPr id="2723" name="Google Shape;2723;p122"/>
          <p:cNvCxnSpPr/>
          <p:nvPr/>
        </p:nvCxnSpPr>
        <p:spPr>
          <a:xfrm rot="10800000">
            <a:off x="617165" y="2205731"/>
            <a:ext cx="0" cy="498600"/>
          </a:xfrm>
          <a:prstGeom prst="straightConnector1">
            <a:avLst/>
          </a:prstGeom>
          <a:noFill/>
          <a:ln cap="flat" cmpd="sng" w="9525">
            <a:solidFill>
              <a:schemeClr val="lt2"/>
            </a:solidFill>
            <a:prstDash val="solid"/>
            <a:round/>
            <a:headEnd len="med" w="med" type="oval"/>
            <a:tailEnd len="med" w="med" type="oval"/>
          </a:ln>
        </p:spPr>
      </p:cxnSp>
      <p:sp>
        <p:nvSpPr>
          <p:cNvPr id="2724" name="Google Shape;2724;p122"/>
          <p:cNvSpPr txBox="1"/>
          <p:nvPr/>
        </p:nvSpPr>
        <p:spPr>
          <a:xfrm>
            <a:off x="584238" y="1651000"/>
            <a:ext cx="10029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Blue is the colour of the clear sky and the deep sea</a:t>
            </a:r>
            <a:endParaRPr b="0" i="0" sz="900" u="none" cap="none" strike="noStrike">
              <a:solidFill>
                <a:schemeClr val="dk2"/>
              </a:solidFill>
              <a:latin typeface="Arial"/>
              <a:ea typeface="Arial"/>
              <a:cs typeface="Arial"/>
              <a:sym typeface="Arial"/>
            </a:endParaRPr>
          </a:p>
        </p:txBody>
      </p:sp>
      <p:cxnSp>
        <p:nvCxnSpPr>
          <p:cNvPr id="2725" name="Google Shape;2725;p122"/>
          <p:cNvCxnSpPr/>
          <p:nvPr/>
        </p:nvCxnSpPr>
        <p:spPr>
          <a:xfrm rot="10800000">
            <a:off x="1677635" y="2205731"/>
            <a:ext cx="0" cy="498600"/>
          </a:xfrm>
          <a:prstGeom prst="straightConnector1">
            <a:avLst/>
          </a:prstGeom>
          <a:noFill/>
          <a:ln cap="flat" cmpd="sng" w="9525">
            <a:solidFill>
              <a:schemeClr val="lt2"/>
            </a:solidFill>
            <a:prstDash val="solid"/>
            <a:round/>
            <a:headEnd len="med" w="med" type="oval"/>
            <a:tailEnd len="med" w="med" type="oval"/>
          </a:ln>
        </p:spPr>
      </p:cxnSp>
      <p:sp>
        <p:nvSpPr>
          <p:cNvPr id="2726" name="Google Shape;2726;p122"/>
          <p:cNvSpPr txBox="1"/>
          <p:nvPr/>
        </p:nvSpPr>
        <p:spPr>
          <a:xfrm>
            <a:off x="1645918" y="1651000"/>
            <a:ext cx="10029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Red is the colour of danger and courage</a:t>
            </a:r>
            <a:endParaRPr b="0" i="0" sz="900" u="none" cap="none" strike="noStrike">
              <a:solidFill>
                <a:schemeClr val="dk2"/>
              </a:solidFill>
              <a:latin typeface="Arial"/>
              <a:ea typeface="Arial"/>
              <a:cs typeface="Arial"/>
              <a:sym typeface="Arial"/>
            </a:endParaRPr>
          </a:p>
        </p:txBody>
      </p:sp>
      <p:cxnSp>
        <p:nvCxnSpPr>
          <p:cNvPr id="2727" name="Google Shape;2727;p122"/>
          <p:cNvCxnSpPr/>
          <p:nvPr/>
        </p:nvCxnSpPr>
        <p:spPr>
          <a:xfrm rot="10800000">
            <a:off x="2738105" y="2205731"/>
            <a:ext cx="0" cy="498600"/>
          </a:xfrm>
          <a:prstGeom prst="straightConnector1">
            <a:avLst/>
          </a:prstGeom>
          <a:noFill/>
          <a:ln cap="flat" cmpd="sng" w="9525">
            <a:solidFill>
              <a:schemeClr val="lt2"/>
            </a:solidFill>
            <a:prstDash val="solid"/>
            <a:round/>
            <a:headEnd len="med" w="med" type="oval"/>
            <a:tailEnd len="med" w="med" type="oval"/>
          </a:ln>
        </p:spPr>
      </p:cxnSp>
      <p:sp>
        <p:nvSpPr>
          <p:cNvPr id="2728" name="Google Shape;2728;p122"/>
          <p:cNvSpPr txBox="1"/>
          <p:nvPr/>
        </p:nvSpPr>
        <p:spPr>
          <a:xfrm>
            <a:off x="2707597" y="1651000"/>
            <a:ext cx="10029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Black is the color of ebony and of outer space</a:t>
            </a:r>
            <a:endParaRPr b="0" i="0" sz="900" u="none" cap="none" strike="noStrike">
              <a:solidFill>
                <a:schemeClr val="dk2"/>
              </a:solidFill>
              <a:latin typeface="Arial"/>
              <a:ea typeface="Arial"/>
              <a:cs typeface="Arial"/>
              <a:sym typeface="Arial"/>
            </a:endParaRPr>
          </a:p>
        </p:txBody>
      </p:sp>
      <p:cxnSp>
        <p:nvCxnSpPr>
          <p:cNvPr id="2729" name="Google Shape;2729;p122"/>
          <p:cNvCxnSpPr/>
          <p:nvPr/>
        </p:nvCxnSpPr>
        <p:spPr>
          <a:xfrm rot="10800000">
            <a:off x="3798574" y="2205731"/>
            <a:ext cx="0" cy="498600"/>
          </a:xfrm>
          <a:prstGeom prst="straightConnector1">
            <a:avLst/>
          </a:prstGeom>
          <a:noFill/>
          <a:ln cap="flat" cmpd="sng" w="9525">
            <a:solidFill>
              <a:schemeClr val="lt2"/>
            </a:solidFill>
            <a:prstDash val="solid"/>
            <a:round/>
            <a:headEnd len="med" w="med" type="oval"/>
            <a:tailEnd len="med" w="med" type="oval"/>
          </a:ln>
        </p:spPr>
      </p:cxnSp>
      <p:sp>
        <p:nvSpPr>
          <p:cNvPr id="2730" name="Google Shape;2730;p122"/>
          <p:cNvSpPr txBox="1"/>
          <p:nvPr/>
        </p:nvSpPr>
        <p:spPr>
          <a:xfrm>
            <a:off x="3769277" y="1651000"/>
            <a:ext cx="10029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Yellow is the color of gold, butter and ripe lemons</a:t>
            </a:r>
            <a:endParaRPr b="0" i="0" sz="900" u="none" cap="none" strike="noStrike">
              <a:solidFill>
                <a:schemeClr val="dk2"/>
              </a:solidFill>
              <a:latin typeface="Arial"/>
              <a:ea typeface="Arial"/>
              <a:cs typeface="Arial"/>
              <a:sym typeface="Arial"/>
            </a:endParaRPr>
          </a:p>
        </p:txBody>
      </p:sp>
      <p:cxnSp>
        <p:nvCxnSpPr>
          <p:cNvPr id="2731" name="Google Shape;2731;p122"/>
          <p:cNvCxnSpPr/>
          <p:nvPr/>
        </p:nvCxnSpPr>
        <p:spPr>
          <a:xfrm rot="10800000">
            <a:off x="4859044" y="2205731"/>
            <a:ext cx="0" cy="498600"/>
          </a:xfrm>
          <a:prstGeom prst="straightConnector1">
            <a:avLst/>
          </a:prstGeom>
          <a:noFill/>
          <a:ln cap="flat" cmpd="sng" w="9525">
            <a:solidFill>
              <a:schemeClr val="lt2"/>
            </a:solidFill>
            <a:prstDash val="solid"/>
            <a:round/>
            <a:headEnd len="med" w="med" type="oval"/>
            <a:tailEnd len="med" w="med" type="oval"/>
          </a:ln>
        </p:spPr>
      </p:cxnSp>
      <p:sp>
        <p:nvSpPr>
          <p:cNvPr id="2732" name="Google Shape;2732;p122"/>
          <p:cNvSpPr txBox="1"/>
          <p:nvPr/>
        </p:nvSpPr>
        <p:spPr>
          <a:xfrm>
            <a:off x="4830956" y="1651000"/>
            <a:ext cx="10029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White is the color of milk and fresh snow</a:t>
            </a:r>
            <a:endParaRPr b="0" i="0" sz="900" u="none" cap="none" strike="noStrike">
              <a:solidFill>
                <a:schemeClr val="dk2"/>
              </a:solidFill>
              <a:latin typeface="Arial"/>
              <a:ea typeface="Arial"/>
              <a:cs typeface="Arial"/>
              <a:sym typeface="Arial"/>
            </a:endParaRPr>
          </a:p>
        </p:txBody>
      </p:sp>
      <p:cxnSp>
        <p:nvCxnSpPr>
          <p:cNvPr id="2733" name="Google Shape;2733;p122"/>
          <p:cNvCxnSpPr/>
          <p:nvPr/>
        </p:nvCxnSpPr>
        <p:spPr>
          <a:xfrm rot="10800000">
            <a:off x="5919514" y="2205731"/>
            <a:ext cx="0" cy="498600"/>
          </a:xfrm>
          <a:prstGeom prst="straightConnector1">
            <a:avLst/>
          </a:prstGeom>
          <a:noFill/>
          <a:ln cap="flat" cmpd="sng" w="9525">
            <a:solidFill>
              <a:schemeClr val="lt2"/>
            </a:solidFill>
            <a:prstDash val="solid"/>
            <a:round/>
            <a:headEnd len="med" w="med" type="oval"/>
            <a:tailEnd len="med" w="med" type="oval"/>
          </a:ln>
        </p:spPr>
      </p:cxnSp>
      <p:sp>
        <p:nvSpPr>
          <p:cNvPr id="2734" name="Google Shape;2734;p122"/>
          <p:cNvSpPr txBox="1"/>
          <p:nvPr/>
        </p:nvSpPr>
        <p:spPr>
          <a:xfrm>
            <a:off x="5892636" y="1651000"/>
            <a:ext cx="10029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Blue is the colour of the clear sky and the deep sea</a:t>
            </a:r>
            <a:endParaRPr b="0" i="0" sz="900" u="none" cap="none" strike="noStrike">
              <a:solidFill>
                <a:schemeClr val="dk2"/>
              </a:solidFill>
              <a:latin typeface="Arial"/>
              <a:ea typeface="Arial"/>
              <a:cs typeface="Arial"/>
              <a:sym typeface="Arial"/>
            </a:endParaRPr>
          </a:p>
        </p:txBody>
      </p:sp>
      <p:cxnSp>
        <p:nvCxnSpPr>
          <p:cNvPr id="2735" name="Google Shape;2735;p122"/>
          <p:cNvCxnSpPr/>
          <p:nvPr/>
        </p:nvCxnSpPr>
        <p:spPr>
          <a:xfrm rot="10800000">
            <a:off x="1155544" y="3048769"/>
            <a:ext cx="0" cy="498600"/>
          </a:xfrm>
          <a:prstGeom prst="straightConnector1">
            <a:avLst/>
          </a:prstGeom>
          <a:noFill/>
          <a:ln cap="flat" cmpd="sng" w="9525">
            <a:solidFill>
              <a:schemeClr val="lt2"/>
            </a:solidFill>
            <a:prstDash val="solid"/>
            <a:round/>
            <a:headEnd len="med" w="med" type="oval"/>
            <a:tailEnd len="med" w="med" type="oval"/>
          </a:ln>
        </p:spPr>
      </p:cxnSp>
      <p:sp>
        <p:nvSpPr>
          <p:cNvPr id="2736" name="Google Shape;2736;p122"/>
          <p:cNvSpPr txBox="1"/>
          <p:nvPr/>
        </p:nvSpPr>
        <p:spPr>
          <a:xfrm>
            <a:off x="1099247" y="3571950"/>
            <a:ext cx="10029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Yellow is the color of gold, butter and ripe lemons</a:t>
            </a:r>
            <a:endParaRPr b="0" i="0" sz="900" u="none" cap="none" strike="noStrike">
              <a:solidFill>
                <a:schemeClr val="dk2"/>
              </a:solidFill>
              <a:latin typeface="Arial"/>
              <a:ea typeface="Arial"/>
              <a:cs typeface="Arial"/>
              <a:sym typeface="Arial"/>
            </a:endParaRPr>
          </a:p>
        </p:txBody>
      </p:sp>
      <p:cxnSp>
        <p:nvCxnSpPr>
          <p:cNvPr id="2737" name="Google Shape;2737;p122"/>
          <p:cNvCxnSpPr/>
          <p:nvPr/>
        </p:nvCxnSpPr>
        <p:spPr>
          <a:xfrm rot="10800000">
            <a:off x="2216014" y="3048769"/>
            <a:ext cx="0" cy="498600"/>
          </a:xfrm>
          <a:prstGeom prst="straightConnector1">
            <a:avLst/>
          </a:prstGeom>
          <a:noFill/>
          <a:ln cap="flat" cmpd="sng" w="9525">
            <a:solidFill>
              <a:schemeClr val="lt2"/>
            </a:solidFill>
            <a:prstDash val="solid"/>
            <a:round/>
            <a:headEnd len="med" w="med" type="oval"/>
            <a:tailEnd len="med" w="med" type="oval"/>
          </a:ln>
        </p:spPr>
      </p:cxnSp>
      <p:sp>
        <p:nvSpPr>
          <p:cNvPr id="2738" name="Google Shape;2738;p122"/>
          <p:cNvSpPr txBox="1"/>
          <p:nvPr/>
        </p:nvSpPr>
        <p:spPr>
          <a:xfrm>
            <a:off x="2167070" y="3571950"/>
            <a:ext cx="10029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White is the color of milk and fresh snow</a:t>
            </a:r>
            <a:endParaRPr b="0" i="0" sz="900" u="none" cap="none" strike="noStrike">
              <a:solidFill>
                <a:schemeClr val="dk2"/>
              </a:solidFill>
              <a:latin typeface="Arial"/>
              <a:ea typeface="Arial"/>
              <a:cs typeface="Arial"/>
              <a:sym typeface="Arial"/>
            </a:endParaRPr>
          </a:p>
        </p:txBody>
      </p:sp>
      <p:cxnSp>
        <p:nvCxnSpPr>
          <p:cNvPr id="2739" name="Google Shape;2739;p122"/>
          <p:cNvCxnSpPr/>
          <p:nvPr/>
        </p:nvCxnSpPr>
        <p:spPr>
          <a:xfrm rot="10800000">
            <a:off x="3276484" y="3048769"/>
            <a:ext cx="0" cy="498600"/>
          </a:xfrm>
          <a:prstGeom prst="straightConnector1">
            <a:avLst/>
          </a:prstGeom>
          <a:noFill/>
          <a:ln cap="flat" cmpd="sng" w="9525">
            <a:solidFill>
              <a:schemeClr val="lt2"/>
            </a:solidFill>
            <a:prstDash val="solid"/>
            <a:round/>
            <a:headEnd len="med" w="med" type="oval"/>
            <a:tailEnd len="med" w="med" type="oval"/>
          </a:ln>
        </p:spPr>
      </p:cxnSp>
      <p:sp>
        <p:nvSpPr>
          <p:cNvPr id="2740" name="Google Shape;2740;p122"/>
          <p:cNvSpPr txBox="1"/>
          <p:nvPr/>
        </p:nvSpPr>
        <p:spPr>
          <a:xfrm>
            <a:off x="3234893" y="3571950"/>
            <a:ext cx="10029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Blue is the colour of the clear sky and the deep sea</a:t>
            </a:r>
            <a:endParaRPr b="0" i="0" sz="900" u="none" cap="none" strike="noStrike">
              <a:solidFill>
                <a:schemeClr val="dk2"/>
              </a:solidFill>
              <a:latin typeface="Arial"/>
              <a:ea typeface="Arial"/>
              <a:cs typeface="Arial"/>
              <a:sym typeface="Arial"/>
            </a:endParaRPr>
          </a:p>
        </p:txBody>
      </p:sp>
      <p:cxnSp>
        <p:nvCxnSpPr>
          <p:cNvPr id="2741" name="Google Shape;2741;p122"/>
          <p:cNvCxnSpPr/>
          <p:nvPr/>
        </p:nvCxnSpPr>
        <p:spPr>
          <a:xfrm rot="10800000">
            <a:off x="4336954" y="3048769"/>
            <a:ext cx="0" cy="498600"/>
          </a:xfrm>
          <a:prstGeom prst="straightConnector1">
            <a:avLst/>
          </a:prstGeom>
          <a:noFill/>
          <a:ln cap="flat" cmpd="sng" w="9525">
            <a:solidFill>
              <a:schemeClr val="lt2"/>
            </a:solidFill>
            <a:prstDash val="solid"/>
            <a:round/>
            <a:headEnd len="med" w="med" type="oval"/>
            <a:tailEnd len="med" w="med" type="oval"/>
          </a:ln>
        </p:spPr>
      </p:cxnSp>
      <p:sp>
        <p:nvSpPr>
          <p:cNvPr id="2742" name="Google Shape;2742;p122"/>
          <p:cNvSpPr txBox="1"/>
          <p:nvPr/>
        </p:nvSpPr>
        <p:spPr>
          <a:xfrm>
            <a:off x="4302716" y="3571950"/>
            <a:ext cx="10029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Red is the colour of danger and courage</a:t>
            </a:r>
            <a:endParaRPr b="0" i="0" sz="900" u="none" cap="none" strike="noStrike">
              <a:solidFill>
                <a:schemeClr val="dk2"/>
              </a:solidFill>
              <a:latin typeface="Arial"/>
              <a:ea typeface="Arial"/>
              <a:cs typeface="Arial"/>
              <a:sym typeface="Arial"/>
            </a:endParaRPr>
          </a:p>
        </p:txBody>
      </p:sp>
      <p:cxnSp>
        <p:nvCxnSpPr>
          <p:cNvPr id="2743" name="Google Shape;2743;p122"/>
          <p:cNvCxnSpPr/>
          <p:nvPr/>
        </p:nvCxnSpPr>
        <p:spPr>
          <a:xfrm rot="10800000">
            <a:off x="5397424" y="3048769"/>
            <a:ext cx="0" cy="498600"/>
          </a:xfrm>
          <a:prstGeom prst="straightConnector1">
            <a:avLst/>
          </a:prstGeom>
          <a:noFill/>
          <a:ln cap="flat" cmpd="sng" w="9525">
            <a:solidFill>
              <a:schemeClr val="lt2"/>
            </a:solidFill>
            <a:prstDash val="solid"/>
            <a:round/>
            <a:headEnd len="med" w="med" type="oval"/>
            <a:tailEnd len="med" w="med" type="oval"/>
          </a:ln>
        </p:spPr>
      </p:cxnSp>
      <p:sp>
        <p:nvSpPr>
          <p:cNvPr id="2744" name="Google Shape;2744;p122"/>
          <p:cNvSpPr txBox="1"/>
          <p:nvPr/>
        </p:nvSpPr>
        <p:spPr>
          <a:xfrm>
            <a:off x="5370539" y="3571950"/>
            <a:ext cx="10029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Black is the color of ebony and of outer space</a:t>
            </a:r>
            <a:endParaRPr b="0" i="0" sz="900" u="none" cap="none" strike="noStrike">
              <a:solidFill>
                <a:schemeClr val="dk2"/>
              </a:solidFill>
              <a:latin typeface="Arial"/>
              <a:ea typeface="Arial"/>
              <a:cs typeface="Arial"/>
              <a:sym typeface="Arial"/>
            </a:endParaRPr>
          </a:p>
        </p:txBody>
      </p:sp>
      <p:cxnSp>
        <p:nvCxnSpPr>
          <p:cNvPr id="2745" name="Google Shape;2745;p122"/>
          <p:cNvCxnSpPr/>
          <p:nvPr/>
        </p:nvCxnSpPr>
        <p:spPr>
          <a:xfrm rot="10800000">
            <a:off x="6457894" y="3048769"/>
            <a:ext cx="0" cy="498600"/>
          </a:xfrm>
          <a:prstGeom prst="straightConnector1">
            <a:avLst/>
          </a:prstGeom>
          <a:noFill/>
          <a:ln cap="flat" cmpd="sng" w="9525">
            <a:solidFill>
              <a:schemeClr val="lt2"/>
            </a:solidFill>
            <a:prstDash val="solid"/>
            <a:round/>
            <a:headEnd len="med" w="med" type="oval"/>
            <a:tailEnd len="med" w="med" type="oval"/>
          </a:ln>
        </p:spPr>
      </p:cxnSp>
      <p:sp>
        <p:nvSpPr>
          <p:cNvPr id="2746" name="Google Shape;2746;p122"/>
          <p:cNvSpPr txBox="1"/>
          <p:nvPr/>
        </p:nvSpPr>
        <p:spPr>
          <a:xfrm>
            <a:off x="6427563" y="3571950"/>
            <a:ext cx="8304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Yellow is the color of gold, butter and ripe lemons</a:t>
            </a:r>
            <a:endParaRPr b="0" i="0" sz="90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24"/>
          <p:cNvSpPr txBox="1"/>
          <p:nvPr>
            <p:ph idx="4294967295" type="title"/>
          </p:nvPr>
        </p:nvSpPr>
        <p:spPr>
          <a:xfrm>
            <a:off x="2306400" y="204525"/>
            <a:ext cx="4712700" cy="941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400"/>
              <a:t>Une entreprise...</a:t>
            </a:r>
            <a:endParaRPr sz="4400"/>
          </a:p>
        </p:txBody>
      </p:sp>
      <p:sp>
        <p:nvSpPr>
          <p:cNvPr id="1751" name="Google Shape;1751;p24"/>
          <p:cNvSpPr txBox="1"/>
          <p:nvPr>
            <p:ph idx="4294967295" type="body"/>
          </p:nvPr>
        </p:nvSpPr>
        <p:spPr>
          <a:xfrm>
            <a:off x="2690575" y="1442496"/>
            <a:ext cx="4331370" cy="2258508"/>
          </a:xfrm>
          <a:prstGeom prst="rect">
            <a:avLst/>
          </a:prstGeom>
          <a:noFill/>
          <a:ln>
            <a:noFill/>
          </a:ln>
        </p:spPr>
        <p:txBody>
          <a:bodyPr anchorCtr="0" anchor="t" bIns="0" lIns="0" spcFirstLastPara="1" rIns="0" wrap="square" tIns="0">
            <a:noAutofit/>
          </a:bodyPr>
          <a:lstStyle/>
          <a:p>
            <a:pPr indent="0" lvl="0" marL="0" rtl="0" algn="l">
              <a:lnSpc>
                <a:spcPct val="107000"/>
              </a:lnSpc>
              <a:spcBef>
                <a:spcPts val="0"/>
              </a:spcBef>
              <a:spcAft>
                <a:spcPts val="0"/>
              </a:spcAft>
              <a:buSzPts val="1600"/>
              <a:buNone/>
            </a:pPr>
            <a:r>
              <a:rPr lang="en-US" sz="2100">
                <a:solidFill>
                  <a:srgbClr val="202124"/>
                </a:solidFill>
                <a:highlight>
                  <a:schemeClr val="lt1"/>
                </a:highlight>
              </a:rPr>
              <a:t>…elle comporte un certain risque en échange de bénéfices qui sont réinvestis dans l'entreprise.</a:t>
            </a:r>
            <a:endParaRPr sz="2100">
              <a:solidFill>
                <a:srgbClr val="202124"/>
              </a:solidFill>
              <a:highlight>
                <a:schemeClr val="lt1"/>
              </a:highlight>
            </a:endParaRPr>
          </a:p>
          <a:p>
            <a:pPr indent="0" lvl="0" marL="0" rtl="0" algn="l">
              <a:lnSpc>
                <a:spcPct val="107000"/>
              </a:lnSpc>
              <a:spcBef>
                <a:spcPts val="0"/>
              </a:spcBef>
              <a:spcAft>
                <a:spcPts val="0"/>
              </a:spcAft>
              <a:buSzPts val="1600"/>
              <a:buNone/>
            </a:pPr>
            <a:r>
              <a:t/>
            </a:r>
            <a:endParaRPr sz="2100">
              <a:solidFill>
                <a:srgbClr val="202124"/>
              </a:solidFill>
              <a:highlight>
                <a:schemeClr val="lt1"/>
              </a:highlight>
            </a:endParaRPr>
          </a:p>
          <a:p>
            <a:pPr indent="0" lvl="0" marL="0" marR="38100" rtl="0" algn="l">
              <a:lnSpc>
                <a:spcPct val="128571"/>
              </a:lnSpc>
              <a:spcBef>
                <a:spcPts val="0"/>
              </a:spcBef>
              <a:spcAft>
                <a:spcPts val="0"/>
              </a:spcAft>
              <a:buNone/>
            </a:pPr>
            <a:r>
              <a:rPr lang="en-US" sz="2100">
                <a:solidFill>
                  <a:srgbClr val="202124"/>
                </a:solidFill>
                <a:highlight>
                  <a:schemeClr val="lt1"/>
                </a:highlight>
              </a:rPr>
              <a:t>Dans le cas d'un organisme à but non lucratif, la plupart des bénéfices iront à la cause, afin de collecter des fonds ou d'apporter un changement.</a:t>
            </a:r>
            <a:endParaRPr sz="2100">
              <a:solidFill>
                <a:srgbClr val="202124"/>
              </a:solidFill>
              <a:highlight>
                <a:schemeClr val="lt1"/>
              </a:highlight>
            </a:endParaRPr>
          </a:p>
          <a:p>
            <a:pPr indent="0" lvl="0" marL="0" rtl="0" algn="l">
              <a:lnSpc>
                <a:spcPct val="107000"/>
              </a:lnSpc>
              <a:spcBef>
                <a:spcPts val="0"/>
              </a:spcBef>
              <a:spcAft>
                <a:spcPts val="0"/>
              </a:spcAft>
              <a:buSzPts val="1600"/>
              <a:buNone/>
            </a:pPr>
            <a:r>
              <a:t/>
            </a:r>
            <a:endParaRPr/>
          </a:p>
          <a:p>
            <a:pPr indent="0" lvl="0" marL="0" rtl="0" algn="l">
              <a:lnSpc>
                <a:spcPct val="115000"/>
              </a:lnSpc>
              <a:spcBef>
                <a:spcPts val="0"/>
              </a:spcBef>
              <a:spcAft>
                <a:spcPts val="800"/>
              </a:spcAft>
              <a:buSzPts val="2400"/>
              <a:buNone/>
            </a:pPr>
            <a:r>
              <a:t/>
            </a:r>
            <a:endParaRPr sz="2200"/>
          </a:p>
        </p:txBody>
      </p:sp>
      <p:sp>
        <p:nvSpPr>
          <p:cNvPr id="1752" name="Google Shape;1752;p2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descr="Top 10 startups by valuation in the world right now - Verdict" id="1753" name="Google Shape;1753;p24"/>
          <p:cNvPicPr preferRelativeResize="0"/>
          <p:nvPr/>
        </p:nvPicPr>
        <p:blipFill rotWithShape="1">
          <a:blip r:embed="rId3">
            <a:alphaModFix/>
          </a:blip>
          <a:srcRect b="0" l="0" r="28422" t="0"/>
          <a:stretch/>
        </p:blipFill>
        <p:spPr>
          <a:xfrm>
            <a:off x="-1" y="1294054"/>
            <a:ext cx="2586789" cy="2624030"/>
          </a:xfrm>
          <a:prstGeom prst="ellipse">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50" name="Shape 2750"/>
        <p:cNvGrpSpPr/>
        <p:nvPr/>
      </p:nvGrpSpPr>
      <p:grpSpPr>
        <a:xfrm>
          <a:off x="0" y="0"/>
          <a:ext cx="0" cy="0"/>
          <a:chOff x="0" y="0"/>
          <a:chExt cx="0" cy="0"/>
        </a:xfrm>
      </p:grpSpPr>
      <p:sp>
        <p:nvSpPr>
          <p:cNvPr id="2751" name="Google Shape;2751;p123"/>
          <p:cNvSpPr txBox="1"/>
          <p:nvPr>
            <p:ph idx="4294967295"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Carte</a:t>
            </a:r>
            <a:endParaRPr/>
          </a:p>
        </p:txBody>
      </p:sp>
      <p:sp>
        <p:nvSpPr>
          <p:cNvPr id="2752" name="Google Shape;2752;p12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753" name="Google Shape;2753;p123"/>
          <p:cNvSpPr/>
          <p:nvPr/>
        </p:nvSpPr>
        <p:spPr>
          <a:xfrm>
            <a:off x="0" y="2371028"/>
            <a:ext cx="9144000" cy="1011044"/>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54" name="Google Shape;2754;p123"/>
          <p:cNvSpPr/>
          <p:nvPr/>
        </p:nvSpPr>
        <p:spPr>
          <a:xfrm>
            <a:off x="0" y="2371028"/>
            <a:ext cx="9144000" cy="1011044"/>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755" name="Google Shape;2755;p123"/>
          <p:cNvGrpSpPr/>
          <p:nvPr/>
        </p:nvGrpSpPr>
        <p:grpSpPr>
          <a:xfrm>
            <a:off x="1786339" y="1703401"/>
            <a:ext cx="473400" cy="473400"/>
            <a:chOff x="1786339" y="1703401"/>
            <a:chExt cx="473400" cy="473400"/>
          </a:xfrm>
        </p:grpSpPr>
        <p:sp>
          <p:nvSpPr>
            <p:cNvPr id="2756" name="Google Shape;2756;p123"/>
            <p:cNvSpPr/>
            <p:nvPr/>
          </p:nvSpPr>
          <p:spPr>
            <a:xfrm rot="8100000">
              <a:off x="1855666"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57" name="Google Shape;2757;p123"/>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1</a:t>
              </a:r>
              <a:endParaRPr b="0" i="0" sz="600" u="none" cap="none" strike="noStrike">
                <a:solidFill>
                  <a:schemeClr val="dk1"/>
                </a:solidFill>
                <a:latin typeface="Arial"/>
                <a:ea typeface="Arial"/>
                <a:cs typeface="Arial"/>
                <a:sym typeface="Arial"/>
              </a:endParaRPr>
            </a:p>
          </p:txBody>
        </p:sp>
      </p:grpSp>
      <p:grpSp>
        <p:nvGrpSpPr>
          <p:cNvPr id="2758" name="Google Shape;2758;p123"/>
          <p:cNvGrpSpPr/>
          <p:nvPr/>
        </p:nvGrpSpPr>
        <p:grpSpPr>
          <a:xfrm>
            <a:off x="3814414" y="1703401"/>
            <a:ext cx="473400" cy="473400"/>
            <a:chOff x="3814414" y="1703401"/>
            <a:chExt cx="473400" cy="473400"/>
          </a:xfrm>
        </p:grpSpPr>
        <p:sp>
          <p:nvSpPr>
            <p:cNvPr id="2759" name="Google Shape;2759;p123"/>
            <p:cNvSpPr/>
            <p:nvPr/>
          </p:nvSpPr>
          <p:spPr>
            <a:xfrm rot="8100000">
              <a:off x="3883741"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60" name="Google Shape;2760;p123"/>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3</a:t>
              </a:r>
              <a:endParaRPr b="0" i="0" sz="600" u="none" cap="none" strike="noStrike">
                <a:solidFill>
                  <a:schemeClr val="dk1"/>
                </a:solidFill>
                <a:latin typeface="Arial"/>
                <a:ea typeface="Arial"/>
                <a:cs typeface="Arial"/>
                <a:sym typeface="Arial"/>
              </a:endParaRPr>
            </a:p>
          </p:txBody>
        </p:sp>
      </p:grpSp>
      <p:grpSp>
        <p:nvGrpSpPr>
          <p:cNvPr id="2761" name="Google Shape;2761;p123"/>
          <p:cNvGrpSpPr/>
          <p:nvPr/>
        </p:nvGrpSpPr>
        <p:grpSpPr>
          <a:xfrm>
            <a:off x="5842489" y="1703401"/>
            <a:ext cx="473400" cy="473400"/>
            <a:chOff x="5842489" y="1703401"/>
            <a:chExt cx="473400" cy="473400"/>
          </a:xfrm>
        </p:grpSpPr>
        <p:sp>
          <p:nvSpPr>
            <p:cNvPr id="2762" name="Google Shape;2762;p123"/>
            <p:cNvSpPr/>
            <p:nvPr/>
          </p:nvSpPr>
          <p:spPr>
            <a:xfrm rot="8100000">
              <a:off x="5911816"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63" name="Google Shape;2763;p123"/>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5</a:t>
              </a:r>
              <a:endParaRPr b="0" i="0" sz="600" u="none" cap="none" strike="noStrike">
                <a:solidFill>
                  <a:schemeClr val="dk1"/>
                </a:solidFill>
                <a:latin typeface="Arial"/>
                <a:ea typeface="Arial"/>
                <a:cs typeface="Arial"/>
                <a:sym typeface="Arial"/>
              </a:endParaRPr>
            </a:p>
          </p:txBody>
        </p:sp>
      </p:grpSp>
      <p:grpSp>
        <p:nvGrpSpPr>
          <p:cNvPr id="2764" name="Google Shape;2764;p123"/>
          <p:cNvGrpSpPr/>
          <p:nvPr/>
        </p:nvGrpSpPr>
        <p:grpSpPr>
          <a:xfrm>
            <a:off x="6880814" y="3576300"/>
            <a:ext cx="473400" cy="473400"/>
            <a:chOff x="6880814" y="3576300"/>
            <a:chExt cx="473400" cy="473400"/>
          </a:xfrm>
        </p:grpSpPr>
        <p:sp>
          <p:nvSpPr>
            <p:cNvPr id="2765" name="Google Shape;2765;p123"/>
            <p:cNvSpPr/>
            <p:nvPr/>
          </p:nvSpPr>
          <p:spPr>
            <a:xfrm rot="-2700000">
              <a:off x="6950142" y="36456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66" name="Google Shape;2766;p123"/>
            <p:cNvSpPr/>
            <p:nvPr/>
          </p:nvSpPr>
          <p:spPr>
            <a:xfrm flipH="1">
              <a:off x="705046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6</a:t>
              </a:r>
              <a:endParaRPr b="0" i="0" sz="600" u="none" cap="none" strike="noStrike">
                <a:solidFill>
                  <a:schemeClr val="dk1"/>
                </a:solidFill>
                <a:latin typeface="Arial"/>
                <a:ea typeface="Arial"/>
                <a:cs typeface="Arial"/>
                <a:sym typeface="Arial"/>
              </a:endParaRPr>
            </a:p>
          </p:txBody>
        </p:sp>
      </p:grpSp>
      <p:grpSp>
        <p:nvGrpSpPr>
          <p:cNvPr id="2767" name="Google Shape;2767;p123"/>
          <p:cNvGrpSpPr/>
          <p:nvPr/>
        </p:nvGrpSpPr>
        <p:grpSpPr>
          <a:xfrm>
            <a:off x="4852739" y="3576300"/>
            <a:ext cx="473400" cy="473400"/>
            <a:chOff x="4852739" y="3576300"/>
            <a:chExt cx="473400" cy="473400"/>
          </a:xfrm>
        </p:grpSpPr>
        <p:sp>
          <p:nvSpPr>
            <p:cNvPr id="2768" name="Google Shape;2768;p123"/>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69" name="Google Shape;2769;p123"/>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4</a:t>
              </a:r>
              <a:endParaRPr b="0" i="0" sz="600" u="none" cap="none" strike="noStrike">
                <a:solidFill>
                  <a:schemeClr val="dk1"/>
                </a:solidFill>
                <a:latin typeface="Arial"/>
                <a:ea typeface="Arial"/>
                <a:cs typeface="Arial"/>
                <a:sym typeface="Arial"/>
              </a:endParaRPr>
            </a:p>
          </p:txBody>
        </p:sp>
      </p:grpSp>
      <p:grpSp>
        <p:nvGrpSpPr>
          <p:cNvPr id="2770" name="Google Shape;2770;p123"/>
          <p:cNvGrpSpPr/>
          <p:nvPr/>
        </p:nvGrpSpPr>
        <p:grpSpPr>
          <a:xfrm>
            <a:off x="2824664" y="3576300"/>
            <a:ext cx="473400" cy="473400"/>
            <a:chOff x="2824664" y="3576300"/>
            <a:chExt cx="473400" cy="473400"/>
          </a:xfrm>
        </p:grpSpPr>
        <p:sp>
          <p:nvSpPr>
            <p:cNvPr id="2771" name="Google Shape;2771;p123"/>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72" name="Google Shape;2772;p123"/>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2</a:t>
              </a:r>
              <a:endParaRPr b="0" i="0" sz="600" u="none" cap="none" strike="noStrike">
                <a:solidFill>
                  <a:schemeClr val="dk1"/>
                </a:solidFill>
                <a:latin typeface="Arial"/>
                <a:ea typeface="Arial"/>
                <a:cs typeface="Arial"/>
                <a:sym typeface="Arial"/>
              </a:endParaRPr>
            </a:p>
          </p:txBody>
        </p:sp>
      </p:grpSp>
      <p:sp>
        <p:nvSpPr>
          <p:cNvPr id="2773" name="Google Shape;2773;p123"/>
          <p:cNvSpPr txBox="1"/>
          <p:nvPr/>
        </p:nvSpPr>
        <p:spPr>
          <a:xfrm>
            <a:off x="137985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Blue is the colour of the clear sky and the deep sea</a:t>
            </a:r>
            <a:endParaRPr b="0" i="0" sz="900" u="none" cap="none" strike="noStrike">
              <a:solidFill>
                <a:schemeClr val="dk1"/>
              </a:solidFill>
              <a:latin typeface="Arial"/>
              <a:ea typeface="Arial"/>
              <a:cs typeface="Arial"/>
              <a:sym typeface="Arial"/>
            </a:endParaRPr>
          </a:p>
        </p:txBody>
      </p:sp>
      <p:sp>
        <p:nvSpPr>
          <p:cNvPr id="2774" name="Google Shape;2774;p123"/>
          <p:cNvSpPr txBox="1"/>
          <p:nvPr/>
        </p:nvSpPr>
        <p:spPr>
          <a:xfrm>
            <a:off x="3377205"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Red is the colour of danger and courage</a:t>
            </a:r>
            <a:endParaRPr b="0" i="0" sz="900" u="none" cap="none" strike="noStrike">
              <a:solidFill>
                <a:schemeClr val="dk1"/>
              </a:solidFill>
              <a:latin typeface="Arial"/>
              <a:ea typeface="Arial"/>
              <a:cs typeface="Arial"/>
              <a:sym typeface="Arial"/>
            </a:endParaRPr>
          </a:p>
        </p:txBody>
      </p:sp>
      <p:sp>
        <p:nvSpPr>
          <p:cNvPr id="2775" name="Google Shape;2775;p123"/>
          <p:cNvSpPr txBox="1"/>
          <p:nvPr/>
        </p:nvSpPr>
        <p:spPr>
          <a:xfrm>
            <a:off x="543601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Black is the color of ebony and of outer space</a:t>
            </a:r>
            <a:endParaRPr b="0" i="0" sz="900" u="none" cap="none" strike="noStrike">
              <a:solidFill>
                <a:schemeClr val="dk1"/>
              </a:solidFill>
              <a:latin typeface="Arial"/>
              <a:ea typeface="Arial"/>
              <a:cs typeface="Arial"/>
              <a:sym typeface="Arial"/>
            </a:endParaRPr>
          </a:p>
        </p:txBody>
      </p:sp>
      <p:sp>
        <p:nvSpPr>
          <p:cNvPr id="2776" name="Google Shape;2776;p123"/>
          <p:cNvSpPr txBox="1"/>
          <p:nvPr/>
        </p:nvSpPr>
        <p:spPr>
          <a:xfrm>
            <a:off x="241817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Yellow is the color of gold, butter and ripe lemons</a:t>
            </a:r>
            <a:endParaRPr b="0" i="0" sz="900" u="none" cap="none" strike="noStrike">
              <a:solidFill>
                <a:schemeClr val="dk1"/>
              </a:solidFill>
              <a:latin typeface="Arial"/>
              <a:ea typeface="Arial"/>
              <a:cs typeface="Arial"/>
              <a:sym typeface="Arial"/>
            </a:endParaRPr>
          </a:p>
        </p:txBody>
      </p:sp>
      <p:sp>
        <p:nvSpPr>
          <p:cNvPr id="2777" name="Google Shape;2777;p123"/>
          <p:cNvSpPr txBox="1"/>
          <p:nvPr/>
        </p:nvSpPr>
        <p:spPr>
          <a:xfrm>
            <a:off x="444625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White is the color of milk and fresh snow</a:t>
            </a:r>
            <a:endParaRPr b="0" i="0" sz="900" u="none" cap="none" strike="noStrike">
              <a:solidFill>
                <a:schemeClr val="dk1"/>
              </a:solidFill>
              <a:latin typeface="Arial"/>
              <a:ea typeface="Arial"/>
              <a:cs typeface="Arial"/>
              <a:sym typeface="Arial"/>
            </a:endParaRPr>
          </a:p>
        </p:txBody>
      </p:sp>
      <p:sp>
        <p:nvSpPr>
          <p:cNvPr id="2778" name="Google Shape;2778;p123"/>
          <p:cNvSpPr txBox="1"/>
          <p:nvPr/>
        </p:nvSpPr>
        <p:spPr>
          <a:xfrm>
            <a:off x="647433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Blue is the colour of the clear sky and the deep sea</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2" name="Shape 2782"/>
        <p:cNvGrpSpPr/>
        <p:nvPr/>
      </p:nvGrpSpPr>
      <p:grpSpPr>
        <a:xfrm>
          <a:off x="0" y="0"/>
          <a:ext cx="0" cy="0"/>
          <a:chOff x="0" y="0"/>
          <a:chExt cx="0" cy="0"/>
        </a:xfrm>
      </p:grpSpPr>
      <p:sp>
        <p:nvSpPr>
          <p:cNvPr id="2783" name="Google Shape;2783;p124"/>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Diagramme de Gantt</a:t>
            </a:r>
            <a:endParaRPr/>
          </a:p>
        </p:txBody>
      </p:sp>
      <p:sp>
        <p:nvSpPr>
          <p:cNvPr id="2784" name="Google Shape;2784;p12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aphicFrame>
        <p:nvGraphicFramePr>
          <p:cNvPr id="2785" name="Google Shape;2785;p124"/>
          <p:cNvGraphicFramePr/>
          <p:nvPr/>
        </p:nvGraphicFramePr>
        <p:xfrm>
          <a:off x="702875" y="1488281"/>
          <a:ext cx="3000000" cy="3000000"/>
        </p:xfrm>
        <a:graphic>
          <a:graphicData uri="http://schemas.openxmlformats.org/drawingml/2006/table">
            <a:tbl>
              <a:tblPr>
                <a:noFill/>
                <a:tableStyleId>{4B0FBC35-3B30-4A05-93CD-937AD9DAC495}</a:tableStyleId>
              </a:tblPr>
              <a:tblGrid>
                <a:gridCol w="983475"/>
                <a:gridCol w="382850"/>
                <a:gridCol w="382850"/>
                <a:gridCol w="382850"/>
                <a:gridCol w="382850"/>
                <a:gridCol w="382850"/>
                <a:gridCol w="382850"/>
                <a:gridCol w="382850"/>
                <a:gridCol w="382850"/>
                <a:gridCol w="382850"/>
                <a:gridCol w="382850"/>
                <a:gridCol w="382850"/>
                <a:gridCol w="382850"/>
                <a:gridCol w="382850"/>
                <a:gridCol w="382850"/>
              </a:tblGrid>
              <a:tr h="3197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gridSpan="7">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dk2"/>
                          </a:solidFill>
                          <a:latin typeface="Arial"/>
                          <a:ea typeface="Arial"/>
                          <a:cs typeface="Arial"/>
                          <a:sym typeface="Arial"/>
                        </a:rPr>
                        <a:t>Week 1</a:t>
                      </a:r>
                      <a:endParaRPr b="1"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c hMerge="1"/>
                <a:tc hMerge="1"/>
                <a:tc gridSpan="7">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dk2"/>
                          </a:solidFill>
                          <a:latin typeface="Arial"/>
                          <a:ea typeface="Arial"/>
                          <a:cs typeface="Arial"/>
                          <a:sym typeface="Arial"/>
                        </a:rPr>
                        <a:t>Week 2</a:t>
                      </a:r>
                      <a:endParaRPr b="1"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c hMerge="1"/>
                <a:tc hMerge="1"/>
              </a:tr>
              <a:tr h="3197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1</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2</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3</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4</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5</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6</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7</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8</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9</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10</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11</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12</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13</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14</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319775">
                <a:tc>
                  <a:txBody>
                    <a:bodyPr/>
                    <a:lstStyle/>
                    <a:p>
                      <a:pPr indent="0" lvl="0" marL="0" marR="0" rtl="0" algn="r">
                        <a:lnSpc>
                          <a:spcPct val="100000"/>
                        </a:lnSpc>
                        <a:spcBef>
                          <a:spcPts val="0"/>
                        </a:spcBef>
                        <a:spcAft>
                          <a:spcPts val="0"/>
                        </a:spcAft>
                        <a:buClr>
                          <a:srgbClr val="000000"/>
                        </a:buClr>
                        <a:buSzPts val="800"/>
                        <a:buFont typeface="Arial"/>
                        <a:buNone/>
                      </a:pPr>
                      <a:r>
                        <a:rPr lang="en-US" sz="800" u="none" cap="none" strike="noStrike">
                          <a:solidFill>
                            <a:schemeClr val="dk2"/>
                          </a:solidFill>
                          <a:latin typeface="Arial"/>
                          <a:ea typeface="Arial"/>
                          <a:cs typeface="Arial"/>
                          <a:sym typeface="Arial"/>
                        </a:rPr>
                        <a:t>Task 1</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marR="0" rtl="0" algn="r">
                        <a:lnSpc>
                          <a:spcPct val="100000"/>
                        </a:lnSpc>
                        <a:spcBef>
                          <a:spcPts val="0"/>
                        </a:spcBef>
                        <a:spcAft>
                          <a:spcPts val="0"/>
                        </a:spcAft>
                        <a:buClr>
                          <a:schemeClr val="dk1"/>
                        </a:buClr>
                        <a:buSzPts val="1100"/>
                        <a:buFont typeface="Arial"/>
                        <a:buNone/>
                      </a:pPr>
                      <a:r>
                        <a:rPr lang="en-US" sz="800" u="none" cap="none" strike="noStrike">
                          <a:solidFill>
                            <a:schemeClr val="dk2"/>
                          </a:solidFill>
                          <a:latin typeface="Arial"/>
                          <a:ea typeface="Arial"/>
                          <a:cs typeface="Arial"/>
                          <a:sym typeface="Arial"/>
                        </a:rPr>
                        <a:t>Task 2</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lt1"/>
                          </a:solidFill>
                          <a:latin typeface="Arial"/>
                          <a:ea typeface="Arial"/>
                          <a:cs typeface="Arial"/>
                          <a:sym typeface="Arial"/>
                        </a:rPr>
                        <a:t>◆</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19775">
                <a:tc>
                  <a:txBody>
                    <a:bodyPr/>
                    <a:lstStyle/>
                    <a:p>
                      <a:pPr indent="0" lvl="0" marL="0" marR="0" rtl="0" algn="r">
                        <a:lnSpc>
                          <a:spcPct val="100000"/>
                        </a:lnSpc>
                        <a:spcBef>
                          <a:spcPts val="0"/>
                        </a:spcBef>
                        <a:spcAft>
                          <a:spcPts val="0"/>
                        </a:spcAft>
                        <a:buClr>
                          <a:schemeClr val="dk1"/>
                        </a:buClr>
                        <a:buSzPts val="1100"/>
                        <a:buFont typeface="Arial"/>
                        <a:buNone/>
                      </a:pPr>
                      <a:r>
                        <a:rPr lang="en-US" sz="800" u="none" cap="none" strike="noStrike">
                          <a:solidFill>
                            <a:schemeClr val="dk2"/>
                          </a:solidFill>
                          <a:latin typeface="Arial"/>
                          <a:ea typeface="Arial"/>
                          <a:cs typeface="Arial"/>
                          <a:sym typeface="Arial"/>
                        </a:rPr>
                        <a:t>Task 3</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marR="0" rtl="0" algn="r">
                        <a:lnSpc>
                          <a:spcPct val="100000"/>
                        </a:lnSpc>
                        <a:spcBef>
                          <a:spcPts val="0"/>
                        </a:spcBef>
                        <a:spcAft>
                          <a:spcPts val="0"/>
                        </a:spcAft>
                        <a:buClr>
                          <a:schemeClr val="dk1"/>
                        </a:buClr>
                        <a:buSzPts val="1100"/>
                        <a:buFont typeface="Arial"/>
                        <a:buNone/>
                      </a:pPr>
                      <a:r>
                        <a:rPr lang="en-US" sz="800" u="none" cap="none" strike="noStrike">
                          <a:solidFill>
                            <a:schemeClr val="dk2"/>
                          </a:solidFill>
                          <a:latin typeface="Arial"/>
                          <a:ea typeface="Arial"/>
                          <a:cs typeface="Arial"/>
                          <a:sym typeface="Arial"/>
                        </a:rPr>
                        <a:t>Task 4</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lt1"/>
                          </a:solidFill>
                          <a:latin typeface="Arial"/>
                          <a:ea typeface="Arial"/>
                          <a:cs typeface="Arial"/>
                          <a:sym typeface="Arial"/>
                        </a:rPr>
                        <a:t>◆</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19775">
                <a:tc>
                  <a:txBody>
                    <a:bodyPr/>
                    <a:lstStyle/>
                    <a:p>
                      <a:pPr indent="0" lvl="0" marL="0" marR="0" rtl="0" algn="r">
                        <a:lnSpc>
                          <a:spcPct val="100000"/>
                        </a:lnSpc>
                        <a:spcBef>
                          <a:spcPts val="0"/>
                        </a:spcBef>
                        <a:spcAft>
                          <a:spcPts val="0"/>
                        </a:spcAft>
                        <a:buClr>
                          <a:schemeClr val="dk1"/>
                        </a:buClr>
                        <a:buSzPts val="1100"/>
                        <a:buFont typeface="Arial"/>
                        <a:buNone/>
                      </a:pPr>
                      <a:r>
                        <a:rPr lang="en-US" sz="800" u="none" cap="none" strike="noStrike">
                          <a:solidFill>
                            <a:schemeClr val="dk2"/>
                          </a:solidFill>
                          <a:latin typeface="Arial"/>
                          <a:ea typeface="Arial"/>
                          <a:cs typeface="Arial"/>
                          <a:sym typeface="Arial"/>
                        </a:rPr>
                        <a:t>Task 5</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lt1"/>
                          </a:solidFill>
                          <a:latin typeface="Arial"/>
                          <a:ea typeface="Arial"/>
                          <a:cs typeface="Arial"/>
                          <a:sym typeface="Arial"/>
                        </a:rPr>
                        <a:t>◆</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marR="0" rtl="0" algn="r">
                        <a:lnSpc>
                          <a:spcPct val="100000"/>
                        </a:lnSpc>
                        <a:spcBef>
                          <a:spcPts val="0"/>
                        </a:spcBef>
                        <a:spcAft>
                          <a:spcPts val="0"/>
                        </a:spcAft>
                        <a:buClr>
                          <a:schemeClr val="dk1"/>
                        </a:buClr>
                        <a:buSzPts val="1100"/>
                        <a:buFont typeface="Arial"/>
                        <a:buNone/>
                      </a:pPr>
                      <a:r>
                        <a:rPr lang="en-US" sz="800" u="none" cap="none" strike="noStrike">
                          <a:solidFill>
                            <a:schemeClr val="dk2"/>
                          </a:solidFill>
                          <a:latin typeface="Arial"/>
                          <a:ea typeface="Arial"/>
                          <a:cs typeface="Arial"/>
                          <a:sym typeface="Arial"/>
                        </a:rPr>
                        <a:t>Task 6</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319775">
                <a:tc>
                  <a:txBody>
                    <a:bodyPr/>
                    <a:lstStyle/>
                    <a:p>
                      <a:pPr indent="0" lvl="0" marL="0" marR="0" rtl="0" algn="r">
                        <a:lnSpc>
                          <a:spcPct val="100000"/>
                        </a:lnSpc>
                        <a:spcBef>
                          <a:spcPts val="0"/>
                        </a:spcBef>
                        <a:spcAft>
                          <a:spcPts val="0"/>
                        </a:spcAft>
                        <a:buClr>
                          <a:schemeClr val="dk1"/>
                        </a:buClr>
                        <a:buSzPts val="1100"/>
                        <a:buFont typeface="Arial"/>
                        <a:buNone/>
                      </a:pPr>
                      <a:r>
                        <a:rPr lang="en-US" sz="800" u="none" cap="none" strike="noStrike">
                          <a:solidFill>
                            <a:schemeClr val="dk2"/>
                          </a:solidFill>
                          <a:latin typeface="Arial"/>
                          <a:ea typeface="Arial"/>
                          <a:cs typeface="Arial"/>
                          <a:sym typeface="Arial"/>
                        </a:rPr>
                        <a:t>Task 7</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r>
              <a:tr h="319775">
                <a:tc>
                  <a:txBody>
                    <a:bodyPr/>
                    <a:lstStyle/>
                    <a:p>
                      <a:pPr indent="0" lvl="0" marL="0" marR="0" rtl="0" algn="r">
                        <a:lnSpc>
                          <a:spcPct val="100000"/>
                        </a:lnSpc>
                        <a:spcBef>
                          <a:spcPts val="0"/>
                        </a:spcBef>
                        <a:spcAft>
                          <a:spcPts val="0"/>
                        </a:spcAft>
                        <a:buClr>
                          <a:schemeClr val="dk1"/>
                        </a:buClr>
                        <a:buSzPts val="1100"/>
                        <a:buFont typeface="Arial"/>
                        <a:buNone/>
                      </a:pPr>
                      <a:r>
                        <a:rPr lang="en-US" sz="800" u="none" cap="none" strike="noStrike">
                          <a:solidFill>
                            <a:schemeClr val="dk2"/>
                          </a:solidFill>
                          <a:latin typeface="Arial"/>
                          <a:ea typeface="Arial"/>
                          <a:cs typeface="Arial"/>
                          <a:sym typeface="Arial"/>
                        </a:rPr>
                        <a:t>Task 8</a:t>
                      </a:r>
                      <a:endParaRPr sz="800" u="none" cap="none" strike="noStrike">
                        <a:solidFill>
                          <a:schemeClr val="dk2"/>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lt1"/>
                        </a:solidFill>
                        <a:latin typeface="Arial"/>
                        <a:ea typeface="Arial"/>
                        <a:cs typeface="Arial"/>
                        <a:sym typeface="Arial"/>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9" name="Shape 2789"/>
        <p:cNvGrpSpPr/>
        <p:nvPr/>
      </p:nvGrpSpPr>
      <p:grpSpPr>
        <a:xfrm>
          <a:off x="0" y="0"/>
          <a:ext cx="0" cy="0"/>
          <a:chOff x="0" y="0"/>
          <a:chExt cx="0" cy="0"/>
        </a:xfrm>
      </p:grpSpPr>
      <p:sp>
        <p:nvSpPr>
          <p:cNvPr id="2790" name="Google Shape;2790;p12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Analyse FFOM</a:t>
            </a:r>
            <a:endParaRPr/>
          </a:p>
        </p:txBody>
      </p:sp>
      <p:sp>
        <p:nvSpPr>
          <p:cNvPr id="2791" name="Google Shape;2791;p12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id="2792" name="Google Shape;2792;p125"/>
          <p:cNvPicPr preferRelativeResize="0"/>
          <p:nvPr/>
        </p:nvPicPr>
        <p:blipFill>
          <a:blip r:embed="rId3">
            <a:alphaModFix/>
          </a:blip>
          <a:stretch>
            <a:fillRect/>
          </a:stretch>
        </p:blipFill>
        <p:spPr>
          <a:xfrm>
            <a:off x="152400" y="1384625"/>
            <a:ext cx="5440125" cy="3606475"/>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6" name="Shape 2796"/>
        <p:cNvGrpSpPr/>
        <p:nvPr/>
      </p:nvGrpSpPr>
      <p:grpSpPr>
        <a:xfrm>
          <a:off x="0" y="0"/>
          <a:ext cx="0" cy="0"/>
          <a:chOff x="0" y="0"/>
          <a:chExt cx="0" cy="0"/>
        </a:xfrm>
      </p:grpSpPr>
      <p:sp>
        <p:nvSpPr>
          <p:cNvPr id="2797" name="Google Shape;2797;p126"/>
          <p:cNvSpPr txBox="1"/>
          <p:nvPr>
            <p:ph idx="4294967295" type="title"/>
          </p:nvPr>
        </p:nvSpPr>
        <p:spPr>
          <a:xfrm>
            <a:off x="262200" y="0"/>
            <a:ext cx="8619600" cy="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en-US" sz="1600"/>
              <a:t>Matrice d’affaires</a:t>
            </a:r>
            <a:endParaRPr sz="1600"/>
          </a:p>
        </p:txBody>
      </p:sp>
      <p:sp>
        <p:nvSpPr>
          <p:cNvPr id="2798" name="Google Shape;2798;p12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799" name="Google Shape;2799;p126"/>
          <p:cNvSpPr txBox="1"/>
          <p:nvPr/>
        </p:nvSpPr>
        <p:spPr>
          <a:xfrm>
            <a:off x="1986120" y="467025"/>
            <a:ext cx="1723800" cy="15945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lang="en-US" sz="900">
                <a:solidFill>
                  <a:schemeClr val="dk1"/>
                </a:solidFill>
              </a:rPr>
              <a:t>Activités</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800" u="none" cap="none" strike="noStrike">
              <a:solidFill>
                <a:schemeClr val="dk2"/>
              </a:solidFill>
              <a:latin typeface="Arial"/>
              <a:ea typeface="Arial"/>
              <a:cs typeface="Arial"/>
              <a:sym typeface="Arial"/>
            </a:endParaRPr>
          </a:p>
        </p:txBody>
      </p:sp>
      <p:sp>
        <p:nvSpPr>
          <p:cNvPr id="2800" name="Google Shape;2800;p126"/>
          <p:cNvSpPr txBox="1"/>
          <p:nvPr/>
        </p:nvSpPr>
        <p:spPr>
          <a:xfrm>
            <a:off x="1986120" y="2061694"/>
            <a:ext cx="1723800" cy="15945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lang="en-US" sz="900">
                <a:solidFill>
                  <a:schemeClr val="dk1"/>
                </a:solidFill>
              </a:rPr>
              <a:t>Ressources</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900" u="none" cap="none" strike="noStrike">
              <a:solidFill>
                <a:schemeClr val="dk1"/>
              </a:solidFill>
              <a:latin typeface="Arial"/>
              <a:ea typeface="Arial"/>
              <a:cs typeface="Arial"/>
              <a:sym typeface="Arial"/>
            </a:endParaRPr>
          </a:p>
        </p:txBody>
      </p:sp>
      <p:sp>
        <p:nvSpPr>
          <p:cNvPr id="2801" name="Google Shape;2801;p126"/>
          <p:cNvSpPr txBox="1"/>
          <p:nvPr/>
        </p:nvSpPr>
        <p:spPr>
          <a:xfrm>
            <a:off x="3710040" y="467025"/>
            <a:ext cx="1723800" cy="318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lang="en-US" sz="900">
                <a:solidFill>
                  <a:schemeClr val="dk1"/>
                </a:solidFill>
              </a:rPr>
              <a:t>Propositions</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900" u="none" cap="none" strike="noStrike">
              <a:solidFill>
                <a:schemeClr val="dk1"/>
              </a:solidFill>
              <a:latin typeface="Arial"/>
              <a:ea typeface="Arial"/>
              <a:cs typeface="Arial"/>
              <a:sym typeface="Arial"/>
            </a:endParaRPr>
          </a:p>
        </p:txBody>
      </p:sp>
      <p:sp>
        <p:nvSpPr>
          <p:cNvPr id="2802" name="Google Shape;2802;p126"/>
          <p:cNvSpPr txBox="1"/>
          <p:nvPr/>
        </p:nvSpPr>
        <p:spPr>
          <a:xfrm>
            <a:off x="5433959" y="467025"/>
            <a:ext cx="1723800" cy="15945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lang="en-US" sz="900">
                <a:solidFill>
                  <a:schemeClr val="dk1"/>
                </a:solidFill>
              </a:rPr>
              <a:t>Relation avec le client</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900" u="none" cap="none" strike="noStrike">
              <a:solidFill>
                <a:schemeClr val="dk1"/>
              </a:solidFill>
              <a:latin typeface="Arial"/>
              <a:ea typeface="Arial"/>
              <a:cs typeface="Arial"/>
              <a:sym typeface="Arial"/>
            </a:endParaRPr>
          </a:p>
        </p:txBody>
      </p:sp>
      <p:sp>
        <p:nvSpPr>
          <p:cNvPr id="2803" name="Google Shape;2803;p126"/>
          <p:cNvSpPr txBox="1"/>
          <p:nvPr/>
        </p:nvSpPr>
        <p:spPr>
          <a:xfrm>
            <a:off x="5433959" y="2061694"/>
            <a:ext cx="1723800" cy="15945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lang="en-US" sz="900">
                <a:solidFill>
                  <a:schemeClr val="dk1"/>
                </a:solidFill>
              </a:rPr>
              <a:t>Distributeurs</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900" u="none" cap="none" strike="noStrike">
              <a:solidFill>
                <a:schemeClr val="dk1"/>
              </a:solidFill>
              <a:latin typeface="Arial"/>
              <a:ea typeface="Arial"/>
              <a:cs typeface="Arial"/>
              <a:sym typeface="Arial"/>
            </a:endParaRPr>
          </a:p>
        </p:txBody>
      </p:sp>
      <p:sp>
        <p:nvSpPr>
          <p:cNvPr id="2804" name="Google Shape;2804;p126"/>
          <p:cNvSpPr txBox="1"/>
          <p:nvPr/>
        </p:nvSpPr>
        <p:spPr>
          <a:xfrm>
            <a:off x="7157879" y="467025"/>
            <a:ext cx="1723800" cy="318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Arial"/>
                <a:ea typeface="Arial"/>
                <a:cs typeface="Arial"/>
                <a:sym typeface="Arial"/>
              </a:rPr>
              <a:t>C</a:t>
            </a:r>
            <a:r>
              <a:rPr b="1" lang="en-US" sz="900">
                <a:solidFill>
                  <a:schemeClr val="dk1"/>
                </a:solidFill>
              </a:rPr>
              <a:t>lientèle cible</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900" u="none" cap="none" strike="noStrike">
              <a:solidFill>
                <a:schemeClr val="dk1"/>
              </a:solidFill>
              <a:latin typeface="Arial"/>
              <a:ea typeface="Arial"/>
              <a:cs typeface="Arial"/>
              <a:sym typeface="Arial"/>
            </a:endParaRPr>
          </a:p>
        </p:txBody>
      </p:sp>
      <p:sp>
        <p:nvSpPr>
          <p:cNvPr id="2805" name="Google Shape;2805;p126"/>
          <p:cNvSpPr txBox="1"/>
          <p:nvPr/>
        </p:nvSpPr>
        <p:spPr>
          <a:xfrm>
            <a:off x="262200" y="467025"/>
            <a:ext cx="1723800" cy="318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lang="en-US" sz="900">
                <a:solidFill>
                  <a:schemeClr val="dk1"/>
                </a:solidFill>
              </a:rPr>
              <a:t>Partenaires</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400"/>
              </a:spcAft>
              <a:buClr>
                <a:srgbClr val="000000"/>
              </a:buClr>
              <a:buSzPts val="800"/>
              <a:buFont typeface="Arial"/>
              <a:buNone/>
            </a:pPr>
            <a:r>
              <a:rPr lang="en-US" sz="800">
                <a:solidFill>
                  <a:schemeClr val="dk2"/>
                </a:solidFill>
              </a:rPr>
              <a:t>Insérer votre ino</a:t>
            </a:r>
            <a:endParaRPr b="1" i="0" sz="800" u="none" cap="none" strike="noStrike">
              <a:solidFill>
                <a:schemeClr val="dk2"/>
              </a:solidFill>
              <a:latin typeface="Arial"/>
              <a:ea typeface="Arial"/>
              <a:cs typeface="Arial"/>
              <a:sym typeface="Arial"/>
            </a:endParaRPr>
          </a:p>
        </p:txBody>
      </p:sp>
      <p:sp>
        <p:nvSpPr>
          <p:cNvPr id="2806" name="Google Shape;2806;p126"/>
          <p:cNvSpPr txBox="1"/>
          <p:nvPr/>
        </p:nvSpPr>
        <p:spPr>
          <a:xfrm>
            <a:off x="262200" y="3656363"/>
            <a:ext cx="4309800" cy="12351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Arial"/>
                <a:ea typeface="Arial"/>
                <a:cs typeface="Arial"/>
                <a:sym typeface="Arial"/>
              </a:rPr>
              <a:t>Co</a:t>
            </a:r>
            <a:r>
              <a:rPr b="1" lang="en-US" sz="900">
                <a:solidFill>
                  <a:schemeClr val="dk1"/>
                </a:solidFill>
              </a:rPr>
              <a:t>ût</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900" u="none" cap="none" strike="noStrike">
              <a:solidFill>
                <a:schemeClr val="dk1"/>
              </a:solidFill>
              <a:latin typeface="Arial"/>
              <a:ea typeface="Arial"/>
              <a:cs typeface="Arial"/>
              <a:sym typeface="Arial"/>
            </a:endParaRPr>
          </a:p>
        </p:txBody>
      </p:sp>
      <p:sp>
        <p:nvSpPr>
          <p:cNvPr id="2807" name="Google Shape;2807;p126"/>
          <p:cNvSpPr txBox="1"/>
          <p:nvPr/>
        </p:nvSpPr>
        <p:spPr>
          <a:xfrm>
            <a:off x="4571999" y="3656363"/>
            <a:ext cx="4309800" cy="12351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Arial"/>
                <a:ea typeface="Arial"/>
                <a:cs typeface="Arial"/>
                <a:sym typeface="Arial"/>
              </a:rPr>
              <a:t>Revenu</a:t>
            </a:r>
            <a:r>
              <a:rPr b="1" lang="en-US" sz="900">
                <a:solidFill>
                  <a:schemeClr val="dk1"/>
                </a:solidFill>
              </a:rPr>
              <a:t>s</a:t>
            </a:r>
            <a:endParaRPr b="1" i="0" sz="900" u="none" cap="none" strike="noStrike">
              <a:solidFill>
                <a:schemeClr val="dk1"/>
              </a:solidFill>
              <a:latin typeface="Arial"/>
              <a:ea typeface="Arial"/>
              <a:cs typeface="Arial"/>
              <a:sym typeface="Arial"/>
            </a:endParaRPr>
          </a:p>
          <a:p>
            <a:pPr indent="0" lvl="0" marL="0" rtl="0" algn="l">
              <a:spcBef>
                <a:spcPts val="400"/>
              </a:spcBef>
              <a:spcAft>
                <a:spcPts val="400"/>
              </a:spcAft>
              <a:buClr>
                <a:srgbClr val="000000"/>
              </a:buClr>
              <a:buSzPts val="800"/>
              <a:buFont typeface="Arial"/>
              <a:buNone/>
            </a:pPr>
            <a:r>
              <a:rPr lang="en-US" sz="800">
                <a:solidFill>
                  <a:schemeClr val="dk2"/>
                </a:solidFill>
              </a:rPr>
              <a:t>Insérer votre ino</a:t>
            </a:r>
            <a:endParaRPr b="1" i="0" sz="900" u="none" cap="none" strike="noStrike">
              <a:solidFill>
                <a:schemeClr val="dk1"/>
              </a:solidFill>
              <a:latin typeface="Arial"/>
              <a:ea typeface="Arial"/>
              <a:cs typeface="Arial"/>
              <a:sym typeface="Arial"/>
            </a:endParaRPr>
          </a:p>
        </p:txBody>
      </p:sp>
      <p:sp>
        <p:nvSpPr>
          <p:cNvPr id="2808" name="Google Shape;2808;p126"/>
          <p:cNvSpPr/>
          <p:nvPr/>
        </p:nvSpPr>
        <p:spPr>
          <a:xfrm>
            <a:off x="4297253" y="3732400"/>
            <a:ext cx="198541" cy="201044"/>
          </a:xfrm>
          <a:custGeom>
            <a:rect b="b" l="l" r="r" t="t"/>
            <a:pathLst>
              <a:path extrusionOk="0" h="17593" w="17374">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126"/>
          <p:cNvSpPr/>
          <p:nvPr/>
        </p:nvSpPr>
        <p:spPr>
          <a:xfrm>
            <a:off x="6884808" y="543222"/>
            <a:ext cx="196873" cy="174075"/>
          </a:xfrm>
          <a:custGeom>
            <a:rect b="b" l="l" r="r" t="t"/>
            <a:pathLst>
              <a:path extrusionOk="0" h="15233" w="17228">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p126"/>
          <p:cNvSpPr/>
          <p:nvPr/>
        </p:nvSpPr>
        <p:spPr>
          <a:xfrm>
            <a:off x="1718760" y="543289"/>
            <a:ext cx="191034" cy="191868"/>
          </a:xfrm>
          <a:custGeom>
            <a:rect b="b" l="l" r="r" t="t"/>
            <a:pathLst>
              <a:path extrusionOk="0" h="16790" w="16717">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126"/>
          <p:cNvSpPr/>
          <p:nvPr/>
        </p:nvSpPr>
        <p:spPr>
          <a:xfrm>
            <a:off x="8626235" y="543217"/>
            <a:ext cx="179355" cy="189925"/>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126"/>
          <p:cNvSpPr/>
          <p:nvPr/>
        </p:nvSpPr>
        <p:spPr>
          <a:xfrm>
            <a:off x="8598149" y="3732570"/>
            <a:ext cx="207443" cy="152946"/>
          </a:xfrm>
          <a:custGeom>
            <a:rect b="b" l="l" r="r" t="t"/>
            <a:pathLst>
              <a:path extrusionOk="0" h="13384" w="18153">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126"/>
          <p:cNvSpPr/>
          <p:nvPr/>
        </p:nvSpPr>
        <p:spPr>
          <a:xfrm>
            <a:off x="3443920" y="543312"/>
            <a:ext cx="189925" cy="190199"/>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126"/>
          <p:cNvSpPr/>
          <p:nvPr/>
        </p:nvSpPr>
        <p:spPr>
          <a:xfrm>
            <a:off x="5137800" y="543229"/>
            <a:ext cx="219945" cy="226904"/>
          </a:xfrm>
          <a:custGeom>
            <a:rect b="b" l="l" r="r" t="t"/>
            <a:pathLst>
              <a:path extrusionOk="0" h="19856" w="19247">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126"/>
          <p:cNvSpPr/>
          <p:nvPr/>
        </p:nvSpPr>
        <p:spPr>
          <a:xfrm>
            <a:off x="6828073" y="2141654"/>
            <a:ext cx="253599" cy="242754"/>
          </a:xfrm>
          <a:custGeom>
            <a:rect b="b" l="l" r="r" t="t"/>
            <a:pathLst>
              <a:path extrusionOk="0" h="21243" w="22192">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126"/>
          <p:cNvSpPr/>
          <p:nvPr/>
        </p:nvSpPr>
        <p:spPr>
          <a:xfrm>
            <a:off x="3380278" y="2137889"/>
            <a:ext cx="253583" cy="230105"/>
          </a:xfrm>
          <a:custGeom>
            <a:rect b="b" l="l" r="r" t="t"/>
            <a:pathLst>
              <a:path extrusionOk="0" h="20513" w="22606">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0" name="Shape 2820"/>
        <p:cNvGrpSpPr/>
        <p:nvPr/>
      </p:nvGrpSpPr>
      <p:grpSpPr>
        <a:xfrm>
          <a:off x="0" y="0"/>
          <a:ext cx="0" cy="0"/>
          <a:chOff x="0" y="0"/>
          <a:chExt cx="0" cy="0"/>
        </a:xfrm>
      </p:grpSpPr>
      <p:sp>
        <p:nvSpPr>
          <p:cNvPr id="2821" name="Google Shape;2821;p12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Marketing en entonnoir</a:t>
            </a:r>
            <a:endParaRPr/>
          </a:p>
        </p:txBody>
      </p:sp>
      <p:sp>
        <p:nvSpPr>
          <p:cNvPr id="2822" name="Google Shape;2822;p12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id="2823" name="Google Shape;2823;p127"/>
          <p:cNvPicPr preferRelativeResize="0"/>
          <p:nvPr/>
        </p:nvPicPr>
        <p:blipFill>
          <a:blip r:embed="rId3">
            <a:alphaModFix/>
          </a:blip>
          <a:stretch>
            <a:fillRect/>
          </a:stretch>
        </p:blipFill>
        <p:spPr>
          <a:xfrm>
            <a:off x="702900" y="1364200"/>
            <a:ext cx="4440000" cy="2954618"/>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7" name="Shape 2827"/>
        <p:cNvGrpSpPr/>
        <p:nvPr/>
      </p:nvGrpSpPr>
      <p:grpSpPr>
        <a:xfrm>
          <a:off x="0" y="0"/>
          <a:ext cx="0" cy="0"/>
          <a:chOff x="0" y="0"/>
          <a:chExt cx="0" cy="0"/>
        </a:xfrm>
      </p:grpSpPr>
      <p:sp>
        <p:nvSpPr>
          <p:cNvPr id="2828" name="Google Shape;2828;p128"/>
          <p:cNvSpPr txBox="1"/>
          <p:nvPr>
            <p:ph idx="4294967295" type="title"/>
          </p:nvPr>
        </p:nvSpPr>
        <p:spPr>
          <a:xfrm>
            <a:off x="467100" y="0"/>
            <a:ext cx="8209800" cy="46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en-US" sz="1600"/>
              <a:t>La matrice stratégique</a:t>
            </a:r>
            <a:endParaRPr sz="1600"/>
          </a:p>
        </p:txBody>
      </p:sp>
      <p:sp>
        <p:nvSpPr>
          <p:cNvPr id="2829" name="Google Shape;2829;p12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pSp>
        <p:nvGrpSpPr>
          <p:cNvPr id="2830" name="Google Shape;2830;p128"/>
          <p:cNvGrpSpPr/>
          <p:nvPr/>
        </p:nvGrpSpPr>
        <p:grpSpPr>
          <a:xfrm>
            <a:off x="4571985" y="-1454527"/>
            <a:ext cx="0" cy="8052239"/>
            <a:chOff x="2564088" y="-1454526"/>
            <a:chExt cx="0" cy="8052239"/>
          </a:xfrm>
        </p:grpSpPr>
        <p:cxnSp>
          <p:nvCxnSpPr>
            <p:cNvPr id="2831" name="Google Shape;2831;p128"/>
            <p:cNvCxnSpPr/>
            <p:nvPr/>
          </p:nvCxnSpPr>
          <p:spPr>
            <a:xfrm>
              <a:off x="2564088" y="-1454526"/>
              <a:ext cx="0" cy="4194000"/>
            </a:xfrm>
            <a:prstGeom prst="straightConnector1">
              <a:avLst/>
            </a:prstGeom>
            <a:noFill/>
            <a:ln cap="flat" cmpd="sng" w="9525">
              <a:solidFill>
                <a:schemeClr val="lt1"/>
              </a:solidFill>
              <a:prstDash val="solid"/>
              <a:round/>
              <a:headEnd len="sm" w="sm" type="none"/>
              <a:tailEnd len="sm" w="sm" type="none"/>
            </a:ln>
          </p:spPr>
        </p:cxnSp>
        <p:cxnSp>
          <p:nvCxnSpPr>
            <p:cNvPr id="2832" name="Google Shape;2832;p128"/>
            <p:cNvCxnSpPr/>
            <p:nvPr/>
          </p:nvCxnSpPr>
          <p:spPr>
            <a:xfrm>
              <a:off x="2564088" y="-1279151"/>
              <a:ext cx="0" cy="4194000"/>
            </a:xfrm>
            <a:prstGeom prst="straightConnector1">
              <a:avLst/>
            </a:prstGeom>
            <a:noFill/>
            <a:ln cap="flat" cmpd="sng" w="9525">
              <a:solidFill>
                <a:schemeClr val="lt1"/>
              </a:solidFill>
              <a:prstDash val="solid"/>
              <a:round/>
              <a:headEnd len="sm" w="sm" type="none"/>
              <a:tailEnd len="sm" w="sm" type="none"/>
            </a:ln>
          </p:spPr>
        </p:cxnSp>
        <p:cxnSp>
          <p:nvCxnSpPr>
            <p:cNvPr id="2833" name="Google Shape;2833;p128"/>
            <p:cNvCxnSpPr/>
            <p:nvPr/>
          </p:nvCxnSpPr>
          <p:spPr>
            <a:xfrm>
              <a:off x="2564088" y="-1103777"/>
              <a:ext cx="0" cy="4194000"/>
            </a:xfrm>
            <a:prstGeom prst="straightConnector1">
              <a:avLst/>
            </a:prstGeom>
            <a:noFill/>
            <a:ln cap="flat" cmpd="sng" w="9525">
              <a:solidFill>
                <a:schemeClr val="lt1"/>
              </a:solidFill>
              <a:prstDash val="solid"/>
              <a:round/>
              <a:headEnd len="sm" w="sm" type="none"/>
              <a:tailEnd len="sm" w="sm" type="none"/>
            </a:ln>
          </p:spPr>
        </p:cxnSp>
        <p:cxnSp>
          <p:nvCxnSpPr>
            <p:cNvPr id="2834" name="Google Shape;2834;p128"/>
            <p:cNvCxnSpPr/>
            <p:nvPr/>
          </p:nvCxnSpPr>
          <p:spPr>
            <a:xfrm>
              <a:off x="2564088" y="-928402"/>
              <a:ext cx="0" cy="4194000"/>
            </a:xfrm>
            <a:prstGeom prst="straightConnector1">
              <a:avLst/>
            </a:prstGeom>
            <a:noFill/>
            <a:ln cap="flat" cmpd="sng" w="9525">
              <a:solidFill>
                <a:schemeClr val="lt1"/>
              </a:solidFill>
              <a:prstDash val="solid"/>
              <a:round/>
              <a:headEnd len="sm" w="sm" type="none"/>
              <a:tailEnd len="sm" w="sm" type="none"/>
            </a:ln>
          </p:spPr>
        </p:cxnSp>
        <p:cxnSp>
          <p:nvCxnSpPr>
            <p:cNvPr id="2835" name="Google Shape;2835;p128"/>
            <p:cNvCxnSpPr/>
            <p:nvPr/>
          </p:nvCxnSpPr>
          <p:spPr>
            <a:xfrm>
              <a:off x="2564088" y="-753028"/>
              <a:ext cx="0" cy="4194000"/>
            </a:xfrm>
            <a:prstGeom prst="straightConnector1">
              <a:avLst/>
            </a:prstGeom>
            <a:noFill/>
            <a:ln cap="flat" cmpd="sng" w="9525">
              <a:solidFill>
                <a:schemeClr val="lt1"/>
              </a:solidFill>
              <a:prstDash val="solid"/>
              <a:round/>
              <a:headEnd len="sm" w="sm" type="none"/>
              <a:tailEnd len="sm" w="sm" type="none"/>
            </a:ln>
          </p:spPr>
        </p:cxnSp>
        <p:cxnSp>
          <p:nvCxnSpPr>
            <p:cNvPr id="2836" name="Google Shape;2836;p128"/>
            <p:cNvCxnSpPr/>
            <p:nvPr/>
          </p:nvCxnSpPr>
          <p:spPr>
            <a:xfrm>
              <a:off x="2564088" y="-577653"/>
              <a:ext cx="0" cy="4194000"/>
            </a:xfrm>
            <a:prstGeom prst="straightConnector1">
              <a:avLst/>
            </a:prstGeom>
            <a:noFill/>
            <a:ln cap="flat" cmpd="sng" w="9525">
              <a:solidFill>
                <a:schemeClr val="lt1"/>
              </a:solidFill>
              <a:prstDash val="solid"/>
              <a:round/>
              <a:headEnd len="sm" w="sm" type="none"/>
              <a:tailEnd len="sm" w="sm" type="none"/>
            </a:ln>
          </p:spPr>
        </p:cxnSp>
        <p:cxnSp>
          <p:nvCxnSpPr>
            <p:cNvPr id="2837" name="Google Shape;2837;p128"/>
            <p:cNvCxnSpPr/>
            <p:nvPr/>
          </p:nvCxnSpPr>
          <p:spPr>
            <a:xfrm>
              <a:off x="2564088" y="-402279"/>
              <a:ext cx="0" cy="4194000"/>
            </a:xfrm>
            <a:prstGeom prst="straightConnector1">
              <a:avLst/>
            </a:prstGeom>
            <a:noFill/>
            <a:ln cap="flat" cmpd="sng" w="9525">
              <a:solidFill>
                <a:schemeClr val="lt1"/>
              </a:solidFill>
              <a:prstDash val="solid"/>
              <a:round/>
              <a:headEnd len="sm" w="sm" type="none"/>
              <a:tailEnd len="sm" w="sm" type="none"/>
            </a:ln>
          </p:spPr>
        </p:cxnSp>
        <p:cxnSp>
          <p:nvCxnSpPr>
            <p:cNvPr id="2838" name="Google Shape;2838;p128"/>
            <p:cNvCxnSpPr/>
            <p:nvPr/>
          </p:nvCxnSpPr>
          <p:spPr>
            <a:xfrm>
              <a:off x="2564088" y="-226904"/>
              <a:ext cx="0" cy="4194000"/>
            </a:xfrm>
            <a:prstGeom prst="straightConnector1">
              <a:avLst/>
            </a:prstGeom>
            <a:noFill/>
            <a:ln cap="flat" cmpd="sng" w="9525">
              <a:solidFill>
                <a:schemeClr val="lt1"/>
              </a:solidFill>
              <a:prstDash val="solid"/>
              <a:round/>
              <a:headEnd len="sm" w="sm" type="none"/>
              <a:tailEnd len="sm" w="sm" type="none"/>
            </a:ln>
          </p:spPr>
        </p:cxnSp>
        <p:cxnSp>
          <p:nvCxnSpPr>
            <p:cNvPr id="2839" name="Google Shape;2839;p128"/>
            <p:cNvCxnSpPr/>
            <p:nvPr/>
          </p:nvCxnSpPr>
          <p:spPr>
            <a:xfrm>
              <a:off x="2564088" y="-51530"/>
              <a:ext cx="0" cy="4194000"/>
            </a:xfrm>
            <a:prstGeom prst="straightConnector1">
              <a:avLst/>
            </a:prstGeom>
            <a:noFill/>
            <a:ln cap="flat" cmpd="sng" w="9525">
              <a:solidFill>
                <a:schemeClr val="lt1"/>
              </a:solidFill>
              <a:prstDash val="solid"/>
              <a:round/>
              <a:headEnd len="sm" w="sm" type="none"/>
              <a:tailEnd len="sm" w="sm" type="none"/>
            </a:ln>
          </p:spPr>
        </p:cxnSp>
        <p:cxnSp>
          <p:nvCxnSpPr>
            <p:cNvPr id="2840" name="Google Shape;2840;p128"/>
            <p:cNvCxnSpPr/>
            <p:nvPr/>
          </p:nvCxnSpPr>
          <p:spPr>
            <a:xfrm>
              <a:off x="2564088" y="123845"/>
              <a:ext cx="0" cy="4194000"/>
            </a:xfrm>
            <a:prstGeom prst="straightConnector1">
              <a:avLst/>
            </a:prstGeom>
            <a:noFill/>
            <a:ln cap="flat" cmpd="sng" w="9525">
              <a:solidFill>
                <a:schemeClr val="lt1"/>
              </a:solidFill>
              <a:prstDash val="solid"/>
              <a:round/>
              <a:headEnd len="sm" w="sm" type="none"/>
              <a:tailEnd len="sm" w="sm" type="none"/>
            </a:ln>
          </p:spPr>
        </p:cxnSp>
        <p:cxnSp>
          <p:nvCxnSpPr>
            <p:cNvPr id="2841" name="Google Shape;2841;p128"/>
            <p:cNvCxnSpPr/>
            <p:nvPr/>
          </p:nvCxnSpPr>
          <p:spPr>
            <a:xfrm>
              <a:off x="2564088" y="299219"/>
              <a:ext cx="0" cy="4194000"/>
            </a:xfrm>
            <a:prstGeom prst="straightConnector1">
              <a:avLst/>
            </a:prstGeom>
            <a:noFill/>
            <a:ln cap="flat" cmpd="sng" w="9525">
              <a:solidFill>
                <a:schemeClr val="lt1"/>
              </a:solidFill>
              <a:prstDash val="solid"/>
              <a:round/>
              <a:headEnd len="sm" w="sm" type="none"/>
              <a:tailEnd len="sm" w="sm" type="none"/>
            </a:ln>
          </p:spPr>
        </p:cxnSp>
        <p:cxnSp>
          <p:nvCxnSpPr>
            <p:cNvPr id="2842" name="Google Shape;2842;p128"/>
            <p:cNvCxnSpPr/>
            <p:nvPr/>
          </p:nvCxnSpPr>
          <p:spPr>
            <a:xfrm>
              <a:off x="2564088" y="649968"/>
              <a:ext cx="0" cy="4194000"/>
            </a:xfrm>
            <a:prstGeom prst="straightConnector1">
              <a:avLst/>
            </a:prstGeom>
            <a:noFill/>
            <a:ln cap="flat" cmpd="sng" w="9525">
              <a:solidFill>
                <a:schemeClr val="lt1"/>
              </a:solidFill>
              <a:prstDash val="solid"/>
              <a:round/>
              <a:headEnd len="sm" w="sm" type="none"/>
              <a:tailEnd len="sm" w="sm" type="none"/>
            </a:ln>
          </p:spPr>
        </p:cxnSp>
        <p:cxnSp>
          <p:nvCxnSpPr>
            <p:cNvPr id="2843" name="Google Shape;2843;p128"/>
            <p:cNvCxnSpPr/>
            <p:nvPr/>
          </p:nvCxnSpPr>
          <p:spPr>
            <a:xfrm>
              <a:off x="2564088" y="825343"/>
              <a:ext cx="0" cy="4194000"/>
            </a:xfrm>
            <a:prstGeom prst="straightConnector1">
              <a:avLst/>
            </a:prstGeom>
            <a:noFill/>
            <a:ln cap="flat" cmpd="sng" w="9525">
              <a:solidFill>
                <a:schemeClr val="lt1"/>
              </a:solidFill>
              <a:prstDash val="solid"/>
              <a:round/>
              <a:headEnd len="sm" w="sm" type="none"/>
              <a:tailEnd len="sm" w="sm" type="none"/>
            </a:ln>
          </p:spPr>
        </p:cxnSp>
        <p:cxnSp>
          <p:nvCxnSpPr>
            <p:cNvPr id="2844" name="Google Shape;2844;p128"/>
            <p:cNvCxnSpPr/>
            <p:nvPr/>
          </p:nvCxnSpPr>
          <p:spPr>
            <a:xfrm>
              <a:off x="2564088" y="1000717"/>
              <a:ext cx="0" cy="4194000"/>
            </a:xfrm>
            <a:prstGeom prst="straightConnector1">
              <a:avLst/>
            </a:prstGeom>
            <a:noFill/>
            <a:ln cap="flat" cmpd="sng" w="9525">
              <a:solidFill>
                <a:schemeClr val="lt1"/>
              </a:solidFill>
              <a:prstDash val="solid"/>
              <a:round/>
              <a:headEnd len="sm" w="sm" type="none"/>
              <a:tailEnd len="sm" w="sm" type="none"/>
            </a:ln>
          </p:spPr>
        </p:cxnSp>
        <p:cxnSp>
          <p:nvCxnSpPr>
            <p:cNvPr id="2845" name="Google Shape;2845;p128"/>
            <p:cNvCxnSpPr/>
            <p:nvPr/>
          </p:nvCxnSpPr>
          <p:spPr>
            <a:xfrm>
              <a:off x="2564088" y="1176092"/>
              <a:ext cx="0" cy="4194000"/>
            </a:xfrm>
            <a:prstGeom prst="straightConnector1">
              <a:avLst/>
            </a:prstGeom>
            <a:noFill/>
            <a:ln cap="flat" cmpd="sng" w="9525">
              <a:solidFill>
                <a:schemeClr val="lt1"/>
              </a:solidFill>
              <a:prstDash val="solid"/>
              <a:round/>
              <a:headEnd len="sm" w="sm" type="none"/>
              <a:tailEnd len="sm" w="sm" type="none"/>
            </a:ln>
          </p:spPr>
        </p:cxnSp>
        <p:cxnSp>
          <p:nvCxnSpPr>
            <p:cNvPr id="2846" name="Google Shape;2846;p128"/>
            <p:cNvCxnSpPr/>
            <p:nvPr/>
          </p:nvCxnSpPr>
          <p:spPr>
            <a:xfrm>
              <a:off x="2564088" y="1351466"/>
              <a:ext cx="0" cy="4194000"/>
            </a:xfrm>
            <a:prstGeom prst="straightConnector1">
              <a:avLst/>
            </a:prstGeom>
            <a:noFill/>
            <a:ln cap="flat" cmpd="sng" w="9525">
              <a:solidFill>
                <a:schemeClr val="lt1"/>
              </a:solidFill>
              <a:prstDash val="solid"/>
              <a:round/>
              <a:headEnd len="sm" w="sm" type="none"/>
              <a:tailEnd len="sm" w="sm" type="none"/>
            </a:ln>
          </p:spPr>
        </p:cxnSp>
        <p:cxnSp>
          <p:nvCxnSpPr>
            <p:cNvPr id="2847" name="Google Shape;2847;p128"/>
            <p:cNvCxnSpPr/>
            <p:nvPr/>
          </p:nvCxnSpPr>
          <p:spPr>
            <a:xfrm>
              <a:off x="2564088" y="1526841"/>
              <a:ext cx="0" cy="4194000"/>
            </a:xfrm>
            <a:prstGeom prst="straightConnector1">
              <a:avLst/>
            </a:prstGeom>
            <a:noFill/>
            <a:ln cap="flat" cmpd="sng" w="9525">
              <a:solidFill>
                <a:schemeClr val="lt1"/>
              </a:solidFill>
              <a:prstDash val="solid"/>
              <a:round/>
              <a:headEnd len="sm" w="sm" type="none"/>
              <a:tailEnd len="sm" w="sm" type="none"/>
            </a:ln>
          </p:spPr>
        </p:cxnSp>
        <p:cxnSp>
          <p:nvCxnSpPr>
            <p:cNvPr id="2848" name="Google Shape;2848;p128"/>
            <p:cNvCxnSpPr/>
            <p:nvPr/>
          </p:nvCxnSpPr>
          <p:spPr>
            <a:xfrm>
              <a:off x="2564088" y="1702215"/>
              <a:ext cx="0" cy="4194000"/>
            </a:xfrm>
            <a:prstGeom prst="straightConnector1">
              <a:avLst/>
            </a:prstGeom>
            <a:noFill/>
            <a:ln cap="flat" cmpd="sng" w="9525">
              <a:solidFill>
                <a:schemeClr val="lt1"/>
              </a:solidFill>
              <a:prstDash val="solid"/>
              <a:round/>
              <a:headEnd len="sm" w="sm" type="none"/>
              <a:tailEnd len="sm" w="sm" type="none"/>
            </a:ln>
          </p:spPr>
        </p:cxnSp>
        <p:cxnSp>
          <p:nvCxnSpPr>
            <p:cNvPr id="2849" name="Google Shape;2849;p128"/>
            <p:cNvCxnSpPr/>
            <p:nvPr/>
          </p:nvCxnSpPr>
          <p:spPr>
            <a:xfrm>
              <a:off x="2564088" y="1877590"/>
              <a:ext cx="0" cy="4194000"/>
            </a:xfrm>
            <a:prstGeom prst="straightConnector1">
              <a:avLst/>
            </a:prstGeom>
            <a:noFill/>
            <a:ln cap="flat" cmpd="sng" w="9525">
              <a:solidFill>
                <a:schemeClr val="lt1"/>
              </a:solidFill>
              <a:prstDash val="solid"/>
              <a:round/>
              <a:headEnd len="sm" w="sm" type="none"/>
              <a:tailEnd len="sm" w="sm" type="none"/>
            </a:ln>
          </p:spPr>
        </p:cxnSp>
        <p:cxnSp>
          <p:nvCxnSpPr>
            <p:cNvPr id="2850" name="Google Shape;2850;p128"/>
            <p:cNvCxnSpPr/>
            <p:nvPr/>
          </p:nvCxnSpPr>
          <p:spPr>
            <a:xfrm>
              <a:off x="2564088" y="2052964"/>
              <a:ext cx="0" cy="4194000"/>
            </a:xfrm>
            <a:prstGeom prst="straightConnector1">
              <a:avLst/>
            </a:prstGeom>
            <a:noFill/>
            <a:ln cap="flat" cmpd="sng" w="9525">
              <a:solidFill>
                <a:schemeClr val="lt1"/>
              </a:solidFill>
              <a:prstDash val="solid"/>
              <a:round/>
              <a:headEnd len="sm" w="sm" type="none"/>
              <a:tailEnd len="sm" w="sm" type="none"/>
            </a:ln>
          </p:spPr>
        </p:cxnSp>
        <p:cxnSp>
          <p:nvCxnSpPr>
            <p:cNvPr id="2851" name="Google Shape;2851;p128"/>
            <p:cNvCxnSpPr/>
            <p:nvPr/>
          </p:nvCxnSpPr>
          <p:spPr>
            <a:xfrm>
              <a:off x="2564088" y="2228339"/>
              <a:ext cx="0" cy="4194000"/>
            </a:xfrm>
            <a:prstGeom prst="straightConnector1">
              <a:avLst/>
            </a:prstGeom>
            <a:noFill/>
            <a:ln cap="flat" cmpd="sng" w="9525">
              <a:solidFill>
                <a:schemeClr val="lt1"/>
              </a:solidFill>
              <a:prstDash val="solid"/>
              <a:round/>
              <a:headEnd len="sm" w="sm" type="none"/>
              <a:tailEnd len="sm" w="sm" type="none"/>
            </a:ln>
          </p:spPr>
        </p:cxnSp>
        <p:cxnSp>
          <p:nvCxnSpPr>
            <p:cNvPr id="2852" name="Google Shape;2852;p128"/>
            <p:cNvCxnSpPr/>
            <p:nvPr/>
          </p:nvCxnSpPr>
          <p:spPr>
            <a:xfrm>
              <a:off x="2564088" y="2403713"/>
              <a:ext cx="0" cy="4194000"/>
            </a:xfrm>
            <a:prstGeom prst="straightConnector1">
              <a:avLst/>
            </a:prstGeom>
            <a:noFill/>
            <a:ln cap="flat" cmpd="sng" w="9525">
              <a:solidFill>
                <a:schemeClr val="lt1"/>
              </a:solidFill>
              <a:prstDash val="solid"/>
              <a:round/>
              <a:headEnd len="sm" w="sm" type="none"/>
              <a:tailEnd len="sm" w="sm" type="none"/>
            </a:ln>
          </p:spPr>
        </p:cxnSp>
      </p:grpSp>
      <p:sp>
        <p:nvSpPr>
          <p:cNvPr id="2853" name="Google Shape;2853;p128"/>
          <p:cNvSpPr txBox="1"/>
          <p:nvPr/>
        </p:nvSpPr>
        <p:spPr>
          <a:xfrm rot="-5400000">
            <a:off x="-258750" y="2488938"/>
            <a:ext cx="1286400" cy="16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Arial"/>
                <a:ea typeface="Arial"/>
                <a:cs typeface="Arial"/>
                <a:sym typeface="Arial"/>
              </a:rPr>
              <a:t>1</a:t>
            </a:r>
            <a:endParaRPr b="0" i="0" sz="800" u="none" cap="none" strike="noStrike">
              <a:solidFill>
                <a:schemeClr val="dk2"/>
              </a:solidFill>
              <a:latin typeface="Arial"/>
              <a:ea typeface="Arial"/>
              <a:cs typeface="Arial"/>
              <a:sym typeface="Arial"/>
            </a:endParaRPr>
          </a:p>
        </p:txBody>
      </p:sp>
      <p:sp>
        <p:nvSpPr>
          <p:cNvPr id="2854" name="Google Shape;2854;p128"/>
          <p:cNvSpPr txBox="1"/>
          <p:nvPr/>
        </p:nvSpPr>
        <p:spPr>
          <a:xfrm rot="5400000">
            <a:off x="8116400" y="2488925"/>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Arial"/>
                <a:ea typeface="Arial"/>
                <a:cs typeface="Arial"/>
                <a:sym typeface="Arial"/>
              </a:rPr>
              <a:t>HIGH VALUE 1</a:t>
            </a:r>
            <a:endParaRPr b="0" i="0" sz="800" u="none" cap="none" strike="noStrike">
              <a:solidFill>
                <a:schemeClr val="dk2"/>
              </a:solidFill>
              <a:latin typeface="Arial"/>
              <a:ea typeface="Arial"/>
              <a:cs typeface="Arial"/>
              <a:sym typeface="Arial"/>
            </a:endParaRPr>
          </a:p>
        </p:txBody>
      </p:sp>
      <p:sp>
        <p:nvSpPr>
          <p:cNvPr id="2855" name="Google Shape;2855;p128"/>
          <p:cNvSpPr txBox="1"/>
          <p:nvPr/>
        </p:nvSpPr>
        <p:spPr>
          <a:xfrm>
            <a:off x="3928825" y="4676063"/>
            <a:ext cx="1286400" cy="16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Arial"/>
                <a:ea typeface="Arial"/>
                <a:cs typeface="Arial"/>
                <a:sym typeface="Arial"/>
              </a:rPr>
              <a:t>2</a:t>
            </a:r>
            <a:endParaRPr b="0" i="0" sz="800" u="none" cap="none" strike="noStrike">
              <a:solidFill>
                <a:schemeClr val="dk2"/>
              </a:solidFill>
              <a:latin typeface="Arial"/>
              <a:ea typeface="Arial"/>
              <a:cs typeface="Arial"/>
              <a:sym typeface="Arial"/>
            </a:endParaRPr>
          </a:p>
        </p:txBody>
      </p:sp>
      <p:pic>
        <p:nvPicPr>
          <p:cNvPr id="2856" name="Google Shape;2856;p128"/>
          <p:cNvPicPr preferRelativeResize="0"/>
          <p:nvPr/>
        </p:nvPicPr>
        <p:blipFill>
          <a:blip r:embed="rId3">
            <a:alphaModFix/>
          </a:blip>
          <a:stretch>
            <a:fillRect/>
          </a:stretch>
        </p:blipFill>
        <p:spPr>
          <a:xfrm>
            <a:off x="762375" y="619513"/>
            <a:ext cx="7422324" cy="39041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0" name="Shape 2860"/>
        <p:cNvGrpSpPr/>
        <p:nvPr/>
      </p:nvGrpSpPr>
      <p:grpSpPr>
        <a:xfrm>
          <a:off x="0" y="0"/>
          <a:ext cx="0" cy="0"/>
          <a:chOff x="0" y="0"/>
          <a:chExt cx="0" cy="0"/>
        </a:xfrm>
      </p:grpSpPr>
      <p:sp>
        <p:nvSpPr>
          <p:cNvPr id="2861" name="Google Shape;2861;p129"/>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Planificateur hebdomadaire</a:t>
            </a:r>
            <a:endParaRPr/>
          </a:p>
        </p:txBody>
      </p:sp>
      <p:sp>
        <p:nvSpPr>
          <p:cNvPr id="2862" name="Google Shape;2862;p12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aphicFrame>
        <p:nvGraphicFramePr>
          <p:cNvPr id="2863" name="Google Shape;2863;p129"/>
          <p:cNvGraphicFramePr/>
          <p:nvPr/>
        </p:nvGraphicFramePr>
        <p:xfrm>
          <a:off x="702950" y="1474725"/>
          <a:ext cx="3000000" cy="3000000"/>
        </p:xfrm>
        <a:graphic>
          <a:graphicData uri="http://schemas.openxmlformats.org/drawingml/2006/table">
            <a:tbl>
              <a:tblPr>
                <a:noFill/>
                <a:tableStyleId>{38EB06DD-570D-4571-89E6-527C65AF976B}</a:tableStyleId>
              </a:tblPr>
              <a:tblGrid>
                <a:gridCol w="627300"/>
                <a:gridCol w="718975"/>
                <a:gridCol w="718975"/>
                <a:gridCol w="718975"/>
                <a:gridCol w="718975"/>
                <a:gridCol w="718975"/>
                <a:gridCol w="718975"/>
                <a:gridCol w="718975"/>
              </a:tblGrid>
              <a:tr h="304775">
                <a:tc>
                  <a:txBody>
                    <a:bodyPr/>
                    <a:lstStyle/>
                    <a:p>
                      <a:pPr indent="0" lvl="0" marL="0" marR="0" rtl="0" algn="r">
                        <a:lnSpc>
                          <a:spcPct val="100000"/>
                        </a:lnSpc>
                        <a:spcBef>
                          <a:spcPts val="0"/>
                        </a:spcBef>
                        <a:spcAft>
                          <a:spcPts val="0"/>
                        </a:spcAft>
                        <a:buClr>
                          <a:srgbClr val="000000"/>
                        </a:buClr>
                        <a:buSzPts val="800"/>
                        <a:buFont typeface="Arial"/>
                        <a:buNone/>
                      </a:pPr>
                      <a:r>
                        <a:t/>
                      </a:r>
                      <a:endParaRPr sz="8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chemeClr val="lt1"/>
                          </a:solidFill>
                        </a:rPr>
                        <a:t>DIMANCHE</a:t>
                      </a:r>
                      <a:endParaRPr sz="700" u="none" cap="none" strike="noStrike">
                        <a:solidFill>
                          <a:schemeClr val="lt1"/>
                        </a:solidFill>
                        <a:latin typeface="Arial"/>
                        <a:ea typeface="Arial"/>
                        <a:cs typeface="Arial"/>
                        <a:sym typeface="Arial"/>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chemeClr val="lt1"/>
                          </a:solidFill>
                        </a:rPr>
                        <a:t>LUNDI</a:t>
                      </a:r>
                      <a:endParaRPr sz="700" u="none" cap="none" strike="noStrike">
                        <a:solidFill>
                          <a:schemeClr val="lt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chemeClr val="lt1"/>
                          </a:solidFill>
                        </a:rPr>
                        <a:t>MARDI</a:t>
                      </a:r>
                      <a:endParaRPr sz="700" u="none" cap="none" strike="noStrike">
                        <a:solidFill>
                          <a:schemeClr val="lt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chemeClr val="lt1"/>
                          </a:solidFill>
                        </a:rPr>
                        <a:t>MERCREDI</a:t>
                      </a:r>
                      <a:endParaRPr sz="700" u="none" cap="none" strike="noStrike">
                        <a:solidFill>
                          <a:schemeClr val="lt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chemeClr val="lt1"/>
                          </a:solidFill>
                        </a:rPr>
                        <a:t>JEUDI</a:t>
                      </a:r>
                      <a:endParaRPr sz="700" u="none" cap="none" strike="noStrike">
                        <a:solidFill>
                          <a:schemeClr val="lt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chemeClr val="lt1"/>
                          </a:solidFill>
                        </a:rPr>
                        <a:t>VENDREDI</a:t>
                      </a:r>
                      <a:endParaRPr sz="700" u="none" cap="none" strike="noStrike">
                        <a:solidFill>
                          <a:schemeClr val="lt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chemeClr val="lt1"/>
                          </a:solidFill>
                        </a:rPr>
                        <a:t>SAMEDI</a:t>
                      </a:r>
                      <a:endParaRPr sz="700" u="none" cap="none" strike="noStrike">
                        <a:solidFill>
                          <a:schemeClr val="lt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83150">
                <a:tc>
                  <a:txBody>
                    <a:bodyPr/>
                    <a:lstStyle/>
                    <a:p>
                      <a:pPr indent="0" lvl="0" marL="0" marR="0" rtl="0" algn="r">
                        <a:lnSpc>
                          <a:spcPct val="100000"/>
                        </a:lnSpc>
                        <a:spcBef>
                          <a:spcPts val="0"/>
                        </a:spcBef>
                        <a:spcAft>
                          <a:spcPts val="0"/>
                        </a:spcAft>
                        <a:buClr>
                          <a:srgbClr val="000000"/>
                        </a:buClr>
                        <a:buSzPts val="600"/>
                        <a:buFont typeface="Arial"/>
                        <a:buNone/>
                      </a:pPr>
                      <a:r>
                        <a:rPr lang="en-US" sz="600" u="none" cap="none" strike="noStrike">
                          <a:solidFill>
                            <a:schemeClr val="dk2"/>
                          </a:solidFill>
                          <a:latin typeface="Arial"/>
                          <a:ea typeface="Arial"/>
                          <a:cs typeface="Arial"/>
                          <a:sym typeface="Arial"/>
                        </a:rPr>
                        <a:t>9:00 - 9:45</a:t>
                      </a:r>
                      <a:endParaRPr sz="6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marR="0" rtl="0" algn="r">
                        <a:lnSpc>
                          <a:spcPct val="100000"/>
                        </a:lnSpc>
                        <a:spcBef>
                          <a:spcPts val="0"/>
                        </a:spcBef>
                        <a:spcAft>
                          <a:spcPts val="0"/>
                        </a:spcAft>
                        <a:buClr>
                          <a:srgbClr val="000000"/>
                        </a:buClr>
                        <a:buSzPts val="600"/>
                        <a:buFont typeface="Arial"/>
                        <a:buNone/>
                      </a:pPr>
                      <a:r>
                        <a:rPr lang="en-US" sz="600" u="none" cap="none" strike="noStrike">
                          <a:solidFill>
                            <a:schemeClr val="dk2"/>
                          </a:solidFill>
                          <a:latin typeface="Arial"/>
                          <a:ea typeface="Arial"/>
                          <a:cs typeface="Arial"/>
                          <a:sym typeface="Arial"/>
                        </a:rPr>
                        <a:t>10:00 - 10:45</a:t>
                      </a:r>
                      <a:endParaRPr sz="6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marR="0" rtl="0" algn="r">
                        <a:lnSpc>
                          <a:spcPct val="100000"/>
                        </a:lnSpc>
                        <a:spcBef>
                          <a:spcPts val="0"/>
                        </a:spcBef>
                        <a:spcAft>
                          <a:spcPts val="0"/>
                        </a:spcAft>
                        <a:buClr>
                          <a:srgbClr val="000000"/>
                        </a:buClr>
                        <a:buSzPts val="600"/>
                        <a:buFont typeface="Arial"/>
                        <a:buNone/>
                      </a:pPr>
                      <a:r>
                        <a:rPr lang="en-US" sz="600" u="none" cap="none" strike="noStrike">
                          <a:solidFill>
                            <a:schemeClr val="dk2"/>
                          </a:solidFill>
                          <a:latin typeface="Arial"/>
                          <a:ea typeface="Arial"/>
                          <a:cs typeface="Arial"/>
                          <a:sym typeface="Arial"/>
                        </a:rPr>
                        <a:t>11:00 - 11:45</a:t>
                      </a:r>
                      <a:endParaRPr sz="6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marR="0" rtl="0" algn="r">
                        <a:lnSpc>
                          <a:spcPct val="100000"/>
                        </a:lnSpc>
                        <a:spcBef>
                          <a:spcPts val="0"/>
                        </a:spcBef>
                        <a:spcAft>
                          <a:spcPts val="0"/>
                        </a:spcAft>
                        <a:buClr>
                          <a:srgbClr val="000000"/>
                        </a:buClr>
                        <a:buSzPts val="600"/>
                        <a:buFont typeface="Arial"/>
                        <a:buNone/>
                      </a:pPr>
                      <a:r>
                        <a:rPr lang="en-US" sz="600" u="none" cap="none" strike="noStrike">
                          <a:solidFill>
                            <a:schemeClr val="dk2"/>
                          </a:solidFill>
                          <a:latin typeface="Arial"/>
                          <a:ea typeface="Arial"/>
                          <a:cs typeface="Arial"/>
                          <a:sym typeface="Arial"/>
                        </a:rPr>
                        <a:t>12:00 - 13:15</a:t>
                      </a:r>
                      <a:endParaRPr sz="6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1"/>
                          </a:solidFill>
                          <a:latin typeface="Arial"/>
                          <a:ea typeface="Arial"/>
                          <a:cs typeface="Arial"/>
                          <a:sym typeface="Arial"/>
                        </a:rPr>
                        <a:t>✔ </a:t>
                      </a:r>
                      <a:r>
                        <a:rPr lang="en-US" sz="800">
                          <a:solidFill>
                            <a:schemeClr val="dk1"/>
                          </a:solidFill>
                        </a:rPr>
                        <a:t>Libre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1"/>
                          </a:solidFill>
                          <a:latin typeface="Arial"/>
                          <a:ea typeface="Arial"/>
                          <a:cs typeface="Arial"/>
                          <a:sym typeface="Arial"/>
                        </a:rPr>
                        <a:t>✔ </a:t>
                      </a:r>
                      <a:r>
                        <a:rPr lang="en-US" sz="800">
                          <a:solidFill>
                            <a:schemeClr val="dk1"/>
                          </a:solidFill>
                        </a:rPr>
                        <a:t>Libre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1"/>
                          </a:solidFill>
                          <a:latin typeface="Arial"/>
                          <a:ea typeface="Arial"/>
                          <a:cs typeface="Arial"/>
                          <a:sym typeface="Arial"/>
                        </a:rPr>
                        <a:t>✔ </a:t>
                      </a:r>
                      <a:r>
                        <a:rPr lang="en-US" sz="800">
                          <a:solidFill>
                            <a:schemeClr val="dk1"/>
                          </a:solidFill>
                        </a:rPr>
                        <a:t>Libre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1"/>
                          </a:solidFill>
                          <a:latin typeface="Arial"/>
                          <a:ea typeface="Arial"/>
                          <a:cs typeface="Arial"/>
                          <a:sym typeface="Arial"/>
                        </a:rPr>
                        <a:t>✔ </a:t>
                      </a:r>
                      <a:r>
                        <a:rPr lang="en-US" sz="800">
                          <a:solidFill>
                            <a:schemeClr val="dk1"/>
                          </a:solidFill>
                        </a:rPr>
                        <a:t>Libre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1"/>
                          </a:solidFill>
                          <a:latin typeface="Arial"/>
                          <a:ea typeface="Arial"/>
                          <a:cs typeface="Arial"/>
                          <a:sym typeface="Arial"/>
                        </a:rPr>
                        <a:t>✔ </a:t>
                      </a:r>
                      <a:r>
                        <a:rPr lang="en-US" sz="800">
                          <a:solidFill>
                            <a:schemeClr val="dk1"/>
                          </a:solidFill>
                        </a:rPr>
                        <a:t>Libre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1"/>
                          </a:solidFill>
                          <a:latin typeface="Arial"/>
                          <a:ea typeface="Arial"/>
                          <a:cs typeface="Arial"/>
                          <a:sym typeface="Arial"/>
                        </a:rPr>
                        <a:t>✔ </a:t>
                      </a:r>
                      <a:r>
                        <a:rPr lang="en-US" sz="800">
                          <a:solidFill>
                            <a:schemeClr val="dk1"/>
                          </a:solidFill>
                        </a:rPr>
                        <a:t>Libre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solidFill>
                            <a:schemeClr val="dk1"/>
                          </a:solidFill>
                          <a:latin typeface="Arial"/>
                          <a:ea typeface="Arial"/>
                          <a:cs typeface="Arial"/>
                          <a:sym typeface="Arial"/>
                        </a:rPr>
                        <a:t>✔</a:t>
                      </a:r>
                      <a:r>
                        <a:rPr lang="en-US" sz="800">
                          <a:solidFill>
                            <a:schemeClr val="dk1"/>
                          </a:solidFill>
                        </a:rPr>
                        <a:t>Libre</a:t>
                      </a:r>
                      <a:r>
                        <a:rPr lang="en-US" sz="800" u="none" cap="none" strike="noStrike">
                          <a:solidFill>
                            <a:schemeClr val="dk1"/>
                          </a:solidFill>
                          <a:latin typeface="Arial"/>
                          <a:ea typeface="Arial"/>
                          <a:cs typeface="Arial"/>
                          <a:sym typeface="Arial"/>
                        </a:rPr>
                        <a:t>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r>
              <a:tr h="383150">
                <a:tc>
                  <a:txBody>
                    <a:bodyPr/>
                    <a:lstStyle/>
                    <a:p>
                      <a:pPr indent="0" lvl="0" marL="0" marR="0" rtl="0" algn="r">
                        <a:lnSpc>
                          <a:spcPct val="100000"/>
                        </a:lnSpc>
                        <a:spcBef>
                          <a:spcPts val="0"/>
                        </a:spcBef>
                        <a:spcAft>
                          <a:spcPts val="0"/>
                        </a:spcAft>
                        <a:buClr>
                          <a:srgbClr val="000000"/>
                        </a:buClr>
                        <a:buSzPts val="600"/>
                        <a:buFont typeface="Arial"/>
                        <a:buNone/>
                      </a:pPr>
                      <a:r>
                        <a:rPr lang="en-US" sz="600" u="none" cap="none" strike="noStrike">
                          <a:solidFill>
                            <a:schemeClr val="dk2"/>
                          </a:solidFill>
                          <a:latin typeface="Arial"/>
                          <a:ea typeface="Arial"/>
                          <a:cs typeface="Arial"/>
                          <a:sym typeface="Arial"/>
                        </a:rPr>
                        <a:t>13:30 - 14:15</a:t>
                      </a:r>
                      <a:endParaRPr sz="6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marR="0" rtl="0" algn="r">
                        <a:lnSpc>
                          <a:spcPct val="100000"/>
                        </a:lnSpc>
                        <a:spcBef>
                          <a:spcPts val="0"/>
                        </a:spcBef>
                        <a:spcAft>
                          <a:spcPts val="0"/>
                        </a:spcAft>
                        <a:buClr>
                          <a:srgbClr val="000000"/>
                        </a:buClr>
                        <a:buSzPts val="600"/>
                        <a:buFont typeface="Arial"/>
                        <a:buNone/>
                      </a:pPr>
                      <a:r>
                        <a:rPr lang="en-US" sz="600" u="none" cap="none" strike="noStrike">
                          <a:solidFill>
                            <a:schemeClr val="dk2"/>
                          </a:solidFill>
                          <a:latin typeface="Arial"/>
                          <a:ea typeface="Arial"/>
                          <a:cs typeface="Arial"/>
                          <a:sym typeface="Arial"/>
                        </a:rPr>
                        <a:t>14:30 - 15:15</a:t>
                      </a:r>
                      <a:endParaRPr sz="6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marR="0" rtl="0" algn="r">
                        <a:lnSpc>
                          <a:spcPct val="100000"/>
                        </a:lnSpc>
                        <a:spcBef>
                          <a:spcPts val="0"/>
                        </a:spcBef>
                        <a:spcAft>
                          <a:spcPts val="0"/>
                        </a:spcAft>
                        <a:buClr>
                          <a:srgbClr val="000000"/>
                        </a:buClr>
                        <a:buSzPts val="600"/>
                        <a:buFont typeface="Arial"/>
                        <a:buNone/>
                      </a:pPr>
                      <a:r>
                        <a:rPr lang="en-US" sz="600" u="none" cap="none" strike="noStrike">
                          <a:solidFill>
                            <a:schemeClr val="dk2"/>
                          </a:solidFill>
                          <a:latin typeface="Arial"/>
                          <a:ea typeface="Arial"/>
                          <a:cs typeface="Arial"/>
                          <a:sym typeface="Arial"/>
                        </a:rPr>
                        <a:t>15:30 - 16:15</a:t>
                      </a:r>
                      <a:endParaRPr sz="600" u="none" cap="none" strike="noStrike">
                        <a:solidFill>
                          <a:schemeClr val="dk2"/>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800"/>
                        <a:buFont typeface="Arial"/>
                        <a:buNone/>
                      </a:pPr>
                      <a:r>
                        <a:rPr lang="en-US" sz="800">
                          <a:solidFill>
                            <a:schemeClr val="dk1"/>
                          </a:solidFill>
                        </a:rPr>
                        <a:t>Tâche</a:t>
                      </a:r>
                      <a:endParaRPr sz="800" u="none" cap="none" strike="noStrike">
                        <a:solidFill>
                          <a:schemeClr val="dk1"/>
                        </a:solidFill>
                        <a:latin typeface="Arial"/>
                        <a:ea typeface="Arial"/>
                        <a:cs typeface="Arial"/>
                        <a:sym typeface="Arial"/>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7" name="Shape 2867"/>
        <p:cNvGrpSpPr/>
        <p:nvPr/>
      </p:nvGrpSpPr>
      <p:grpSpPr>
        <a:xfrm>
          <a:off x="0" y="0"/>
          <a:ext cx="0" cy="0"/>
          <a:chOff x="0" y="0"/>
          <a:chExt cx="0" cy="0"/>
        </a:xfrm>
      </p:grpSpPr>
      <p:grpSp>
        <p:nvGrpSpPr>
          <p:cNvPr id="2868" name="Google Shape;2868;p130"/>
          <p:cNvGrpSpPr/>
          <p:nvPr/>
        </p:nvGrpSpPr>
        <p:grpSpPr>
          <a:xfrm>
            <a:off x="2309888" y="1550127"/>
            <a:ext cx="445718" cy="445753"/>
            <a:chOff x="3706812" y="1035050"/>
            <a:chExt cx="4792662" cy="4787899"/>
          </a:xfrm>
        </p:grpSpPr>
        <p:sp>
          <p:nvSpPr>
            <p:cNvPr id="2869" name="Google Shape;2869;p130"/>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0" name="Google Shape;2870;p130"/>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1" name="Google Shape;2871;p130"/>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2" name="Google Shape;2872;p130"/>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3" name="Google Shape;2873;p130"/>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4" name="Google Shape;2874;p130"/>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875" name="Google Shape;2875;p130"/>
          <p:cNvGrpSpPr/>
          <p:nvPr/>
        </p:nvGrpSpPr>
        <p:grpSpPr>
          <a:xfrm>
            <a:off x="1030393" y="1550157"/>
            <a:ext cx="443331" cy="445437"/>
            <a:chOff x="1400175" y="1220787"/>
            <a:chExt cx="4473575" cy="4476750"/>
          </a:xfrm>
        </p:grpSpPr>
        <p:sp>
          <p:nvSpPr>
            <p:cNvPr id="2876" name="Google Shape;2876;p130"/>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7" name="Google Shape;2877;p130"/>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8" name="Google Shape;2878;p130"/>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9" name="Google Shape;2879;p130"/>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880" name="Google Shape;2880;p130"/>
          <p:cNvGrpSpPr/>
          <p:nvPr/>
        </p:nvGrpSpPr>
        <p:grpSpPr>
          <a:xfrm>
            <a:off x="389046" y="1550171"/>
            <a:ext cx="446045" cy="445465"/>
            <a:chOff x="1649412" y="927100"/>
            <a:chExt cx="5011737" cy="5016500"/>
          </a:xfrm>
        </p:grpSpPr>
        <p:sp>
          <p:nvSpPr>
            <p:cNvPr id="2881" name="Google Shape;2881;p130"/>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2" name="Google Shape;2882;p130"/>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3" name="Google Shape;2883;p130"/>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884" name="Google Shape;2884;p130"/>
          <p:cNvGrpSpPr/>
          <p:nvPr/>
        </p:nvGrpSpPr>
        <p:grpSpPr>
          <a:xfrm>
            <a:off x="1669397" y="1550424"/>
            <a:ext cx="444870" cy="445286"/>
            <a:chOff x="1301750" y="920750"/>
            <a:chExt cx="5095875" cy="5100637"/>
          </a:xfrm>
        </p:grpSpPr>
        <p:sp>
          <p:nvSpPr>
            <p:cNvPr id="2885" name="Google Shape;2885;p130"/>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6" name="Google Shape;2886;p130"/>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7" name="Google Shape;2887;p130"/>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8" name="Google Shape;2888;p130"/>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9" name="Google Shape;2889;p130"/>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890" name="Google Shape;2890;p130"/>
          <p:cNvGrpSpPr/>
          <p:nvPr/>
        </p:nvGrpSpPr>
        <p:grpSpPr>
          <a:xfrm>
            <a:off x="3592571" y="1550332"/>
            <a:ext cx="445622" cy="445591"/>
            <a:chOff x="5732756" y="2682276"/>
            <a:chExt cx="719906" cy="719856"/>
          </a:xfrm>
        </p:grpSpPr>
        <p:sp>
          <p:nvSpPr>
            <p:cNvPr id="2891" name="Google Shape;2891;p130"/>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2" name="Google Shape;2892;p130"/>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3" name="Google Shape;2893;p130"/>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894" name="Google Shape;2894;p130"/>
          <p:cNvGrpSpPr/>
          <p:nvPr/>
        </p:nvGrpSpPr>
        <p:grpSpPr>
          <a:xfrm>
            <a:off x="4233891" y="1550327"/>
            <a:ext cx="445627" cy="445604"/>
            <a:chOff x="6768809" y="2682265"/>
            <a:chExt cx="719915" cy="719878"/>
          </a:xfrm>
        </p:grpSpPr>
        <p:sp>
          <p:nvSpPr>
            <p:cNvPr id="2895" name="Google Shape;2895;p130"/>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6" name="Google Shape;2896;p130"/>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7" name="Google Shape;2897;p130"/>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8" name="Google Shape;2898;p130"/>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899" name="Google Shape;2899;p130"/>
          <p:cNvGrpSpPr/>
          <p:nvPr/>
        </p:nvGrpSpPr>
        <p:grpSpPr>
          <a:xfrm>
            <a:off x="4875210" y="1550356"/>
            <a:ext cx="445754" cy="445544"/>
            <a:chOff x="7804870" y="2682313"/>
            <a:chExt cx="720119" cy="719781"/>
          </a:xfrm>
        </p:grpSpPr>
        <p:sp>
          <p:nvSpPr>
            <p:cNvPr id="2900" name="Google Shape;2900;p130"/>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1" name="Google Shape;2901;p130"/>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2" name="Google Shape;2902;p130"/>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3" name="Google Shape;2903;p130"/>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4" name="Google Shape;2904;p130"/>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05" name="Google Shape;2905;p130"/>
          <p:cNvGrpSpPr/>
          <p:nvPr/>
        </p:nvGrpSpPr>
        <p:grpSpPr>
          <a:xfrm>
            <a:off x="5516655" y="1550126"/>
            <a:ext cx="446294" cy="446006"/>
            <a:chOff x="8841135" y="2681940"/>
            <a:chExt cx="720991" cy="720527"/>
          </a:xfrm>
        </p:grpSpPr>
        <p:sp>
          <p:nvSpPr>
            <p:cNvPr id="2906" name="Google Shape;2906;p130"/>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7" name="Google Shape;2907;p130"/>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8" name="Google Shape;2908;p130"/>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9" name="Google Shape;2909;p130"/>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10" name="Google Shape;2910;p130"/>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11" name="Google Shape;2911;p130"/>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12" name="Google Shape;2912;p130"/>
          <p:cNvGrpSpPr/>
          <p:nvPr/>
        </p:nvGrpSpPr>
        <p:grpSpPr>
          <a:xfrm>
            <a:off x="2950655" y="1550057"/>
            <a:ext cx="445260" cy="445260"/>
            <a:chOff x="4103687" y="1439862"/>
            <a:chExt cx="3986212" cy="3986211"/>
          </a:xfrm>
        </p:grpSpPr>
        <p:sp>
          <p:nvSpPr>
            <p:cNvPr id="2913" name="Google Shape;2913;p130"/>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14" name="Google Shape;2914;p130"/>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15" name="Google Shape;2915;p130"/>
          <p:cNvGrpSpPr/>
          <p:nvPr/>
        </p:nvGrpSpPr>
        <p:grpSpPr>
          <a:xfrm>
            <a:off x="6158647" y="1550364"/>
            <a:ext cx="445804" cy="445536"/>
            <a:chOff x="9878272" y="2682320"/>
            <a:chExt cx="720200" cy="719767"/>
          </a:xfrm>
        </p:grpSpPr>
        <p:sp>
          <p:nvSpPr>
            <p:cNvPr id="2916" name="Google Shape;2916;p130"/>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17" name="Google Shape;2917;p130"/>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18" name="Google Shape;2918;p130"/>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19" name="Google Shape;2919;p130"/>
          <p:cNvGrpSpPr/>
          <p:nvPr/>
        </p:nvGrpSpPr>
        <p:grpSpPr>
          <a:xfrm>
            <a:off x="6800149" y="1550276"/>
            <a:ext cx="445700" cy="445701"/>
            <a:chOff x="10914618" y="2682187"/>
            <a:chExt cx="720032" cy="720034"/>
          </a:xfrm>
        </p:grpSpPr>
        <p:sp>
          <p:nvSpPr>
            <p:cNvPr id="2920" name="Google Shape;2920;p130"/>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1" name="Google Shape;2921;p130"/>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2" name="Google Shape;2922;p130"/>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3" name="Google Shape;2923;p130"/>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4" name="Google Shape;2924;p130"/>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5" name="Google Shape;2925;p130"/>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26" name="Google Shape;2926;p130"/>
          <p:cNvGrpSpPr/>
          <p:nvPr/>
        </p:nvGrpSpPr>
        <p:grpSpPr>
          <a:xfrm>
            <a:off x="1023663" y="843057"/>
            <a:ext cx="361521" cy="445817"/>
            <a:chOff x="1582665" y="1011072"/>
            <a:chExt cx="584040" cy="720221"/>
          </a:xfrm>
        </p:grpSpPr>
        <p:sp>
          <p:nvSpPr>
            <p:cNvPr id="2927" name="Google Shape;2927;p130"/>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8" name="Google Shape;2928;p130"/>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9" name="Google Shape;2929;p130"/>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30" name="Google Shape;2930;p130"/>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31" name="Google Shape;2931;p130"/>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32" name="Google Shape;2932;p130"/>
          <p:cNvGrpSpPr/>
          <p:nvPr/>
        </p:nvGrpSpPr>
        <p:grpSpPr>
          <a:xfrm>
            <a:off x="1625048" y="843078"/>
            <a:ext cx="379481" cy="445796"/>
            <a:chOff x="2554206" y="1011105"/>
            <a:chExt cx="613055" cy="720187"/>
          </a:xfrm>
        </p:grpSpPr>
        <p:sp>
          <p:nvSpPr>
            <p:cNvPr id="2933" name="Google Shape;2933;p130"/>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34" name="Google Shape;2934;p130"/>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35" name="Google Shape;2935;p130"/>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36" name="Google Shape;2936;p130"/>
          <p:cNvGrpSpPr/>
          <p:nvPr/>
        </p:nvGrpSpPr>
        <p:grpSpPr>
          <a:xfrm>
            <a:off x="6173223" y="797418"/>
            <a:ext cx="460705" cy="491455"/>
            <a:chOff x="9901824" y="937343"/>
            <a:chExt cx="744273" cy="793950"/>
          </a:xfrm>
        </p:grpSpPr>
        <p:grpSp>
          <p:nvGrpSpPr>
            <p:cNvPr id="2937" name="Google Shape;2937;p130"/>
            <p:cNvGrpSpPr/>
            <p:nvPr/>
          </p:nvGrpSpPr>
          <p:grpSpPr>
            <a:xfrm>
              <a:off x="9901824" y="937343"/>
              <a:ext cx="744273" cy="793950"/>
              <a:chOff x="9901824" y="937343"/>
              <a:chExt cx="744273" cy="793950"/>
            </a:xfrm>
          </p:grpSpPr>
          <p:sp>
            <p:nvSpPr>
              <p:cNvPr id="2938" name="Google Shape;2938;p130"/>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39" name="Google Shape;2939;p130"/>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0" name="Google Shape;2940;p130"/>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1" name="Google Shape;2941;p130"/>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2" name="Google Shape;2942;p130"/>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3" name="Google Shape;2943;p130"/>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4" name="Google Shape;2944;p130"/>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5" name="Google Shape;2945;p130"/>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6" name="Google Shape;2946;p130"/>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7" name="Google Shape;2947;p130"/>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2948" name="Google Shape;2948;p130"/>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49" name="Google Shape;2949;p130"/>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50" name="Google Shape;2950;p130"/>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51" name="Google Shape;2951;p130"/>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52" name="Google Shape;2952;p130"/>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53" name="Google Shape;2953;p130"/>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54" name="Google Shape;2954;p130"/>
          <p:cNvGrpSpPr/>
          <p:nvPr/>
        </p:nvGrpSpPr>
        <p:grpSpPr>
          <a:xfrm>
            <a:off x="2244392" y="843244"/>
            <a:ext cx="369869" cy="445629"/>
            <a:chOff x="3554761" y="1011374"/>
            <a:chExt cx="597526" cy="719918"/>
          </a:xfrm>
        </p:grpSpPr>
        <p:sp>
          <p:nvSpPr>
            <p:cNvPr id="2955" name="Google Shape;2955;p130"/>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56" name="Google Shape;2956;p130"/>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57" name="Google Shape;2957;p130"/>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58" name="Google Shape;2958;p130"/>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59" name="Google Shape;2959;p130"/>
          <p:cNvGrpSpPr/>
          <p:nvPr/>
        </p:nvGrpSpPr>
        <p:grpSpPr>
          <a:xfrm>
            <a:off x="2854122" y="843033"/>
            <a:ext cx="370754" cy="445842"/>
            <a:chOff x="4539787" y="1011032"/>
            <a:chExt cx="598957" cy="720261"/>
          </a:xfrm>
        </p:grpSpPr>
        <p:sp>
          <p:nvSpPr>
            <p:cNvPr id="2960" name="Google Shape;2960;p130"/>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1" name="Google Shape;2961;p130"/>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2" name="Google Shape;2962;p130"/>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3" name="Google Shape;2963;p130"/>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4" name="Google Shape;2964;p130"/>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65" name="Google Shape;2965;p130"/>
          <p:cNvGrpSpPr/>
          <p:nvPr/>
        </p:nvGrpSpPr>
        <p:grpSpPr>
          <a:xfrm>
            <a:off x="3464742" y="843140"/>
            <a:ext cx="366917" cy="445733"/>
            <a:chOff x="5526246" y="1011207"/>
            <a:chExt cx="592758" cy="720085"/>
          </a:xfrm>
        </p:grpSpPr>
        <p:sp>
          <p:nvSpPr>
            <p:cNvPr id="2966" name="Google Shape;2966;p130"/>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7" name="Google Shape;2967;p130"/>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8" name="Google Shape;2968;p130"/>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9" name="Google Shape;2969;p130"/>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70" name="Google Shape;2970;p130"/>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71" name="Google Shape;2971;p130"/>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72" name="Google Shape;2972;p130"/>
          <p:cNvGrpSpPr/>
          <p:nvPr/>
        </p:nvGrpSpPr>
        <p:grpSpPr>
          <a:xfrm>
            <a:off x="419508" y="843133"/>
            <a:ext cx="364294" cy="445740"/>
            <a:chOff x="606645" y="1011196"/>
            <a:chExt cx="588520" cy="720097"/>
          </a:xfrm>
        </p:grpSpPr>
        <p:sp>
          <p:nvSpPr>
            <p:cNvPr id="2973" name="Google Shape;2973;p130"/>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74" name="Google Shape;2974;p130"/>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75" name="Google Shape;2975;p130"/>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76" name="Google Shape;2976;p130"/>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77" name="Google Shape;2977;p130"/>
          <p:cNvGrpSpPr/>
          <p:nvPr/>
        </p:nvGrpSpPr>
        <p:grpSpPr>
          <a:xfrm>
            <a:off x="6873778" y="843111"/>
            <a:ext cx="298405" cy="445762"/>
            <a:chOff x="11033597" y="1011159"/>
            <a:chExt cx="482075" cy="720133"/>
          </a:xfrm>
        </p:grpSpPr>
        <p:sp>
          <p:nvSpPr>
            <p:cNvPr id="2978" name="Google Shape;2978;p130"/>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79" name="Google Shape;2979;p130"/>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0" name="Google Shape;2980;p130"/>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1" name="Google Shape;2981;p130"/>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982" name="Google Shape;2982;p130"/>
          <p:cNvGrpSpPr/>
          <p:nvPr/>
        </p:nvGrpSpPr>
        <p:grpSpPr>
          <a:xfrm>
            <a:off x="5472656" y="797418"/>
            <a:ext cx="460705" cy="491455"/>
            <a:chOff x="8770051" y="937343"/>
            <a:chExt cx="744272" cy="793950"/>
          </a:xfrm>
        </p:grpSpPr>
        <p:sp>
          <p:nvSpPr>
            <p:cNvPr id="2983" name="Google Shape;2983;p130"/>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4" name="Google Shape;2984;p130"/>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5" name="Google Shape;2985;p130"/>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6" name="Google Shape;2986;p130"/>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7" name="Google Shape;2987;p130"/>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988" name="Google Shape;2988;p130"/>
            <p:cNvGrpSpPr/>
            <p:nvPr/>
          </p:nvGrpSpPr>
          <p:grpSpPr>
            <a:xfrm>
              <a:off x="8770051" y="937343"/>
              <a:ext cx="744272" cy="793950"/>
              <a:chOff x="6565437" y="1588001"/>
              <a:chExt cx="744272" cy="793950"/>
            </a:xfrm>
          </p:grpSpPr>
          <p:sp>
            <p:nvSpPr>
              <p:cNvPr id="2989" name="Google Shape;2989;p13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0" name="Google Shape;2990;p13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1" name="Google Shape;2991;p13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2" name="Google Shape;2992;p13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3" name="Google Shape;2993;p13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4" name="Google Shape;2994;p13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5" name="Google Shape;2995;p13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6" name="Google Shape;2996;p13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7" name="Google Shape;2997;p13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98" name="Google Shape;2998;p13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2999" name="Google Shape;2999;p130"/>
          <p:cNvGrpSpPr/>
          <p:nvPr/>
        </p:nvGrpSpPr>
        <p:grpSpPr>
          <a:xfrm>
            <a:off x="4071520" y="797418"/>
            <a:ext cx="460705" cy="491455"/>
            <a:chOff x="6506504" y="937343"/>
            <a:chExt cx="744272" cy="793950"/>
          </a:xfrm>
        </p:grpSpPr>
        <p:sp>
          <p:nvSpPr>
            <p:cNvPr id="3000" name="Google Shape;3000;p130"/>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1" name="Google Shape;3001;p130"/>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2" name="Google Shape;3002;p130"/>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3003" name="Google Shape;3003;p130"/>
            <p:cNvGrpSpPr/>
            <p:nvPr/>
          </p:nvGrpSpPr>
          <p:grpSpPr>
            <a:xfrm>
              <a:off x="6506504" y="937343"/>
              <a:ext cx="744272" cy="793950"/>
              <a:chOff x="6565437" y="1588001"/>
              <a:chExt cx="744272" cy="793950"/>
            </a:xfrm>
          </p:grpSpPr>
          <p:sp>
            <p:nvSpPr>
              <p:cNvPr id="3004" name="Google Shape;3004;p13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5" name="Google Shape;3005;p13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6" name="Google Shape;3006;p13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7" name="Google Shape;3007;p13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8" name="Google Shape;3008;p13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9" name="Google Shape;3009;p13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0" name="Google Shape;3010;p13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1" name="Google Shape;3011;p13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2" name="Google Shape;3012;p13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3" name="Google Shape;3013;p13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3014" name="Google Shape;3014;p130"/>
          <p:cNvGrpSpPr/>
          <p:nvPr/>
        </p:nvGrpSpPr>
        <p:grpSpPr>
          <a:xfrm>
            <a:off x="4772088" y="797418"/>
            <a:ext cx="460705" cy="491455"/>
            <a:chOff x="7638277" y="937343"/>
            <a:chExt cx="744272" cy="793950"/>
          </a:xfrm>
        </p:grpSpPr>
        <p:sp>
          <p:nvSpPr>
            <p:cNvPr id="3015" name="Google Shape;3015;p130"/>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6" name="Google Shape;3016;p130"/>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7" name="Google Shape;3017;p130"/>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18" name="Google Shape;3018;p130"/>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3019" name="Google Shape;3019;p130"/>
            <p:cNvGrpSpPr/>
            <p:nvPr/>
          </p:nvGrpSpPr>
          <p:grpSpPr>
            <a:xfrm>
              <a:off x="7638277" y="937343"/>
              <a:ext cx="744272" cy="793950"/>
              <a:chOff x="6565437" y="1588001"/>
              <a:chExt cx="744272" cy="793950"/>
            </a:xfrm>
          </p:grpSpPr>
          <p:sp>
            <p:nvSpPr>
              <p:cNvPr id="3020" name="Google Shape;3020;p13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1" name="Google Shape;3021;p13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2" name="Google Shape;3022;p13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3" name="Google Shape;3023;p13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4" name="Google Shape;3024;p13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5" name="Google Shape;3025;p13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6" name="Google Shape;3026;p13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7" name="Google Shape;3027;p13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8" name="Google Shape;3028;p13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9" name="Google Shape;3029;p13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3030" name="Google Shape;3030;p130"/>
          <p:cNvGrpSpPr/>
          <p:nvPr/>
        </p:nvGrpSpPr>
        <p:grpSpPr>
          <a:xfrm>
            <a:off x="2312198" y="2986974"/>
            <a:ext cx="445779" cy="400763"/>
            <a:chOff x="3778727" y="4460423"/>
            <a:chExt cx="720160" cy="647437"/>
          </a:xfrm>
        </p:grpSpPr>
        <p:sp>
          <p:nvSpPr>
            <p:cNvPr id="3031" name="Google Shape;3031;p130"/>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32" name="Google Shape;3032;p130"/>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33" name="Google Shape;3033;p130"/>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34" name="Google Shape;3034;p130"/>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35" name="Google Shape;3035;p130"/>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36" name="Google Shape;3036;p130"/>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37" name="Google Shape;3037;p130"/>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38" name="Google Shape;3038;p130"/>
          <p:cNvGrpSpPr/>
          <p:nvPr/>
        </p:nvGrpSpPr>
        <p:grpSpPr>
          <a:xfrm>
            <a:off x="389083" y="2972052"/>
            <a:ext cx="445680" cy="430613"/>
            <a:chOff x="557494" y="4436312"/>
            <a:chExt cx="720000" cy="695660"/>
          </a:xfrm>
        </p:grpSpPr>
        <p:sp>
          <p:nvSpPr>
            <p:cNvPr id="3039" name="Google Shape;3039;p130"/>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40" name="Google Shape;3040;p130"/>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41" name="Google Shape;3041;p130"/>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42" name="Google Shape;3042;p130"/>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43" name="Google Shape;3043;p130"/>
          <p:cNvGrpSpPr/>
          <p:nvPr/>
        </p:nvGrpSpPr>
        <p:grpSpPr>
          <a:xfrm>
            <a:off x="3594299" y="2964459"/>
            <a:ext cx="445833" cy="445792"/>
            <a:chOff x="5926265" y="4424051"/>
            <a:chExt cx="720247" cy="720181"/>
          </a:xfrm>
        </p:grpSpPr>
        <p:sp>
          <p:nvSpPr>
            <p:cNvPr id="3044" name="Google Shape;3044;p130"/>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45" name="Google Shape;3045;p130"/>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46" name="Google Shape;3046;p130"/>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47" name="Google Shape;3047;p130"/>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48" name="Google Shape;3048;p130"/>
          <p:cNvGrpSpPr/>
          <p:nvPr/>
        </p:nvGrpSpPr>
        <p:grpSpPr>
          <a:xfrm>
            <a:off x="1030066" y="2984015"/>
            <a:ext cx="445680" cy="406684"/>
            <a:chOff x="1631150" y="4455641"/>
            <a:chExt cx="720000" cy="657002"/>
          </a:xfrm>
        </p:grpSpPr>
        <p:sp>
          <p:nvSpPr>
            <p:cNvPr id="3049" name="Google Shape;3049;p130"/>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0" name="Google Shape;3050;p130"/>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1" name="Google Shape;3051;p130"/>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2" name="Google Shape;3052;p130"/>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3" name="Google Shape;3053;p130"/>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54" name="Google Shape;3054;p130"/>
          <p:cNvGrpSpPr/>
          <p:nvPr/>
        </p:nvGrpSpPr>
        <p:grpSpPr>
          <a:xfrm>
            <a:off x="1671095" y="2983424"/>
            <a:ext cx="445680" cy="407853"/>
            <a:chOff x="2704878" y="4454697"/>
            <a:chExt cx="720000" cy="658890"/>
          </a:xfrm>
        </p:grpSpPr>
        <p:sp>
          <p:nvSpPr>
            <p:cNvPr id="3055" name="Google Shape;3055;p130"/>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6" name="Google Shape;3056;p130"/>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7" name="Google Shape;3057;p130"/>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8" name="Google Shape;3058;p130"/>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59" name="Google Shape;3059;p130"/>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0" name="Google Shape;3060;p130"/>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61" name="Google Shape;3061;p130"/>
          <p:cNvGrpSpPr/>
          <p:nvPr/>
        </p:nvGrpSpPr>
        <p:grpSpPr>
          <a:xfrm>
            <a:off x="2953364" y="2985389"/>
            <a:ext cx="445549" cy="403936"/>
            <a:chOff x="4852681" y="4457861"/>
            <a:chExt cx="719788" cy="652562"/>
          </a:xfrm>
        </p:grpSpPr>
        <p:sp>
          <p:nvSpPr>
            <p:cNvPr id="3062" name="Google Shape;3062;p130"/>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3" name="Google Shape;3063;p130"/>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4" name="Google Shape;3064;p130"/>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65" name="Google Shape;3065;p130"/>
          <p:cNvGrpSpPr/>
          <p:nvPr/>
        </p:nvGrpSpPr>
        <p:grpSpPr>
          <a:xfrm>
            <a:off x="4235534" y="2975828"/>
            <a:ext cx="445818" cy="423064"/>
            <a:chOff x="7000306" y="4442411"/>
            <a:chExt cx="720224" cy="683463"/>
          </a:xfrm>
        </p:grpSpPr>
        <p:sp>
          <p:nvSpPr>
            <p:cNvPr id="3066" name="Google Shape;3066;p130"/>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7" name="Google Shape;3067;p130"/>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8" name="Google Shape;3068;p130"/>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9" name="Google Shape;3069;p130"/>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70" name="Google Shape;3070;p130"/>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71" name="Google Shape;3071;p130"/>
          <p:cNvGrpSpPr/>
          <p:nvPr/>
        </p:nvGrpSpPr>
        <p:grpSpPr>
          <a:xfrm>
            <a:off x="4876735" y="2973624"/>
            <a:ext cx="445779" cy="427469"/>
            <a:chOff x="8074325" y="4438852"/>
            <a:chExt cx="720160" cy="690579"/>
          </a:xfrm>
        </p:grpSpPr>
        <p:sp>
          <p:nvSpPr>
            <p:cNvPr id="3072" name="Google Shape;3072;p130"/>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73" name="Google Shape;3073;p130"/>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74" name="Google Shape;3074;p130"/>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75" name="Google Shape;3075;p130"/>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76" name="Google Shape;3076;p130"/>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77" name="Google Shape;3077;p130"/>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78" name="Google Shape;3078;p130"/>
          <p:cNvGrpSpPr/>
          <p:nvPr/>
        </p:nvGrpSpPr>
        <p:grpSpPr>
          <a:xfrm>
            <a:off x="6159083" y="2987575"/>
            <a:ext cx="445629" cy="399565"/>
            <a:chOff x="9878975" y="4425243"/>
            <a:chExt cx="719918" cy="645502"/>
          </a:xfrm>
        </p:grpSpPr>
        <p:sp>
          <p:nvSpPr>
            <p:cNvPr id="3079" name="Google Shape;3079;p130"/>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80" name="Google Shape;3080;p130"/>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81" name="Google Shape;3081;p130"/>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82" name="Google Shape;3082;p130"/>
          <p:cNvGrpSpPr/>
          <p:nvPr/>
        </p:nvGrpSpPr>
        <p:grpSpPr>
          <a:xfrm>
            <a:off x="6800100" y="2976373"/>
            <a:ext cx="445785" cy="421964"/>
            <a:chOff x="10914544" y="4407150"/>
            <a:chExt cx="720170" cy="681687"/>
          </a:xfrm>
        </p:grpSpPr>
        <p:sp>
          <p:nvSpPr>
            <p:cNvPr id="3083" name="Google Shape;3083;p130"/>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84" name="Google Shape;3084;p130"/>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85" name="Google Shape;3085;p130"/>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86" name="Google Shape;3086;p130"/>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87" name="Google Shape;3087;p130"/>
          <p:cNvGrpSpPr/>
          <p:nvPr/>
        </p:nvGrpSpPr>
        <p:grpSpPr>
          <a:xfrm>
            <a:off x="5517887" y="2984487"/>
            <a:ext cx="445805" cy="405735"/>
            <a:chOff x="8843122" y="4420259"/>
            <a:chExt cx="720203" cy="655468"/>
          </a:xfrm>
        </p:grpSpPr>
        <p:sp>
          <p:nvSpPr>
            <p:cNvPr id="3088" name="Google Shape;3088;p130"/>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89" name="Google Shape;3089;p130"/>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0" name="Google Shape;3090;p130"/>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1" name="Google Shape;3091;p130"/>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2" name="Google Shape;3092;p130"/>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3" name="Google Shape;3093;p130"/>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094" name="Google Shape;3094;p130"/>
          <p:cNvGrpSpPr/>
          <p:nvPr/>
        </p:nvGrpSpPr>
        <p:grpSpPr>
          <a:xfrm>
            <a:off x="2320758" y="2283046"/>
            <a:ext cx="445812" cy="394517"/>
            <a:chOff x="1510757" y="3225422"/>
            <a:chExt cx="720214" cy="637346"/>
          </a:xfrm>
        </p:grpSpPr>
        <p:sp>
          <p:nvSpPr>
            <p:cNvPr id="3095" name="Google Shape;3095;p130"/>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6" name="Google Shape;3096;p130"/>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7" name="Google Shape;3097;p130"/>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8" name="Google Shape;3098;p130"/>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99" name="Google Shape;3099;p130"/>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00" name="Google Shape;3100;p130"/>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01" name="Google Shape;3101;p130"/>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02" name="Google Shape;3102;p130"/>
          <p:cNvGrpSpPr/>
          <p:nvPr/>
        </p:nvGrpSpPr>
        <p:grpSpPr>
          <a:xfrm>
            <a:off x="3012149" y="2300564"/>
            <a:ext cx="445768" cy="359478"/>
            <a:chOff x="2595501" y="3253725"/>
            <a:chExt cx="720142" cy="580740"/>
          </a:xfrm>
        </p:grpSpPr>
        <p:sp>
          <p:nvSpPr>
            <p:cNvPr id="3103" name="Google Shape;3103;p130"/>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04" name="Google Shape;3104;p130"/>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05" name="Google Shape;3105;p130"/>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06" name="Google Shape;3106;p130"/>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07" name="Google Shape;3107;p130"/>
          <p:cNvGrpSpPr/>
          <p:nvPr/>
        </p:nvGrpSpPr>
        <p:grpSpPr>
          <a:xfrm>
            <a:off x="4394817" y="2257534"/>
            <a:ext cx="443879" cy="445540"/>
            <a:chOff x="4764809" y="3184208"/>
            <a:chExt cx="717090" cy="719774"/>
          </a:xfrm>
        </p:grpSpPr>
        <p:sp>
          <p:nvSpPr>
            <p:cNvPr id="3108" name="Google Shape;3108;p130"/>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09" name="Google Shape;3109;p130"/>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10" name="Google Shape;3110;p130"/>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11" name="Google Shape;3111;p130"/>
          <p:cNvGrpSpPr/>
          <p:nvPr/>
        </p:nvGrpSpPr>
        <p:grpSpPr>
          <a:xfrm>
            <a:off x="3703493" y="2286498"/>
            <a:ext cx="445746" cy="387612"/>
            <a:chOff x="3680173" y="3231000"/>
            <a:chExt cx="720106" cy="626190"/>
          </a:xfrm>
        </p:grpSpPr>
        <p:sp>
          <p:nvSpPr>
            <p:cNvPr id="3112" name="Google Shape;3112;p130"/>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13" name="Google Shape;3113;p130"/>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14" name="Google Shape;3114;p130"/>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15" name="Google Shape;3115;p130"/>
          <p:cNvGrpSpPr/>
          <p:nvPr/>
        </p:nvGrpSpPr>
        <p:grpSpPr>
          <a:xfrm>
            <a:off x="5775584" y="2257496"/>
            <a:ext cx="443283" cy="445620"/>
            <a:chOff x="6931035" y="3184144"/>
            <a:chExt cx="716128" cy="719903"/>
          </a:xfrm>
        </p:grpSpPr>
        <p:sp>
          <p:nvSpPr>
            <p:cNvPr id="3116" name="Google Shape;3116;p130"/>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17" name="Google Shape;3117;p130"/>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18" name="Google Shape;3118;p130"/>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19" name="Google Shape;3119;p130"/>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20" name="Google Shape;3120;p130"/>
          <p:cNvGrpSpPr/>
          <p:nvPr/>
        </p:nvGrpSpPr>
        <p:grpSpPr>
          <a:xfrm>
            <a:off x="5084276" y="2257448"/>
            <a:ext cx="445727" cy="445714"/>
            <a:chOff x="5846429" y="3184067"/>
            <a:chExt cx="720076" cy="720055"/>
          </a:xfrm>
        </p:grpSpPr>
        <p:sp>
          <p:nvSpPr>
            <p:cNvPr id="3121" name="Google Shape;3121;p130"/>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22" name="Google Shape;3122;p130"/>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23" name="Google Shape;3123;p130"/>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24" name="Google Shape;3124;p130"/>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25" name="Google Shape;3125;p130"/>
          <p:cNvGrpSpPr/>
          <p:nvPr/>
        </p:nvGrpSpPr>
        <p:grpSpPr>
          <a:xfrm>
            <a:off x="1771481" y="2257392"/>
            <a:ext cx="303698" cy="445825"/>
            <a:chOff x="655600" y="3183978"/>
            <a:chExt cx="490627" cy="720234"/>
          </a:xfrm>
        </p:grpSpPr>
        <p:sp>
          <p:nvSpPr>
            <p:cNvPr id="3126" name="Google Shape;3126;p130"/>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27" name="Google Shape;3127;p130"/>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28" name="Google Shape;3128;p130"/>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29" name="Google Shape;3129;p130"/>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30" name="Google Shape;3130;p130"/>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31" name="Google Shape;3131;p130"/>
          <p:cNvGrpSpPr/>
          <p:nvPr/>
        </p:nvGrpSpPr>
        <p:grpSpPr>
          <a:xfrm>
            <a:off x="6464454" y="2257512"/>
            <a:ext cx="189785" cy="445592"/>
            <a:chOff x="8011692" y="3184166"/>
            <a:chExt cx="306600" cy="719858"/>
          </a:xfrm>
        </p:grpSpPr>
        <p:sp>
          <p:nvSpPr>
            <p:cNvPr id="3132" name="Google Shape;3132;p130"/>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33" name="Google Shape;3133;p130"/>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34" name="Google Shape;3134;p130"/>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35" name="Google Shape;3135;p130"/>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36" name="Google Shape;3136;p130"/>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37" name="Google Shape;3137;p130"/>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38" name="Google Shape;3138;p130"/>
          <p:cNvGrpSpPr/>
          <p:nvPr/>
        </p:nvGrpSpPr>
        <p:grpSpPr>
          <a:xfrm>
            <a:off x="6899230" y="2257259"/>
            <a:ext cx="246199" cy="445516"/>
            <a:chOff x="4556125" y="630237"/>
            <a:chExt cx="3081338" cy="5568950"/>
          </a:xfrm>
        </p:grpSpPr>
        <p:sp>
          <p:nvSpPr>
            <p:cNvPr id="3139" name="Google Shape;3139;p130"/>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0" name="Google Shape;3140;p130"/>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1" name="Google Shape;3141;p130"/>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2" name="Google Shape;3142;p130"/>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3" name="Google Shape;3143;p130"/>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4" name="Google Shape;3144;p130"/>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5" name="Google Shape;3145;p130"/>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46" name="Google Shape;3146;p130"/>
          <p:cNvGrpSpPr/>
          <p:nvPr/>
        </p:nvGrpSpPr>
        <p:grpSpPr>
          <a:xfrm>
            <a:off x="1080253" y="2257458"/>
            <a:ext cx="445768" cy="445697"/>
            <a:chOff x="1674084" y="3214987"/>
            <a:chExt cx="720142" cy="720027"/>
          </a:xfrm>
        </p:grpSpPr>
        <p:sp>
          <p:nvSpPr>
            <p:cNvPr id="3147" name="Google Shape;3147;p130"/>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8" name="Google Shape;3148;p130"/>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49" name="Google Shape;3149;p130"/>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0" name="Google Shape;3150;p130"/>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1" name="Google Shape;3151;p130"/>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2" name="Google Shape;3152;p130"/>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3" name="Google Shape;3153;p130"/>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4" name="Google Shape;3154;p130"/>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5" name="Google Shape;3155;p130"/>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6" name="Google Shape;3156;p130"/>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7" name="Google Shape;3157;p130"/>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58" name="Google Shape;3158;p130"/>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59" name="Google Shape;3159;p130"/>
          <p:cNvGrpSpPr/>
          <p:nvPr/>
        </p:nvGrpSpPr>
        <p:grpSpPr>
          <a:xfrm>
            <a:off x="389094" y="2257420"/>
            <a:ext cx="445578" cy="445773"/>
            <a:chOff x="557511" y="3214925"/>
            <a:chExt cx="719836" cy="720150"/>
          </a:xfrm>
        </p:grpSpPr>
        <p:sp>
          <p:nvSpPr>
            <p:cNvPr id="3160" name="Google Shape;3160;p130"/>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61" name="Google Shape;3161;p130"/>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62" name="Google Shape;3162;p130"/>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63" name="Google Shape;3163;p130"/>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64" name="Google Shape;3164;p130"/>
          <p:cNvGrpSpPr/>
          <p:nvPr/>
        </p:nvGrpSpPr>
        <p:grpSpPr>
          <a:xfrm>
            <a:off x="332977" y="3693756"/>
            <a:ext cx="445905" cy="400522"/>
            <a:chOff x="1147762" y="1131887"/>
            <a:chExt cx="5137150" cy="4619626"/>
          </a:xfrm>
        </p:grpSpPr>
        <p:sp>
          <p:nvSpPr>
            <p:cNvPr id="3165" name="Google Shape;3165;p130"/>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66" name="Google Shape;3166;p130"/>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67" name="Google Shape;3167;p130"/>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68" name="Google Shape;3168;p130"/>
          <p:cNvGrpSpPr/>
          <p:nvPr/>
        </p:nvGrpSpPr>
        <p:grpSpPr>
          <a:xfrm>
            <a:off x="1130306" y="3687410"/>
            <a:ext cx="445901" cy="413282"/>
            <a:chOff x="1570037" y="1341437"/>
            <a:chExt cx="4943475" cy="4576762"/>
          </a:xfrm>
        </p:grpSpPr>
        <p:sp>
          <p:nvSpPr>
            <p:cNvPr id="3169" name="Google Shape;3169;p130"/>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0" name="Google Shape;3170;p130"/>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1" name="Google Shape;3171;p130"/>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2" name="Google Shape;3172;p130"/>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3" name="Google Shape;3173;p130"/>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4" name="Google Shape;3174;p130"/>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75" name="Google Shape;3175;p130"/>
          <p:cNvGrpSpPr/>
          <p:nvPr/>
        </p:nvGrpSpPr>
        <p:grpSpPr>
          <a:xfrm>
            <a:off x="3615630" y="3671514"/>
            <a:ext cx="441332" cy="445722"/>
            <a:chOff x="5770007" y="5489899"/>
            <a:chExt cx="712976" cy="720067"/>
          </a:xfrm>
        </p:grpSpPr>
        <p:sp>
          <p:nvSpPr>
            <p:cNvPr id="3176" name="Google Shape;3176;p130"/>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7" name="Google Shape;3177;p130"/>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8" name="Google Shape;3178;p130"/>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9" name="Google Shape;3179;p130"/>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0" name="Google Shape;3180;p130"/>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1" name="Google Shape;3181;p130"/>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2" name="Google Shape;3182;p130"/>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3" name="Google Shape;3183;p130"/>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84" name="Google Shape;3184;p130"/>
          <p:cNvGrpSpPr/>
          <p:nvPr/>
        </p:nvGrpSpPr>
        <p:grpSpPr>
          <a:xfrm>
            <a:off x="4408419" y="3693977"/>
            <a:ext cx="445651" cy="400824"/>
            <a:chOff x="7050768" y="5526199"/>
            <a:chExt cx="719953" cy="647534"/>
          </a:xfrm>
        </p:grpSpPr>
        <p:sp>
          <p:nvSpPr>
            <p:cNvPr id="3185" name="Google Shape;3185;p130"/>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6" name="Google Shape;3186;p130"/>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7" name="Google Shape;3187;p130"/>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8" name="Google Shape;3188;p130"/>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89" name="Google Shape;3189;p130"/>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0" name="Google Shape;3190;p130"/>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1" name="Google Shape;3191;p130"/>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2" name="Google Shape;3192;p130"/>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3" name="Google Shape;3193;p130"/>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4" name="Google Shape;3194;p130"/>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5" name="Google Shape;3195;p130"/>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6" name="Google Shape;3196;p130"/>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197" name="Google Shape;3197;p130"/>
          <p:cNvGrpSpPr/>
          <p:nvPr/>
        </p:nvGrpSpPr>
        <p:grpSpPr>
          <a:xfrm>
            <a:off x="6002939" y="3694055"/>
            <a:ext cx="445681" cy="400652"/>
            <a:chOff x="9626723" y="5526313"/>
            <a:chExt cx="720002" cy="647256"/>
          </a:xfrm>
        </p:grpSpPr>
        <p:sp>
          <p:nvSpPr>
            <p:cNvPr id="3198" name="Google Shape;3198;p130"/>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99" name="Google Shape;3199;p130"/>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0" name="Google Shape;3200;p130"/>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1" name="Google Shape;3201;p130"/>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2" name="Google Shape;3202;p130"/>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3" name="Google Shape;3203;p130"/>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4" name="Google Shape;3204;p130"/>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5" name="Google Shape;3205;p130"/>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6" name="Google Shape;3206;p130"/>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7" name="Google Shape;3207;p130"/>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8" name="Google Shape;3208;p130"/>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09" name="Google Shape;3209;p130"/>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10" name="Google Shape;3210;p130"/>
          <p:cNvGrpSpPr/>
          <p:nvPr/>
        </p:nvGrpSpPr>
        <p:grpSpPr>
          <a:xfrm>
            <a:off x="6800179" y="3671489"/>
            <a:ext cx="445582" cy="445743"/>
            <a:chOff x="10914672" y="5489861"/>
            <a:chExt cx="719842" cy="720102"/>
          </a:xfrm>
        </p:grpSpPr>
        <p:sp>
          <p:nvSpPr>
            <p:cNvPr id="3211" name="Google Shape;3211;p130"/>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2" name="Google Shape;3212;p130"/>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3" name="Google Shape;3213;p130"/>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4" name="Google Shape;3214;p130"/>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5" name="Google Shape;3215;p130"/>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6" name="Google Shape;3216;p130"/>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7" name="Google Shape;3217;p130"/>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8" name="Google Shape;3218;p130"/>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19" name="Google Shape;3219;p130"/>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0" name="Google Shape;3220;p130"/>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1" name="Google Shape;3221;p130"/>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2" name="Google Shape;3222;p130"/>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23" name="Google Shape;3223;p130"/>
          <p:cNvGrpSpPr/>
          <p:nvPr/>
        </p:nvGrpSpPr>
        <p:grpSpPr>
          <a:xfrm>
            <a:off x="5205630" y="3681749"/>
            <a:ext cx="445820" cy="425246"/>
            <a:chOff x="8338678" y="5506443"/>
            <a:chExt cx="720227" cy="686989"/>
          </a:xfrm>
        </p:grpSpPr>
        <p:sp>
          <p:nvSpPr>
            <p:cNvPr id="3224" name="Google Shape;3224;p130"/>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5" name="Google Shape;3225;p130"/>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6" name="Google Shape;3226;p130"/>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7" name="Google Shape;3227;p130"/>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8" name="Google Shape;3228;p130"/>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29" name="Google Shape;3229;p130"/>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30" name="Google Shape;3230;p130"/>
          <p:cNvGrpSpPr/>
          <p:nvPr/>
        </p:nvGrpSpPr>
        <p:grpSpPr>
          <a:xfrm>
            <a:off x="1927294" y="3736340"/>
            <a:ext cx="1336825" cy="316035"/>
            <a:chOff x="3042485" y="5594633"/>
            <a:chExt cx="2159652" cy="510557"/>
          </a:xfrm>
        </p:grpSpPr>
        <p:sp>
          <p:nvSpPr>
            <p:cNvPr id="3231" name="Google Shape;3231;p130"/>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2" name="Google Shape;3232;p130"/>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3" name="Google Shape;3233;p130"/>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4" name="Google Shape;3234;p130"/>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5" name="Google Shape;3235;p130"/>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6" name="Google Shape;3236;p130"/>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7" name="Google Shape;3237;p130"/>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8" name="Google Shape;3238;p130"/>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39" name="Google Shape;3239;p130"/>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0" name="Google Shape;3240;p130"/>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1" name="Google Shape;3241;p130"/>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2" name="Google Shape;3242;p130"/>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3" name="Google Shape;3243;p130"/>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4" name="Google Shape;3244;p130"/>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5" name="Google Shape;3245;p130"/>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46" name="Google Shape;3246;p130"/>
          <p:cNvGrpSpPr/>
          <p:nvPr/>
        </p:nvGrpSpPr>
        <p:grpSpPr>
          <a:xfrm>
            <a:off x="1130184" y="4379878"/>
            <a:ext cx="445738" cy="442950"/>
            <a:chOff x="1442627" y="5710929"/>
            <a:chExt cx="594318" cy="590600"/>
          </a:xfrm>
        </p:grpSpPr>
        <p:sp>
          <p:nvSpPr>
            <p:cNvPr id="3247" name="Google Shape;3247;p130"/>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8" name="Google Shape;3248;p130"/>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49" name="Google Shape;3249;p130"/>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50" name="Google Shape;3250;p130"/>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51" name="Google Shape;3251;p130"/>
          <p:cNvGrpSpPr/>
          <p:nvPr/>
        </p:nvGrpSpPr>
        <p:grpSpPr>
          <a:xfrm>
            <a:off x="6039033" y="4378465"/>
            <a:ext cx="373053" cy="445791"/>
            <a:chOff x="8095060" y="5664590"/>
            <a:chExt cx="497404" cy="594389"/>
          </a:xfrm>
        </p:grpSpPr>
        <p:grpSp>
          <p:nvGrpSpPr>
            <p:cNvPr id="3252" name="Google Shape;3252;p130"/>
            <p:cNvGrpSpPr/>
            <p:nvPr/>
          </p:nvGrpSpPr>
          <p:grpSpPr>
            <a:xfrm>
              <a:off x="8095060" y="5969027"/>
              <a:ext cx="497404" cy="289951"/>
              <a:chOff x="8095060" y="5969027"/>
              <a:chExt cx="497404" cy="289951"/>
            </a:xfrm>
          </p:grpSpPr>
          <p:sp>
            <p:nvSpPr>
              <p:cNvPr id="3253" name="Google Shape;3253;p130"/>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54" name="Google Shape;3254;p130"/>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55" name="Google Shape;3255;p130"/>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56" name="Google Shape;3256;p130"/>
            <p:cNvGrpSpPr/>
            <p:nvPr/>
          </p:nvGrpSpPr>
          <p:grpSpPr>
            <a:xfrm>
              <a:off x="8095060" y="5867832"/>
              <a:ext cx="497404" cy="289312"/>
              <a:chOff x="8095060" y="5867832"/>
              <a:chExt cx="497404" cy="289312"/>
            </a:xfrm>
          </p:grpSpPr>
          <p:sp>
            <p:nvSpPr>
              <p:cNvPr id="3257" name="Google Shape;3257;p130"/>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58" name="Google Shape;3258;p130"/>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59" name="Google Shape;3259;p130"/>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60" name="Google Shape;3260;p130"/>
            <p:cNvGrpSpPr/>
            <p:nvPr/>
          </p:nvGrpSpPr>
          <p:grpSpPr>
            <a:xfrm>
              <a:off x="8095060" y="5765998"/>
              <a:ext cx="497404" cy="289312"/>
              <a:chOff x="8095060" y="5765998"/>
              <a:chExt cx="497404" cy="289312"/>
            </a:xfrm>
          </p:grpSpPr>
          <p:sp>
            <p:nvSpPr>
              <p:cNvPr id="3261" name="Google Shape;3261;p130"/>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62" name="Google Shape;3262;p130"/>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63" name="Google Shape;3263;p130"/>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64" name="Google Shape;3264;p130"/>
            <p:cNvGrpSpPr/>
            <p:nvPr/>
          </p:nvGrpSpPr>
          <p:grpSpPr>
            <a:xfrm>
              <a:off x="8095060" y="5664590"/>
              <a:ext cx="497404" cy="290163"/>
              <a:chOff x="8095060" y="5664590"/>
              <a:chExt cx="497404" cy="290163"/>
            </a:xfrm>
          </p:grpSpPr>
          <p:sp>
            <p:nvSpPr>
              <p:cNvPr id="3265" name="Google Shape;3265;p130"/>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66" name="Google Shape;3266;p130"/>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67" name="Google Shape;3267;p130"/>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3268" name="Google Shape;3268;p130"/>
          <p:cNvGrpSpPr/>
          <p:nvPr/>
        </p:nvGrpSpPr>
        <p:grpSpPr>
          <a:xfrm>
            <a:off x="2121827" y="4378486"/>
            <a:ext cx="557162" cy="445733"/>
            <a:chOff x="4607809" y="5664627"/>
            <a:chExt cx="742882" cy="594311"/>
          </a:xfrm>
        </p:grpSpPr>
        <p:sp>
          <p:nvSpPr>
            <p:cNvPr id="3269" name="Google Shape;3269;p130"/>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0" name="Google Shape;3270;p130"/>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1" name="Google Shape;3271;p130"/>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2" name="Google Shape;3272;p130"/>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3" name="Google Shape;3273;p130"/>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4" name="Google Shape;3274;p130"/>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5" name="Google Shape;3275;p130"/>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6" name="Google Shape;3276;p130"/>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277" name="Google Shape;3277;p130"/>
          <p:cNvGrpSpPr/>
          <p:nvPr/>
        </p:nvGrpSpPr>
        <p:grpSpPr>
          <a:xfrm>
            <a:off x="3224890" y="4378543"/>
            <a:ext cx="1079865" cy="445621"/>
            <a:chOff x="2571250" y="5664711"/>
            <a:chExt cx="1439820" cy="594161"/>
          </a:xfrm>
        </p:grpSpPr>
        <p:sp>
          <p:nvSpPr>
            <p:cNvPr id="3278" name="Google Shape;3278;p130"/>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79" name="Google Shape;3279;p130"/>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0" name="Google Shape;3280;p130"/>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1" name="Google Shape;3281;p130"/>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2" name="Google Shape;3282;p130"/>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3" name="Google Shape;3283;p130"/>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4" name="Google Shape;3284;p130"/>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5" name="Google Shape;3285;p130"/>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6" name="Google Shape;3286;p130"/>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7" name="Google Shape;3287;p130"/>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8" name="Google Shape;3288;p130"/>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89" name="Google Shape;3289;p130"/>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0" name="Google Shape;3290;p130"/>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1" name="Google Shape;3291;p130"/>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2" name="Google Shape;3292;p130"/>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3" name="Google Shape;3293;p130"/>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4" name="Google Shape;3294;p130"/>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5" name="Google Shape;3295;p130"/>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6" name="Google Shape;3296;p130"/>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7" name="Google Shape;3297;p130"/>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8" name="Google Shape;3298;p130"/>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9" name="Google Shape;3299;p130"/>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00" name="Google Shape;3300;p130"/>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01" name="Google Shape;3301;p130"/>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302" name="Google Shape;3302;p130"/>
          <p:cNvGrpSpPr/>
          <p:nvPr/>
        </p:nvGrpSpPr>
        <p:grpSpPr>
          <a:xfrm>
            <a:off x="4850661" y="4378338"/>
            <a:ext cx="642469" cy="446036"/>
            <a:chOff x="6332671" y="5663946"/>
            <a:chExt cx="856626" cy="594715"/>
          </a:xfrm>
        </p:grpSpPr>
        <p:grpSp>
          <p:nvGrpSpPr>
            <p:cNvPr id="3303" name="Google Shape;3303;p130"/>
            <p:cNvGrpSpPr/>
            <p:nvPr/>
          </p:nvGrpSpPr>
          <p:grpSpPr>
            <a:xfrm>
              <a:off x="6392364" y="5663946"/>
              <a:ext cx="796933" cy="185801"/>
              <a:chOff x="3321050" y="1066800"/>
              <a:chExt cx="6505573" cy="1508125"/>
            </a:xfrm>
          </p:grpSpPr>
          <p:sp>
            <p:nvSpPr>
              <p:cNvPr id="3304" name="Google Shape;3304;p130"/>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05" name="Google Shape;3305;p130"/>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306" name="Google Shape;3306;p130"/>
            <p:cNvGrpSpPr/>
            <p:nvPr/>
          </p:nvGrpSpPr>
          <p:grpSpPr>
            <a:xfrm flipH="1">
              <a:off x="6332671" y="5868403"/>
              <a:ext cx="796933" cy="185801"/>
              <a:chOff x="3321050" y="1066800"/>
              <a:chExt cx="6505573" cy="1508125"/>
            </a:xfrm>
          </p:grpSpPr>
          <p:sp>
            <p:nvSpPr>
              <p:cNvPr id="3307" name="Google Shape;3307;p130"/>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08" name="Google Shape;3308;p130"/>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309" name="Google Shape;3309;p130"/>
            <p:cNvGrpSpPr/>
            <p:nvPr/>
          </p:nvGrpSpPr>
          <p:grpSpPr>
            <a:xfrm>
              <a:off x="6392364" y="6072860"/>
              <a:ext cx="796933" cy="185801"/>
              <a:chOff x="3321050" y="1066800"/>
              <a:chExt cx="6505573" cy="1508125"/>
            </a:xfrm>
          </p:grpSpPr>
          <p:sp>
            <p:nvSpPr>
              <p:cNvPr id="3310" name="Google Shape;3310;p130"/>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11" name="Google Shape;3311;p130"/>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3312" name="Google Shape;3312;p130"/>
          <p:cNvSpPr txBox="1"/>
          <p:nvPr>
            <p:ph idx="4294967295" type="title"/>
          </p:nvPr>
        </p:nvSpPr>
        <p:spPr>
          <a:xfrm>
            <a:off x="389050" y="249075"/>
            <a:ext cx="68679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2000"/>
              <a:t>Diagrammes et infographies</a:t>
            </a:r>
            <a:endParaRPr sz="2000"/>
          </a:p>
        </p:txBody>
      </p:sp>
      <p:sp>
        <p:nvSpPr>
          <p:cNvPr id="3313" name="Google Shape;3313;p13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pSp>
        <p:nvGrpSpPr>
          <p:cNvPr id="3314" name="Google Shape;3314;p130"/>
          <p:cNvGrpSpPr/>
          <p:nvPr/>
        </p:nvGrpSpPr>
        <p:grpSpPr>
          <a:xfrm>
            <a:off x="7872413" y="2500802"/>
            <a:ext cx="284388" cy="463832"/>
            <a:chOff x="4962742" y="3338201"/>
            <a:chExt cx="813700" cy="1037887"/>
          </a:xfrm>
        </p:grpSpPr>
        <p:sp>
          <p:nvSpPr>
            <p:cNvPr id="3315" name="Google Shape;3315;p130"/>
            <p:cNvSpPr/>
            <p:nvPr/>
          </p:nvSpPr>
          <p:spPr>
            <a:xfrm>
              <a:off x="4967038" y="3338201"/>
              <a:ext cx="802831" cy="272955"/>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16" name="Google Shape;3316;p130"/>
            <p:cNvSpPr/>
            <p:nvPr/>
          </p:nvSpPr>
          <p:spPr>
            <a:xfrm>
              <a:off x="4962742" y="3625628"/>
              <a:ext cx="813700" cy="272177"/>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17" name="Google Shape;3317;p130"/>
            <p:cNvSpPr/>
            <p:nvPr/>
          </p:nvSpPr>
          <p:spPr>
            <a:xfrm>
              <a:off x="5082923" y="3912270"/>
              <a:ext cx="576203" cy="272015"/>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3318" name="Google Shape;3318;p130"/>
            <p:cNvGrpSpPr/>
            <p:nvPr/>
          </p:nvGrpSpPr>
          <p:grpSpPr>
            <a:xfrm>
              <a:off x="5198218" y="4214032"/>
              <a:ext cx="342332" cy="162056"/>
              <a:chOff x="6847311" y="2280157"/>
              <a:chExt cx="180080" cy="101794"/>
            </a:xfrm>
          </p:grpSpPr>
          <p:sp>
            <p:nvSpPr>
              <p:cNvPr id="3319" name="Google Shape;3319;p13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20" name="Google Shape;3320;p13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21" name="Google Shape;3321;p13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3322" name="Google Shape;3322;p130"/>
          <p:cNvGrpSpPr/>
          <p:nvPr/>
        </p:nvGrpSpPr>
        <p:grpSpPr>
          <a:xfrm>
            <a:off x="7891158" y="1306541"/>
            <a:ext cx="460705" cy="491455"/>
            <a:chOff x="6506504" y="937343"/>
            <a:chExt cx="744272" cy="793950"/>
          </a:xfrm>
        </p:grpSpPr>
        <p:sp>
          <p:nvSpPr>
            <p:cNvPr id="3323" name="Google Shape;3323;p130"/>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24" name="Google Shape;3324;p130"/>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25" name="Google Shape;3325;p130"/>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3326" name="Google Shape;3326;p130"/>
            <p:cNvGrpSpPr/>
            <p:nvPr/>
          </p:nvGrpSpPr>
          <p:grpSpPr>
            <a:xfrm>
              <a:off x="6506504" y="937343"/>
              <a:ext cx="744272" cy="793950"/>
              <a:chOff x="6565437" y="1588001"/>
              <a:chExt cx="744272" cy="793950"/>
            </a:xfrm>
          </p:grpSpPr>
          <p:sp>
            <p:nvSpPr>
              <p:cNvPr id="3327" name="Google Shape;3327;p13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28" name="Google Shape;3328;p13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29" name="Google Shape;3329;p13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0" name="Google Shape;3330;p13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1" name="Google Shape;3331;p13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2" name="Google Shape;3332;p13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3" name="Google Shape;3333;p13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4" name="Google Shape;3334;p13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5" name="Google Shape;3335;p13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36" name="Google Shape;3336;p13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0" name="Shape 3340"/>
        <p:cNvGrpSpPr/>
        <p:nvPr/>
      </p:nvGrpSpPr>
      <p:grpSpPr>
        <a:xfrm>
          <a:off x="0" y="0"/>
          <a:ext cx="0" cy="0"/>
          <a:chOff x="0" y="0"/>
          <a:chExt cx="0" cy="0"/>
        </a:xfrm>
      </p:grpSpPr>
      <p:sp>
        <p:nvSpPr>
          <p:cNvPr id="3341" name="Google Shape;3341;p131"/>
          <p:cNvSpPr/>
          <p:nvPr/>
        </p:nvSpPr>
        <p:spPr>
          <a:xfrm>
            <a:off x="277965" y="271963"/>
            <a:ext cx="373873" cy="479695"/>
          </a:xfrm>
          <a:custGeom>
            <a:rect b="b" l="l" r="r" t="t"/>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p131"/>
          <p:cNvSpPr/>
          <p:nvPr/>
        </p:nvSpPr>
        <p:spPr>
          <a:xfrm>
            <a:off x="852801" y="338968"/>
            <a:ext cx="398876" cy="337703"/>
          </a:xfrm>
          <a:custGeom>
            <a:rect b="b" l="l" r="r" t="t"/>
            <a:pathLst>
              <a:path extrusionOk="0" h="15452" w="18251">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3" name="Google Shape;3343;p131"/>
          <p:cNvSpPr/>
          <p:nvPr/>
        </p:nvSpPr>
        <p:spPr>
          <a:xfrm>
            <a:off x="1445208" y="340017"/>
            <a:ext cx="387139" cy="341965"/>
          </a:xfrm>
          <a:custGeom>
            <a:rect b="b" l="l" r="r" t="t"/>
            <a:pathLst>
              <a:path extrusionOk="0" h="15647" w="17714">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p131"/>
          <p:cNvSpPr/>
          <p:nvPr/>
        </p:nvSpPr>
        <p:spPr>
          <a:xfrm>
            <a:off x="2071095" y="330991"/>
            <a:ext cx="315368" cy="354182"/>
          </a:xfrm>
          <a:custGeom>
            <a:rect b="b" l="l" r="r" t="t"/>
            <a:pathLst>
              <a:path extrusionOk="0" h="16206" w="1443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p131"/>
          <p:cNvSpPr/>
          <p:nvPr/>
        </p:nvSpPr>
        <p:spPr>
          <a:xfrm>
            <a:off x="2678363" y="327801"/>
            <a:ext cx="268576" cy="357373"/>
          </a:xfrm>
          <a:custGeom>
            <a:rect b="b" l="l" r="r" t="t"/>
            <a:pathLst>
              <a:path extrusionOk="0" h="16352" w="12289">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p131"/>
          <p:cNvSpPr/>
          <p:nvPr/>
        </p:nvSpPr>
        <p:spPr>
          <a:xfrm>
            <a:off x="3190980" y="323539"/>
            <a:ext cx="414830" cy="366421"/>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p131"/>
          <p:cNvSpPr/>
          <p:nvPr/>
        </p:nvSpPr>
        <p:spPr>
          <a:xfrm>
            <a:off x="3808913" y="301728"/>
            <a:ext cx="355778" cy="411093"/>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131"/>
          <p:cNvSpPr/>
          <p:nvPr/>
        </p:nvSpPr>
        <p:spPr>
          <a:xfrm>
            <a:off x="4367795" y="328325"/>
            <a:ext cx="414283" cy="362159"/>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p131"/>
          <p:cNvSpPr/>
          <p:nvPr/>
        </p:nvSpPr>
        <p:spPr>
          <a:xfrm>
            <a:off x="4977729" y="334707"/>
            <a:ext cx="366421" cy="349396"/>
          </a:xfrm>
          <a:custGeom>
            <a:rect b="b" l="l" r="r" t="t"/>
            <a:pathLst>
              <a:path extrusionOk="0" h="15987" w="16766">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0" name="Google Shape;3350;p131"/>
          <p:cNvSpPr/>
          <p:nvPr/>
        </p:nvSpPr>
        <p:spPr>
          <a:xfrm>
            <a:off x="5571185" y="326205"/>
            <a:ext cx="355778" cy="363230"/>
          </a:xfrm>
          <a:custGeom>
            <a:rect b="b" l="l" r="r" t="t"/>
            <a:pathLst>
              <a:path extrusionOk="0" h="16620" w="16279">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1" name="Google Shape;3351;p131"/>
          <p:cNvSpPr/>
          <p:nvPr/>
        </p:nvSpPr>
        <p:spPr>
          <a:xfrm>
            <a:off x="282226" y="865419"/>
            <a:ext cx="368541" cy="456289"/>
          </a:xfrm>
          <a:custGeom>
            <a:rect b="b" l="l" r="r" t="t"/>
            <a:pathLst>
              <a:path extrusionOk="0" h="20878" w="16863">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131"/>
          <p:cNvSpPr/>
          <p:nvPr/>
        </p:nvSpPr>
        <p:spPr>
          <a:xfrm>
            <a:off x="869825" y="865419"/>
            <a:ext cx="368541" cy="456289"/>
          </a:xfrm>
          <a:custGeom>
            <a:rect b="b" l="l" r="r" t="t"/>
            <a:pathLst>
              <a:path extrusionOk="0" h="20878" w="16863">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p131"/>
          <p:cNvSpPr/>
          <p:nvPr/>
        </p:nvSpPr>
        <p:spPr>
          <a:xfrm>
            <a:off x="1447327" y="934019"/>
            <a:ext cx="380233" cy="327060"/>
          </a:xfrm>
          <a:custGeom>
            <a:rect b="b" l="l" r="r" t="t"/>
            <a:pathLst>
              <a:path extrusionOk="0" h="14965" w="17398">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p131"/>
          <p:cNvSpPr/>
          <p:nvPr/>
        </p:nvSpPr>
        <p:spPr>
          <a:xfrm>
            <a:off x="2034402" y="901041"/>
            <a:ext cx="379709" cy="384495"/>
          </a:xfrm>
          <a:custGeom>
            <a:rect b="b" l="l" r="r" t="t"/>
            <a:pathLst>
              <a:path extrusionOk="0" h="17593" w="17374">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p131"/>
          <p:cNvSpPr/>
          <p:nvPr/>
        </p:nvSpPr>
        <p:spPr>
          <a:xfrm>
            <a:off x="2624667" y="926043"/>
            <a:ext cx="376518" cy="332917"/>
          </a:xfrm>
          <a:custGeom>
            <a:rect b="b" l="l" r="r" t="t"/>
            <a:pathLst>
              <a:path extrusionOk="0" h="15233" w="17228">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p131"/>
          <p:cNvSpPr/>
          <p:nvPr/>
        </p:nvSpPr>
        <p:spPr>
          <a:xfrm>
            <a:off x="3218647" y="926043"/>
            <a:ext cx="365350" cy="336633"/>
          </a:xfrm>
          <a:custGeom>
            <a:rect b="b" l="l" r="r" t="t"/>
            <a:pathLst>
              <a:path extrusionOk="0" h="15403" w="16717">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131"/>
          <p:cNvSpPr/>
          <p:nvPr/>
        </p:nvSpPr>
        <p:spPr>
          <a:xfrm>
            <a:off x="3815818" y="929758"/>
            <a:ext cx="338774" cy="3292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131"/>
          <p:cNvSpPr/>
          <p:nvPr/>
        </p:nvSpPr>
        <p:spPr>
          <a:xfrm>
            <a:off x="4384820" y="911138"/>
            <a:ext cx="375447" cy="368016"/>
          </a:xfrm>
          <a:custGeom>
            <a:rect b="b" l="l" r="r" t="t"/>
            <a:pathLst>
              <a:path extrusionOk="0" h="16839" w="17179">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p131"/>
          <p:cNvSpPr/>
          <p:nvPr/>
        </p:nvSpPr>
        <p:spPr>
          <a:xfrm>
            <a:off x="4934129" y="870729"/>
            <a:ext cx="458409" cy="451502"/>
          </a:xfrm>
          <a:custGeom>
            <a:rect b="b" l="l" r="r" t="t"/>
            <a:pathLst>
              <a:path extrusionOk="0" h="20659" w="20975">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p131"/>
          <p:cNvSpPr/>
          <p:nvPr/>
        </p:nvSpPr>
        <p:spPr>
          <a:xfrm>
            <a:off x="5532896" y="886683"/>
            <a:ext cx="429691" cy="410568"/>
          </a:xfrm>
          <a:custGeom>
            <a:rect b="b" l="l" r="r" t="t"/>
            <a:pathLst>
              <a:path extrusionOk="0" h="18786" w="19661">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p131"/>
          <p:cNvSpPr/>
          <p:nvPr/>
        </p:nvSpPr>
        <p:spPr>
          <a:xfrm>
            <a:off x="252963" y="1538097"/>
            <a:ext cx="421211" cy="298889"/>
          </a:xfrm>
          <a:custGeom>
            <a:rect b="b" l="l" r="r" t="t"/>
            <a:pathLst>
              <a:path extrusionOk="0" h="13676" w="19273">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131"/>
          <p:cNvSpPr/>
          <p:nvPr/>
        </p:nvSpPr>
        <p:spPr>
          <a:xfrm>
            <a:off x="842704" y="1481734"/>
            <a:ext cx="417999" cy="404711"/>
          </a:xfrm>
          <a:custGeom>
            <a:rect b="b" l="l" r="r" t="t"/>
            <a:pathLst>
              <a:path extrusionOk="0" h="18518" w="19126">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p131"/>
          <p:cNvSpPr/>
          <p:nvPr/>
        </p:nvSpPr>
        <p:spPr>
          <a:xfrm>
            <a:off x="1445732" y="1499808"/>
            <a:ext cx="376518" cy="380255"/>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p131"/>
          <p:cNvSpPr/>
          <p:nvPr/>
        </p:nvSpPr>
        <p:spPr>
          <a:xfrm>
            <a:off x="2029616" y="1488116"/>
            <a:ext cx="392472" cy="391401"/>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p131"/>
          <p:cNvSpPr/>
          <p:nvPr/>
        </p:nvSpPr>
        <p:spPr>
          <a:xfrm>
            <a:off x="2629978" y="1500354"/>
            <a:ext cx="365350" cy="366945"/>
          </a:xfrm>
          <a:custGeom>
            <a:rect b="b" l="l" r="r" t="t"/>
            <a:pathLst>
              <a:path extrusionOk="0" h="16790" w="16717">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p131"/>
          <p:cNvSpPr/>
          <p:nvPr/>
        </p:nvSpPr>
        <p:spPr>
          <a:xfrm>
            <a:off x="3234055" y="1457279"/>
            <a:ext cx="332917" cy="452551"/>
          </a:xfrm>
          <a:custGeom>
            <a:rect b="b" l="l" r="r" t="t"/>
            <a:pathLst>
              <a:path extrusionOk="0" h="20707" w="15233">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p131"/>
          <p:cNvSpPr/>
          <p:nvPr/>
        </p:nvSpPr>
        <p:spPr>
          <a:xfrm>
            <a:off x="3777530" y="1547144"/>
            <a:ext cx="417999" cy="269625"/>
          </a:xfrm>
          <a:custGeom>
            <a:rect b="b" l="l" r="r" t="t"/>
            <a:pathLst>
              <a:path extrusionOk="0" h="12337" w="19126">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p131"/>
          <p:cNvSpPr/>
          <p:nvPr/>
        </p:nvSpPr>
        <p:spPr>
          <a:xfrm>
            <a:off x="4382678" y="1489711"/>
            <a:ext cx="385041" cy="389281"/>
          </a:xfrm>
          <a:custGeom>
            <a:rect b="b" l="l" r="r" t="t"/>
            <a:pathLst>
              <a:path extrusionOk="0" h="17812" w="17618">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p131"/>
          <p:cNvSpPr/>
          <p:nvPr/>
        </p:nvSpPr>
        <p:spPr>
          <a:xfrm>
            <a:off x="4969227" y="1474828"/>
            <a:ext cx="387161" cy="402569"/>
          </a:xfrm>
          <a:custGeom>
            <a:rect b="b" l="l" r="r" t="t"/>
            <a:pathLst>
              <a:path extrusionOk="0" h="18420" w="17715">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0" name="Google Shape;3370;p131"/>
          <p:cNvSpPr/>
          <p:nvPr/>
        </p:nvSpPr>
        <p:spPr>
          <a:xfrm>
            <a:off x="5538753" y="1486520"/>
            <a:ext cx="414283" cy="388210"/>
          </a:xfrm>
          <a:custGeom>
            <a:rect b="b" l="l" r="r" t="t"/>
            <a:pathLst>
              <a:path extrusionOk="0" h="17763" w="18956">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1" name="Google Shape;3371;p131"/>
          <p:cNvSpPr/>
          <p:nvPr/>
        </p:nvSpPr>
        <p:spPr>
          <a:xfrm>
            <a:off x="301895" y="2092193"/>
            <a:ext cx="324416" cy="354204"/>
          </a:xfrm>
          <a:custGeom>
            <a:rect b="b" l="l" r="r" t="t"/>
            <a:pathLst>
              <a:path extrusionOk="0" h="16207" w="14844">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p131"/>
          <p:cNvSpPr/>
          <p:nvPr/>
        </p:nvSpPr>
        <p:spPr>
          <a:xfrm>
            <a:off x="875136" y="2092739"/>
            <a:ext cx="346227" cy="348325"/>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3" name="Google Shape;3373;p131"/>
          <p:cNvSpPr/>
          <p:nvPr/>
        </p:nvSpPr>
        <p:spPr>
          <a:xfrm>
            <a:off x="1469663" y="2092739"/>
            <a:ext cx="346205" cy="348325"/>
          </a:xfrm>
          <a:custGeom>
            <a:rect b="b" l="l" r="r" t="t"/>
            <a:pathLst>
              <a:path extrusionOk="0" h="15938" w="15841">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4" name="Google Shape;3374;p131"/>
          <p:cNvSpPr/>
          <p:nvPr/>
        </p:nvSpPr>
        <p:spPr>
          <a:xfrm>
            <a:off x="2052475" y="2092739"/>
            <a:ext cx="345681" cy="348325"/>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p131"/>
          <p:cNvSpPr/>
          <p:nvPr/>
        </p:nvSpPr>
        <p:spPr>
          <a:xfrm>
            <a:off x="2720367" y="2038496"/>
            <a:ext cx="186685" cy="460550"/>
          </a:xfrm>
          <a:custGeom>
            <a:rect b="b" l="l" r="r" t="t"/>
            <a:pathLst>
              <a:path extrusionOk="0" h="21073" w="8542">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p131"/>
          <p:cNvSpPr/>
          <p:nvPr/>
        </p:nvSpPr>
        <p:spPr>
          <a:xfrm>
            <a:off x="3319156" y="2041687"/>
            <a:ext cx="161683" cy="455218"/>
          </a:xfrm>
          <a:custGeom>
            <a:rect b="b" l="l" r="r" t="t"/>
            <a:pathLst>
              <a:path extrusionOk="0" h="20829" w="7398">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7" name="Google Shape;3377;p131"/>
          <p:cNvSpPr/>
          <p:nvPr/>
        </p:nvSpPr>
        <p:spPr>
          <a:xfrm>
            <a:off x="3912065" y="2092193"/>
            <a:ext cx="147325" cy="348871"/>
          </a:xfrm>
          <a:custGeom>
            <a:rect b="b" l="l" r="r" t="t"/>
            <a:pathLst>
              <a:path extrusionOk="0" h="15963" w="6741">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8" name="Google Shape;3378;p131"/>
          <p:cNvSpPr/>
          <p:nvPr/>
        </p:nvSpPr>
        <p:spPr>
          <a:xfrm>
            <a:off x="4402368" y="2087407"/>
            <a:ext cx="343014" cy="363230"/>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9" name="Google Shape;3379;p131"/>
          <p:cNvSpPr/>
          <p:nvPr/>
        </p:nvSpPr>
        <p:spPr>
          <a:xfrm>
            <a:off x="4975609" y="2096979"/>
            <a:ext cx="375993" cy="347276"/>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0" name="Google Shape;3380;p131"/>
          <p:cNvSpPr/>
          <p:nvPr/>
        </p:nvSpPr>
        <p:spPr>
          <a:xfrm>
            <a:off x="5570114" y="2037950"/>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p131"/>
          <p:cNvSpPr/>
          <p:nvPr/>
        </p:nvSpPr>
        <p:spPr>
          <a:xfrm>
            <a:off x="400284" y="2642049"/>
            <a:ext cx="127109" cy="429713"/>
          </a:xfrm>
          <a:custGeom>
            <a:rect b="b" l="l" r="r" t="t"/>
            <a:pathLst>
              <a:path extrusionOk="0" h="19662" w="5816">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2" name="Google Shape;3382;p131"/>
          <p:cNvSpPr/>
          <p:nvPr/>
        </p:nvSpPr>
        <p:spPr>
          <a:xfrm>
            <a:off x="913425" y="2626095"/>
            <a:ext cx="274958" cy="460550"/>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3" name="Google Shape;3383;p131"/>
          <p:cNvSpPr/>
          <p:nvPr/>
        </p:nvSpPr>
        <p:spPr>
          <a:xfrm>
            <a:off x="1461139" y="2626095"/>
            <a:ext cx="360039" cy="460550"/>
          </a:xfrm>
          <a:custGeom>
            <a:rect b="b" l="l" r="r" t="t"/>
            <a:pathLst>
              <a:path extrusionOk="0" h="21073" w="16474">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p131"/>
          <p:cNvSpPr/>
          <p:nvPr/>
        </p:nvSpPr>
        <p:spPr>
          <a:xfrm>
            <a:off x="2592213" y="2704269"/>
            <a:ext cx="434499" cy="24250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5" name="Google Shape;3385;p131"/>
          <p:cNvSpPr/>
          <p:nvPr/>
        </p:nvSpPr>
        <p:spPr>
          <a:xfrm>
            <a:off x="2013116" y="2653741"/>
            <a:ext cx="421736" cy="398876"/>
          </a:xfrm>
          <a:custGeom>
            <a:rect b="b" l="l" r="r" t="t"/>
            <a:pathLst>
              <a:path extrusionOk="0" h="18251" w="19297">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p131"/>
          <p:cNvSpPr/>
          <p:nvPr/>
        </p:nvSpPr>
        <p:spPr>
          <a:xfrm>
            <a:off x="3210671" y="2663860"/>
            <a:ext cx="373327" cy="376518"/>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7" name="Google Shape;3387;p131"/>
          <p:cNvSpPr/>
          <p:nvPr/>
        </p:nvSpPr>
        <p:spPr>
          <a:xfrm>
            <a:off x="3796674" y="2667051"/>
            <a:ext cx="378113" cy="376518"/>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8" name="Google Shape;3388;p131"/>
          <p:cNvSpPr/>
          <p:nvPr/>
        </p:nvSpPr>
        <p:spPr>
          <a:xfrm>
            <a:off x="4332172" y="2667051"/>
            <a:ext cx="492437" cy="398329"/>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p131"/>
          <p:cNvSpPr/>
          <p:nvPr/>
        </p:nvSpPr>
        <p:spPr>
          <a:xfrm>
            <a:off x="5012302" y="2651097"/>
            <a:ext cx="296223" cy="412142"/>
          </a:xfrm>
          <a:custGeom>
            <a:rect b="b" l="l" r="r" t="t"/>
            <a:pathLst>
              <a:path extrusionOk="0" h="18858" w="13554">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0" name="Google Shape;3390;p131"/>
          <p:cNvSpPr/>
          <p:nvPr/>
        </p:nvSpPr>
        <p:spPr>
          <a:xfrm>
            <a:off x="5602568" y="2671837"/>
            <a:ext cx="289295" cy="396187"/>
          </a:xfrm>
          <a:custGeom>
            <a:rect b="b" l="l" r="r" t="t"/>
            <a:pathLst>
              <a:path extrusionOk="0" h="18128" w="13237">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p131"/>
          <p:cNvSpPr/>
          <p:nvPr/>
        </p:nvSpPr>
        <p:spPr>
          <a:xfrm>
            <a:off x="264677" y="3280175"/>
            <a:ext cx="417999" cy="330797"/>
          </a:xfrm>
          <a:custGeom>
            <a:rect b="b" l="l" r="r" t="t"/>
            <a:pathLst>
              <a:path extrusionOk="0" h="15136" w="19126">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2" name="Google Shape;3392;p131"/>
          <p:cNvSpPr/>
          <p:nvPr/>
        </p:nvSpPr>
        <p:spPr>
          <a:xfrm>
            <a:off x="848015" y="3304630"/>
            <a:ext cx="407377" cy="276553"/>
          </a:xfrm>
          <a:custGeom>
            <a:rect b="b" l="l" r="r" t="t"/>
            <a:pathLst>
              <a:path extrusionOk="0" h="12654" w="1864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p131"/>
          <p:cNvSpPr/>
          <p:nvPr/>
        </p:nvSpPr>
        <p:spPr>
          <a:xfrm>
            <a:off x="1447327" y="3292938"/>
            <a:ext cx="386615" cy="302080"/>
          </a:xfrm>
          <a:custGeom>
            <a:rect b="b" l="l" r="r" t="t"/>
            <a:pathLst>
              <a:path extrusionOk="0" h="13822" w="1769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p131"/>
          <p:cNvSpPr/>
          <p:nvPr/>
        </p:nvSpPr>
        <p:spPr>
          <a:xfrm>
            <a:off x="2032260" y="3284961"/>
            <a:ext cx="389303" cy="316439"/>
          </a:xfrm>
          <a:custGeom>
            <a:rect b="b" l="l" r="r" t="t"/>
            <a:pathLst>
              <a:path extrusionOk="0" h="14479" w="17813">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p131"/>
          <p:cNvSpPr/>
          <p:nvPr/>
        </p:nvSpPr>
        <p:spPr>
          <a:xfrm>
            <a:off x="2640621" y="3259436"/>
            <a:ext cx="351516" cy="354707"/>
          </a:xfrm>
          <a:custGeom>
            <a:rect b="b" l="l" r="r" t="t"/>
            <a:pathLst>
              <a:path extrusionOk="0" h="16230" w="16084">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p131"/>
          <p:cNvSpPr/>
          <p:nvPr/>
        </p:nvSpPr>
        <p:spPr>
          <a:xfrm>
            <a:off x="3196312" y="3304106"/>
            <a:ext cx="397258" cy="292507"/>
          </a:xfrm>
          <a:custGeom>
            <a:rect b="b" l="l" r="r" t="t"/>
            <a:pathLst>
              <a:path extrusionOk="0" h="13384" w="18177">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p131"/>
          <p:cNvSpPr/>
          <p:nvPr/>
        </p:nvSpPr>
        <p:spPr>
          <a:xfrm>
            <a:off x="3784982" y="3304106"/>
            <a:ext cx="396734" cy="292507"/>
          </a:xfrm>
          <a:custGeom>
            <a:rect b="b" l="l" r="r" t="t"/>
            <a:pathLst>
              <a:path extrusionOk="0" h="13384" w="18153">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p131"/>
          <p:cNvSpPr/>
          <p:nvPr/>
        </p:nvSpPr>
        <p:spPr>
          <a:xfrm>
            <a:off x="4383224" y="3275389"/>
            <a:ext cx="382353" cy="335037"/>
          </a:xfrm>
          <a:custGeom>
            <a:rect b="b" l="l" r="r" t="t"/>
            <a:pathLst>
              <a:path extrusionOk="0" h="15330" w="17495">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9" name="Google Shape;3399;p131"/>
          <p:cNvSpPr/>
          <p:nvPr/>
        </p:nvSpPr>
        <p:spPr>
          <a:xfrm>
            <a:off x="4951132" y="3234980"/>
            <a:ext cx="419616" cy="422785"/>
          </a:xfrm>
          <a:custGeom>
            <a:rect b="b" l="l" r="r" t="t"/>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0" name="Google Shape;3400;p131"/>
          <p:cNvSpPr/>
          <p:nvPr/>
        </p:nvSpPr>
        <p:spPr>
          <a:xfrm>
            <a:off x="5569065" y="3258911"/>
            <a:ext cx="359493" cy="364279"/>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1" name="Google Shape;3401;p131"/>
          <p:cNvSpPr/>
          <p:nvPr/>
        </p:nvSpPr>
        <p:spPr>
          <a:xfrm>
            <a:off x="258820" y="3831081"/>
            <a:ext cx="409497" cy="398854"/>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p131"/>
          <p:cNvSpPr/>
          <p:nvPr/>
        </p:nvSpPr>
        <p:spPr>
          <a:xfrm>
            <a:off x="828346" y="3895420"/>
            <a:ext cx="436619" cy="266981"/>
          </a:xfrm>
          <a:custGeom>
            <a:rect b="b" l="l" r="r" t="t"/>
            <a:pathLst>
              <a:path extrusionOk="0" h="12216" w="19978">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3" name="Google Shape;3403;p131"/>
          <p:cNvSpPr/>
          <p:nvPr/>
        </p:nvSpPr>
        <p:spPr>
          <a:xfrm>
            <a:off x="1518573" y="3803959"/>
            <a:ext cx="256359" cy="437144"/>
          </a:xfrm>
          <a:custGeom>
            <a:rect b="b" l="l" r="r" t="t"/>
            <a:pathLst>
              <a:path extrusionOk="0" h="20002" w="1173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4" name="Google Shape;3404;p131"/>
          <p:cNvSpPr/>
          <p:nvPr/>
        </p:nvSpPr>
        <p:spPr>
          <a:xfrm>
            <a:off x="2069500" y="3845964"/>
            <a:ext cx="321749" cy="403662"/>
          </a:xfrm>
          <a:custGeom>
            <a:rect b="b" l="l" r="r" t="t"/>
            <a:pathLst>
              <a:path extrusionOk="0" h="18470" w="14722">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p131"/>
          <p:cNvSpPr/>
          <p:nvPr/>
        </p:nvSpPr>
        <p:spPr>
          <a:xfrm>
            <a:off x="2632644" y="3876822"/>
            <a:ext cx="362159" cy="314821"/>
          </a:xfrm>
          <a:custGeom>
            <a:rect b="b" l="l" r="r" t="t"/>
            <a:pathLst>
              <a:path extrusionOk="0" h="14405" w="16571">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p131"/>
          <p:cNvSpPr/>
          <p:nvPr/>
        </p:nvSpPr>
        <p:spPr>
          <a:xfrm>
            <a:off x="3218101" y="3848630"/>
            <a:ext cx="363230" cy="363755"/>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p131"/>
          <p:cNvSpPr/>
          <p:nvPr/>
        </p:nvSpPr>
        <p:spPr>
          <a:xfrm>
            <a:off x="3804127" y="3843844"/>
            <a:ext cx="365875" cy="374398"/>
          </a:xfrm>
          <a:custGeom>
            <a:rect b="b" l="l" r="r" t="t"/>
            <a:pathLst>
              <a:path extrusionOk="0" h="17131" w="16741">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p131"/>
          <p:cNvSpPr/>
          <p:nvPr/>
        </p:nvSpPr>
        <p:spPr>
          <a:xfrm>
            <a:off x="4363533" y="3847559"/>
            <a:ext cx="422260" cy="356848"/>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9" name="Google Shape;3409;p131"/>
          <p:cNvSpPr/>
          <p:nvPr/>
        </p:nvSpPr>
        <p:spPr>
          <a:xfrm>
            <a:off x="4969227" y="3840129"/>
            <a:ext cx="384495" cy="379709"/>
          </a:xfrm>
          <a:custGeom>
            <a:rect b="b" l="l" r="r" t="t"/>
            <a:pathLst>
              <a:path extrusionOk="0" h="17374" w="17593">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0" name="Google Shape;3410;p131"/>
          <p:cNvSpPr/>
          <p:nvPr/>
        </p:nvSpPr>
        <p:spPr>
          <a:xfrm>
            <a:off x="5566399" y="3822033"/>
            <a:ext cx="368541" cy="412163"/>
          </a:xfrm>
          <a:custGeom>
            <a:rect b="b" l="l" r="r" t="t"/>
            <a:pathLst>
              <a:path extrusionOk="0" h="18859" w="16863">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1" name="Google Shape;3411;p131"/>
          <p:cNvSpPr/>
          <p:nvPr/>
        </p:nvSpPr>
        <p:spPr>
          <a:xfrm>
            <a:off x="230650" y="4486232"/>
            <a:ext cx="474363" cy="267505"/>
          </a:xfrm>
          <a:custGeom>
            <a:rect b="b" l="l" r="r" t="t"/>
            <a:pathLst>
              <a:path extrusionOk="0" h="12240" w="21705">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2" name="Google Shape;3412;p131"/>
          <p:cNvSpPr/>
          <p:nvPr/>
        </p:nvSpPr>
        <p:spPr>
          <a:xfrm>
            <a:off x="858133" y="4415489"/>
            <a:ext cx="382375" cy="402591"/>
          </a:xfrm>
          <a:custGeom>
            <a:rect b="b" l="l" r="r" t="t"/>
            <a:pathLst>
              <a:path extrusionOk="0" h="18421" w="17496">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3" name="Google Shape;3413;p131"/>
          <p:cNvSpPr/>
          <p:nvPr/>
        </p:nvSpPr>
        <p:spPr>
          <a:xfrm>
            <a:off x="1430849" y="4392629"/>
            <a:ext cx="420643" cy="433953"/>
          </a:xfrm>
          <a:custGeom>
            <a:rect b="b" l="l" r="r" t="t"/>
            <a:pathLst>
              <a:path extrusionOk="0" h="19856" w="19247">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131"/>
          <p:cNvSpPr/>
          <p:nvPr/>
        </p:nvSpPr>
        <p:spPr>
          <a:xfrm>
            <a:off x="2039713" y="4429323"/>
            <a:ext cx="371207" cy="375993"/>
          </a:xfrm>
          <a:custGeom>
            <a:rect b="b" l="l" r="r" t="t"/>
            <a:pathLst>
              <a:path extrusionOk="0" h="17204" w="16985">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5" name="Google Shape;3415;p131"/>
          <p:cNvSpPr/>
          <p:nvPr/>
        </p:nvSpPr>
        <p:spPr>
          <a:xfrm>
            <a:off x="2590093" y="4430394"/>
            <a:ext cx="446192" cy="372256"/>
          </a:xfrm>
          <a:custGeom>
            <a:rect b="b" l="l" r="r" t="t"/>
            <a:pathLst>
              <a:path extrusionOk="0" h="17033" w="20416">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6" name="Google Shape;3416;p131"/>
          <p:cNvSpPr/>
          <p:nvPr/>
        </p:nvSpPr>
        <p:spPr>
          <a:xfrm>
            <a:off x="3227673" y="4398486"/>
            <a:ext cx="344085" cy="416403"/>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7" name="Google Shape;3417;p131"/>
          <p:cNvSpPr/>
          <p:nvPr/>
        </p:nvSpPr>
        <p:spPr>
          <a:xfrm>
            <a:off x="3742432" y="4393700"/>
            <a:ext cx="494054" cy="448312"/>
          </a:xfrm>
          <a:custGeom>
            <a:rect b="b" l="l" r="r" t="t"/>
            <a:pathLst>
              <a:path extrusionOk="0" h="20513" w="22606">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8" name="Google Shape;3418;p131"/>
          <p:cNvSpPr/>
          <p:nvPr/>
        </p:nvSpPr>
        <p:spPr>
          <a:xfrm>
            <a:off x="4336412" y="4386772"/>
            <a:ext cx="485006" cy="464266"/>
          </a:xfrm>
          <a:custGeom>
            <a:rect b="b" l="l" r="r" t="t"/>
            <a:pathLst>
              <a:path extrusionOk="0" h="21243" w="22192">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9" name="Google Shape;3419;p131"/>
          <p:cNvSpPr/>
          <p:nvPr/>
        </p:nvSpPr>
        <p:spPr>
          <a:xfrm>
            <a:off x="4946346" y="4497924"/>
            <a:ext cx="431308" cy="249956"/>
          </a:xfrm>
          <a:custGeom>
            <a:rect b="b" l="l" r="r" t="t"/>
            <a:pathLst>
              <a:path extrusionOk="0" h="11437" w="19735">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0" name="Google Shape;3420;p131"/>
          <p:cNvSpPr/>
          <p:nvPr/>
        </p:nvSpPr>
        <p:spPr>
          <a:xfrm>
            <a:off x="5591925" y="4452182"/>
            <a:ext cx="321749" cy="353133"/>
          </a:xfrm>
          <a:custGeom>
            <a:rect b="b" l="l" r="r" t="t"/>
            <a:pathLst>
              <a:path extrusionOk="0" h="16158" w="14722">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1" name="Google Shape;3421;p131"/>
          <p:cNvSpPr/>
          <p:nvPr/>
        </p:nvSpPr>
        <p:spPr>
          <a:xfrm>
            <a:off x="6391817" y="2332829"/>
            <a:ext cx="458409" cy="451502"/>
          </a:xfrm>
          <a:custGeom>
            <a:rect b="b" l="l" r="r" t="t"/>
            <a:pathLst>
              <a:path extrusionOk="0" h="20659" w="20975">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2" name="Google Shape;3422;p131"/>
          <p:cNvSpPr/>
          <p:nvPr/>
        </p:nvSpPr>
        <p:spPr>
          <a:xfrm>
            <a:off x="7244612" y="1877594"/>
            <a:ext cx="1104911" cy="1088368"/>
          </a:xfrm>
          <a:custGeom>
            <a:rect b="b" l="l" r="r" t="t"/>
            <a:pathLst>
              <a:path extrusionOk="0" h="20659" w="20975">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E691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3" name="Google Shape;3423;p131"/>
          <p:cNvSpPr/>
          <p:nvPr/>
        </p:nvSpPr>
        <p:spPr>
          <a:xfrm>
            <a:off x="6576533" y="2543683"/>
            <a:ext cx="436619" cy="266981"/>
          </a:xfrm>
          <a:custGeom>
            <a:rect b="b" l="l" r="r" t="t"/>
            <a:pathLst>
              <a:path extrusionOk="0" h="12216" w="19978">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4" name="Google Shape;3424;p131"/>
          <p:cNvSpPr/>
          <p:nvPr/>
        </p:nvSpPr>
        <p:spPr>
          <a:xfrm>
            <a:off x="7689847" y="2385855"/>
            <a:ext cx="1052391" cy="643569"/>
          </a:xfrm>
          <a:custGeom>
            <a:rect b="b" l="l" r="r" t="t"/>
            <a:pathLst>
              <a:path extrusionOk="0" h="12216" w="19978">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5" name="Google Shape;3425;p13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3426" name="Google Shape;3426;p131"/>
          <p:cNvSpPr txBox="1"/>
          <p:nvPr>
            <p:ph idx="4294967295" type="body"/>
          </p:nvPr>
        </p:nvSpPr>
        <p:spPr>
          <a:xfrm>
            <a:off x="6248575" y="4223563"/>
            <a:ext cx="2438100" cy="56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b="1" lang="en-US" sz="900"/>
              <a:t>Pour</a:t>
            </a:r>
            <a:r>
              <a:rPr b="1" lang="en-US" sz="900"/>
              <a:t> trouver d’autres symboles: </a:t>
            </a:r>
            <a:r>
              <a:rPr lang="en-US" sz="900" u="sng">
                <a:solidFill>
                  <a:schemeClr val="hlink"/>
                </a:solidFill>
                <a:hlinkClick r:id="rId3"/>
              </a:rPr>
              <a:t>slidescarnival.com/extra-free-resources-icons-and-maps</a:t>
            </a:r>
            <a:endParaRPr sz="900"/>
          </a:p>
          <a:p>
            <a:pPr indent="0" lvl="0" marL="0" rtl="0" algn="l">
              <a:lnSpc>
                <a:spcPct val="115000"/>
              </a:lnSpc>
              <a:spcBef>
                <a:spcPts val="800"/>
              </a:spcBef>
              <a:spcAft>
                <a:spcPts val="800"/>
              </a:spcAft>
              <a:buSzPts val="2400"/>
              <a:buNone/>
            </a:pPr>
            <a:r>
              <a:t/>
            </a:r>
            <a:endParaRPr b="1" sz="900"/>
          </a:p>
        </p:txBody>
      </p:sp>
      <p:sp>
        <p:nvSpPr>
          <p:cNvPr id="3427" name="Google Shape;3427;p131"/>
          <p:cNvSpPr txBox="1"/>
          <p:nvPr>
            <p:ph idx="4294967295" type="body"/>
          </p:nvPr>
        </p:nvSpPr>
        <p:spPr>
          <a:xfrm>
            <a:off x="6248575" y="312075"/>
            <a:ext cx="2438100" cy="152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b="1" lang="en-US" sz="900"/>
              <a:t>Les </a:t>
            </a:r>
            <a:r>
              <a:rPr b="1" lang="en-US" sz="900"/>
              <a:t>icônes</a:t>
            </a:r>
            <a:r>
              <a:rPr b="1" lang="en-US" sz="900"/>
              <a:t> de </a:t>
            </a:r>
            <a:r>
              <a:rPr b="1" lang="en-US" sz="900"/>
              <a:t>SlidesCarnival peuvent être </a:t>
            </a:r>
            <a:r>
              <a:rPr b="1" lang="en-US" sz="900"/>
              <a:t>modifiés</a:t>
            </a:r>
            <a:r>
              <a:rPr b="1" lang="en-US" sz="900"/>
              <a:t>. </a:t>
            </a:r>
            <a:br>
              <a:rPr lang="en-US" sz="900"/>
            </a:br>
            <a:br>
              <a:rPr lang="en-US" sz="900"/>
            </a:br>
            <a:r>
              <a:rPr lang="en-US" sz="900"/>
              <a:t>Tu peux:</a:t>
            </a:r>
            <a:endParaRPr sz="900"/>
          </a:p>
          <a:p>
            <a:pPr indent="-148590" lvl="0" marL="182880" rtl="0" algn="l">
              <a:lnSpc>
                <a:spcPct val="115000"/>
              </a:lnSpc>
              <a:spcBef>
                <a:spcPts val="0"/>
              </a:spcBef>
              <a:spcAft>
                <a:spcPts val="0"/>
              </a:spcAft>
              <a:buSzPts val="900"/>
              <a:buChar char="⊹"/>
            </a:pPr>
            <a:r>
              <a:rPr lang="en-US" sz="900"/>
              <a:t>Changer la grosseur sans changer la qualité. </a:t>
            </a:r>
            <a:endParaRPr sz="900"/>
          </a:p>
          <a:p>
            <a:pPr indent="-148590" lvl="0" marL="182880" rtl="0" algn="l">
              <a:lnSpc>
                <a:spcPct val="115000"/>
              </a:lnSpc>
              <a:spcBef>
                <a:spcPts val="0"/>
              </a:spcBef>
              <a:spcAft>
                <a:spcPts val="0"/>
              </a:spcAft>
              <a:buSzPts val="900"/>
              <a:buChar char="⊹"/>
            </a:pPr>
            <a:r>
              <a:rPr lang="en-US" sz="900"/>
              <a:t>Changer la couleur de remplissage et la transparence. </a:t>
            </a:r>
            <a:endParaRPr sz="900"/>
          </a:p>
          <a:p>
            <a:pPr indent="-148590" lvl="0" marL="182880" rtl="0" algn="l">
              <a:lnSpc>
                <a:spcPct val="115000"/>
              </a:lnSpc>
              <a:spcBef>
                <a:spcPts val="0"/>
              </a:spcBef>
              <a:spcAft>
                <a:spcPts val="0"/>
              </a:spcAft>
              <a:buSzPts val="900"/>
              <a:buChar char="⊹"/>
            </a:pPr>
            <a:r>
              <a:rPr lang="en-US" sz="900"/>
              <a:t>Changer la couleur, l’épaisseur et le style. </a:t>
            </a:r>
            <a:endParaRPr sz="900"/>
          </a:p>
          <a:p>
            <a:pPr indent="0" lvl="0" marL="0" rtl="0" algn="l">
              <a:lnSpc>
                <a:spcPct val="115000"/>
              </a:lnSpc>
              <a:spcBef>
                <a:spcPts val="0"/>
              </a:spcBef>
              <a:spcAft>
                <a:spcPts val="0"/>
              </a:spcAft>
              <a:buNone/>
            </a:pPr>
            <a:r>
              <a:rPr lang="en-US" sz="900"/>
              <a:t>N’est-ce pas merveilleux!</a:t>
            </a:r>
            <a:br>
              <a:rPr lang="en-US" sz="900"/>
            </a:br>
            <a:br>
              <a:rPr lang="en-US" sz="900"/>
            </a:br>
            <a:r>
              <a:rPr lang="en-US" sz="900"/>
              <a:t>Exemples:</a:t>
            </a:r>
            <a:endParaRPr sz="9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31" name="Shape 3431"/>
        <p:cNvGrpSpPr/>
        <p:nvPr/>
      </p:nvGrpSpPr>
      <p:grpSpPr>
        <a:xfrm>
          <a:off x="0" y="0"/>
          <a:ext cx="0" cy="0"/>
          <a:chOff x="0" y="0"/>
          <a:chExt cx="0" cy="0"/>
        </a:xfrm>
      </p:grpSpPr>
      <p:sp>
        <p:nvSpPr>
          <p:cNvPr id="3432" name="Google Shape;3432;p132"/>
          <p:cNvSpPr txBox="1"/>
          <p:nvPr/>
        </p:nvSpPr>
        <p:spPr>
          <a:xfrm>
            <a:off x="908200" y="2298050"/>
            <a:ext cx="7327500" cy="1972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a:t>
            </a:r>
            <a:r>
              <a:rPr b="0" i="0" lang="en-US" sz="2400" u="none" cap="none" strike="noStrike">
                <a:solidFill>
                  <a:schemeClr val="lt1"/>
                </a:solidFill>
                <a:highlight>
                  <a:schemeClr val="dk1"/>
                </a:highlight>
                <a:latin typeface="Arial"/>
                <a:ea typeface="Arial"/>
                <a:cs typeface="Arial"/>
                <a:sym typeface="Arial"/>
              </a:rPr>
              <a:t>   </a:t>
            </a:r>
            <a:r>
              <a:rPr lang="en-US" sz="2400">
                <a:solidFill>
                  <a:schemeClr val="lt1"/>
                </a:solidFill>
                <a:highlight>
                  <a:schemeClr val="dk1"/>
                </a:highlight>
              </a:rPr>
              <a:t>et beaucoup plus</a:t>
            </a:r>
            <a:r>
              <a:rPr b="0" i="0" lang="en-US" sz="2400" u="none" cap="none" strike="noStrike">
                <a:solidFill>
                  <a:schemeClr val="lt1"/>
                </a:solidFill>
                <a:highlight>
                  <a:schemeClr val="dk1"/>
                </a:highlight>
                <a:latin typeface="Arial"/>
                <a:ea typeface="Arial"/>
                <a:cs typeface="Arial"/>
                <a:sym typeface="Arial"/>
              </a:rPr>
              <a:t>...</a:t>
            </a:r>
            <a:endParaRPr b="0" i="0" sz="2400" u="none" cap="none" strike="noStrike">
              <a:solidFill>
                <a:schemeClr val="lt1"/>
              </a:solidFill>
              <a:highlight>
                <a:schemeClr val="dk1"/>
              </a:highlight>
              <a:latin typeface="Arial"/>
              <a:ea typeface="Arial"/>
              <a:cs typeface="Arial"/>
              <a:sym typeface="Arial"/>
            </a:endParaRPr>
          </a:p>
        </p:txBody>
      </p:sp>
      <p:sp>
        <p:nvSpPr>
          <p:cNvPr id="3433" name="Google Shape;3433;p13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3434" name="Google Shape;3434;p132"/>
          <p:cNvSpPr txBox="1"/>
          <p:nvPr>
            <p:ph idx="4294967295" type="body"/>
          </p:nvPr>
        </p:nvSpPr>
        <p:spPr>
          <a:xfrm>
            <a:off x="908328" y="932625"/>
            <a:ext cx="7327500" cy="1151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b="1" lang="en-US" sz="1400"/>
              <a:t>Tu peux aussi utiliser des </a:t>
            </a:r>
            <a:r>
              <a:rPr b="1" lang="en-US" sz="1400"/>
              <a:t>emoji comme </a:t>
            </a:r>
            <a:r>
              <a:rPr b="1" lang="en-US" sz="1400"/>
              <a:t>icône</a:t>
            </a:r>
            <a:r>
              <a:rPr b="1" lang="en-US" sz="1400"/>
              <a:t>!</a:t>
            </a:r>
            <a:br>
              <a:rPr lang="en-US" sz="1400"/>
            </a:br>
            <a:r>
              <a:rPr lang="en-US" sz="1400"/>
              <a:t>Tu peux les modifier sans perdre la qualité.</a:t>
            </a:r>
            <a:endParaRPr sz="1400"/>
          </a:p>
          <a:p>
            <a:pPr indent="0" lvl="0" marL="0" rtl="0" algn="l">
              <a:lnSpc>
                <a:spcPct val="115000"/>
              </a:lnSpc>
              <a:spcBef>
                <a:spcPts val="800"/>
              </a:spcBef>
              <a:spcAft>
                <a:spcPts val="800"/>
              </a:spcAft>
              <a:buSzPts val="2400"/>
              <a:buNone/>
            </a:pPr>
            <a:r>
              <a:rPr lang="en-US" sz="1400"/>
              <a:t>Comment? Voici les instructions : </a:t>
            </a:r>
            <a:r>
              <a:rPr lang="en-US" sz="1400" u="sng">
                <a:solidFill>
                  <a:schemeClr val="hlink"/>
                </a:solidFill>
                <a:hlinkClick r:id="rId3"/>
              </a:rPr>
              <a:t>https://twitter.com/googledocs/status/730087240156643328</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2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Activités </a:t>
            </a:r>
            <a:r>
              <a:rPr lang="en-US"/>
              <a:t>entrepreneuriales</a:t>
            </a:r>
            <a:r>
              <a:rPr lang="en-US"/>
              <a:t> typiques</a:t>
            </a:r>
            <a:endParaRPr/>
          </a:p>
        </p:txBody>
      </p:sp>
      <p:sp>
        <p:nvSpPr>
          <p:cNvPr id="1759" name="Google Shape;1759;p25"/>
          <p:cNvSpPr txBox="1"/>
          <p:nvPr>
            <p:ph idx="1" type="body"/>
          </p:nvPr>
        </p:nvSpPr>
        <p:spPr>
          <a:xfrm>
            <a:off x="702900" y="1348675"/>
            <a:ext cx="5914468" cy="30339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Char char="⊹"/>
            </a:pPr>
            <a:r>
              <a:rPr lang="en-US" sz="1800"/>
              <a:t>Création et développement d’entreprise</a:t>
            </a:r>
            <a:endParaRPr sz="1800"/>
          </a:p>
          <a:p>
            <a:pPr indent="-342900" lvl="0" marL="457200" rtl="0" algn="l">
              <a:lnSpc>
                <a:spcPct val="115000"/>
              </a:lnSpc>
              <a:spcBef>
                <a:spcPts val="0"/>
              </a:spcBef>
              <a:spcAft>
                <a:spcPts val="0"/>
              </a:spcAft>
              <a:buSzPts val="1800"/>
              <a:buChar char="⊹"/>
            </a:pPr>
            <a:r>
              <a:rPr lang="en-US" sz="1800"/>
              <a:t>Collecte de fonds</a:t>
            </a:r>
            <a:endParaRPr sz="1800"/>
          </a:p>
          <a:p>
            <a:pPr indent="-342900" lvl="0" marL="457200" rtl="0" algn="l">
              <a:lnSpc>
                <a:spcPct val="115000"/>
              </a:lnSpc>
              <a:spcBef>
                <a:spcPts val="0"/>
              </a:spcBef>
              <a:spcAft>
                <a:spcPts val="0"/>
              </a:spcAft>
              <a:buSzPts val="1800"/>
              <a:buChar char="⊹"/>
            </a:pPr>
            <a:r>
              <a:rPr lang="en-US" sz="1800"/>
              <a:t>Événements scolaires</a:t>
            </a:r>
            <a:endParaRPr sz="1800"/>
          </a:p>
          <a:p>
            <a:pPr indent="-342900" lvl="0" marL="457200" rtl="0" algn="l">
              <a:lnSpc>
                <a:spcPct val="115000"/>
              </a:lnSpc>
              <a:spcBef>
                <a:spcPts val="0"/>
              </a:spcBef>
              <a:spcAft>
                <a:spcPts val="0"/>
              </a:spcAft>
              <a:buSzPts val="1800"/>
              <a:buChar char="⊹"/>
            </a:pPr>
            <a:r>
              <a:rPr lang="en-US" sz="1800"/>
              <a:t>Activités sur les lieux de travail (événement, campagnes)</a:t>
            </a:r>
            <a:endParaRPr sz="1800"/>
          </a:p>
          <a:p>
            <a:pPr indent="-342900" lvl="0" marL="457200" rtl="0" algn="l">
              <a:lnSpc>
                <a:spcPct val="115000"/>
              </a:lnSpc>
              <a:spcBef>
                <a:spcPts val="0"/>
              </a:spcBef>
              <a:spcAft>
                <a:spcPts val="0"/>
              </a:spcAft>
              <a:buSzPts val="1800"/>
              <a:buChar char="⊹"/>
            </a:pPr>
            <a:r>
              <a:rPr lang="en-US" sz="1800"/>
              <a:t>Organisations à but non lucratif</a:t>
            </a:r>
            <a:endParaRPr sz="1800"/>
          </a:p>
          <a:p>
            <a:pPr indent="-342900" lvl="0" marL="457200" rtl="0" algn="l">
              <a:lnSpc>
                <a:spcPct val="115000"/>
              </a:lnSpc>
              <a:spcBef>
                <a:spcPts val="0"/>
              </a:spcBef>
              <a:spcAft>
                <a:spcPts val="0"/>
              </a:spcAft>
              <a:buSzPts val="1800"/>
              <a:buChar char="⊹"/>
            </a:pPr>
            <a:r>
              <a:rPr lang="en-US" sz="1800"/>
              <a:t>Les organismes de bienfaisance</a:t>
            </a:r>
            <a:endParaRPr sz="1800"/>
          </a:p>
          <a:p>
            <a:pPr indent="0" lvl="0" marL="0" rtl="0" algn="l">
              <a:lnSpc>
                <a:spcPct val="115000"/>
              </a:lnSpc>
              <a:spcBef>
                <a:spcPts val="800"/>
              </a:spcBef>
              <a:spcAft>
                <a:spcPts val="800"/>
              </a:spcAft>
              <a:buSzPts val="2400"/>
              <a:buNone/>
            </a:pPr>
            <a:r>
              <a:rPr lang="en-US" sz="1800"/>
              <a:t>Certaines entreprises, comme une soirée dansante à l’école, se terminent rapidement tandis que d’autres durent des années. </a:t>
            </a:r>
            <a:r>
              <a:rPr lang="en-US" sz="1800"/>
              <a:t> </a:t>
            </a:r>
            <a:endParaRPr sz="1800"/>
          </a:p>
        </p:txBody>
      </p:sp>
      <p:sp>
        <p:nvSpPr>
          <p:cNvPr id="1760" name="Google Shape;1760;p2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3438" name="Shape 3438"/>
        <p:cNvGrpSpPr/>
        <p:nvPr/>
      </p:nvGrpSpPr>
      <p:grpSpPr>
        <a:xfrm>
          <a:off x="0" y="0"/>
          <a:ext cx="0" cy="0"/>
          <a:chOff x="0" y="0"/>
          <a:chExt cx="0" cy="0"/>
        </a:xfrm>
      </p:grpSpPr>
      <p:pic>
        <p:nvPicPr>
          <p:cNvPr id="3439" name="Google Shape;3439;p133">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3440" name="Google Shape;3440;p133"/>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434343"/>
                </a:solidFill>
                <a:latin typeface="Arial"/>
                <a:ea typeface="Arial"/>
                <a:cs typeface="Arial"/>
                <a:sym typeface="Arial"/>
              </a:rPr>
              <a:t>Free templates for all your presentation needs</a:t>
            </a:r>
            <a:endParaRPr b="1" i="0" sz="1800" u="none" cap="none" strike="noStrike">
              <a:solidFill>
                <a:srgbClr val="434343"/>
              </a:solidFill>
              <a:latin typeface="Arial"/>
              <a:ea typeface="Arial"/>
              <a:cs typeface="Arial"/>
              <a:sym typeface="Arial"/>
            </a:endParaRPr>
          </a:p>
        </p:txBody>
      </p:sp>
      <p:grpSp>
        <p:nvGrpSpPr>
          <p:cNvPr id="3441" name="Google Shape;3441;p133"/>
          <p:cNvGrpSpPr/>
          <p:nvPr/>
        </p:nvGrpSpPr>
        <p:grpSpPr>
          <a:xfrm>
            <a:off x="690575" y="3290132"/>
            <a:ext cx="7762851" cy="892418"/>
            <a:chOff x="801125" y="3213932"/>
            <a:chExt cx="7762851" cy="892418"/>
          </a:xfrm>
        </p:grpSpPr>
        <p:grpSp>
          <p:nvGrpSpPr>
            <p:cNvPr id="3442" name="Google Shape;3442;p133"/>
            <p:cNvGrpSpPr/>
            <p:nvPr/>
          </p:nvGrpSpPr>
          <p:grpSpPr>
            <a:xfrm>
              <a:off x="4845759" y="3213932"/>
              <a:ext cx="1695900" cy="892418"/>
              <a:chOff x="4845759" y="3213932"/>
              <a:chExt cx="1695900" cy="892418"/>
            </a:xfrm>
          </p:grpSpPr>
          <p:sp>
            <p:nvSpPr>
              <p:cNvPr id="3443" name="Google Shape;3443;p133"/>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434343"/>
                    </a:solidFill>
                    <a:latin typeface="Arial"/>
                    <a:ea typeface="Arial"/>
                    <a:cs typeface="Arial"/>
                    <a:sym typeface="Arial"/>
                  </a:rPr>
                  <a:t>Ready to use, professional and customizable</a:t>
                </a:r>
                <a:endParaRPr b="0" i="0" sz="1200" u="none" cap="none" strike="noStrike">
                  <a:solidFill>
                    <a:srgbClr val="434343"/>
                  </a:solidFill>
                  <a:latin typeface="Arial"/>
                  <a:ea typeface="Arial"/>
                  <a:cs typeface="Arial"/>
                  <a:sym typeface="Arial"/>
                </a:endParaRPr>
              </a:p>
            </p:txBody>
          </p:sp>
          <p:sp>
            <p:nvSpPr>
              <p:cNvPr id="3444" name="Google Shape;3444;p133"/>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3445" name="Google Shape;3445;p133"/>
            <p:cNvGrpSpPr/>
            <p:nvPr/>
          </p:nvGrpSpPr>
          <p:grpSpPr>
            <a:xfrm>
              <a:off x="2823442" y="3214222"/>
              <a:ext cx="1695900" cy="892128"/>
              <a:chOff x="2823442" y="3214222"/>
              <a:chExt cx="1695900" cy="892128"/>
            </a:xfrm>
          </p:grpSpPr>
          <p:sp>
            <p:nvSpPr>
              <p:cNvPr id="3446" name="Google Shape;3446;p133"/>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434343"/>
                    </a:solidFill>
                    <a:latin typeface="Arial"/>
                    <a:ea typeface="Arial"/>
                    <a:cs typeface="Arial"/>
                    <a:sym typeface="Arial"/>
                  </a:rPr>
                  <a:t>100% free for personal or commercial use</a:t>
                </a:r>
                <a:endParaRPr b="0" i="0" sz="1200" u="none" cap="none" strike="noStrike">
                  <a:solidFill>
                    <a:srgbClr val="434343"/>
                  </a:solidFill>
                  <a:latin typeface="Arial"/>
                  <a:ea typeface="Arial"/>
                  <a:cs typeface="Arial"/>
                  <a:sym typeface="Arial"/>
                </a:endParaRPr>
              </a:p>
            </p:txBody>
          </p:sp>
          <p:sp>
            <p:nvSpPr>
              <p:cNvPr id="3447" name="Google Shape;3447;p133"/>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3448" name="Google Shape;3448;p133"/>
            <p:cNvGrpSpPr/>
            <p:nvPr/>
          </p:nvGrpSpPr>
          <p:grpSpPr>
            <a:xfrm>
              <a:off x="6868076" y="3213932"/>
              <a:ext cx="1695900" cy="892418"/>
              <a:chOff x="6868076" y="3213932"/>
              <a:chExt cx="1695900" cy="892418"/>
            </a:xfrm>
          </p:grpSpPr>
          <p:sp>
            <p:nvSpPr>
              <p:cNvPr id="3449" name="Google Shape;3449;p133"/>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434343"/>
                    </a:solidFill>
                    <a:latin typeface="Arial"/>
                    <a:ea typeface="Arial"/>
                    <a:cs typeface="Arial"/>
                    <a:sym typeface="Arial"/>
                  </a:rPr>
                  <a:t>Blow your audience away with attractive visuals</a:t>
                </a:r>
                <a:endParaRPr b="0" i="0" sz="1200" u="none" cap="none" strike="noStrike">
                  <a:solidFill>
                    <a:srgbClr val="434343"/>
                  </a:solidFill>
                  <a:latin typeface="Arial"/>
                  <a:ea typeface="Arial"/>
                  <a:cs typeface="Arial"/>
                  <a:sym typeface="Arial"/>
                </a:endParaRPr>
              </a:p>
            </p:txBody>
          </p:sp>
          <p:sp>
            <p:nvSpPr>
              <p:cNvPr id="3450" name="Google Shape;3450;p133"/>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3451" name="Google Shape;3451;p133"/>
            <p:cNvGrpSpPr/>
            <p:nvPr/>
          </p:nvGrpSpPr>
          <p:grpSpPr>
            <a:xfrm>
              <a:off x="801125" y="3214206"/>
              <a:ext cx="1695900" cy="892144"/>
              <a:chOff x="801125" y="3214206"/>
              <a:chExt cx="1695900" cy="892144"/>
            </a:xfrm>
          </p:grpSpPr>
          <p:sp>
            <p:nvSpPr>
              <p:cNvPr id="3452" name="Google Shape;3452;p133"/>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434343"/>
                    </a:solidFill>
                    <a:latin typeface="Arial"/>
                    <a:ea typeface="Arial"/>
                    <a:cs typeface="Arial"/>
                    <a:sym typeface="Arial"/>
                  </a:rPr>
                  <a:t>For PowerPoint and Google Slides</a:t>
                </a:r>
                <a:endParaRPr b="0" i="0" sz="1200" u="none" cap="none" strike="noStrike">
                  <a:solidFill>
                    <a:srgbClr val="434343"/>
                  </a:solidFill>
                  <a:latin typeface="Arial"/>
                  <a:ea typeface="Arial"/>
                  <a:cs typeface="Arial"/>
                  <a:sym typeface="Arial"/>
                </a:endParaRPr>
              </a:p>
            </p:txBody>
          </p:sp>
          <p:sp>
            <p:nvSpPr>
              <p:cNvPr id="3453" name="Google Shape;3453;p133"/>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sp>
        <p:nvSpPr>
          <p:cNvPr id="3454" name="Google Shape;3454;p13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sp>
        <p:nvSpPr>
          <p:cNvPr id="1765" name="Google Shape;1765;p26"/>
          <p:cNvSpPr txBox="1"/>
          <p:nvPr>
            <p:ph type="title"/>
          </p:nvPr>
        </p:nvSpPr>
        <p:spPr>
          <a:xfrm>
            <a:off x="702900" y="685125"/>
            <a:ext cx="71802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800"/>
              <a:t>Types d’entreprises</a:t>
            </a:r>
            <a:endParaRPr sz="3800"/>
          </a:p>
        </p:txBody>
      </p:sp>
      <p:sp>
        <p:nvSpPr>
          <p:cNvPr id="1766" name="Google Shape;1766;p26"/>
          <p:cNvSpPr txBox="1"/>
          <p:nvPr>
            <p:ph idx="1" type="body"/>
          </p:nvPr>
        </p:nvSpPr>
        <p:spPr>
          <a:xfrm>
            <a:off x="302053" y="1156436"/>
            <a:ext cx="6114600" cy="39870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b="1" lang="en-US" sz="1800"/>
              <a:t>Petites et moyennes entreprises</a:t>
            </a:r>
            <a:r>
              <a:rPr b="1" lang="en-US" sz="1800"/>
              <a:t> (PME)</a:t>
            </a:r>
            <a:endParaRPr/>
          </a:p>
          <a:p>
            <a:pPr indent="-381000" lvl="1" marL="914400" rtl="0" algn="l">
              <a:lnSpc>
                <a:spcPct val="115000"/>
              </a:lnSpc>
              <a:spcBef>
                <a:spcPts val="800"/>
              </a:spcBef>
              <a:spcAft>
                <a:spcPts val="0"/>
              </a:spcAft>
              <a:buSzPts val="2400"/>
              <a:buChar char="×"/>
            </a:pPr>
            <a:r>
              <a:rPr lang="en-US" sz="1500"/>
              <a:t>L’agence du revenu du Canada définit une petite entreprise comme ayant moins de 100 employés </a:t>
            </a:r>
            <a:endParaRPr sz="1500"/>
          </a:p>
          <a:p>
            <a:pPr indent="-381000" lvl="1" marL="914400" rtl="0" algn="l">
              <a:lnSpc>
                <a:spcPct val="115000"/>
              </a:lnSpc>
              <a:spcBef>
                <a:spcPts val="800"/>
              </a:spcBef>
              <a:spcAft>
                <a:spcPts val="0"/>
              </a:spcAft>
              <a:buSzPts val="2400"/>
              <a:buChar char="×"/>
            </a:pPr>
            <a:r>
              <a:rPr lang="en-US" sz="1500"/>
              <a:t>Une entreprise de taille moyenne compte plus de 100 employés et moins de 500</a:t>
            </a:r>
            <a:endParaRPr sz="1500"/>
          </a:p>
          <a:p>
            <a:pPr indent="-323850" lvl="1" marL="914400" rtl="0" algn="l">
              <a:lnSpc>
                <a:spcPct val="115000"/>
              </a:lnSpc>
              <a:spcBef>
                <a:spcPts val="800"/>
              </a:spcBef>
              <a:spcAft>
                <a:spcPts val="0"/>
              </a:spcAft>
              <a:buSzPts val="1500"/>
              <a:buChar char="×"/>
            </a:pPr>
            <a:r>
              <a:rPr lang="en-US" sz="1500"/>
              <a:t>Environ 98% des entreprises canadiennes sont de petite taille.</a:t>
            </a:r>
            <a:endParaRPr sz="1500"/>
          </a:p>
          <a:p>
            <a:pPr indent="0" lvl="1" marL="533400" rtl="0" algn="l">
              <a:lnSpc>
                <a:spcPct val="115000"/>
              </a:lnSpc>
              <a:spcBef>
                <a:spcPts val="800"/>
              </a:spcBef>
              <a:spcAft>
                <a:spcPts val="0"/>
              </a:spcAft>
              <a:buSzPts val="2400"/>
              <a:buNone/>
            </a:pPr>
            <a:r>
              <a:t/>
            </a:r>
            <a:endParaRPr sz="1500"/>
          </a:p>
          <a:p>
            <a:pPr indent="0" lvl="0" marL="76200" rtl="0" algn="l">
              <a:lnSpc>
                <a:spcPct val="115000"/>
              </a:lnSpc>
              <a:spcBef>
                <a:spcPts val="0"/>
              </a:spcBef>
              <a:spcAft>
                <a:spcPts val="0"/>
              </a:spcAft>
              <a:buSzPts val="2400"/>
              <a:buNone/>
            </a:pPr>
            <a:r>
              <a:rPr b="1" lang="en-US" sz="1800"/>
              <a:t>À domicile</a:t>
            </a:r>
            <a:endParaRPr/>
          </a:p>
          <a:p>
            <a:pPr indent="-381000" lvl="1" marL="914400" rtl="0" algn="l">
              <a:lnSpc>
                <a:spcPct val="115000"/>
              </a:lnSpc>
              <a:spcBef>
                <a:spcPts val="800"/>
              </a:spcBef>
              <a:spcAft>
                <a:spcPts val="0"/>
              </a:spcAft>
              <a:buSzPts val="2400"/>
              <a:buChar char="×"/>
            </a:pPr>
            <a:r>
              <a:rPr lang="en-US" sz="1500"/>
              <a:t>L’entreprise est gérée à partir de la maison, seule ou avec quelques employés. </a:t>
            </a:r>
            <a:endParaRPr sz="1500"/>
          </a:p>
          <a:p>
            <a:pPr indent="-228600" lvl="1" marL="914400" rtl="0" algn="l">
              <a:lnSpc>
                <a:spcPct val="115000"/>
              </a:lnSpc>
              <a:spcBef>
                <a:spcPts val="800"/>
              </a:spcBef>
              <a:spcAft>
                <a:spcPts val="0"/>
              </a:spcAft>
              <a:buSzPts val="2400"/>
              <a:buNone/>
            </a:pPr>
            <a:r>
              <a:t/>
            </a:r>
            <a:endParaRPr sz="1500"/>
          </a:p>
          <a:p>
            <a:pPr indent="0" lvl="0" marL="76200" rtl="0" algn="l">
              <a:lnSpc>
                <a:spcPct val="115000"/>
              </a:lnSpc>
              <a:spcBef>
                <a:spcPts val="0"/>
              </a:spcBef>
              <a:spcAft>
                <a:spcPts val="0"/>
              </a:spcAft>
              <a:buSzPts val="2400"/>
              <a:buNone/>
            </a:pPr>
            <a:r>
              <a:rPr b="1" lang="en-US" sz="1800"/>
              <a:t>Basé sur Internet</a:t>
            </a:r>
            <a:endParaRPr/>
          </a:p>
          <a:p>
            <a:pPr indent="-381000" lvl="1" marL="914400" rtl="0" algn="l">
              <a:lnSpc>
                <a:spcPct val="115000"/>
              </a:lnSpc>
              <a:spcBef>
                <a:spcPts val="800"/>
              </a:spcBef>
              <a:spcAft>
                <a:spcPts val="0"/>
              </a:spcAft>
              <a:buSzPts val="2400"/>
              <a:buChar char="×"/>
            </a:pPr>
            <a:r>
              <a:rPr lang="en-US" sz="1600"/>
              <a:t>L’entreprise est gérée en ligne, il n’y a pas de boutiques ou de bureaux.</a:t>
            </a:r>
            <a:endParaRPr sz="1600"/>
          </a:p>
          <a:p>
            <a:pPr indent="-228600" lvl="1" marL="914400" rtl="0" algn="l">
              <a:lnSpc>
                <a:spcPct val="115000"/>
              </a:lnSpc>
              <a:spcBef>
                <a:spcPts val="800"/>
              </a:spcBef>
              <a:spcAft>
                <a:spcPts val="0"/>
              </a:spcAft>
              <a:buSzPts val="2400"/>
              <a:buNone/>
            </a:pPr>
            <a:r>
              <a:t/>
            </a:r>
            <a:endParaRPr sz="1800"/>
          </a:p>
          <a:p>
            <a:pPr indent="-228600" lvl="0" marL="457200" rtl="0" algn="l">
              <a:lnSpc>
                <a:spcPct val="115000"/>
              </a:lnSpc>
              <a:spcBef>
                <a:spcPts val="0"/>
              </a:spcBef>
              <a:spcAft>
                <a:spcPts val="0"/>
              </a:spcAft>
              <a:buSzPts val="2400"/>
              <a:buNone/>
            </a:pPr>
            <a:r>
              <a:t/>
            </a:r>
            <a:endParaRPr sz="2000"/>
          </a:p>
          <a:p>
            <a:pPr indent="-228600" lvl="0" marL="457200" rtl="0" algn="l">
              <a:lnSpc>
                <a:spcPct val="115000"/>
              </a:lnSpc>
              <a:spcBef>
                <a:spcPts val="0"/>
              </a:spcBef>
              <a:spcAft>
                <a:spcPts val="0"/>
              </a:spcAft>
              <a:buSzPts val="2400"/>
              <a:buNone/>
            </a:pPr>
            <a:r>
              <a:t/>
            </a:r>
            <a:endParaRPr sz="2000"/>
          </a:p>
          <a:p>
            <a:pPr indent="-228600" lvl="1" marL="914400" rtl="0" algn="l">
              <a:lnSpc>
                <a:spcPct val="115000"/>
              </a:lnSpc>
              <a:spcBef>
                <a:spcPts val="800"/>
              </a:spcBef>
              <a:spcAft>
                <a:spcPts val="0"/>
              </a:spcAft>
              <a:buSzPts val="2400"/>
              <a:buNone/>
            </a:pPr>
            <a:r>
              <a:t/>
            </a:r>
            <a:endParaRPr sz="2000"/>
          </a:p>
        </p:txBody>
      </p:sp>
      <p:sp>
        <p:nvSpPr>
          <p:cNvPr id="1767" name="Google Shape;1767;p2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1" name="Shape 1771"/>
        <p:cNvGrpSpPr/>
        <p:nvPr/>
      </p:nvGrpSpPr>
      <p:grpSpPr>
        <a:xfrm>
          <a:off x="0" y="0"/>
          <a:ext cx="0" cy="0"/>
          <a:chOff x="0" y="0"/>
          <a:chExt cx="0" cy="0"/>
        </a:xfrm>
      </p:grpSpPr>
      <p:sp>
        <p:nvSpPr>
          <p:cNvPr id="1772" name="Google Shape;1772;p27"/>
          <p:cNvSpPr txBox="1"/>
          <p:nvPr>
            <p:ph type="title"/>
          </p:nvPr>
        </p:nvSpPr>
        <p:spPr>
          <a:xfrm>
            <a:off x="724950" y="285250"/>
            <a:ext cx="7694100" cy="4713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SzPts val="3400"/>
              <a:buNone/>
            </a:pPr>
            <a:r>
              <a:rPr lang="en-US" sz="3800"/>
              <a:t>Types d’entreprises</a:t>
            </a:r>
            <a:endParaRPr sz="3800"/>
          </a:p>
        </p:txBody>
      </p:sp>
      <p:sp>
        <p:nvSpPr>
          <p:cNvPr id="1773" name="Google Shape;1773;p27"/>
          <p:cNvSpPr txBox="1"/>
          <p:nvPr>
            <p:ph idx="1" type="body"/>
          </p:nvPr>
        </p:nvSpPr>
        <p:spPr>
          <a:xfrm>
            <a:off x="449025" y="756550"/>
            <a:ext cx="6393300" cy="3810900"/>
          </a:xfrm>
          <a:prstGeom prst="rect">
            <a:avLst/>
          </a:prstGeom>
          <a:noFill/>
          <a:ln>
            <a:noFill/>
          </a:ln>
        </p:spPr>
        <p:txBody>
          <a:bodyPr anchorCtr="0" anchor="t" bIns="0" lIns="0" spcFirstLastPara="1" rIns="0" wrap="square" tIns="0">
            <a:noAutofit/>
          </a:bodyPr>
          <a:lstStyle/>
          <a:p>
            <a:pPr indent="0" lvl="0" marL="76200" rtl="0" algn="l">
              <a:lnSpc>
                <a:spcPct val="100000"/>
              </a:lnSpc>
              <a:spcBef>
                <a:spcPts val="0"/>
              </a:spcBef>
              <a:spcAft>
                <a:spcPts val="0"/>
              </a:spcAft>
              <a:buSzPts val="2400"/>
              <a:buNone/>
            </a:pPr>
            <a:r>
              <a:rPr b="1" lang="en-US" sz="2000"/>
              <a:t>Franchise</a:t>
            </a:r>
            <a:endParaRPr/>
          </a:p>
          <a:p>
            <a:pPr indent="-381000" lvl="1" marL="914400" rtl="0" algn="l">
              <a:lnSpc>
                <a:spcPct val="100000"/>
              </a:lnSpc>
              <a:spcBef>
                <a:spcPts val="800"/>
              </a:spcBef>
              <a:spcAft>
                <a:spcPts val="0"/>
              </a:spcAft>
              <a:buSzPts val="2400"/>
              <a:buChar char="×"/>
            </a:pPr>
            <a:r>
              <a:rPr lang="en-US" sz="1500"/>
              <a:t>Un entrepreneur achète la franchise, doit suivre les règles </a:t>
            </a:r>
            <a:endParaRPr sz="1500"/>
          </a:p>
          <a:p>
            <a:pPr indent="0" lvl="0" marL="914400" rtl="0" algn="l">
              <a:lnSpc>
                <a:spcPct val="100000"/>
              </a:lnSpc>
              <a:spcBef>
                <a:spcPts val="800"/>
              </a:spcBef>
              <a:spcAft>
                <a:spcPts val="0"/>
              </a:spcAft>
              <a:buNone/>
            </a:pPr>
            <a:r>
              <a:rPr lang="en-US" sz="1500"/>
              <a:t>de la franchise mais gère son propre emplacement</a:t>
            </a:r>
            <a:endParaRPr/>
          </a:p>
          <a:p>
            <a:pPr indent="-381000" lvl="1" marL="914400" rtl="0" algn="l">
              <a:lnSpc>
                <a:spcPct val="100000"/>
              </a:lnSpc>
              <a:spcBef>
                <a:spcPts val="800"/>
              </a:spcBef>
              <a:spcAft>
                <a:spcPts val="0"/>
              </a:spcAft>
              <a:buSzPts val="2400"/>
              <a:buChar char="×"/>
            </a:pPr>
            <a:r>
              <a:rPr lang="en-US" sz="1500"/>
              <a:t>Exemples: Tim Hortons, Boston Pizza, Fix Auto</a:t>
            </a:r>
            <a:endParaRPr/>
          </a:p>
          <a:p>
            <a:pPr indent="0" lvl="0" marL="76200" rtl="0" algn="l">
              <a:lnSpc>
                <a:spcPct val="100000"/>
              </a:lnSpc>
              <a:spcBef>
                <a:spcPts val="0"/>
              </a:spcBef>
              <a:spcAft>
                <a:spcPts val="0"/>
              </a:spcAft>
              <a:buSzPts val="2400"/>
              <a:buNone/>
            </a:pPr>
            <a:r>
              <a:rPr b="1" lang="en-US" sz="2000"/>
              <a:t>Bienfaisance</a:t>
            </a:r>
            <a:endParaRPr/>
          </a:p>
          <a:p>
            <a:pPr indent="-381000" lvl="1" marL="914400" rtl="0" algn="l">
              <a:lnSpc>
                <a:spcPct val="100000"/>
              </a:lnSpc>
              <a:spcBef>
                <a:spcPts val="800"/>
              </a:spcBef>
              <a:spcAft>
                <a:spcPts val="0"/>
              </a:spcAft>
              <a:buSzPts val="2400"/>
              <a:buChar char="×"/>
            </a:pPr>
            <a:r>
              <a:rPr lang="en-US" sz="1500"/>
              <a:t>Communément appelé à but non-lucratif</a:t>
            </a:r>
            <a:endParaRPr/>
          </a:p>
          <a:p>
            <a:pPr indent="-381000" lvl="1" marL="914400" rtl="0" algn="l">
              <a:lnSpc>
                <a:spcPct val="100000"/>
              </a:lnSpc>
              <a:spcBef>
                <a:spcPts val="800"/>
              </a:spcBef>
              <a:spcAft>
                <a:spcPts val="0"/>
              </a:spcAft>
              <a:buSzPts val="2400"/>
              <a:buChar char="×"/>
            </a:pPr>
            <a:r>
              <a:rPr lang="en-US" sz="1500"/>
              <a:t>Créer</a:t>
            </a:r>
            <a:r>
              <a:rPr lang="en-US" sz="1500"/>
              <a:t> une entreprise pour régler des problèmes de société</a:t>
            </a:r>
            <a:endParaRPr/>
          </a:p>
          <a:p>
            <a:pPr indent="0" lvl="0" marL="76200" rtl="0" algn="l">
              <a:lnSpc>
                <a:spcPct val="100000"/>
              </a:lnSpc>
              <a:spcBef>
                <a:spcPts val="0"/>
              </a:spcBef>
              <a:spcAft>
                <a:spcPts val="0"/>
              </a:spcAft>
              <a:buSzPts val="2400"/>
              <a:buNone/>
            </a:pPr>
            <a:r>
              <a:rPr b="1" lang="en-US" sz="2000"/>
              <a:t>Haut potentiel</a:t>
            </a:r>
            <a:endParaRPr sz="2600"/>
          </a:p>
          <a:p>
            <a:pPr indent="-381000" lvl="1" marL="914400" rtl="0" algn="l">
              <a:lnSpc>
                <a:spcPct val="100000"/>
              </a:lnSpc>
              <a:spcBef>
                <a:spcPts val="800"/>
              </a:spcBef>
              <a:spcAft>
                <a:spcPts val="0"/>
              </a:spcAft>
              <a:buSzPts val="2400"/>
              <a:buChar char="×"/>
            </a:pPr>
            <a:r>
              <a:rPr lang="en-US" sz="1500"/>
              <a:t>Habituelle se sont des entreprises technologique en ligne.</a:t>
            </a:r>
            <a:endParaRPr/>
          </a:p>
          <a:p>
            <a:pPr indent="-381000" lvl="1" marL="914400" rtl="0" algn="l">
              <a:lnSpc>
                <a:spcPct val="100000"/>
              </a:lnSpc>
              <a:spcBef>
                <a:spcPts val="800"/>
              </a:spcBef>
              <a:spcAft>
                <a:spcPts val="0"/>
              </a:spcAft>
              <a:buSzPts val="2400"/>
              <a:buChar char="×"/>
            </a:pPr>
            <a:r>
              <a:rPr lang="en-US" sz="1500"/>
              <a:t>Croissance et rendement rapide</a:t>
            </a:r>
            <a:endParaRPr/>
          </a:p>
          <a:p>
            <a:pPr indent="-228600" lvl="1" marL="914400" rtl="0" algn="l">
              <a:lnSpc>
                <a:spcPct val="115000"/>
              </a:lnSpc>
              <a:spcBef>
                <a:spcPts val="800"/>
              </a:spcBef>
              <a:spcAft>
                <a:spcPts val="0"/>
              </a:spcAft>
              <a:buSzPts val="2400"/>
              <a:buNone/>
            </a:pPr>
            <a:r>
              <a:t/>
            </a:r>
            <a:endParaRPr sz="1800"/>
          </a:p>
          <a:p>
            <a:pPr indent="0" lvl="1" marL="533400" rtl="0" algn="l">
              <a:lnSpc>
                <a:spcPct val="115000"/>
              </a:lnSpc>
              <a:spcBef>
                <a:spcPts val="800"/>
              </a:spcBef>
              <a:spcAft>
                <a:spcPts val="0"/>
              </a:spcAft>
              <a:buSzPts val="2400"/>
              <a:buNone/>
            </a:pPr>
            <a:r>
              <a:t/>
            </a:r>
            <a:endParaRPr sz="1800"/>
          </a:p>
          <a:p>
            <a:pPr indent="-228600" lvl="1" marL="914400" rtl="0" algn="l">
              <a:lnSpc>
                <a:spcPct val="115000"/>
              </a:lnSpc>
              <a:spcBef>
                <a:spcPts val="800"/>
              </a:spcBef>
              <a:spcAft>
                <a:spcPts val="0"/>
              </a:spcAft>
              <a:buSzPts val="2400"/>
              <a:buNone/>
            </a:pPr>
            <a:r>
              <a:t/>
            </a:r>
            <a:endParaRPr sz="1800"/>
          </a:p>
          <a:p>
            <a:pPr indent="-228600" lvl="0" marL="457200" rtl="0" algn="l">
              <a:lnSpc>
                <a:spcPct val="115000"/>
              </a:lnSpc>
              <a:spcBef>
                <a:spcPts val="0"/>
              </a:spcBef>
              <a:spcAft>
                <a:spcPts val="0"/>
              </a:spcAft>
              <a:buSzPts val="2400"/>
              <a:buNone/>
            </a:pPr>
            <a:r>
              <a:t/>
            </a:r>
            <a:endParaRPr sz="2000"/>
          </a:p>
          <a:p>
            <a:pPr indent="-228600" lvl="0" marL="457200" rtl="0" algn="l">
              <a:lnSpc>
                <a:spcPct val="115000"/>
              </a:lnSpc>
              <a:spcBef>
                <a:spcPts val="0"/>
              </a:spcBef>
              <a:spcAft>
                <a:spcPts val="0"/>
              </a:spcAft>
              <a:buSzPts val="2400"/>
              <a:buNone/>
            </a:pPr>
            <a:r>
              <a:t/>
            </a:r>
            <a:endParaRPr sz="2000"/>
          </a:p>
          <a:p>
            <a:pPr indent="-228600" lvl="1" marL="914400" rtl="0" algn="l">
              <a:lnSpc>
                <a:spcPct val="115000"/>
              </a:lnSpc>
              <a:spcBef>
                <a:spcPts val="800"/>
              </a:spcBef>
              <a:spcAft>
                <a:spcPts val="0"/>
              </a:spcAft>
              <a:buSzPts val="2400"/>
              <a:buNone/>
            </a:pPr>
            <a:r>
              <a:t/>
            </a:r>
            <a:endParaRPr sz="2000"/>
          </a:p>
        </p:txBody>
      </p:sp>
      <p:sp>
        <p:nvSpPr>
          <p:cNvPr id="1774" name="Google Shape;1774;p2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78" name="Shape 1778"/>
        <p:cNvGrpSpPr/>
        <p:nvPr/>
      </p:nvGrpSpPr>
      <p:grpSpPr>
        <a:xfrm>
          <a:off x="0" y="0"/>
          <a:ext cx="0" cy="0"/>
          <a:chOff x="0" y="0"/>
          <a:chExt cx="0" cy="0"/>
        </a:xfrm>
      </p:grpSpPr>
      <p:sp>
        <p:nvSpPr>
          <p:cNvPr id="1779" name="Google Shape;1779;p28"/>
          <p:cNvSpPr txBox="1"/>
          <p:nvPr>
            <p:ph type="title"/>
          </p:nvPr>
        </p:nvSpPr>
        <p:spPr>
          <a:xfrm>
            <a:off x="702900" y="760925"/>
            <a:ext cx="75429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t>Spécialiste du capital à risque</a:t>
            </a:r>
            <a:endParaRPr/>
          </a:p>
        </p:txBody>
      </p:sp>
      <p:sp>
        <p:nvSpPr>
          <p:cNvPr id="1780" name="Google Shape;1780;p28"/>
          <p:cNvSpPr txBox="1"/>
          <p:nvPr>
            <p:ph idx="2" type="body"/>
          </p:nvPr>
        </p:nvSpPr>
        <p:spPr>
          <a:xfrm>
            <a:off x="103950" y="1369500"/>
            <a:ext cx="3901553" cy="30261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0"/>
              </a:spcBef>
              <a:spcAft>
                <a:spcPts val="0"/>
              </a:spcAft>
              <a:buSzPts val="2000"/>
              <a:buChar char="⊹"/>
            </a:pPr>
            <a:r>
              <a:rPr lang="en-US" sz="1800"/>
              <a:t>Si tu as regardé Dans l’oeil du dragon (Dragon’s Den), alors tu as vu des spécialiste du capital à risque.</a:t>
            </a:r>
            <a:endParaRPr/>
          </a:p>
          <a:p>
            <a:pPr indent="-228600" lvl="0" marL="457200" rtl="0" algn="l">
              <a:lnSpc>
                <a:spcPct val="115000"/>
              </a:lnSpc>
              <a:spcBef>
                <a:spcPts val="0"/>
              </a:spcBef>
              <a:spcAft>
                <a:spcPts val="0"/>
              </a:spcAft>
              <a:buSzPts val="2000"/>
              <a:buNone/>
            </a:pPr>
            <a:r>
              <a:t/>
            </a:r>
            <a:endParaRPr sz="1800"/>
          </a:p>
          <a:p>
            <a:pPr indent="-355600" lvl="0" marL="457200" rtl="0" algn="l">
              <a:lnSpc>
                <a:spcPct val="115000"/>
              </a:lnSpc>
              <a:spcBef>
                <a:spcPts val="0"/>
              </a:spcBef>
              <a:spcAft>
                <a:spcPts val="0"/>
              </a:spcAft>
              <a:buSzPts val="2000"/>
              <a:buChar char="⊹"/>
            </a:pPr>
            <a:r>
              <a:rPr lang="en-US" sz="1800"/>
              <a:t>Les Dragons sont des propriétaires d’entreprise qui investissent leur argent et leur expertise dans une autre entreprise qui débute. </a:t>
            </a:r>
            <a:endParaRPr/>
          </a:p>
        </p:txBody>
      </p:sp>
      <p:sp>
        <p:nvSpPr>
          <p:cNvPr id="1781" name="Google Shape;1781;p2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1782" name="Google Shape;1782;p28"/>
          <p:cNvPicPr preferRelativeResize="0"/>
          <p:nvPr/>
        </p:nvPicPr>
        <p:blipFill>
          <a:blip r:embed="rId3">
            <a:alphaModFix/>
          </a:blip>
          <a:stretch>
            <a:fillRect/>
          </a:stretch>
        </p:blipFill>
        <p:spPr>
          <a:xfrm>
            <a:off x="4157903" y="1384625"/>
            <a:ext cx="4833700" cy="27189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29"/>
          <p:cNvSpPr txBox="1"/>
          <p:nvPr>
            <p:ph idx="4294967295" type="title"/>
          </p:nvPr>
        </p:nvSpPr>
        <p:spPr>
          <a:xfrm>
            <a:off x="178676" y="617375"/>
            <a:ext cx="63402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800">
                <a:solidFill>
                  <a:srgbClr val="0A0A9A"/>
                </a:solidFill>
              </a:rPr>
              <a:t>Entrepreneurs </a:t>
            </a:r>
            <a:r>
              <a:rPr lang="en-US" sz="3800">
                <a:solidFill>
                  <a:srgbClr val="0A0A9A"/>
                </a:solidFill>
              </a:rPr>
              <a:t>canadiens</a:t>
            </a:r>
            <a:endParaRPr sz="3800">
              <a:solidFill>
                <a:srgbClr val="0A0A9A"/>
              </a:solidFill>
            </a:endParaRPr>
          </a:p>
        </p:txBody>
      </p:sp>
      <p:sp>
        <p:nvSpPr>
          <p:cNvPr id="1788" name="Google Shape;1788;p2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solidFill>
                  <a:schemeClr val="lt1"/>
                </a:solidFill>
              </a:rPr>
              <a:t>‹#›</a:t>
            </a:fld>
            <a:endParaRPr>
              <a:solidFill>
                <a:schemeClr val="lt1"/>
              </a:solidFill>
            </a:endParaRPr>
          </a:p>
        </p:txBody>
      </p:sp>
      <p:sp>
        <p:nvSpPr>
          <p:cNvPr id="1789" name="Google Shape;1789;p29"/>
          <p:cNvSpPr txBox="1"/>
          <p:nvPr/>
        </p:nvSpPr>
        <p:spPr>
          <a:xfrm>
            <a:off x="2296425" y="1088675"/>
            <a:ext cx="2214600" cy="358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lang="en-US" sz="1800">
                <a:solidFill>
                  <a:schemeClr val="dk1"/>
                </a:solidFill>
              </a:rPr>
              <a:t>Danièle Henkel </a:t>
            </a:r>
            <a:endParaRPr b="1" sz="1800">
              <a:solidFill>
                <a:schemeClr val="dk1"/>
              </a:solidFill>
              <a:highlight>
                <a:schemeClr val="accent2"/>
              </a:highlight>
            </a:endParaRPr>
          </a:p>
          <a:p>
            <a:pPr indent="0" lvl="0" marL="0" rtl="0" algn="ctr">
              <a:lnSpc>
                <a:spcPct val="90000"/>
              </a:lnSpc>
              <a:spcBef>
                <a:spcPts val="800"/>
              </a:spcBef>
              <a:spcAft>
                <a:spcPts val="0"/>
              </a:spcAft>
              <a:buNone/>
            </a:pPr>
            <a:r>
              <a:rPr i="1" lang="en-US" sz="1300">
                <a:highlight>
                  <a:schemeClr val="accent2"/>
                </a:highlight>
              </a:rPr>
              <a:t>Fondatrice et présidente-directrice générale</a:t>
            </a:r>
            <a:endParaRPr i="1" sz="1300">
              <a:highlight>
                <a:schemeClr val="accent2"/>
              </a:highlight>
            </a:endParaRPr>
          </a:p>
          <a:p>
            <a:pPr indent="0" lvl="0" marL="0" rtl="0" algn="ctr">
              <a:lnSpc>
                <a:spcPct val="90000"/>
              </a:lnSpc>
              <a:spcBef>
                <a:spcPts val="800"/>
              </a:spcBef>
              <a:spcAft>
                <a:spcPts val="0"/>
              </a:spcAft>
              <a:buNone/>
            </a:pPr>
            <a:r>
              <a:rPr i="1" lang="en-US" sz="1300">
                <a:highlight>
                  <a:schemeClr val="accent2"/>
                </a:highlight>
              </a:rPr>
              <a:t>Entreprises Daniele Henkel</a:t>
            </a:r>
            <a:endParaRPr i="1" sz="1300">
              <a:highlight>
                <a:schemeClr val="accent2"/>
              </a:highlight>
            </a:endParaRPr>
          </a:p>
          <a:p>
            <a:pPr indent="0" lvl="0" marL="0" rtl="0" algn="ctr">
              <a:lnSpc>
                <a:spcPct val="90000"/>
              </a:lnSpc>
              <a:spcBef>
                <a:spcPts val="800"/>
              </a:spcBef>
              <a:spcAft>
                <a:spcPts val="0"/>
              </a:spcAft>
              <a:buNone/>
            </a:pPr>
            <a:r>
              <a:rPr lang="en-US" sz="1300">
                <a:highlight>
                  <a:schemeClr val="accent2"/>
                </a:highlight>
              </a:rPr>
              <a:t>elle met sur le marché des technologies avant-gardistes et non invasives au profit des centres médico-esthétiques. De plus, en tant que marque, elle développe des franchises et offre des services express médico-esthétiques et toute une gamme de produits cosmétiques.</a:t>
            </a:r>
            <a:endParaRPr sz="1300">
              <a:highlight>
                <a:schemeClr val="accent2"/>
              </a:highlight>
            </a:endParaRPr>
          </a:p>
          <a:p>
            <a:pPr indent="0" lvl="0" marL="0" marR="0" rtl="0" algn="ctr">
              <a:lnSpc>
                <a:spcPct val="100000"/>
              </a:lnSpc>
              <a:spcBef>
                <a:spcPts val="400"/>
              </a:spcBef>
              <a:spcAft>
                <a:spcPts val="400"/>
              </a:spcAft>
              <a:buClr>
                <a:srgbClr val="000000"/>
              </a:buClr>
              <a:buSzPts val="1400"/>
              <a:buFont typeface="Arial"/>
              <a:buNone/>
            </a:pPr>
            <a:r>
              <a:t/>
            </a:r>
            <a:endParaRPr b="1" sz="1300">
              <a:solidFill>
                <a:schemeClr val="dk1"/>
              </a:solidFill>
              <a:highlight>
                <a:schemeClr val="accent2"/>
              </a:highlight>
            </a:endParaRPr>
          </a:p>
        </p:txBody>
      </p:sp>
      <p:sp>
        <p:nvSpPr>
          <p:cNvPr id="1790" name="Google Shape;1790;p29"/>
          <p:cNvSpPr txBox="1"/>
          <p:nvPr/>
        </p:nvSpPr>
        <p:spPr>
          <a:xfrm>
            <a:off x="6654150" y="1088675"/>
            <a:ext cx="2375400" cy="879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lang="en-US" sz="1800">
                <a:solidFill>
                  <a:schemeClr val="dk1"/>
                </a:solidFill>
              </a:rPr>
              <a:t>François Lambert</a:t>
            </a:r>
            <a:br>
              <a:rPr b="0" i="0" lang="en-US" sz="1400" u="none" cap="none" strike="noStrike">
                <a:solidFill>
                  <a:schemeClr val="dk1"/>
                </a:solidFill>
                <a:latin typeface="Arial"/>
                <a:ea typeface="Arial"/>
                <a:cs typeface="Arial"/>
                <a:sym typeface="Arial"/>
              </a:rPr>
            </a:br>
            <a:r>
              <a:rPr b="0" i="0" lang="en-US" sz="1300" u="none" cap="none" strike="noStrike">
                <a:solidFill>
                  <a:schemeClr val="dk1"/>
                </a:solidFill>
                <a:latin typeface="Arial"/>
                <a:ea typeface="Arial"/>
                <a:cs typeface="Arial"/>
                <a:sym typeface="Arial"/>
              </a:rPr>
              <a:t> </a:t>
            </a:r>
            <a:r>
              <a:rPr lang="en-US" sz="1300">
                <a:solidFill>
                  <a:srgbClr val="1F2021"/>
                </a:solidFill>
                <a:highlight>
                  <a:schemeClr val="accent2"/>
                </a:highlight>
              </a:rPr>
              <a:t>Entrepreneur, agriculteur, auteur et conférencier</a:t>
            </a:r>
            <a:endParaRPr sz="1300">
              <a:solidFill>
                <a:srgbClr val="1F2021"/>
              </a:solidFill>
              <a:highlight>
                <a:schemeClr val="accent2"/>
              </a:highlight>
            </a:endParaRPr>
          </a:p>
          <a:p>
            <a:pPr indent="0" lvl="0" marL="0" rtl="0" algn="ctr">
              <a:lnSpc>
                <a:spcPct val="115000"/>
              </a:lnSpc>
              <a:spcBef>
                <a:spcPts val="0"/>
              </a:spcBef>
              <a:spcAft>
                <a:spcPts val="0"/>
              </a:spcAft>
              <a:buNone/>
            </a:pPr>
            <a:r>
              <a:rPr lang="en-US" sz="1300">
                <a:solidFill>
                  <a:srgbClr val="1F2021"/>
                </a:solidFill>
                <a:highlight>
                  <a:schemeClr val="accent2"/>
                </a:highlight>
              </a:rPr>
              <a:t>Entrepreneur à succès, François Lambert a cofondé le plus important centre d’appels au Canada, Atelka, ainsi qu’une entreprise technologique présente dans 75 pays, Aheeva. Il a investi dans plus d’une dizaine d’entreprises en carrière, dont Boostmi, une application d’assistance routière, nGUVU, une plateforme de mobilisation pour employés, les sous-vêtements UNDZ, Acier Saint-Jérôme et divers projets immobiliers.</a:t>
            </a:r>
            <a:endParaRPr sz="1300">
              <a:solidFill>
                <a:srgbClr val="1F2021"/>
              </a:solidFill>
              <a:highlight>
                <a:schemeClr val="accent2"/>
              </a:highlight>
            </a:endParaRPr>
          </a:p>
          <a:p>
            <a:pPr indent="0" lvl="0" marL="0" marR="0" rtl="0" algn="ctr">
              <a:lnSpc>
                <a:spcPct val="100000"/>
              </a:lnSpc>
              <a:spcBef>
                <a:spcPts val="1900"/>
              </a:spcBef>
              <a:spcAft>
                <a:spcPts val="0"/>
              </a:spcAft>
              <a:buClr>
                <a:srgbClr val="000000"/>
              </a:buClr>
              <a:buSzPts val="1200"/>
              <a:buFont typeface="Arial"/>
              <a:buNone/>
            </a:pPr>
            <a:r>
              <a:t/>
            </a:r>
            <a:endParaRPr b="1" sz="800">
              <a:solidFill>
                <a:schemeClr val="dk1"/>
              </a:solidFil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791" name="Google Shape;1791;p29"/>
          <p:cNvPicPr preferRelativeResize="0"/>
          <p:nvPr/>
        </p:nvPicPr>
        <p:blipFill>
          <a:blip r:embed="rId3">
            <a:alphaModFix/>
          </a:blip>
          <a:stretch>
            <a:fillRect/>
          </a:stretch>
        </p:blipFill>
        <p:spPr>
          <a:xfrm>
            <a:off x="-20063" y="1159162"/>
            <a:ext cx="2143125" cy="2143150"/>
          </a:xfrm>
          <a:prstGeom prst="rect">
            <a:avLst/>
          </a:prstGeom>
          <a:noFill/>
          <a:ln>
            <a:noFill/>
          </a:ln>
        </p:spPr>
      </p:pic>
      <p:pic>
        <p:nvPicPr>
          <p:cNvPr id="1792" name="Google Shape;1792;p29"/>
          <p:cNvPicPr preferRelativeResize="0"/>
          <p:nvPr/>
        </p:nvPicPr>
        <p:blipFill>
          <a:blip r:embed="rId4">
            <a:alphaModFix/>
          </a:blip>
          <a:stretch>
            <a:fillRect/>
          </a:stretch>
        </p:blipFill>
        <p:spPr>
          <a:xfrm>
            <a:off x="4511013" y="1159175"/>
            <a:ext cx="2143125" cy="214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6" name="Shape 1796"/>
        <p:cNvGrpSpPr/>
        <p:nvPr/>
      </p:nvGrpSpPr>
      <p:grpSpPr>
        <a:xfrm>
          <a:off x="0" y="0"/>
          <a:ext cx="0" cy="0"/>
          <a:chOff x="0" y="0"/>
          <a:chExt cx="0" cy="0"/>
        </a:xfrm>
      </p:grpSpPr>
      <p:sp>
        <p:nvSpPr>
          <p:cNvPr id="1797" name="Google Shape;1797;p30"/>
          <p:cNvSpPr txBox="1"/>
          <p:nvPr>
            <p:ph idx="4294967295" type="title"/>
          </p:nvPr>
        </p:nvSpPr>
        <p:spPr>
          <a:xfrm>
            <a:off x="178676" y="617375"/>
            <a:ext cx="63402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800">
                <a:solidFill>
                  <a:srgbClr val="0A0A9A"/>
                </a:solidFill>
              </a:rPr>
              <a:t>Entrepreneurs </a:t>
            </a:r>
            <a:r>
              <a:rPr lang="en-US" sz="3800">
                <a:solidFill>
                  <a:srgbClr val="0A0A9A"/>
                </a:solidFill>
              </a:rPr>
              <a:t>canadiens</a:t>
            </a:r>
            <a:endParaRPr sz="3800">
              <a:solidFill>
                <a:srgbClr val="0A0A9A"/>
              </a:solidFill>
            </a:endParaRPr>
          </a:p>
        </p:txBody>
      </p:sp>
      <p:sp>
        <p:nvSpPr>
          <p:cNvPr id="1798" name="Google Shape;1798;p3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solidFill>
                  <a:schemeClr val="lt1"/>
                </a:solidFill>
              </a:rPr>
              <a:t>‹#›</a:t>
            </a:fld>
            <a:endParaRPr>
              <a:solidFill>
                <a:schemeClr val="lt1"/>
              </a:solidFill>
            </a:endParaRPr>
          </a:p>
        </p:txBody>
      </p:sp>
      <p:sp>
        <p:nvSpPr>
          <p:cNvPr id="1799" name="Google Shape;1799;p30"/>
          <p:cNvSpPr txBox="1"/>
          <p:nvPr/>
        </p:nvSpPr>
        <p:spPr>
          <a:xfrm>
            <a:off x="2373575" y="1138850"/>
            <a:ext cx="20298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lang="en-US" sz="1800">
                <a:solidFill>
                  <a:schemeClr val="dk1"/>
                </a:solidFill>
              </a:rPr>
              <a:t>Christiane Germain</a:t>
            </a:r>
            <a:br>
              <a:rPr b="0" i="0" lang="en-US" sz="1800" u="none" cap="none" strike="noStrike">
                <a:solidFill>
                  <a:schemeClr val="dk1"/>
                </a:solidFill>
                <a:latin typeface="Arial"/>
                <a:ea typeface="Arial"/>
                <a:cs typeface="Arial"/>
                <a:sym typeface="Arial"/>
              </a:rPr>
            </a:br>
            <a:r>
              <a:rPr lang="en-US" sz="1300"/>
              <a:t>Coprésidente de Germain Hôtel</a:t>
            </a:r>
            <a:endParaRPr sz="1300"/>
          </a:p>
          <a:p>
            <a:pPr indent="0" lvl="0" marL="0" rtl="0" algn="ctr">
              <a:lnSpc>
                <a:spcPct val="90000"/>
              </a:lnSpc>
              <a:spcBef>
                <a:spcPts val="800"/>
              </a:spcBef>
              <a:spcAft>
                <a:spcPts val="0"/>
              </a:spcAft>
              <a:buNone/>
            </a:pPr>
            <a:r>
              <a:rPr lang="en-US" sz="1300">
                <a:solidFill>
                  <a:srgbClr val="27232A"/>
                </a:solidFill>
                <a:highlight>
                  <a:schemeClr val="accent2"/>
                </a:highlight>
              </a:rPr>
              <a:t>Elle dirige les opérations et le marketing de tous les hôtels du groupe.</a:t>
            </a:r>
            <a:endParaRPr sz="1300">
              <a:solidFill>
                <a:srgbClr val="27232A"/>
              </a:solidFill>
              <a:highlight>
                <a:schemeClr val="accent2"/>
              </a:highlight>
            </a:endParaRPr>
          </a:p>
          <a:p>
            <a:pPr indent="0" lvl="0" marL="0" rtl="0" algn="ctr">
              <a:lnSpc>
                <a:spcPct val="90000"/>
              </a:lnSpc>
              <a:spcBef>
                <a:spcPts val="800"/>
              </a:spcBef>
              <a:spcAft>
                <a:spcPts val="0"/>
              </a:spcAft>
              <a:buNone/>
            </a:pPr>
            <a:r>
              <a:rPr lang="en-US" sz="1300">
                <a:solidFill>
                  <a:srgbClr val="27232A"/>
                </a:solidFill>
                <a:highlight>
                  <a:schemeClr val="accent2"/>
                </a:highlight>
              </a:rPr>
              <a:t>Ayant à cœur la vitalité économique du pays, Christiane accorde une grande importance à la mise en valeur des talents canadiens</a:t>
            </a:r>
            <a:endParaRPr b="1" sz="1300">
              <a:solidFill>
                <a:schemeClr val="dk1"/>
              </a:solidFill>
              <a:highlight>
                <a:schemeClr val="accent2"/>
              </a:highlight>
            </a:endParaRPr>
          </a:p>
          <a:p>
            <a:pPr indent="0" lvl="0" marL="0" marR="0" rtl="0" algn="ctr">
              <a:lnSpc>
                <a:spcPct val="100000"/>
              </a:lnSpc>
              <a:spcBef>
                <a:spcPts val="400"/>
              </a:spcBef>
              <a:spcAft>
                <a:spcPts val="400"/>
              </a:spcAft>
              <a:buClr>
                <a:srgbClr val="000000"/>
              </a:buClr>
              <a:buSzPts val="1400"/>
              <a:buFont typeface="Arial"/>
              <a:buNone/>
            </a:pPr>
            <a:r>
              <a:t/>
            </a:r>
            <a:endParaRPr b="0" i="0" sz="900" u="none" cap="none" strike="noStrike">
              <a:solidFill>
                <a:schemeClr val="dk1"/>
              </a:solidFill>
              <a:latin typeface="Arial"/>
              <a:ea typeface="Arial"/>
              <a:cs typeface="Arial"/>
              <a:sym typeface="Arial"/>
            </a:endParaRPr>
          </a:p>
        </p:txBody>
      </p:sp>
      <p:sp>
        <p:nvSpPr>
          <p:cNvPr id="1800" name="Google Shape;1800;p30"/>
          <p:cNvSpPr txBox="1"/>
          <p:nvPr/>
        </p:nvSpPr>
        <p:spPr>
          <a:xfrm>
            <a:off x="7225400" y="1138850"/>
            <a:ext cx="15921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dk1"/>
                </a:solidFill>
              </a:rPr>
              <a:t>M</a:t>
            </a:r>
            <a:endParaRPr b="1" sz="1200">
              <a:solidFill>
                <a:schemeClr val="dk1"/>
              </a:solidFill>
            </a:endParaRPr>
          </a:p>
          <a:p>
            <a:pPr indent="0" lvl="0" marL="0" marR="0" rtl="0" algn="ctr">
              <a:lnSpc>
                <a:spcPct val="100000"/>
              </a:lnSpc>
              <a:spcBef>
                <a:spcPts val="4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Linda Hasenfratz Net Worth" id="1801" name="Google Shape;1801;p30"/>
          <p:cNvPicPr preferRelativeResize="0"/>
          <p:nvPr/>
        </p:nvPicPr>
        <p:blipFill rotWithShape="1">
          <a:blip r:embed="rId3">
            <a:alphaModFix/>
          </a:blip>
          <a:srcRect b="0" l="0" r="0" t="0"/>
          <a:stretch/>
        </p:blipFill>
        <p:spPr>
          <a:xfrm>
            <a:off x="178667" y="1422327"/>
            <a:ext cx="2029715" cy="1804465"/>
          </a:xfrm>
          <a:prstGeom prst="ellipse">
            <a:avLst/>
          </a:prstGeom>
          <a:noFill/>
          <a:ln>
            <a:noFill/>
          </a:ln>
        </p:spPr>
      </p:pic>
      <p:pic>
        <p:nvPicPr>
          <p:cNvPr id="1802" name="Google Shape;1802;p30"/>
          <p:cNvPicPr preferRelativeResize="0"/>
          <p:nvPr/>
        </p:nvPicPr>
        <p:blipFill>
          <a:blip r:embed="rId4">
            <a:alphaModFix/>
          </a:blip>
          <a:stretch>
            <a:fillRect/>
          </a:stretch>
        </p:blipFill>
        <p:spPr>
          <a:xfrm>
            <a:off x="121950" y="1138838"/>
            <a:ext cx="2143125" cy="214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p31"/>
          <p:cNvSpPr txBox="1"/>
          <p:nvPr/>
        </p:nvSpPr>
        <p:spPr>
          <a:xfrm>
            <a:off x="1609725" y="1471219"/>
            <a:ext cx="55818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dk1"/>
                </a:solidFill>
              </a:rPr>
              <a:t>Pense comme un entrepreneur!</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Activit</a:t>
            </a:r>
            <a:r>
              <a:rPr b="1" lang="en-US" sz="4400">
                <a:solidFill>
                  <a:schemeClr val="dk1"/>
                </a:solidFill>
              </a:rPr>
              <a:t>é</a:t>
            </a:r>
            <a:r>
              <a:rPr b="1" i="0" lang="en-US" sz="4400" u="none" cap="none" strike="noStrike">
                <a:solidFill>
                  <a:schemeClr val="dk1"/>
                </a:solidFill>
                <a:latin typeface="Arial"/>
                <a:ea typeface="Arial"/>
                <a:cs typeface="Arial"/>
                <a:sym typeface="Arial"/>
              </a:rPr>
              <a:t> – </a:t>
            </a:r>
            <a:r>
              <a:rPr b="1" lang="en-US" sz="4400">
                <a:solidFill>
                  <a:schemeClr val="dk1"/>
                </a:solidFill>
              </a:rPr>
              <a:t>Relie les points</a:t>
            </a:r>
            <a:endParaRPr/>
          </a:p>
        </p:txBody>
      </p:sp>
      <p:grpSp>
        <p:nvGrpSpPr>
          <p:cNvPr id="1808" name="Google Shape;1808;p31"/>
          <p:cNvGrpSpPr/>
          <p:nvPr/>
        </p:nvGrpSpPr>
        <p:grpSpPr>
          <a:xfrm>
            <a:off x="152401" y="1528939"/>
            <a:ext cx="1323972" cy="1642883"/>
            <a:chOff x="5526246" y="1011207"/>
            <a:chExt cx="592757" cy="720085"/>
          </a:xfrm>
        </p:grpSpPr>
        <p:sp>
          <p:nvSpPr>
            <p:cNvPr id="1809" name="Google Shape;1809;p31"/>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0" name="Google Shape;1810;p31"/>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1" name="Google Shape;1811;p31"/>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2" name="Google Shape;1812;p31"/>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3" name="Google Shape;1813;p31"/>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C0C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4" name="Google Shape;1814;p31"/>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p32"/>
          <p:cNvSpPr txBox="1"/>
          <p:nvPr>
            <p:ph idx="4294967295" type="body"/>
          </p:nvPr>
        </p:nvSpPr>
        <p:spPr>
          <a:xfrm>
            <a:off x="276225" y="759300"/>
            <a:ext cx="6172200" cy="777875"/>
          </a:xfrm>
          <a:prstGeom prst="rect">
            <a:avLst/>
          </a:prstGeom>
          <a:noFill/>
          <a:ln>
            <a:noFill/>
          </a:ln>
        </p:spPr>
        <p:txBody>
          <a:bodyPr anchorCtr="0" anchor="t" bIns="0" lIns="0" spcFirstLastPara="1" rIns="0" wrap="square" tIns="0">
            <a:normAutofit fontScale="85000" lnSpcReduction="20000"/>
          </a:bodyPr>
          <a:lstStyle/>
          <a:p>
            <a:pPr indent="0" lvl="0" marL="0" rtl="0" algn="l">
              <a:lnSpc>
                <a:spcPct val="115000"/>
              </a:lnSpc>
              <a:spcBef>
                <a:spcPts val="0"/>
              </a:spcBef>
              <a:spcAft>
                <a:spcPts val="0"/>
              </a:spcAft>
              <a:buSzPct val="133333"/>
              <a:buNone/>
            </a:pPr>
            <a:r>
              <a:rPr lang="en-US" sz="1800"/>
              <a:t>Relie les 9 points ci-dessous, en utilisant 4 lignes droites connectés, </a:t>
            </a:r>
            <a:r>
              <a:rPr lang="en-US" sz="1800"/>
              <a:t> </a:t>
            </a:r>
            <a:endParaRPr/>
          </a:p>
          <a:p>
            <a:pPr indent="0" lvl="0" marL="0" rtl="0" algn="l">
              <a:lnSpc>
                <a:spcPct val="115000"/>
              </a:lnSpc>
              <a:spcBef>
                <a:spcPts val="0"/>
              </a:spcBef>
              <a:spcAft>
                <a:spcPts val="0"/>
              </a:spcAft>
              <a:buSzPct val="133333"/>
              <a:buNone/>
            </a:pPr>
            <a:r>
              <a:rPr b="1" i="1" lang="en-US" sz="1800"/>
              <a:t>s</a:t>
            </a:r>
            <a:r>
              <a:rPr b="1" i="1" lang="en-US" sz="1800"/>
              <a:t>ans soulever ton crayon ou stylo.</a:t>
            </a:r>
            <a:endParaRPr/>
          </a:p>
          <a:p>
            <a:pPr indent="0" lvl="0" marL="0" rtl="0" algn="l">
              <a:lnSpc>
                <a:spcPct val="115000"/>
              </a:lnSpc>
              <a:spcBef>
                <a:spcPts val="0"/>
              </a:spcBef>
              <a:spcAft>
                <a:spcPts val="0"/>
              </a:spcAft>
              <a:buSzPct val="100000"/>
              <a:buNone/>
            </a:pPr>
            <a:r>
              <a:t/>
            </a:r>
            <a:endParaRPr/>
          </a:p>
        </p:txBody>
      </p:sp>
      <p:pic>
        <p:nvPicPr>
          <p:cNvPr id="1820" name="Google Shape;1820;p32"/>
          <p:cNvPicPr preferRelativeResize="0"/>
          <p:nvPr/>
        </p:nvPicPr>
        <p:blipFill rotWithShape="1">
          <a:blip r:embed="rId3">
            <a:alphaModFix/>
          </a:blip>
          <a:srcRect b="0" l="0" r="0" t="0"/>
          <a:stretch/>
        </p:blipFill>
        <p:spPr>
          <a:xfrm>
            <a:off x="2717695" y="3111811"/>
            <a:ext cx="288131" cy="288131"/>
          </a:xfrm>
          <a:prstGeom prst="rect">
            <a:avLst/>
          </a:prstGeom>
          <a:noFill/>
          <a:ln>
            <a:noFill/>
          </a:ln>
        </p:spPr>
      </p:pic>
      <p:pic>
        <p:nvPicPr>
          <p:cNvPr id="1821" name="Google Shape;1821;p32"/>
          <p:cNvPicPr preferRelativeResize="0"/>
          <p:nvPr/>
        </p:nvPicPr>
        <p:blipFill rotWithShape="1">
          <a:blip r:embed="rId3">
            <a:alphaModFix/>
          </a:blip>
          <a:srcRect b="0" l="0" r="0" t="0"/>
          <a:stretch/>
        </p:blipFill>
        <p:spPr>
          <a:xfrm>
            <a:off x="2735797" y="4191931"/>
            <a:ext cx="288131" cy="288131"/>
          </a:xfrm>
          <a:prstGeom prst="rect">
            <a:avLst/>
          </a:prstGeom>
          <a:noFill/>
          <a:ln>
            <a:noFill/>
          </a:ln>
        </p:spPr>
      </p:pic>
      <p:pic>
        <p:nvPicPr>
          <p:cNvPr id="1822" name="Google Shape;1822;p32"/>
          <p:cNvPicPr preferRelativeResize="0"/>
          <p:nvPr/>
        </p:nvPicPr>
        <p:blipFill rotWithShape="1">
          <a:blip r:embed="rId3">
            <a:alphaModFix/>
          </a:blip>
          <a:srcRect b="0" l="0" r="0" t="0"/>
          <a:stretch/>
        </p:blipFill>
        <p:spPr>
          <a:xfrm>
            <a:off x="4250148" y="2157919"/>
            <a:ext cx="288131" cy="288131"/>
          </a:xfrm>
          <a:prstGeom prst="rect">
            <a:avLst/>
          </a:prstGeom>
          <a:noFill/>
          <a:ln>
            <a:noFill/>
          </a:ln>
        </p:spPr>
      </p:pic>
      <p:pic>
        <p:nvPicPr>
          <p:cNvPr id="1823" name="Google Shape;1823;p32"/>
          <p:cNvPicPr preferRelativeResize="0"/>
          <p:nvPr/>
        </p:nvPicPr>
        <p:blipFill rotWithShape="1">
          <a:blip r:embed="rId3">
            <a:alphaModFix/>
          </a:blip>
          <a:srcRect b="0" l="0" r="0" t="0"/>
          <a:stretch/>
        </p:blipFill>
        <p:spPr>
          <a:xfrm>
            <a:off x="4228294" y="3093544"/>
            <a:ext cx="288131" cy="288131"/>
          </a:xfrm>
          <a:prstGeom prst="rect">
            <a:avLst/>
          </a:prstGeom>
          <a:noFill/>
          <a:ln>
            <a:noFill/>
          </a:ln>
        </p:spPr>
      </p:pic>
      <p:pic>
        <p:nvPicPr>
          <p:cNvPr id="1824" name="Google Shape;1824;p32"/>
          <p:cNvPicPr preferRelativeResize="0"/>
          <p:nvPr/>
        </p:nvPicPr>
        <p:blipFill rotWithShape="1">
          <a:blip r:embed="rId3">
            <a:alphaModFix/>
          </a:blip>
          <a:srcRect b="0" l="0" r="0" t="0"/>
          <a:stretch/>
        </p:blipFill>
        <p:spPr>
          <a:xfrm>
            <a:off x="4239624" y="4197461"/>
            <a:ext cx="288131" cy="288131"/>
          </a:xfrm>
          <a:prstGeom prst="rect">
            <a:avLst/>
          </a:prstGeom>
          <a:noFill/>
          <a:ln>
            <a:noFill/>
          </a:ln>
        </p:spPr>
      </p:pic>
      <p:pic>
        <p:nvPicPr>
          <p:cNvPr id="1825" name="Google Shape;1825;p32"/>
          <p:cNvPicPr preferRelativeResize="0"/>
          <p:nvPr/>
        </p:nvPicPr>
        <p:blipFill rotWithShape="1">
          <a:blip r:embed="rId3">
            <a:alphaModFix/>
          </a:blip>
          <a:srcRect b="0" l="0" r="0" t="0"/>
          <a:stretch/>
        </p:blipFill>
        <p:spPr>
          <a:xfrm>
            <a:off x="5706127" y="2119204"/>
            <a:ext cx="288131" cy="288131"/>
          </a:xfrm>
          <a:prstGeom prst="rect">
            <a:avLst/>
          </a:prstGeom>
          <a:noFill/>
          <a:ln>
            <a:noFill/>
          </a:ln>
        </p:spPr>
      </p:pic>
      <p:pic>
        <p:nvPicPr>
          <p:cNvPr id="1826" name="Google Shape;1826;p32"/>
          <p:cNvPicPr preferRelativeResize="0"/>
          <p:nvPr/>
        </p:nvPicPr>
        <p:blipFill rotWithShape="1">
          <a:blip r:embed="rId3">
            <a:alphaModFix/>
          </a:blip>
          <a:srcRect b="0" l="0" r="0" t="0"/>
          <a:stretch/>
        </p:blipFill>
        <p:spPr>
          <a:xfrm>
            <a:off x="5706126" y="3065890"/>
            <a:ext cx="288131" cy="288131"/>
          </a:xfrm>
          <a:prstGeom prst="rect">
            <a:avLst/>
          </a:prstGeom>
          <a:noFill/>
          <a:ln>
            <a:noFill/>
          </a:ln>
        </p:spPr>
      </p:pic>
      <p:pic>
        <p:nvPicPr>
          <p:cNvPr id="1827" name="Google Shape;1827;p32"/>
          <p:cNvPicPr preferRelativeResize="0"/>
          <p:nvPr/>
        </p:nvPicPr>
        <p:blipFill rotWithShape="1">
          <a:blip r:embed="rId3">
            <a:alphaModFix/>
          </a:blip>
          <a:srcRect b="0" l="0" r="0" t="0"/>
          <a:stretch/>
        </p:blipFill>
        <p:spPr>
          <a:xfrm>
            <a:off x="5706127" y="4191930"/>
            <a:ext cx="288131" cy="288131"/>
          </a:xfrm>
          <a:prstGeom prst="rect">
            <a:avLst/>
          </a:prstGeom>
          <a:noFill/>
          <a:ln>
            <a:noFill/>
          </a:ln>
        </p:spPr>
      </p:pic>
      <p:pic>
        <p:nvPicPr>
          <p:cNvPr id="1828" name="Google Shape;1828;p32"/>
          <p:cNvPicPr preferRelativeResize="0"/>
          <p:nvPr/>
        </p:nvPicPr>
        <p:blipFill rotWithShape="1">
          <a:blip r:embed="rId3">
            <a:alphaModFix/>
          </a:blip>
          <a:srcRect b="0" l="0" r="0" t="0"/>
          <a:stretch/>
        </p:blipFill>
        <p:spPr>
          <a:xfrm>
            <a:off x="2727220" y="2169027"/>
            <a:ext cx="288131" cy="2881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5" name="Shape 1585"/>
        <p:cNvGrpSpPr/>
        <p:nvPr/>
      </p:nvGrpSpPr>
      <p:grpSpPr>
        <a:xfrm>
          <a:off x="0" y="0"/>
          <a:ext cx="0" cy="0"/>
          <a:chOff x="0" y="0"/>
          <a:chExt cx="0" cy="0"/>
        </a:xfrm>
      </p:grpSpPr>
      <p:sp>
        <p:nvSpPr>
          <p:cNvPr id="1586" name="Google Shape;1586;p15"/>
          <p:cNvSpPr txBox="1"/>
          <p:nvPr>
            <p:ph type="title"/>
          </p:nvPr>
        </p:nvSpPr>
        <p:spPr>
          <a:xfrm>
            <a:off x="559550" y="2375"/>
            <a:ext cx="8472000" cy="1120200"/>
          </a:xfrm>
          <a:prstGeom prst="rect">
            <a:avLst/>
          </a:prstGeom>
          <a:noFill/>
          <a:ln>
            <a:noFill/>
          </a:ln>
        </p:spPr>
        <p:txBody>
          <a:bodyPr anchorCtr="0" anchor="b" bIns="0" lIns="0" spcFirstLastPara="1" rIns="0" wrap="square" tIns="0">
            <a:normAutofit/>
          </a:bodyPr>
          <a:lstStyle/>
          <a:p>
            <a:pPr indent="0" lvl="0" marL="0" rtl="0" algn="l">
              <a:spcBef>
                <a:spcPts val="0"/>
              </a:spcBef>
              <a:spcAft>
                <a:spcPts val="0"/>
              </a:spcAft>
              <a:buSzPts val="3400"/>
              <a:buNone/>
            </a:pPr>
            <a:r>
              <a:rPr lang="en-US" sz="3000"/>
              <a:t>OCTE – EPS: Ton entrepreneur intérieur</a:t>
            </a:r>
            <a:br>
              <a:rPr lang="en-US" sz="3000"/>
            </a:br>
            <a:r>
              <a:rPr lang="en-US" sz="3000"/>
              <a:t>Renseignements pour l’enseignant</a:t>
            </a:r>
            <a:endParaRPr b="1" sz="3000"/>
          </a:p>
        </p:txBody>
      </p:sp>
      <p:sp>
        <p:nvSpPr>
          <p:cNvPr id="1587" name="Google Shape;1587;p15"/>
          <p:cNvSpPr txBox="1"/>
          <p:nvPr>
            <p:ph idx="1" type="body"/>
          </p:nvPr>
        </p:nvSpPr>
        <p:spPr>
          <a:xfrm>
            <a:off x="1143000" y="1267500"/>
            <a:ext cx="7888500" cy="4041900"/>
          </a:xfrm>
          <a:prstGeom prst="rect">
            <a:avLst/>
          </a:prstGeom>
          <a:noFill/>
          <a:ln>
            <a:noFill/>
          </a:ln>
        </p:spPr>
        <p:txBody>
          <a:bodyPr anchorCtr="0" anchor="ctr" bIns="0" lIns="0" spcFirstLastPara="1" rIns="0" wrap="square" tIns="0">
            <a:noAutofit/>
          </a:bodyPr>
          <a:lstStyle/>
          <a:p>
            <a:pPr indent="0" lvl="0" marL="76200" rtl="0" algn="l">
              <a:lnSpc>
                <a:spcPct val="90000"/>
              </a:lnSpc>
              <a:spcBef>
                <a:spcPts val="0"/>
              </a:spcBef>
              <a:spcAft>
                <a:spcPts val="0"/>
              </a:spcAft>
              <a:buSzPts val="2400"/>
              <a:buNone/>
            </a:pPr>
            <a:r>
              <a:t/>
            </a:r>
            <a:endParaRPr sz="1300"/>
          </a:p>
          <a:p>
            <a:pPr indent="0" lvl="0" marL="76200" rtl="0" algn="l">
              <a:lnSpc>
                <a:spcPct val="90000"/>
              </a:lnSpc>
              <a:spcBef>
                <a:spcPts val="0"/>
              </a:spcBef>
              <a:spcAft>
                <a:spcPts val="0"/>
              </a:spcAft>
              <a:buSzPts val="2400"/>
              <a:buNone/>
            </a:pPr>
            <a:r>
              <a:t/>
            </a:r>
            <a:endParaRPr sz="1300"/>
          </a:p>
          <a:p>
            <a:pPr indent="0" lvl="0" marL="76200" rtl="0" algn="l">
              <a:lnSpc>
                <a:spcPct val="90000"/>
              </a:lnSpc>
              <a:spcBef>
                <a:spcPts val="0"/>
              </a:spcBef>
              <a:spcAft>
                <a:spcPts val="0"/>
              </a:spcAft>
              <a:buNone/>
            </a:pPr>
            <a:r>
              <a:rPr lang="en-US" sz="1100"/>
              <a:t>Vérifier le site de OCTE pour plus d’informations, certaines ressources peuvent être ajoutées à cette présentation. </a:t>
            </a:r>
            <a:endParaRPr sz="2200"/>
          </a:p>
          <a:p>
            <a:pPr indent="-368300" lvl="1" marL="914400" rtl="0" algn="l">
              <a:lnSpc>
                <a:spcPct val="90000"/>
              </a:lnSpc>
              <a:spcBef>
                <a:spcPts val="800"/>
              </a:spcBef>
              <a:spcAft>
                <a:spcPts val="0"/>
              </a:spcAft>
              <a:buSzPts val="2200"/>
              <a:buChar char="•"/>
            </a:pPr>
            <a:r>
              <a:rPr lang="en-US" sz="1100"/>
              <a:t>Module 6 explique ce qu’est  “La compagnie d’été”. L’élève peut commencer à planifier une entreprise reliée au secteur économique de son choix. Les coûts associés à l’ouverture d’une entreprise sont aussi disponibles.</a:t>
            </a:r>
            <a:endParaRPr sz="2200"/>
          </a:p>
          <a:p>
            <a:pPr indent="-442912" lvl="0" marL="533400" rtl="0" algn="l">
              <a:lnSpc>
                <a:spcPct val="90000"/>
              </a:lnSpc>
              <a:spcBef>
                <a:spcPts val="800"/>
              </a:spcBef>
              <a:spcAft>
                <a:spcPts val="0"/>
              </a:spcAft>
              <a:buNone/>
            </a:pPr>
            <a:r>
              <a:rPr lang="en-US" sz="1100"/>
              <a:t>Autres suggestions:</a:t>
            </a:r>
            <a:endParaRPr sz="2200"/>
          </a:p>
          <a:p>
            <a:pPr indent="-273050" lvl="1" marL="376237" rtl="0" algn="l">
              <a:lnSpc>
                <a:spcPct val="90000"/>
              </a:lnSpc>
              <a:spcBef>
                <a:spcPts val="800"/>
              </a:spcBef>
              <a:spcAft>
                <a:spcPts val="0"/>
              </a:spcAft>
              <a:buSzPts val="2200"/>
              <a:buChar char="•"/>
            </a:pPr>
            <a:r>
              <a:rPr lang="en-US" sz="1100"/>
              <a:t>Consulter les notes du conférencier pour obtenir des instructions, des idées ou des ressources supplémentaires. </a:t>
            </a:r>
            <a:endParaRPr sz="1100"/>
          </a:p>
          <a:p>
            <a:pPr indent="-273050" lvl="1" marL="376237" rtl="0" algn="l">
              <a:lnSpc>
                <a:spcPct val="90000"/>
              </a:lnSpc>
              <a:spcBef>
                <a:spcPts val="800"/>
              </a:spcBef>
              <a:spcAft>
                <a:spcPts val="0"/>
              </a:spcAft>
              <a:buSzPts val="2200"/>
              <a:buChar char="•"/>
            </a:pPr>
            <a:r>
              <a:rPr lang="en-US" sz="1100">
                <a:solidFill>
                  <a:srgbClr val="202124"/>
                </a:solidFill>
                <a:highlight>
                  <a:srgbClr val="FFFFFF"/>
                </a:highlight>
              </a:rPr>
              <a:t>Ajouter de l’information reliée à votre MHS.</a:t>
            </a:r>
            <a:endParaRPr sz="2200"/>
          </a:p>
          <a:p>
            <a:pPr indent="-273050" lvl="1" marL="376237" rtl="0" algn="l">
              <a:lnSpc>
                <a:spcPct val="90000"/>
              </a:lnSpc>
              <a:spcBef>
                <a:spcPts val="800"/>
              </a:spcBef>
              <a:spcAft>
                <a:spcPts val="0"/>
              </a:spcAft>
              <a:buSzPts val="2200"/>
              <a:buChar char="•"/>
            </a:pPr>
            <a:r>
              <a:rPr lang="en-US" sz="1100"/>
              <a:t>Il serait bénéfique pour les élèves de travailler en groupe de 3 ou 4 puisqu'il y a beaucoup de remue-méninges et de discussions dans les activités</a:t>
            </a:r>
            <a:endParaRPr sz="1100"/>
          </a:p>
          <a:p>
            <a:pPr indent="-273050" lvl="1" marL="376237" rtl="0" algn="l">
              <a:lnSpc>
                <a:spcPct val="90000"/>
              </a:lnSpc>
              <a:spcBef>
                <a:spcPts val="800"/>
              </a:spcBef>
              <a:spcAft>
                <a:spcPts val="0"/>
              </a:spcAft>
              <a:buSzPts val="2200"/>
              <a:buChar char="•"/>
            </a:pPr>
            <a:r>
              <a:rPr lang="en-US" sz="1100"/>
              <a:t>Les élèves devront compléter des activités et des réflexions tout au long de la présentation. Si l’enseignant décide de faire vivre celle-ci sur plusieurs jours, il serait préférable de ramasser les documents des élèves pour les remettre à nouveau.</a:t>
            </a:r>
            <a:endParaRPr sz="1100"/>
          </a:p>
          <a:p>
            <a:pPr indent="-273050" lvl="1" marL="376237" rtl="0" algn="l">
              <a:lnSpc>
                <a:spcPct val="90000"/>
              </a:lnSpc>
              <a:spcBef>
                <a:spcPts val="800"/>
              </a:spcBef>
              <a:spcAft>
                <a:spcPts val="0"/>
              </a:spcAft>
              <a:buSzPts val="2200"/>
              <a:buChar char="•"/>
            </a:pPr>
            <a:r>
              <a:rPr lang="en-US" sz="1100"/>
              <a:t> </a:t>
            </a:r>
            <a:r>
              <a:rPr lang="en-US" sz="1100"/>
              <a:t>Le papier graphique, les marqueurs et les notes autocollantes peuvent également  </a:t>
            </a:r>
            <a:endParaRPr sz="1100"/>
          </a:p>
          <a:p>
            <a:pPr indent="457200" lvl="0" marL="0" rtl="0" algn="l">
              <a:lnSpc>
                <a:spcPct val="90000"/>
              </a:lnSpc>
              <a:spcBef>
                <a:spcPts val="0"/>
              </a:spcBef>
              <a:spcAft>
                <a:spcPts val="0"/>
              </a:spcAft>
              <a:buNone/>
            </a:pPr>
            <a:r>
              <a:rPr lang="en-US" sz="1100"/>
              <a:t>être utiles.</a:t>
            </a:r>
            <a:endParaRPr sz="1100"/>
          </a:p>
          <a:p>
            <a:pPr indent="-273050" lvl="1" marL="376237" rtl="0" algn="l">
              <a:lnSpc>
                <a:spcPct val="90000"/>
              </a:lnSpc>
              <a:spcBef>
                <a:spcPts val="800"/>
              </a:spcBef>
              <a:spcAft>
                <a:spcPts val="0"/>
              </a:spcAft>
              <a:buSzPts val="2200"/>
              <a:buChar char="•"/>
            </a:pPr>
            <a:r>
              <a:rPr lang="en-US" sz="1100"/>
              <a:t>L’enseignant devrait jeter un coup d'œil au document et aux ressources avant de </a:t>
            </a:r>
            <a:endParaRPr sz="1100"/>
          </a:p>
          <a:p>
            <a:pPr indent="457200" lvl="0" marL="0" rtl="0" algn="l">
              <a:lnSpc>
                <a:spcPct val="90000"/>
              </a:lnSpc>
              <a:spcBef>
                <a:spcPts val="0"/>
              </a:spcBef>
              <a:spcAft>
                <a:spcPts val="0"/>
              </a:spcAft>
              <a:buNone/>
            </a:pPr>
            <a:r>
              <a:rPr lang="en-US" sz="1100"/>
              <a:t>faire vivre l’événement aux élèves.</a:t>
            </a:r>
            <a:endParaRPr sz="1100"/>
          </a:p>
          <a:p>
            <a:pPr indent="0" lvl="0" marL="76200" rtl="0" algn="l">
              <a:lnSpc>
                <a:spcPct val="90000"/>
              </a:lnSpc>
              <a:spcBef>
                <a:spcPts val="0"/>
              </a:spcBef>
              <a:spcAft>
                <a:spcPts val="0"/>
              </a:spcAft>
              <a:buSzPts val="2400"/>
              <a:buNone/>
            </a:pPr>
            <a:r>
              <a:t/>
            </a:r>
            <a:endParaRPr sz="1150"/>
          </a:p>
          <a:p>
            <a:pPr indent="-228600" lvl="0" marL="457200" rtl="0" algn="l">
              <a:lnSpc>
                <a:spcPct val="90000"/>
              </a:lnSpc>
              <a:spcBef>
                <a:spcPts val="0"/>
              </a:spcBef>
              <a:spcAft>
                <a:spcPts val="0"/>
              </a:spcAft>
              <a:buSzPts val="2400"/>
              <a:buFont typeface="Noto Sans Symbols"/>
              <a:buNone/>
            </a:pPr>
            <a:r>
              <a:t/>
            </a:r>
            <a:endParaRPr sz="1350"/>
          </a:p>
          <a:p>
            <a:pPr indent="0" lvl="0" marL="76200" rtl="0" algn="l">
              <a:lnSpc>
                <a:spcPct val="90000"/>
              </a:lnSpc>
              <a:spcBef>
                <a:spcPts val="0"/>
              </a:spcBef>
              <a:spcAft>
                <a:spcPts val="0"/>
              </a:spcAft>
              <a:buSzPts val="2400"/>
              <a:buNone/>
            </a:pPr>
            <a:r>
              <a:t/>
            </a:r>
            <a:endParaRPr sz="1700"/>
          </a:p>
        </p:txBody>
      </p:sp>
      <p:sp>
        <p:nvSpPr>
          <p:cNvPr id="1588" name="Google Shape;1588;p15"/>
          <p:cNvSpPr/>
          <p:nvPr/>
        </p:nvSpPr>
        <p:spPr>
          <a:xfrm>
            <a:off x="317553" y="1636121"/>
            <a:ext cx="991959" cy="1033573"/>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9" name="Google Shape;1589;p15"/>
          <p:cNvPicPr preferRelativeResize="0"/>
          <p:nvPr/>
        </p:nvPicPr>
        <p:blipFill>
          <a:blip r:embed="rId3">
            <a:alphaModFix/>
          </a:blip>
          <a:stretch>
            <a:fillRect/>
          </a:stretch>
        </p:blipFill>
        <p:spPr>
          <a:xfrm>
            <a:off x="6674300" y="4461250"/>
            <a:ext cx="2469701" cy="682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sp>
        <p:nvSpPr>
          <p:cNvPr id="1833" name="Google Shape;1833;p33"/>
          <p:cNvSpPr txBox="1"/>
          <p:nvPr>
            <p:ph idx="4294967295" type="title"/>
          </p:nvPr>
        </p:nvSpPr>
        <p:spPr>
          <a:xfrm>
            <a:off x="176107" y="798855"/>
            <a:ext cx="5659438" cy="4714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chemeClr val="lt1"/>
                </a:solidFill>
              </a:rPr>
              <a:t>Solution: Relie les points</a:t>
            </a:r>
            <a:endParaRPr/>
          </a:p>
        </p:txBody>
      </p:sp>
      <p:pic>
        <p:nvPicPr>
          <p:cNvPr id="1834" name="Google Shape;1834;p33"/>
          <p:cNvPicPr preferRelativeResize="0"/>
          <p:nvPr/>
        </p:nvPicPr>
        <p:blipFill rotWithShape="1">
          <a:blip r:embed="rId3">
            <a:alphaModFix/>
          </a:blip>
          <a:srcRect b="0" l="0" r="0" t="0"/>
          <a:stretch/>
        </p:blipFill>
        <p:spPr>
          <a:xfrm>
            <a:off x="2717695" y="3111811"/>
            <a:ext cx="288131" cy="288131"/>
          </a:xfrm>
          <a:prstGeom prst="rect">
            <a:avLst/>
          </a:prstGeom>
          <a:noFill/>
          <a:ln>
            <a:noFill/>
          </a:ln>
        </p:spPr>
      </p:pic>
      <p:pic>
        <p:nvPicPr>
          <p:cNvPr id="1835" name="Google Shape;1835;p33"/>
          <p:cNvPicPr preferRelativeResize="0"/>
          <p:nvPr/>
        </p:nvPicPr>
        <p:blipFill rotWithShape="1">
          <a:blip r:embed="rId3">
            <a:alphaModFix/>
          </a:blip>
          <a:srcRect b="0" l="0" r="0" t="0"/>
          <a:stretch/>
        </p:blipFill>
        <p:spPr>
          <a:xfrm>
            <a:off x="2735797" y="4191931"/>
            <a:ext cx="288131" cy="288131"/>
          </a:xfrm>
          <a:prstGeom prst="rect">
            <a:avLst/>
          </a:prstGeom>
          <a:noFill/>
          <a:ln>
            <a:noFill/>
          </a:ln>
        </p:spPr>
      </p:pic>
      <p:pic>
        <p:nvPicPr>
          <p:cNvPr id="1836" name="Google Shape;1836;p33"/>
          <p:cNvPicPr preferRelativeResize="0"/>
          <p:nvPr/>
        </p:nvPicPr>
        <p:blipFill rotWithShape="1">
          <a:blip r:embed="rId3">
            <a:alphaModFix/>
          </a:blip>
          <a:srcRect b="0" l="0" r="0" t="0"/>
          <a:stretch/>
        </p:blipFill>
        <p:spPr>
          <a:xfrm>
            <a:off x="4250148" y="2157919"/>
            <a:ext cx="288131" cy="288131"/>
          </a:xfrm>
          <a:prstGeom prst="rect">
            <a:avLst/>
          </a:prstGeom>
          <a:noFill/>
          <a:ln>
            <a:noFill/>
          </a:ln>
        </p:spPr>
      </p:pic>
      <p:pic>
        <p:nvPicPr>
          <p:cNvPr id="1837" name="Google Shape;1837;p33"/>
          <p:cNvPicPr preferRelativeResize="0"/>
          <p:nvPr/>
        </p:nvPicPr>
        <p:blipFill rotWithShape="1">
          <a:blip r:embed="rId3">
            <a:alphaModFix/>
          </a:blip>
          <a:srcRect b="0" l="0" r="0" t="0"/>
          <a:stretch/>
        </p:blipFill>
        <p:spPr>
          <a:xfrm>
            <a:off x="4228294" y="3093544"/>
            <a:ext cx="288131" cy="288131"/>
          </a:xfrm>
          <a:prstGeom prst="rect">
            <a:avLst/>
          </a:prstGeom>
          <a:noFill/>
          <a:ln>
            <a:noFill/>
          </a:ln>
        </p:spPr>
      </p:pic>
      <p:pic>
        <p:nvPicPr>
          <p:cNvPr id="1838" name="Google Shape;1838;p33"/>
          <p:cNvPicPr preferRelativeResize="0"/>
          <p:nvPr/>
        </p:nvPicPr>
        <p:blipFill rotWithShape="1">
          <a:blip r:embed="rId3">
            <a:alphaModFix/>
          </a:blip>
          <a:srcRect b="0" l="0" r="0" t="0"/>
          <a:stretch/>
        </p:blipFill>
        <p:spPr>
          <a:xfrm>
            <a:off x="4239624" y="4197461"/>
            <a:ext cx="288131" cy="288131"/>
          </a:xfrm>
          <a:prstGeom prst="rect">
            <a:avLst/>
          </a:prstGeom>
          <a:noFill/>
          <a:ln>
            <a:noFill/>
          </a:ln>
        </p:spPr>
      </p:pic>
      <p:pic>
        <p:nvPicPr>
          <p:cNvPr id="1839" name="Google Shape;1839;p33"/>
          <p:cNvPicPr preferRelativeResize="0"/>
          <p:nvPr/>
        </p:nvPicPr>
        <p:blipFill rotWithShape="1">
          <a:blip r:embed="rId3">
            <a:alphaModFix/>
          </a:blip>
          <a:srcRect b="0" l="0" r="0" t="0"/>
          <a:stretch/>
        </p:blipFill>
        <p:spPr>
          <a:xfrm>
            <a:off x="5706127" y="2119204"/>
            <a:ext cx="288131" cy="288131"/>
          </a:xfrm>
          <a:prstGeom prst="rect">
            <a:avLst/>
          </a:prstGeom>
          <a:noFill/>
          <a:ln>
            <a:noFill/>
          </a:ln>
        </p:spPr>
      </p:pic>
      <p:pic>
        <p:nvPicPr>
          <p:cNvPr id="1840" name="Google Shape;1840;p33"/>
          <p:cNvPicPr preferRelativeResize="0"/>
          <p:nvPr/>
        </p:nvPicPr>
        <p:blipFill rotWithShape="1">
          <a:blip r:embed="rId3">
            <a:alphaModFix/>
          </a:blip>
          <a:srcRect b="0" l="0" r="0" t="0"/>
          <a:stretch/>
        </p:blipFill>
        <p:spPr>
          <a:xfrm>
            <a:off x="5706126" y="3065890"/>
            <a:ext cx="288131" cy="288131"/>
          </a:xfrm>
          <a:prstGeom prst="rect">
            <a:avLst/>
          </a:prstGeom>
          <a:noFill/>
          <a:ln>
            <a:noFill/>
          </a:ln>
        </p:spPr>
      </p:pic>
      <p:pic>
        <p:nvPicPr>
          <p:cNvPr id="1841" name="Google Shape;1841;p33"/>
          <p:cNvPicPr preferRelativeResize="0"/>
          <p:nvPr/>
        </p:nvPicPr>
        <p:blipFill rotWithShape="1">
          <a:blip r:embed="rId3">
            <a:alphaModFix/>
          </a:blip>
          <a:srcRect b="0" l="0" r="0" t="0"/>
          <a:stretch/>
        </p:blipFill>
        <p:spPr>
          <a:xfrm>
            <a:off x="5706127" y="4191930"/>
            <a:ext cx="288131" cy="288131"/>
          </a:xfrm>
          <a:prstGeom prst="rect">
            <a:avLst/>
          </a:prstGeom>
          <a:noFill/>
          <a:ln>
            <a:noFill/>
          </a:ln>
        </p:spPr>
      </p:pic>
      <p:sp>
        <p:nvSpPr>
          <p:cNvPr id="1842" name="Google Shape;1842;p33"/>
          <p:cNvSpPr/>
          <p:nvPr/>
        </p:nvSpPr>
        <p:spPr>
          <a:xfrm>
            <a:off x="2884290" y="2256979"/>
            <a:ext cx="2652118" cy="1772519"/>
          </a:xfrm>
          <a:custGeom>
            <a:rect b="b" l="l" r="r" t="t"/>
            <a:pathLst>
              <a:path extrusionOk="0" h="2363358" w="3536157">
                <a:moveTo>
                  <a:pt x="0" y="0"/>
                </a:moveTo>
                <a:lnTo>
                  <a:pt x="0" y="0"/>
                </a:lnTo>
                <a:lnTo>
                  <a:pt x="7129" y="18410"/>
                </a:lnTo>
                <a:lnTo>
                  <a:pt x="12429" y="23065"/>
                </a:lnTo>
                <a:lnTo>
                  <a:pt x="54959" y="50631"/>
                </a:lnTo>
                <a:lnTo>
                  <a:pt x="94391" y="73436"/>
                </a:lnTo>
                <a:lnTo>
                  <a:pt x="135634" y="96927"/>
                </a:lnTo>
                <a:lnTo>
                  <a:pt x="168013" y="119394"/>
                </a:lnTo>
                <a:lnTo>
                  <a:pt x="207067" y="155802"/>
                </a:lnTo>
                <a:lnTo>
                  <a:pt x="245512" y="192239"/>
                </a:lnTo>
                <a:lnTo>
                  <a:pt x="287378" y="229086"/>
                </a:lnTo>
                <a:lnTo>
                  <a:pt x="322782" y="259123"/>
                </a:lnTo>
                <a:lnTo>
                  <a:pt x="359027" y="285194"/>
                </a:lnTo>
                <a:lnTo>
                  <a:pt x="371896" y="297409"/>
                </a:lnTo>
                <a:lnTo>
                  <a:pt x="414344" y="327389"/>
                </a:lnTo>
                <a:lnTo>
                  <a:pt x="455873" y="364021"/>
                </a:lnTo>
                <a:lnTo>
                  <a:pt x="493177" y="388845"/>
                </a:lnTo>
                <a:lnTo>
                  <a:pt x="535036" y="403999"/>
                </a:lnTo>
                <a:lnTo>
                  <a:pt x="568192" y="420657"/>
                </a:lnTo>
                <a:lnTo>
                  <a:pt x="608990" y="446123"/>
                </a:lnTo>
                <a:lnTo>
                  <a:pt x="648523" y="479456"/>
                </a:lnTo>
                <a:lnTo>
                  <a:pt x="683030" y="501954"/>
                </a:lnTo>
                <a:lnTo>
                  <a:pt x="717404" y="535947"/>
                </a:lnTo>
                <a:lnTo>
                  <a:pt x="754278" y="566560"/>
                </a:lnTo>
                <a:lnTo>
                  <a:pt x="798110" y="603004"/>
                </a:lnTo>
                <a:lnTo>
                  <a:pt x="837188" y="633844"/>
                </a:lnTo>
                <a:lnTo>
                  <a:pt x="877562" y="669712"/>
                </a:lnTo>
                <a:lnTo>
                  <a:pt x="916053" y="698276"/>
                </a:lnTo>
                <a:lnTo>
                  <a:pt x="953752" y="725453"/>
                </a:lnTo>
                <a:lnTo>
                  <a:pt x="992340" y="755938"/>
                </a:lnTo>
                <a:lnTo>
                  <a:pt x="1035994" y="778730"/>
                </a:lnTo>
                <a:lnTo>
                  <a:pt x="1079520" y="806892"/>
                </a:lnTo>
                <a:lnTo>
                  <a:pt x="1109147" y="827863"/>
                </a:lnTo>
                <a:lnTo>
                  <a:pt x="1152175" y="852130"/>
                </a:lnTo>
                <a:lnTo>
                  <a:pt x="1196610" y="881172"/>
                </a:lnTo>
                <a:lnTo>
                  <a:pt x="1241230" y="903774"/>
                </a:lnTo>
                <a:lnTo>
                  <a:pt x="1285876" y="930918"/>
                </a:lnTo>
                <a:lnTo>
                  <a:pt x="1330523" y="953773"/>
                </a:lnTo>
                <a:lnTo>
                  <a:pt x="1375172" y="979787"/>
                </a:lnTo>
                <a:lnTo>
                  <a:pt x="1415631" y="998422"/>
                </a:lnTo>
                <a:lnTo>
                  <a:pt x="1453719" y="1020220"/>
                </a:lnTo>
                <a:lnTo>
                  <a:pt x="1497130" y="1043071"/>
                </a:lnTo>
                <a:lnTo>
                  <a:pt x="1535302" y="1065861"/>
                </a:lnTo>
                <a:lnTo>
                  <a:pt x="1571505" y="1086825"/>
                </a:lnTo>
                <a:lnTo>
                  <a:pt x="1607320" y="1105555"/>
                </a:lnTo>
                <a:lnTo>
                  <a:pt x="1644050" y="1128364"/>
                </a:lnTo>
                <a:lnTo>
                  <a:pt x="1685848" y="1151978"/>
                </a:lnTo>
                <a:lnTo>
                  <a:pt x="1723061" y="1171011"/>
                </a:lnTo>
                <a:lnTo>
                  <a:pt x="1759075" y="1191454"/>
                </a:lnTo>
                <a:lnTo>
                  <a:pt x="1794852" y="1214601"/>
                </a:lnTo>
                <a:lnTo>
                  <a:pt x="1830583" y="1238282"/>
                </a:lnTo>
                <a:lnTo>
                  <a:pt x="1866304" y="1255932"/>
                </a:lnTo>
                <a:lnTo>
                  <a:pt x="1904669" y="1277498"/>
                </a:lnTo>
                <a:lnTo>
                  <a:pt x="1945431" y="1300866"/>
                </a:lnTo>
                <a:lnTo>
                  <a:pt x="1982145" y="1324592"/>
                </a:lnTo>
                <a:lnTo>
                  <a:pt x="2020706" y="1348387"/>
                </a:lnTo>
                <a:lnTo>
                  <a:pt x="2061507" y="1372196"/>
                </a:lnTo>
                <a:lnTo>
                  <a:pt x="2098229" y="1396008"/>
                </a:lnTo>
                <a:lnTo>
                  <a:pt x="2134146" y="1419820"/>
                </a:lnTo>
                <a:lnTo>
                  <a:pt x="2174645" y="1443633"/>
                </a:lnTo>
                <a:lnTo>
                  <a:pt x="2213733" y="1469429"/>
                </a:lnTo>
                <a:lnTo>
                  <a:pt x="2250117" y="1505393"/>
                </a:lnTo>
                <a:lnTo>
                  <a:pt x="2285968" y="1532194"/>
                </a:lnTo>
                <a:lnTo>
                  <a:pt x="2321712" y="1556597"/>
                </a:lnTo>
                <a:lnTo>
                  <a:pt x="2357436" y="1580526"/>
                </a:lnTo>
                <a:lnTo>
                  <a:pt x="2393156" y="1604361"/>
                </a:lnTo>
                <a:lnTo>
                  <a:pt x="2429867" y="1628178"/>
                </a:lnTo>
                <a:lnTo>
                  <a:pt x="2471661" y="1654637"/>
                </a:lnTo>
                <a:lnTo>
                  <a:pt x="2508874" y="1683493"/>
                </a:lnTo>
                <a:lnTo>
                  <a:pt x="2544888" y="1708301"/>
                </a:lnTo>
                <a:lnTo>
                  <a:pt x="2583311" y="1732311"/>
                </a:lnTo>
                <a:lnTo>
                  <a:pt x="2624085" y="1756161"/>
                </a:lnTo>
                <a:lnTo>
                  <a:pt x="2660801" y="1779982"/>
                </a:lnTo>
                <a:lnTo>
                  <a:pt x="2699362" y="1803796"/>
                </a:lnTo>
                <a:lnTo>
                  <a:pt x="2735422" y="1827609"/>
                </a:lnTo>
                <a:lnTo>
                  <a:pt x="2774920" y="1851422"/>
                </a:lnTo>
                <a:lnTo>
                  <a:pt x="2812414" y="1877880"/>
                </a:lnTo>
                <a:lnTo>
                  <a:pt x="2848484" y="1906735"/>
                </a:lnTo>
                <a:lnTo>
                  <a:pt x="2884272" y="1931543"/>
                </a:lnTo>
                <a:lnTo>
                  <a:pt x="2922650" y="1955552"/>
                </a:lnTo>
                <a:lnTo>
                  <a:pt x="2963413" y="1984145"/>
                </a:lnTo>
                <a:lnTo>
                  <a:pt x="3000129" y="2011327"/>
                </a:lnTo>
                <a:lnTo>
                  <a:pt x="3036045" y="2035804"/>
                </a:lnTo>
                <a:lnTo>
                  <a:pt x="3071802" y="2059748"/>
                </a:lnTo>
                <a:lnTo>
                  <a:pt x="3113666" y="2083587"/>
                </a:lnTo>
                <a:lnTo>
                  <a:pt x="3151627" y="2107404"/>
                </a:lnTo>
                <a:lnTo>
                  <a:pt x="3187789" y="2131218"/>
                </a:lnTo>
                <a:lnTo>
                  <a:pt x="3223595" y="2155031"/>
                </a:lnTo>
                <a:lnTo>
                  <a:pt x="3259331" y="2178843"/>
                </a:lnTo>
                <a:lnTo>
                  <a:pt x="3295053" y="2202656"/>
                </a:lnTo>
                <a:lnTo>
                  <a:pt x="3336909" y="2226468"/>
                </a:lnTo>
                <a:lnTo>
                  <a:pt x="3374870" y="2250281"/>
                </a:lnTo>
                <a:lnTo>
                  <a:pt x="3419005" y="2280047"/>
                </a:lnTo>
                <a:lnTo>
                  <a:pt x="3457021" y="2309812"/>
                </a:lnTo>
                <a:lnTo>
                  <a:pt x="3500599" y="2339578"/>
                </a:lnTo>
                <a:lnTo>
                  <a:pt x="3536156" y="2363357"/>
                </a:ln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nvGrpSpPr>
          <p:cNvPr id="1843" name="Google Shape;1843;p33"/>
          <p:cNvGrpSpPr/>
          <p:nvPr/>
        </p:nvGrpSpPr>
        <p:grpSpPr>
          <a:xfrm>
            <a:off x="1410892" y="1138538"/>
            <a:ext cx="4848546" cy="3395507"/>
            <a:chOff x="357189" y="1518050"/>
            <a:chExt cx="6464728" cy="4527343"/>
          </a:xfrm>
        </p:grpSpPr>
        <p:sp>
          <p:nvSpPr>
            <p:cNvPr id="1844" name="Google Shape;1844;p33"/>
            <p:cNvSpPr/>
            <p:nvPr/>
          </p:nvSpPr>
          <p:spPr>
            <a:xfrm>
              <a:off x="357189" y="1518050"/>
              <a:ext cx="6464728" cy="4527343"/>
            </a:xfrm>
            <a:custGeom>
              <a:rect b="b" l="l" r="r" t="t"/>
              <a:pathLst>
                <a:path extrusionOk="0" h="4527343" w="6464728">
                  <a:moveTo>
                    <a:pt x="5456038" y="3768325"/>
                  </a:moveTo>
                  <a:lnTo>
                    <a:pt x="5456038" y="3768325"/>
                  </a:lnTo>
                  <a:lnTo>
                    <a:pt x="5448349" y="3776014"/>
                  </a:lnTo>
                  <a:lnTo>
                    <a:pt x="5448928" y="3777419"/>
                  </a:lnTo>
                  <a:lnTo>
                    <a:pt x="5453490" y="3784139"/>
                  </a:lnTo>
                  <a:lnTo>
                    <a:pt x="5455534" y="3795299"/>
                  </a:lnTo>
                  <a:lnTo>
                    <a:pt x="5455938" y="3807057"/>
                  </a:lnTo>
                  <a:lnTo>
                    <a:pt x="5458639" y="3812989"/>
                  </a:lnTo>
                  <a:lnTo>
                    <a:pt x="5470271" y="3827858"/>
                  </a:lnTo>
                  <a:lnTo>
                    <a:pt x="5475826" y="3839763"/>
                  </a:lnTo>
                  <a:lnTo>
                    <a:pt x="5486184" y="3851670"/>
                  </a:lnTo>
                  <a:lnTo>
                    <a:pt x="5507803" y="3869197"/>
                  </a:lnTo>
                  <a:lnTo>
                    <a:pt x="5521164" y="3886146"/>
                  </a:lnTo>
                  <a:lnTo>
                    <a:pt x="5563412" y="3911151"/>
                  </a:lnTo>
                  <a:lnTo>
                    <a:pt x="5575197" y="3916138"/>
                  </a:lnTo>
                  <a:lnTo>
                    <a:pt x="5592989" y="3920931"/>
                  </a:lnTo>
                  <a:lnTo>
                    <a:pt x="5634633" y="3946530"/>
                  </a:lnTo>
                  <a:lnTo>
                    <a:pt x="5671563" y="3967731"/>
                  </a:lnTo>
                  <a:lnTo>
                    <a:pt x="5715162" y="4002591"/>
                  </a:lnTo>
                  <a:lnTo>
                    <a:pt x="5756680" y="4042291"/>
                  </a:lnTo>
                  <a:lnTo>
                    <a:pt x="5789249" y="4083848"/>
                  </a:lnTo>
                  <a:lnTo>
                    <a:pt x="5816110" y="4125697"/>
                  </a:lnTo>
                  <a:lnTo>
                    <a:pt x="5842480" y="4165575"/>
                  </a:lnTo>
                  <a:lnTo>
                    <a:pt x="5872504" y="4209504"/>
                  </a:lnTo>
                  <a:lnTo>
                    <a:pt x="5890594" y="4237503"/>
                  </a:lnTo>
                  <a:lnTo>
                    <a:pt x="5898547" y="4247220"/>
                  </a:lnTo>
                  <a:lnTo>
                    <a:pt x="5904382" y="4259392"/>
                  </a:lnTo>
                  <a:lnTo>
                    <a:pt x="5906739" y="4262391"/>
                  </a:lnTo>
                  <a:lnTo>
                    <a:pt x="5912004" y="4265723"/>
                  </a:lnTo>
                  <a:lnTo>
                    <a:pt x="5918726" y="4267861"/>
                  </a:lnTo>
                  <a:lnTo>
                    <a:pt x="5927924" y="4276030"/>
                  </a:lnTo>
                  <a:lnTo>
                    <a:pt x="5933640" y="4276936"/>
                  </a:lnTo>
                  <a:lnTo>
                    <a:pt x="5935174" y="4278055"/>
                  </a:lnTo>
                  <a:lnTo>
                    <a:pt x="5936196" y="4279793"/>
                  </a:lnTo>
                  <a:lnTo>
                    <a:pt x="5937837" y="4284972"/>
                  </a:lnTo>
                  <a:lnTo>
                    <a:pt x="5940707" y="4285681"/>
                  </a:lnTo>
                  <a:lnTo>
                    <a:pt x="5955732" y="4286247"/>
                  </a:lnTo>
                  <a:lnTo>
                    <a:pt x="5947202" y="4295144"/>
                  </a:lnTo>
                  <a:lnTo>
                    <a:pt x="5947170" y="4253423"/>
                  </a:lnTo>
                  <a:lnTo>
                    <a:pt x="5947170" y="4212474"/>
                  </a:lnTo>
                  <a:lnTo>
                    <a:pt x="5946178" y="4184185"/>
                  </a:lnTo>
                  <a:lnTo>
                    <a:pt x="5939068" y="4148257"/>
                  </a:lnTo>
                  <a:lnTo>
                    <a:pt x="5938349" y="4107121"/>
                  </a:lnTo>
                  <a:lnTo>
                    <a:pt x="5938255" y="4070002"/>
                  </a:lnTo>
                  <a:lnTo>
                    <a:pt x="5937251" y="4027031"/>
                  </a:lnTo>
                  <a:lnTo>
                    <a:pt x="5930552" y="3982604"/>
                  </a:lnTo>
                  <a:lnTo>
                    <a:pt x="5929556" y="3940775"/>
                  </a:lnTo>
                  <a:lnTo>
                    <a:pt x="5929359" y="3900175"/>
                  </a:lnTo>
                  <a:lnTo>
                    <a:pt x="5929321" y="3858972"/>
                  </a:lnTo>
                  <a:lnTo>
                    <a:pt x="5929313" y="3816033"/>
                  </a:lnTo>
                  <a:lnTo>
                    <a:pt x="5929312" y="3775213"/>
                  </a:lnTo>
                  <a:lnTo>
                    <a:pt x="5929311" y="3740931"/>
                  </a:lnTo>
                  <a:lnTo>
                    <a:pt x="5929311" y="3698532"/>
                  </a:lnTo>
                  <a:lnTo>
                    <a:pt x="5928319" y="3655356"/>
                  </a:lnTo>
                  <a:lnTo>
                    <a:pt x="5922243" y="3614489"/>
                  </a:lnTo>
                  <a:lnTo>
                    <a:pt x="5920750" y="3573235"/>
                  </a:lnTo>
                  <a:lnTo>
                    <a:pt x="5920454" y="3530285"/>
                  </a:lnTo>
                  <a:lnTo>
                    <a:pt x="5920396" y="3489464"/>
                  </a:lnTo>
                  <a:lnTo>
                    <a:pt x="5920384" y="3448217"/>
                  </a:lnTo>
                  <a:lnTo>
                    <a:pt x="5920382" y="3405269"/>
                  </a:lnTo>
                  <a:lnTo>
                    <a:pt x="5920381" y="3367094"/>
                  </a:lnTo>
                  <a:lnTo>
                    <a:pt x="5920381" y="3326149"/>
                  </a:lnTo>
                  <a:lnTo>
                    <a:pt x="5914244" y="3285981"/>
                  </a:lnTo>
                  <a:lnTo>
                    <a:pt x="5912004" y="3243503"/>
                  </a:lnTo>
                  <a:lnTo>
                    <a:pt x="5911560" y="3201415"/>
                  </a:lnTo>
                  <a:lnTo>
                    <a:pt x="5911483" y="3166656"/>
                  </a:lnTo>
                  <a:lnTo>
                    <a:pt x="5910466" y="3126484"/>
                  </a:lnTo>
                  <a:lnTo>
                    <a:pt x="5904385" y="3089885"/>
                  </a:lnTo>
                  <a:lnTo>
                    <a:pt x="5898149" y="3049252"/>
                  </a:lnTo>
                  <a:lnTo>
                    <a:pt x="5894491" y="3010137"/>
                  </a:lnTo>
                  <a:lnTo>
                    <a:pt x="5891124" y="2971102"/>
                  </a:lnTo>
                  <a:lnTo>
                    <a:pt x="5885938" y="2930208"/>
                  </a:lnTo>
                  <a:lnTo>
                    <a:pt x="5884915" y="2887330"/>
                  </a:lnTo>
                  <a:lnTo>
                    <a:pt x="5882066" y="2846522"/>
                  </a:lnTo>
                  <a:lnTo>
                    <a:pt x="5876984" y="2805278"/>
                  </a:lnTo>
                  <a:lnTo>
                    <a:pt x="5874988" y="2768469"/>
                  </a:lnTo>
                  <a:lnTo>
                    <a:pt x="5868714" y="2729888"/>
                  </a:lnTo>
                  <a:lnTo>
                    <a:pt x="5862440" y="2689085"/>
                  </a:lnTo>
                  <a:lnTo>
                    <a:pt x="5858775" y="2651369"/>
                  </a:lnTo>
                  <a:lnTo>
                    <a:pt x="5855405" y="2609376"/>
                  </a:lnTo>
                  <a:lnTo>
                    <a:pt x="5850220" y="2567384"/>
                  </a:lnTo>
                  <a:lnTo>
                    <a:pt x="5849196" y="2527008"/>
                  </a:lnTo>
                  <a:lnTo>
                    <a:pt x="5846347" y="2484490"/>
                  </a:lnTo>
                  <a:lnTo>
                    <a:pt x="5841264" y="2442394"/>
                  </a:lnTo>
                  <a:lnTo>
                    <a:pt x="5840261" y="2401998"/>
                  </a:lnTo>
                  <a:lnTo>
                    <a:pt x="5840063" y="2359475"/>
                  </a:lnTo>
                  <a:lnTo>
                    <a:pt x="5840024" y="2317378"/>
                  </a:lnTo>
                  <a:lnTo>
                    <a:pt x="5840017" y="2282617"/>
                  </a:lnTo>
                  <a:lnTo>
                    <a:pt x="5840015" y="2247182"/>
                  </a:lnTo>
                  <a:lnTo>
                    <a:pt x="5840014" y="2205789"/>
                  </a:lnTo>
                  <a:lnTo>
                    <a:pt x="5840014" y="2163071"/>
                  </a:lnTo>
                  <a:lnTo>
                    <a:pt x="5840014" y="2120934"/>
                  </a:lnTo>
                  <a:lnTo>
                    <a:pt x="5846151" y="2080531"/>
                  </a:lnTo>
                  <a:lnTo>
                    <a:pt x="5848117" y="2046965"/>
                  </a:lnTo>
                  <a:lnTo>
                    <a:pt x="5849691" y="2011885"/>
                  </a:lnTo>
                  <a:lnTo>
                    <a:pt x="5855008" y="1977347"/>
                  </a:lnTo>
                  <a:lnTo>
                    <a:pt x="5856600" y="1957327"/>
                  </a:lnTo>
                  <a:lnTo>
                    <a:pt x="5846340" y="1913092"/>
                  </a:lnTo>
                  <a:lnTo>
                    <a:pt x="5847731" y="1877961"/>
                  </a:lnTo>
                  <a:lnTo>
                    <a:pt x="5849577" y="1843408"/>
                  </a:lnTo>
                  <a:lnTo>
                    <a:pt x="5855940" y="1801918"/>
                  </a:lnTo>
                  <a:lnTo>
                    <a:pt x="5859947" y="1767519"/>
                  </a:lnTo>
                  <a:lnTo>
                    <a:pt x="5870189" y="1725081"/>
                  </a:lnTo>
                  <a:lnTo>
                    <a:pt x="5874090" y="1692387"/>
                  </a:lnTo>
                  <a:lnTo>
                    <a:pt x="5879987" y="1652824"/>
                  </a:lnTo>
                  <a:lnTo>
                    <a:pt x="5888017" y="1614423"/>
                  </a:lnTo>
                  <a:lnTo>
                    <a:pt x="5896681" y="1577909"/>
                  </a:lnTo>
                  <a:lnTo>
                    <a:pt x="5900791" y="1541955"/>
                  </a:lnTo>
                  <a:lnTo>
                    <a:pt x="5906750" y="1506167"/>
                  </a:lnTo>
                  <a:lnTo>
                    <a:pt x="5917652" y="1464655"/>
                  </a:lnTo>
                  <a:lnTo>
                    <a:pt x="5927400" y="1430898"/>
                  </a:lnTo>
                  <a:lnTo>
                    <a:pt x="5940430" y="1395760"/>
                  </a:lnTo>
                  <a:lnTo>
                    <a:pt x="5946165" y="1361206"/>
                  </a:lnTo>
                  <a:lnTo>
                    <a:pt x="5956490" y="1319715"/>
                  </a:lnTo>
                  <a:lnTo>
                    <a:pt x="5968083" y="1278336"/>
                  </a:lnTo>
                  <a:lnTo>
                    <a:pt x="5979928" y="1235362"/>
                  </a:lnTo>
                  <a:lnTo>
                    <a:pt x="5991822" y="1194535"/>
                  </a:lnTo>
                  <a:lnTo>
                    <a:pt x="6003726" y="1153288"/>
                  </a:lnTo>
                  <a:lnTo>
                    <a:pt x="6015631" y="1115484"/>
                  </a:lnTo>
                  <a:lnTo>
                    <a:pt x="6027538" y="1073474"/>
                  </a:lnTo>
                  <a:lnTo>
                    <a:pt x="6039444" y="1036219"/>
                  </a:lnTo>
                  <a:lnTo>
                    <a:pt x="6051350" y="1000197"/>
                  </a:lnTo>
                  <a:lnTo>
                    <a:pt x="6063256" y="964418"/>
                  </a:lnTo>
                  <a:lnTo>
                    <a:pt x="6075163" y="928687"/>
                  </a:lnTo>
                  <a:lnTo>
                    <a:pt x="6087069" y="892966"/>
                  </a:lnTo>
                  <a:lnTo>
                    <a:pt x="6096329" y="857247"/>
                  </a:lnTo>
                  <a:lnTo>
                    <a:pt x="6105755" y="812598"/>
                  </a:lnTo>
                  <a:lnTo>
                    <a:pt x="6119920" y="767950"/>
                  </a:lnTo>
                  <a:lnTo>
                    <a:pt x="6134709" y="723302"/>
                  </a:lnTo>
                  <a:lnTo>
                    <a:pt x="6149578" y="678653"/>
                  </a:lnTo>
                  <a:lnTo>
                    <a:pt x="6164459" y="634005"/>
                  </a:lnTo>
                  <a:lnTo>
                    <a:pt x="6176697" y="592002"/>
                  </a:lnTo>
                  <a:lnTo>
                    <a:pt x="6186122" y="552810"/>
                  </a:lnTo>
                  <a:lnTo>
                    <a:pt x="6200287" y="508880"/>
                  </a:lnTo>
                  <a:lnTo>
                    <a:pt x="6215076" y="466972"/>
                  </a:lnTo>
                  <a:lnTo>
                    <a:pt x="6229945" y="428785"/>
                  </a:lnTo>
                  <a:lnTo>
                    <a:pt x="6244827" y="391553"/>
                  </a:lnTo>
                  <a:lnTo>
                    <a:pt x="6262355" y="349853"/>
                  </a:lnTo>
                  <a:lnTo>
                    <a:pt x="6279304" y="310426"/>
                  </a:lnTo>
                  <a:lnTo>
                    <a:pt x="6298343" y="270264"/>
                  </a:lnTo>
                  <a:lnTo>
                    <a:pt x="6315864" y="228292"/>
                  </a:lnTo>
                  <a:lnTo>
                    <a:pt x="6346517" y="185939"/>
                  </a:lnTo>
                  <a:lnTo>
                    <a:pt x="6368792" y="142663"/>
                  </a:lnTo>
                  <a:lnTo>
                    <a:pt x="6395686" y="103411"/>
                  </a:lnTo>
                  <a:lnTo>
                    <a:pt x="6416559" y="71125"/>
                  </a:lnTo>
                  <a:lnTo>
                    <a:pt x="6429194" y="58916"/>
                  </a:lnTo>
                  <a:lnTo>
                    <a:pt x="6434255" y="49996"/>
                  </a:lnTo>
                  <a:lnTo>
                    <a:pt x="6438095" y="39395"/>
                  </a:lnTo>
                  <a:lnTo>
                    <a:pt x="6454117" y="17317"/>
                  </a:lnTo>
                  <a:lnTo>
                    <a:pt x="6456159" y="8939"/>
                  </a:lnTo>
                  <a:lnTo>
                    <a:pt x="6464724" y="365"/>
                  </a:lnTo>
                  <a:lnTo>
                    <a:pt x="6456269" y="0"/>
                  </a:lnTo>
                  <a:lnTo>
                    <a:pt x="6463861" y="7686"/>
                  </a:lnTo>
                  <a:lnTo>
                    <a:pt x="6463279" y="8099"/>
                  </a:lnTo>
                  <a:lnTo>
                    <a:pt x="6459987" y="8559"/>
                  </a:lnTo>
                  <a:lnTo>
                    <a:pt x="6458712" y="7689"/>
                  </a:lnTo>
                  <a:lnTo>
                    <a:pt x="6457862" y="6117"/>
                  </a:lnTo>
                  <a:lnTo>
                    <a:pt x="6456262" y="355"/>
                  </a:lnTo>
                  <a:lnTo>
                    <a:pt x="6460933" y="103"/>
                  </a:lnTo>
                  <a:lnTo>
                    <a:pt x="6462319" y="1060"/>
                  </a:lnTo>
                  <a:lnTo>
                    <a:pt x="6463244" y="2690"/>
                  </a:lnTo>
                  <a:lnTo>
                    <a:pt x="6464727" y="7695"/>
                  </a:lnTo>
                  <a:lnTo>
                    <a:pt x="6456521" y="333"/>
                  </a:lnTo>
                  <a:lnTo>
                    <a:pt x="6456269" y="4837"/>
                  </a:lnTo>
                  <a:lnTo>
                    <a:pt x="6457225" y="6200"/>
                  </a:lnTo>
                  <a:lnTo>
                    <a:pt x="6458855" y="7109"/>
                  </a:lnTo>
                  <a:lnTo>
                    <a:pt x="6460934" y="7715"/>
                  </a:lnTo>
                  <a:lnTo>
                    <a:pt x="6462320" y="7126"/>
                  </a:lnTo>
                  <a:lnTo>
                    <a:pt x="6463244" y="5742"/>
                  </a:lnTo>
                  <a:lnTo>
                    <a:pt x="6463861" y="3827"/>
                  </a:lnTo>
                  <a:lnTo>
                    <a:pt x="6463279" y="2550"/>
                  </a:lnTo>
                  <a:lnTo>
                    <a:pt x="6461899" y="1699"/>
                  </a:lnTo>
                  <a:lnTo>
                    <a:pt x="6456262" y="26"/>
                  </a:lnTo>
                  <a:lnTo>
                    <a:pt x="6463860" y="7688"/>
                  </a:lnTo>
                  <a:lnTo>
                    <a:pt x="6456498" y="333"/>
                  </a:lnTo>
                  <a:lnTo>
                    <a:pt x="6456192" y="7715"/>
                  </a:lnTo>
                  <a:lnTo>
                    <a:pt x="6457174" y="8119"/>
                  </a:lnTo>
                  <a:lnTo>
                    <a:pt x="6460912" y="8567"/>
                  </a:lnTo>
                  <a:lnTo>
                    <a:pt x="6462305" y="7695"/>
                  </a:lnTo>
                  <a:lnTo>
                    <a:pt x="6463234" y="6121"/>
                  </a:lnTo>
                  <a:lnTo>
                    <a:pt x="6463854" y="4080"/>
                  </a:lnTo>
                  <a:lnTo>
                    <a:pt x="6463275" y="2719"/>
                  </a:lnTo>
                  <a:lnTo>
                    <a:pt x="6461896" y="1811"/>
                  </a:lnTo>
                  <a:lnTo>
                    <a:pt x="6459984" y="1206"/>
                  </a:lnTo>
                  <a:lnTo>
                    <a:pt x="6458710" y="1795"/>
                  </a:lnTo>
                  <a:lnTo>
                    <a:pt x="6457862" y="3180"/>
                  </a:lnTo>
                  <a:lnTo>
                    <a:pt x="6456262" y="8590"/>
                  </a:lnTo>
                  <a:lnTo>
                    <a:pt x="6460933" y="8827"/>
                  </a:lnTo>
                  <a:lnTo>
                    <a:pt x="6462319" y="7868"/>
                  </a:lnTo>
                  <a:lnTo>
                    <a:pt x="6463244" y="6236"/>
                  </a:lnTo>
                  <a:lnTo>
                    <a:pt x="6463860" y="4157"/>
                  </a:lnTo>
                  <a:lnTo>
                    <a:pt x="6463278" y="2770"/>
                  </a:lnTo>
                  <a:lnTo>
                    <a:pt x="6461899" y="1846"/>
                  </a:lnTo>
                  <a:lnTo>
                    <a:pt x="6459987" y="1229"/>
                  </a:lnTo>
                  <a:lnTo>
                    <a:pt x="6458712" y="1811"/>
                  </a:lnTo>
                  <a:lnTo>
                    <a:pt x="6457862" y="3190"/>
                  </a:lnTo>
                  <a:lnTo>
                    <a:pt x="6456262" y="8591"/>
                  </a:lnTo>
                  <a:lnTo>
                    <a:pt x="6460933" y="8827"/>
                  </a:lnTo>
                  <a:lnTo>
                    <a:pt x="6462319" y="7868"/>
                  </a:lnTo>
                  <a:lnTo>
                    <a:pt x="6463244" y="6236"/>
                  </a:lnTo>
                  <a:lnTo>
                    <a:pt x="6464727" y="1229"/>
                  </a:lnTo>
                  <a:lnTo>
                    <a:pt x="6456521" y="8591"/>
                  </a:lnTo>
                  <a:lnTo>
                    <a:pt x="6456269" y="4087"/>
                  </a:lnTo>
                  <a:lnTo>
                    <a:pt x="6457225" y="2723"/>
                  </a:lnTo>
                  <a:lnTo>
                    <a:pt x="6458855" y="1814"/>
                  </a:lnTo>
                  <a:lnTo>
                    <a:pt x="6463861" y="356"/>
                  </a:lnTo>
                  <a:lnTo>
                    <a:pt x="6438123" y="26967"/>
                  </a:lnTo>
                  <a:lnTo>
                    <a:pt x="6394278" y="56572"/>
                  </a:lnTo>
                  <a:lnTo>
                    <a:pt x="6350024" y="84257"/>
                  </a:lnTo>
                  <a:lnTo>
                    <a:pt x="6309232" y="113227"/>
                  </a:lnTo>
                  <a:lnTo>
                    <a:pt x="6265487" y="136943"/>
                  </a:lnTo>
                  <a:lnTo>
                    <a:pt x="6223380" y="161947"/>
                  </a:lnTo>
                  <a:lnTo>
                    <a:pt x="6186329" y="185427"/>
                  </a:lnTo>
                  <a:lnTo>
                    <a:pt x="6144360" y="209256"/>
                  </a:lnTo>
                  <a:lnTo>
                    <a:pt x="6106630" y="238240"/>
                  </a:lnTo>
                  <a:lnTo>
                    <a:pt x="6065797" y="261958"/>
                  </a:lnTo>
                  <a:lnTo>
                    <a:pt x="6028039" y="285751"/>
                  </a:lnTo>
                  <a:lnTo>
                    <a:pt x="5987178" y="309560"/>
                  </a:lnTo>
                  <a:lnTo>
                    <a:pt x="5947025" y="339509"/>
                  </a:lnTo>
                  <a:lnTo>
                    <a:pt x="5913503" y="359333"/>
                  </a:lnTo>
                  <a:lnTo>
                    <a:pt x="5869267" y="383810"/>
                  </a:lnTo>
                  <a:lnTo>
                    <a:pt x="5831571" y="407754"/>
                  </a:lnTo>
                  <a:lnTo>
                    <a:pt x="5789325" y="432584"/>
                  </a:lnTo>
                  <a:lnTo>
                    <a:pt x="5748642" y="462477"/>
                  </a:lnTo>
                  <a:lnTo>
                    <a:pt x="5714383" y="484294"/>
                  </a:lnTo>
                  <a:lnTo>
                    <a:pt x="5671993" y="513592"/>
                  </a:lnTo>
                  <a:lnTo>
                    <a:pt x="5627826" y="539480"/>
                  </a:lnTo>
                  <a:lnTo>
                    <a:pt x="5583531" y="569582"/>
                  </a:lnTo>
                  <a:lnTo>
                    <a:pt x="5541084" y="594931"/>
                  </a:lnTo>
                  <a:lnTo>
                    <a:pt x="5500618" y="620039"/>
                  </a:lnTo>
                  <a:lnTo>
                    <a:pt x="5458082" y="649987"/>
                  </a:lnTo>
                  <a:lnTo>
                    <a:pt x="5420722" y="680046"/>
                  </a:lnTo>
                  <a:lnTo>
                    <a:pt x="5378543" y="707518"/>
                  </a:lnTo>
                  <a:lnTo>
                    <a:pt x="5337873" y="734699"/>
                  </a:lnTo>
                  <a:lnTo>
                    <a:pt x="5296657" y="763697"/>
                  </a:lnTo>
                  <a:lnTo>
                    <a:pt x="5259852" y="789526"/>
                  </a:lnTo>
                  <a:lnTo>
                    <a:pt x="5223918" y="819616"/>
                  </a:lnTo>
                  <a:lnTo>
                    <a:pt x="5188157" y="844963"/>
                  </a:lnTo>
                  <a:lnTo>
                    <a:pt x="5152430" y="875215"/>
                  </a:lnTo>
                  <a:lnTo>
                    <a:pt x="5114064" y="901329"/>
                  </a:lnTo>
                  <a:lnTo>
                    <a:pt x="5073304" y="925596"/>
                  </a:lnTo>
                  <a:lnTo>
                    <a:pt x="5036588" y="950490"/>
                  </a:lnTo>
                  <a:lnTo>
                    <a:pt x="5000672" y="980396"/>
                  </a:lnTo>
                  <a:lnTo>
                    <a:pt x="4964915" y="1005706"/>
                  </a:lnTo>
                  <a:lnTo>
                    <a:pt x="4929188" y="1030807"/>
                  </a:lnTo>
                  <a:lnTo>
                    <a:pt x="4893468" y="1060753"/>
                  </a:lnTo>
                  <a:lnTo>
                    <a:pt x="4857749" y="1090812"/>
                  </a:lnTo>
                  <a:lnTo>
                    <a:pt x="4813100" y="1124537"/>
                  </a:lnTo>
                  <a:lnTo>
                    <a:pt x="4768452" y="1155816"/>
                  </a:lnTo>
                  <a:lnTo>
                    <a:pt x="4723803" y="1192347"/>
                  </a:lnTo>
                  <a:lnTo>
                    <a:pt x="4681800" y="1223199"/>
                  </a:lnTo>
                  <a:lnTo>
                    <a:pt x="4642609" y="1259245"/>
                  </a:lnTo>
                  <a:lnTo>
                    <a:pt x="4598679" y="1291454"/>
                  </a:lnTo>
                  <a:lnTo>
                    <a:pt x="4556771" y="1324188"/>
                  </a:lnTo>
                  <a:lnTo>
                    <a:pt x="4517591" y="1360444"/>
                  </a:lnTo>
                  <a:lnTo>
                    <a:pt x="4473663" y="1397630"/>
                  </a:lnTo>
                  <a:lnTo>
                    <a:pt x="4431755" y="1435637"/>
                  </a:lnTo>
                  <a:lnTo>
                    <a:pt x="4392575" y="1467174"/>
                  </a:lnTo>
                  <a:lnTo>
                    <a:pt x="4348647" y="1501913"/>
                  </a:lnTo>
                  <a:lnTo>
                    <a:pt x="4304093" y="1535347"/>
                  </a:lnTo>
                  <a:lnTo>
                    <a:pt x="4259457" y="1571732"/>
                  </a:lnTo>
                  <a:lnTo>
                    <a:pt x="4214811" y="1603987"/>
                  </a:lnTo>
                  <a:lnTo>
                    <a:pt x="4170163" y="1641147"/>
                  </a:lnTo>
                  <a:lnTo>
                    <a:pt x="4125514" y="1673565"/>
                  </a:lnTo>
                  <a:lnTo>
                    <a:pt x="4080866" y="1710246"/>
                  </a:lnTo>
                  <a:lnTo>
                    <a:pt x="4036217" y="1741118"/>
                  </a:lnTo>
                  <a:lnTo>
                    <a:pt x="4000499" y="1769806"/>
                  </a:lnTo>
                  <a:lnTo>
                    <a:pt x="3958643" y="1797007"/>
                  </a:lnTo>
                  <a:lnTo>
                    <a:pt x="3920683" y="1821488"/>
                  </a:lnTo>
                  <a:lnTo>
                    <a:pt x="3879781" y="1845433"/>
                  </a:lnTo>
                  <a:lnTo>
                    <a:pt x="3840613" y="1869272"/>
                  </a:lnTo>
                  <a:lnTo>
                    <a:pt x="3816203" y="1887136"/>
                  </a:lnTo>
                  <a:lnTo>
                    <a:pt x="3809449" y="1899043"/>
                  </a:lnTo>
                  <a:lnTo>
                    <a:pt x="3795864" y="1908304"/>
                  </a:lnTo>
                  <a:lnTo>
                    <a:pt x="3771194" y="1921742"/>
                  </a:lnTo>
                  <a:lnTo>
                    <a:pt x="3755710" y="1931621"/>
                  </a:lnTo>
                  <a:lnTo>
                    <a:pt x="3718724" y="1948694"/>
                  </a:lnTo>
                  <a:lnTo>
                    <a:pt x="3678377" y="1975709"/>
                  </a:lnTo>
                  <a:lnTo>
                    <a:pt x="3634296" y="1998547"/>
                  </a:lnTo>
                  <a:lnTo>
                    <a:pt x="3589722" y="2020136"/>
                  </a:lnTo>
                  <a:lnTo>
                    <a:pt x="3545083" y="2042002"/>
                  </a:lnTo>
                  <a:lnTo>
                    <a:pt x="3500436" y="2064370"/>
                  </a:lnTo>
                  <a:lnTo>
                    <a:pt x="3455788" y="2090148"/>
                  </a:lnTo>
                  <a:lnTo>
                    <a:pt x="3411139" y="2113252"/>
                  </a:lnTo>
                  <a:lnTo>
                    <a:pt x="3372775" y="2134759"/>
                  </a:lnTo>
                  <a:lnTo>
                    <a:pt x="3333626" y="2154865"/>
                  </a:lnTo>
                  <a:lnTo>
                    <a:pt x="3292261" y="2177028"/>
                  </a:lnTo>
                  <a:lnTo>
                    <a:pt x="3251617" y="2202295"/>
                  </a:lnTo>
                  <a:lnTo>
                    <a:pt x="3213933" y="2225403"/>
                  </a:lnTo>
                  <a:lnTo>
                    <a:pt x="3171947" y="2243196"/>
                  </a:lnTo>
                  <a:lnTo>
                    <a:pt x="3134696" y="2265526"/>
                  </a:lnTo>
                  <a:lnTo>
                    <a:pt x="3092538" y="2282909"/>
                  </a:lnTo>
                  <a:lnTo>
                    <a:pt x="3051872" y="2304422"/>
                  </a:lnTo>
                  <a:lnTo>
                    <a:pt x="3010656" y="2327780"/>
                  </a:lnTo>
                  <a:lnTo>
                    <a:pt x="2972860" y="2345366"/>
                  </a:lnTo>
                  <a:lnTo>
                    <a:pt x="2930851" y="2366920"/>
                  </a:lnTo>
                  <a:lnTo>
                    <a:pt x="2888855" y="2390286"/>
                  </a:lnTo>
                  <a:lnTo>
                    <a:pt x="2849471" y="2414011"/>
                  </a:lnTo>
                  <a:lnTo>
                    <a:pt x="2810382" y="2437806"/>
                  </a:lnTo>
                  <a:lnTo>
                    <a:pt x="2769478" y="2461615"/>
                  </a:lnTo>
                  <a:lnTo>
                    <a:pt x="2732735" y="2485427"/>
                  </a:lnTo>
                  <a:lnTo>
                    <a:pt x="2696814" y="2509239"/>
                  </a:lnTo>
                  <a:lnTo>
                    <a:pt x="2661055" y="2528311"/>
                  </a:lnTo>
                  <a:lnTo>
                    <a:pt x="2624336" y="2548761"/>
                  </a:lnTo>
                  <a:lnTo>
                    <a:pt x="2582540" y="2571910"/>
                  </a:lnTo>
                  <a:lnTo>
                    <a:pt x="2542412" y="2601534"/>
                  </a:lnTo>
                  <a:lnTo>
                    <a:pt x="2499976" y="2626540"/>
                  </a:lnTo>
                  <a:lnTo>
                    <a:pt x="2462542" y="2647981"/>
                  </a:lnTo>
                  <a:lnTo>
                    <a:pt x="2422533" y="2670402"/>
                  </a:lnTo>
                  <a:lnTo>
                    <a:pt x="2390337" y="2683724"/>
                  </a:lnTo>
                  <a:lnTo>
                    <a:pt x="2348685" y="2707453"/>
                  </a:lnTo>
                  <a:lnTo>
                    <a:pt x="2308622" y="2725976"/>
                  </a:lnTo>
                  <a:lnTo>
                    <a:pt x="2275283" y="2744775"/>
                  </a:lnTo>
                  <a:lnTo>
                    <a:pt x="2233986" y="2769196"/>
                  </a:lnTo>
                  <a:lnTo>
                    <a:pt x="2189938" y="2796198"/>
                  </a:lnTo>
                  <a:lnTo>
                    <a:pt x="2167909" y="2810561"/>
                  </a:lnTo>
                  <a:lnTo>
                    <a:pt x="2129057" y="2829043"/>
                  </a:lnTo>
                  <a:lnTo>
                    <a:pt x="2085537" y="2850602"/>
                  </a:lnTo>
                  <a:lnTo>
                    <a:pt x="2041129" y="2872781"/>
                  </a:lnTo>
                  <a:lnTo>
                    <a:pt x="2002260" y="2888150"/>
                  </a:lnTo>
                  <a:lnTo>
                    <a:pt x="1963423" y="2897289"/>
                  </a:lnTo>
                  <a:lnTo>
                    <a:pt x="1936714" y="2908315"/>
                  </a:lnTo>
                  <a:lnTo>
                    <a:pt x="1895040" y="2937868"/>
                  </a:lnTo>
                  <a:lnTo>
                    <a:pt x="1881571" y="2949771"/>
                  </a:lnTo>
                  <a:lnTo>
                    <a:pt x="1878050" y="2955724"/>
                  </a:lnTo>
                  <a:lnTo>
                    <a:pt x="1875493" y="2961677"/>
                  </a:lnTo>
                  <a:lnTo>
                    <a:pt x="1871049" y="2967630"/>
                  </a:lnTo>
                  <a:lnTo>
                    <a:pt x="1865767" y="2970937"/>
                  </a:lnTo>
                  <a:lnTo>
                    <a:pt x="1862969" y="2971819"/>
                  </a:lnTo>
                  <a:lnTo>
                    <a:pt x="1861104" y="2973399"/>
                  </a:lnTo>
                  <a:lnTo>
                    <a:pt x="1857519" y="2982099"/>
                  </a:lnTo>
                  <a:lnTo>
                    <a:pt x="1857386" y="2990164"/>
                  </a:lnTo>
                  <a:lnTo>
                    <a:pt x="1858374" y="2990590"/>
                  </a:lnTo>
                  <a:lnTo>
                    <a:pt x="1862118" y="2991064"/>
                  </a:lnTo>
                  <a:lnTo>
                    <a:pt x="1863513" y="2990197"/>
                  </a:lnTo>
                  <a:lnTo>
                    <a:pt x="1864443" y="2988628"/>
                  </a:lnTo>
                  <a:lnTo>
                    <a:pt x="1865936" y="2983720"/>
                  </a:lnTo>
                  <a:lnTo>
                    <a:pt x="1866271" y="2990307"/>
                  </a:lnTo>
                  <a:lnTo>
                    <a:pt x="1863643" y="2990938"/>
                  </a:lnTo>
                  <a:lnTo>
                    <a:pt x="1858612" y="2991343"/>
                  </a:lnTo>
                  <a:lnTo>
                    <a:pt x="1849794" y="2983745"/>
                  </a:lnTo>
                  <a:lnTo>
                    <a:pt x="1849344" y="2984326"/>
                  </a:lnTo>
                  <a:lnTo>
                    <a:pt x="1848844" y="2987618"/>
                  </a:lnTo>
                  <a:lnTo>
                    <a:pt x="1847718" y="2988893"/>
                  </a:lnTo>
                  <a:lnTo>
                    <a:pt x="1843822" y="2990309"/>
                  </a:lnTo>
                  <a:lnTo>
                    <a:pt x="1842386" y="2991679"/>
                  </a:lnTo>
                  <a:lnTo>
                    <a:pt x="1840791" y="2995847"/>
                  </a:lnTo>
                  <a:lnTo>
                    <a:pt x="1834790" y="3001006"/>
                  </a:lnTo>
                  <a:lnTo>
                    <a:pt x="1792881" y="3038201"/>
                  </a:lnTo>
                  <a:lnTo>
                    <a:pt x="1756717" y="3073263"/>
                  </a:lnTo>
                  <a:lnTo>
                    <a:pt x="1716102" y="3107168"/>
                  </a:lnTo>
                  <a:lnTo>
                    <a:pt x="1671550" y="3150509"/>
                  </a:lnTo>
                  <a:lnTo>
                    <a:pt x="1631080" y="3181854"/>
                  </a:lnTo>
                  <a:lnTo>
                    <a:pt x="1613273" y="3194924"/>
                  </a:lnTo>
                  <a:lnTo>
                    <a:pt x="1574046" y="3233469"/>
                  </a:lnTo>
                  <a:lnTo>
                    <a:pt x="1529940" y="3267600"/>
                  </a:lnTo>
                  <a:lnTo>
                    <a:pt x="1488871" y="3310991"/>
                  </a:lnTo>
                  <a:lnTo>
                    <a:pt x="1447286" y="3343416"/>
                  </a:lnTo>
                  <a:lnTo>
                    <a:pt x="1404866" y="3384838"/>
                  </a:lnTo>
                  <a:lnTo>
                    <a:pt x="1366815" y="3414027"/>
                  </a:lnTo>
                  <a:lnTo>
                    <a:pt x="1330635" y="3447427"/>
                  </a:lnTo>
                  <a:lnTo>
                    <a:pt x="1294826" y="3482688"/>
                  </a:lnTo>
                  <a:lnTo>
                    <a:pt x="1259089" y="3518316"/>
                  </a:lnTo>
                  <a:lnTo>
                    <a:pt x="1220721" y="3551372"/>
                  </a:lnTo>
                  <a:lnTo>
                    <a:pt x="1179959" y="3582043"/>
                  </a:lnTo>
                  <a:lnTo>
                    <a:pt x="1137107" y="3617758"/>
                  </a:lnTo>
                  <a:lnTo>
                    <a:pt x="1098950" y="3659356"/>
                  </a:lnTo>
                  <a:lnTo>
                    <a:pt x="1058010" y="3696529"/>
                  </a:lnTo>
                  <a:lnTo>
                    <a:pt x="1017842" y="3732535"/>
                  </a:lnTo>
                  <a:lnTo>
                    <a:pt x="975365" y="3768311"/>
                  </a:lnTo>
                  <a:lnTo>
                    <a:pt x="938017" y="3804041"/>
                  </a:lnTo>
                  <a:lnTo>
                    <a:pt x="900984" y="3840754"/>
                  </a:lnTo>
                  <a:lnTo>
                    <a:pt x="859126" y="3882547"/>
                  </a:lnTo>
                  <a:lnTo>
                    <a:pt x="817160" y="3919761"/>
                  </a:lnTo>
                  <a:lnTo>
                    <a:pt x="776790" y="3955776"/>
                  </a:lnTo>
                  <a:lnTo>
                    <a:pt x="736919" y="3991552"/>
                  </a:lnTo>
                  <a:lnTo>
                    <a:pt x="699865" y="4027283"/>
                  </a:lnTo>
                  <a:lnTo>
                    <a:pt x="660465" y="4056867"/>
                  </a:lnTo>
                  <a:lnTo>
                    <a:pt x="618140" y="4090345"/>
                  </a:lnTo>
                  <a:lnTo>
                    <a:pt x="580822" y="4120881"/>
                  </a:lnTo>
                  <a:lnTo>
                    <a:pt x="544787" y="4152158"/>
                  </a:lnTo>
                  <a:lnTo>
                    <a:pt x="509006" y="4181120"/>
                  </a:lnTo>
                  <a:lnTo>
                    <a:pt x="473275" y="4210469"/>
                  </a:lnTo>
                  <a:lnTo>
                    <a:pt x="437554" y="4235376"/>
                  </a:lnTo>
                  <a:lnTo>
                    <a:pt x="397645" y="4265375"/>
                  </a:lnTo>
                  <a:lnTo>
                    <a:pt x="356634" y="4295171"/>
                  </a:lnTo>
                  <a:lnTo>
                    <a:pt x="313457" y="4324941"/>
                  </a:lnTo>
                  <a:lnTo>
                    <a:pt x="275568" y="4354708"/>
                  </a:lnTo>
                  <a:lnTo>
                    <a:pt x="235560" y="4390427"/>
                  </a:lnTo>
                  <a:lnTo>
                    <a:pt x="191776" y="4418457"/>
                  </a:lnTo>
                  <a:lnTo>
                    <a:pt x="147909" y="4449866"/>
                  </a:lnTo>
                  <a:lnTo>
                    <a:pt x="104020" y="4477653"/>
                  </a:lnTo>
                  <a:lnTo>
                    <a:pt x="62094" y="4501891"/>
                  </a:lnTo>
                  <a:lnTo>
                    <a:pt x="20168" y="4516260"/>
                  </a:lnTo>
                  <a:lnTo>
                    <a:pt x="0" y="4518420"/>
                  </a:lnTo>
                  <a:lnTo>
                    <a:pt x="21248" y="4518420"/>
                  </a:lnTo>
                  <a:lnTo>
                    <a:pt x="26972" y="4521064"/>
                  </a:lnTo>
                  <a:lnTo>
                    <a:pt x="32823" y="4524556"/>
                  </a:lnTo>
                  <a:lnTo>
                    <a:pt x="44663" y="4526797"/>
                  </a:lnTo>
                  <a:lnTo>
                    <a:pt x="85101" y="4527342"/>
                  </a:lnTo>
                  <a:lnTo>
                    <a:pt x="123341" y="4524702"/>
                  </a:lnTo>
                  <a:lnTo>
                    <a:pt x="164298" y="4519246"/>
                  </a:lnTo>
                  <a:lnTo>
                    <a:pt x="208668" y="4518527"/>
                  </a:lnTo>
                  <a:lnTo>
                    <a:pt x="247886" y="4517448"/>
                  </a:lnTo>
                  <a:lnTo>
                    <a:pt x="289656" y="4510733"/>
                  </a:lnTo>
                  <a:lnTo>
                    <a:pt x="327917" y="4509858"/>
                  </a:lnTo>
                  <a:lnTo>
                    <a:pt x="367647" y="4509562"/>
                  </a:lnTo>
                  <a:lnTo>
                    <a:pt x="409009" y="4509504"/>
                  </a:lnTo>
                  <a:lnTo>
                    <a:pt x="447617" y="4509493"/>
                  </a:lnTo>
                  <a:lnTo>
                    <a:pt x="480721" y="4509491"/>
                  </a:lnTo>
                  <a:lnTo>
                    <a:pt x="521671" y="4509490"/>
                  </a:lnTo>
                  <a:lnTo>
                    <a:pt x="558940" y="4509489"/>
                  </a:lnTo>
                  <a:lnTo>
                    <a:pt x="595118" y="4509489"/>
                  </a:lnTo>
                  <a:lnTo>
                    <a:pt x="630973" y="4509489"/>
                  </a:lnTo>
                  <a:lnTo>
                    <a:pt x="666732" y="4509489"/>
                  </a:lnTo>
                  <a:lnTo>
                    <a:pt x="703455" y="4509489"/>
                  </a:lnTo>
                  <a:lnTo>
                    <a:pt x="744321" y="4509489"/>
                  </a:lnTo>
                  <a:lnTo>
                    <a:pt x="782999" y="4508497"/>
                  </a:lnTo>
                  <a:lnTo>
                    <a:pt x="825437" y="4503351"/>
                  </a:lnTo>
                  <a:lnTo>
                    <a:pt x="868438" y="4501386"/>
                  </a:lnTo>
                  <a:lnTo>
                    <a:pt x="907748" y="4501797"/>
                  </a:lnTo>
                  <a:lnTo>
                    <a:pt x="950374" y="4506769"/>
                  </a:lnTo>
                  <a:lnTo>
                    <a:pt x="994423" y="4508683"/>
                  </a:lnTo>
                  <a:lnTo>
                    <a:pt x="1037901" y="4509250"/>
                  </a:lnTo>
                  <a:lnTo>
                    <a:pt x="1077353" y="4509418"/>
                  </a:lnTo>
                  <a:lnTo>
                    <a:pt x="1120020" y="4509468"/>
                  </a:lnTo>
                  <a:lnTo>
                    <a:pt x="1164082" y="4509483"/>
                  </a:lnTo>
                  <a:lnTo>
                    <a:pt x="1208556" y="4509488"/>
                  </a:lnTo>
                  <a:lnTo>
                    <a:pt x="1253153" y="4508496"/>
                  </a:lnTo>
                  <a:lnTo>
                    <a:pt x="1297786" y="4504344"/>
                  </a:lnTo>
                  <a:lnTo>
                    <a:pt x="1341438" y="4506531"/>
                  </a:lnTo>
                  <a:lnTo>
                    <a:pt x="1380940" y="4502770"/>
                  </a:lnTo>
                  <a:lnTo>
                    <a:pt x="1423623" y="4501214"/>
                  </a:lnTo>
                  <a:lnTo>
                    <a:pt x="1466697" y="4500753"/>
                  </a:lnTo>
                  <a:lnTo>
                    <a:pt x="1506028" y="4500617"/>
                  </a:lnTo>
                  <a:lnTo>
                    <a:pt x="1547668" y="4499584"/>
                  </a:lnTo>
                  <a:lnTo>
                    <a:pt x="1585582" y="4494427"/>
                  </a:lnTo>
                  <a:lnTo>
                    <a:pt x="1622943" y="4491466"/>
                  </a:lnTo>
                  <a:lnTo>
                    <a:pt x="1664000" y="4485738"/>
                  </a:lnTo>
                  <a:lnTo>
                    <a:pt x="1702733" y="4483600"/>
                  </a:lnTo>
                  <a:lnTo>
                    <a:pt x="1744196" y="4482967"/>
                  </a:lnTo>
                  <a:lnTo>
                    <a:pt x="1783049" y="4481787"/>
                  </a:lnTo>
                  <a:lnTo>
                    <a:pt x="1824548" y="4476586"/>
                  </a:lnTo>
                  <a:lnTo>
                    <a:pt x="1863412" y="4474604"/>
                  </a:lnTo>
                  <a:lnTo>
                    <a:pt x="1904914" y="4473025"/>
                  </a:lnTo>
                  <a:lnTo>
                    <a:pt x="1943779" y="4467707"/>
                  </a:lnTo>
                  <a:lnTo>
                    <a:pt x="1986273" y="4465689"/>
                  </a:lnTo>
                  <a:lnTo>
                    <a:pt x="2030283" y="4465093"/>
                  </a:lnTo>
                  <a:lnTo>
                    <a:pt x="2074742" y="4463923"/>
                  </a:lnTo>
                  <a:lnTo>
                    <a:pt x="2119335" y="4458726"/>
                  </a:lnTo>
                  <a:lnTo>
                    <a:pt x="2163966" y="4456745"/>
                  </a:lnTo>
                  <a:lnTo>
                    <a:pt x="2208610" y="4455166"/>
                  </a:lnTo>
                  <a:lnTo>
                    <a:pt x="2253257" y="4449847"/>
                  </a:lnTo>
                  <a:lnTo>
                    <a:pt x="2297905" y="4446838"/>
                  </a:lnTo>
                  <a:lnTo>
                    <a:pt x="2342554" y="4440104"/>
                  </a:lnTo>
                  <a:lnTo>
                    <a:pt x="2386209" y="4432816"/>
                  </a:lnTo>
                  <a:lnTo>
                    <a:pt x="2425713" y="4429223"/>
                  </a:lnTo>
                  <a:lnTo>
                    <a:pt x="2469388" y="4422317"/>
                  </a:lnTo>
                  <a:lnTo>
                    <a:pt x="2502443" y="4416837"/>
                  </a:lnTo>
                  <a:lnTo>
                    <a:pt x="2534331" y="4411094"/>
                  </a:lnTo>
                  <a:lnTo>
                    <a:pt x="2565040" y="4405234"/>
                  </a:lnTo>
                  <a:lnTo>
                    <a:pt x="2595226" y="4399323"/>
                  </a:lnTo>
                  <a:lnTo>
                    <a:pt x="2625177" y="4396034"/>
                  </a:lnTo>
                  <a:lnTo>
                    <a:pt x="2655026" y="4393581"/>
                  </a:lnTo>
                  <a:lnTo>
                    <a:pt x="2684828" y="4389182"/>
                  </a:lnTo>
                  <a:lnTo>
                    <a:pt x="2714610" y="4383921"/>
                  </a:lnTo>
                  <a:lnTo>
                    <a:pt x="2744383" y="4378275"/>
                  </a:lnTo>
                  <a:lnTo>
                    <a:pt x="2774152" y="4372458"/>
                  </a:lnTo>
                  <a:lnTo>
                    <a:pt x="2803919" y="4369211"/>
                  </a:lnTo>
                  <a:lnTo>
                    <a:pt x="2833685" y="4366776"/>
                  </a:lnTo>
                  <a:lnTo>
                    <a:pt x="2863452" y="4362386"/>
                  </a:lnTo>
                  <a:lnTo>
                    <a:pt x="2893217" y="4357128"/>
                  </a:lnTo>
                  <a:lnTo>
                    <a:pt x="2937866" y="4348590"/>
                  </a:lnTo>
                  <a:lnTo>
                    <a:pt x="2982514" y="4342422"/>
                  </a:lnTo>
                  <a:lnTo>
                    <a:pt x="3027163" y="4337948"/>
                  </a:lnTo>
                  <a:lnTo>
                    <a:pt x="3071811" y="4330339"/>
                  </a:lnTo>
                  <a:lnTo>
                    <a:pt x="3116459" y="4324446"/>
                  </a:lnTo>
                  <a:lnTo>
                    <a:pt x="3161108" y="4320055"/>
                  </a:lnTo>
                  <a:lnTo>
                    <a:pt x="3205756" y="4315116"/>
                  </a:lnTo>
                  <a:lnTo>
                    <a:pt x="3250405" y="4311007"/>
                  </a:lnTo>
                  <a:lnTo>
                    <a:pt x="3292408" y="4303505"/>
                  </a:lnTo>
                  <a:lnTo>
                    <a:pt x="3332634" y="4297645"/>
                  </a:lnTo>
                  <a:lnTo>
                    <a:pt x="3375972" y="4293262"/>
                  </a:lnTo>
                  <a:lnTo>
                    <a:pt x="3420232" y="4288325"/>
                  </a:lnTo>
                  <a:lnTo>
                    <a:pt x="3462120" y="4284218"/>
                  </a:lnTo>
                  <a:lnTo>
                    <a:pt x="3502312" y="4279360"/>
                  </a:lnTo>
                  <a:lnTo>
                    <a:pt x="3545641" y="4277923"/>
                  </a:lnTo>
                  <a:lnTo>
                    <a:pt x="3587252" y="4274851"/>
                  </a:lnTo>
                  <a:lnTo>
                    <a:pt x="3627362" y="4270302"/>
                  </a:lnTo>
                  <a:lnTo>
                    <a:pt x="3670666" y="4268955"/>
                  </a:lnTo>
                  <a:lnTo>
                    <a:pt x="3714916" y="4268556"/>
                  </a:lnTo>
                  <a:lnTo>
                    <a:pt x="3756801" y="4268437"/>
                  </a:lnTo>
                  <a:lnTo>
                    <a:pt x="3796992" y="4268403"/>
                  </a:lnTo>
                  <a:lnTo>
                    <a:pt x="3840320" y="4268391"/>
                  </a:lnTo>
                  <a:lnTo>
                    <a:pt x="3881932" y="4265743"/>
                  </a:lnTo>
                  <a:lnTo>
                    <a:pt x="3922042" y="4263966"/>
                  </a:lnTo>
                  <a:lnTo>
                    <a:pt x="3965346" y="4267077"/>
                  </a:lnTo>
                  <a:lnTo>
                    <a:pt x="4009596" y="4267999"/>
                  </a:lnTo>
                  <a:lnTo>
                    <a:pt x="4054127" y="4268272"/>
                  </a:lnTo>
                  <a:lnTo>
                    <a:pt x="4098740" y="4268353"/>
                  </a:lnTo>
                  <a:lnTo>
                    <a:pt x="4143378" y="4268377"/>
                  </a:lnTo>
                  <a:lnTo>
                    <a:pt x="4185377" y="4271030"/>
                  </a:lnTo>
                  <a:lnTo>
                    <a:pt x="4225603" y="4275455"/>
                  </a:lnTo>
                  <a:lnTo>
                    <a:pt x="4268941" y="4276765"/>
                  </a:lnTo>
                  <a:lnTo>
                    <a:pt x="4310555" y="4277154"/>
                  </a:lnTo>
                  <a:lnTo>
                    <a:pt x="4350667" y="4277268"/>
                  </a:lnTo>
                  <a:lnTo>
                    <a:pt x="4393971" y="4277302"/>
                  </a:lnTo>
                  <a:lnTo>
                    <a:pt x="4435575" y="4277313"/>
                  </a:lnTo>
                  <a:lnTo>
                    <a:pt x="4475684" y="4277316"/>
                  </a:lnTo>
                  <a:lnTo>
                    <a:pt x="4516341" y="4279962"/>
                  </a:lnTo>
                  <a:lnTo>
                    <a:pt x="4553523" y="4284383"/>
                  </a:lnTo>
                  <a:lnTo>
                    <a:pt x="4592321" y="4288341"/>
                  </a:lnTo>
                  <a:lnTo>
                    <a:pt x="4632590" y="4293151"/>
                  </a:lnTo>
                  <a:lnTo>
                    <a:pt x="4672303" y="4294576"/>
                  </a:lnTo>
                  <a:lnTo>
                    <a:pt x="4712843" y="4297645"/>
                  </a:lnTo>
                  <a:lnTo>
                    <a:pt x="4752637" y="4302191"/>
                  </a:lnTo>
                  <a:lnTo>
                    <a:pt x="4793201" y="4306184"/>
                  </a:lnTo>
                  <a:lnTo>
                    <a:pt x="4830355" y="4313651"/>
                  </a:lnTo>
                  <a:lnTo>
                    <a:pt x="4869145" y="4319502"/>
                  </a:lnTo>
                  <a:lnTo>
                    <a:pt x="4909412" y="4323883"/>
                  </a:lnTo>
                  <a:lnTo>
                    <a:pt x="4949124" y="4328818"/>
                  </a:lnTo>
                  <a:lnTo>
                    <a:pt x="4989664" y="4332925"/>
                  </a:lnTo>
                  <a:lnTo>
                    <a:pt x="5026811" y="4340427"/>
                  </a:lnTo>
                  <a:lnTo>
                    <a:pt x="5062953" y="4346287"/>
                  </a:lnTo>
                  <a:lnTo>
                    <a:pt x="5098797" y="4350669"/>
                  </a:lnTo>
                  <a:lnTo>
                    <a:pt x="5134553" y="4355606"/>
                  </a:lnTo>
                  <a:lnTo>
                    <a:pt x="5170283" y="4359714"/>
                  </a:lnTo>
                  <a:lnTo>
                    <a:pt x="5213171" y="4365251"/>
                  </a:lnTo>
                  <a:lnTo>
                    <a:pt x="5257435" y="4372482"/>
                  </a:lnTo>
                  <a:lnTo>
                    <a:pt x="5292572" y="4374636"/>
                  </a:lnTo>
                  <a:lnTo>
                    <a:pt x="5331095" y="4376267"/>
                  </a:lnTo>
                  <a:lnTo>
                    <a:pt x="5366112" y="4380164"/>
                  </a:lnTo>
                  <a:lnTo>
                    <a:pt x="5410651" y="4383198"/>
                  </a:lnTo>
                  <a:lnTo>
                    <a:pt x="5454128" y="4383229"/>
                  </a:lnTo>
                  <a:lnTo>
                    <a:pt x="5491379" y="4377354"/>
                  </a:lnTo>
                  <a:lnTo>
                    <a:pt x="5532141" y="4375901"/>
                  </a:lnTo>
                  <a:lnTo>
                    <a:pt x="5576152" y="4375650"/>
                  </a:lnTo>
                  <a:lnTo>
                    <a:pt x="5606986" y="4372945"/>
                  </a:lnTo>
                  <a:lnTo>
                    <a:pt x="5646946" y="4365844"/>
                  </a:lnTo>
                  <a:lnTo>
                    <a:pt x="5690272" y="4352622"/>
                  </a:lnTo>
                  <a:lnTo>
                    <a:pt x="5729627" y="4346873"/>
                  </a:lnTo>
                  <a:lnTo>
                    <a:pt x="5767619" y="4339268"/>
                  </a:lnTo>
                  <a:lnTo>
                    <a:pt x="5811272" y="4327808"/>
                  </a:lnTo>
                  <a:lnTo>
                    <a:pt x="5843481" y="4315667"/>
                  </a:lnTo>
                  <a:lnTo>
                    <a:pt x="5865185" y="4311170"/>
                  </a:lnTo>
                  <a:lnTo>
                    <a:pt x="5884183" y="4306199"/>
                  </a:lnTo>
                  <a:lnTo>
                    <a:pt x="5918454" y="4304142"/>
                  </a:lnTo>
                  <a:lnTo>
                    <a:pt x="5919097" y="4305122"/>
                  </a:lnTo>
                  <a:lnTo>
                    <a:pt x="5920381" y="4313036"/>
                  </a:ln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1845" name="Google Shape;1845;p33"/>
            <p:cNvSpPr/>
            <p:nvPr/>
          </p:nvSpPr>
          <p:spPr>
            <a:xfrm>
              <a:off x="6277570" y="5831086"/>
              <a:ext cx="8931" cy="1"/>
            </a:xfrm>
            <a:custGeom>
              <a:rect b="b" l="l" r="r" t="t"/>
              <a:pathLst>
                <a:path extrusionOk="0" h="1" w="8931">
                  <a:moveTo>
                    <a:pt x="0" y="0"/>
                  </a:moveTo>
                  <a:lnTo>
                    <a:pt x="0" y="0"/>
                  </a:lnTo>
                  <a:lnTo>
                    <a:pt x="8930" y="0"/>
                  </a:ln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pic>
        <p:nvPicPr>
          <p:cNvPr id="1846" name="Google Shape;1846;p33"/>
          <p:cNvPicPr preferRelativeResize="0"/>
          <p:nvPr/>
        </p:nvPicPr>
        <p:blipFill rotWithShape="1">
          <a:blip r:embed="rId3">
            <a:alphaModFix/>
          </a:blip>
          <a:srcRect b="0" l="0" r="0" t="0"/>
          <a:stretch/>
        </p:blipFill>
        <p:spPr>
          <a:xfrm>
            <a:off x="2655365" y="2107804"/>
            <a:ext cx="288131" cy="2881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34"/>
          <p:cNvSpPr txBox="1"/>
          <p:nvPr>
            <p:ph type="ctrTitle"/>
          </p:nvPr>
        </p:nvSpPr>
        <p:spPr>
          <a:xfrm>
            <a:off x="1694110" y="2462573"/>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Pourquoi devenir un entrepreneur?</a:t>
            </a:r>
            <a:endParaRPr/>
          </a:p>
        </p:txBody>
      </p:sp>
      <p:sp>
        <p:nvSpPr>
          <p:cNvPr id="1852" name="Google Shape;1852;p34"/>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2</a:t>
            </a:r>
            <a:endParaRPr b="1" i="0" sz="7200" u="none" cap="none" strike="noStrike">
              <a:solidFill>
                <a:schemeClr val="accent4"/>
              </a:solidFill>
              <a:latin typeface="Arial"/>
              <a:ea typeface="Arial"/>
              <a:cs typeface="Arial"/>
              <a:sym typeface="Arial"/>
            </a:endParaRPr>
          </a:p>
        </p:txBody>
      </p:sp>
      <p:sp>
        <p:nvSpPr>
          <p:cNvPr id="1853" name="Google Shape;1853;p34"/>
          <p:cNvSpPr txBox="1"/>
          <p:nvPr/>
        </p:nvSpPr>
        <p:spPr>
          <a:xfrm>
            <a:off x="139692" y="1861050"/>
            <a:ext cx="1446133"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35"/>
          <p:cNvSpPr txBox="1"/>
          <p:nvPr>
            <p:ph idx="4294967295" type="ctrTitle"/>
          </p:nvPr>
        </p:nvSpPr>
        <p:spPr>
          <a:xfrm>
            <a:off x="256548" y="1508992"/>
            <a:ext cx="8439855"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lang="en-US" sz="3000"/>
              <a:t>Il y a plus de</a:t>
            </a:r>
            <a:r>
              <a:rPr b="1" i="0" lang="en-US" sz="3000" u="none" cap="none" strike="noStrike">
                <a:solidFill>
                  <a:schemeClr val="accent1"/>
                </a:solidFill>
                <a:latin typeface="Arial"/>
                <a:ea typeface="Arial"/>
                <a:cs typeface="Arial"/>
                <a:sym typeface="Arial"/>
              </a:rPr>
              <a:t> </a:t>
            </a:r>
            <a:r>
              <a:rPr b="1" i="0" lang="en-US" sz="3000" u="none" cap="none" strike="noStrike">
                <a:solidFill>
                  <a:srgbClr val="002060"/>
                </a:solidFill>
                <a:latin typeface="Arial"/>
                <a:ea typeface="Arial"/>
                <a:cs typeface="Arial"/>
                <a:sym typeface="Arial"/>
              </a:rPr>
              <a:t>1.1 million </a:t>
            </a:r>
            <a:r>
              <a:rPr lang="en-US" sz="3000"/>
              <a:t>de petites à moyennes entreprises au Canada</a:t>
            </a:r>
            <a:endParaRPr b="1" i="0" sz="3000" u="none" cap="none" strike="noStrike">
              <a:solidFill>
                <a:schemeClr val="accent1"/>
              </a:solidFill>
              <a:latin typeface="Arial"/>
              <a:ea typeface="Arial"/>
              <a:cs typeface="Arial"/>
              <a:sym typeface="Arial"/>
            </a:endParaRPr>
          </a:p>
        </p:txBody>
      </p:sp>
      <p:sp>
        <p:nvSpPr>
          <p:cNvPr id="1859" name="Google Shape;1859;p35"/>
          <p:cNvSpPr txBox="1"/>
          <p:nvPr>
            <p:ph idx="4294967295" type="subTitle"/>
          </p:nvPr>
        </p:nvSpPr>
        <p:spPr>
          <a:xfrm>
            <a:off x="855300" y="2292106"/>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a:t>
            </a:r>
            <a:r>
              <a:rPr lang="en-US" sz="2000"/>
              <a:t>C’est beaucoup d’entreprises!</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sp>
        <p:nvSpPr>
          <p:cNvPr id="1860" name="Google Shape;1860;p35"/>
          <p:cNvSpPr txBox="1"/>
          <p:nvPr>
            <p:ph idx="4294967295" type="ctrTitle"/>
          </p:nvPr>
        </p:nvSpPr>
        <p:spPr>
          <a:xfrm>
            <a:off x="589547" y="3763538"/>
            <a:ext cx="8439856"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lang="en-US" sz="3000"/>
              <a:t>Les PME versent</a:t>
            </a:r>
            <a:r>
              <a:rPr b="1" i="0" lang="en-US" sz="3000" u="none" cap="none" strike="noStrike">
                <a:solidFill>
                  <a:schemeClr val="accent1"/>
                </a:solidFill>
                <a:latin typeface="Arial"/>
                <a:ea typeface="Arial"/>
                <a:cs typeface="Arial"/>
                <a:sym typeface="Arial"/>
              </a:rPr>
              <a:t> </a:t>
            </a:r>
            <a:r>
              <a:rPr b="1" i="0" lang="en-US" sz="3000" u="none" cap="none" strike="noStrike">
                <a:solidFill>
                  <a:srgbClr val="002060"/>
                </a:solidFill>
                <a:latin typeface="Arial"/>
                <a:ea typeface="Arial"/>
                <a:cs typeface="Arial"/>
                <a:sym typeface="Arial"/>
              </a:rPr>
              <a:t>1 </a:t>
            </a:r>
            <a:r>
              <a:rPr lang="en-US" sz="3000">
                <a:solidFill>
                  <a:srgbClr val="002060"/>
                </a:solidFill>
              </a:rPr>
              <a:t>milliard$</a:t>
            </a:r>
            <a:r>
              <a:rPr lang="en-US" sz="3000"/>
              <a:t> dans l’économie canadienne chaque année.</a:t>
            </a:r>
            <a:r>
              <a:rPr b="1" i="0" lang="en-US" sz="3000" u="none" cap="none" strike="noStrike">
                <a:solidFill>
                  <a:schemeClr val="accent1"/>
                </a:solidFill>
                <a:latin typeface="Arial"/>
                <a:ea typeface="Arial"/>
                <a:cs typeface="Arial"/>
                <a:sym typeface="Arial"/>
              </a:rPr>
              <a:t> </a:t>
            </a:r>
            <a:endParaRPr b="1" i="0" sz="3000" u="none" cap="none" strike="noStrike">
              <a:solidFill>
                <a:schemeClr val="accent1"/>
              </a:solidFill>
              <a:latin typeface="Arial"/>
              <a:ea typeface="Arial"/>
              <a:cs typeface="Arial"/>
              <a:sym typeface="Arial"/>
            </a:endParaRPr>
          </a:p>
        </p:txBody>
      </p:sp>
      <p:sp>
        <p:nvSpPr>
          <p:cNvPr id="1861" name="Google Shape;1861;p35"/>
          <p:cNvSpPr txBox="1"/>
          <p:nvPr>
            <p:ph idx="4294967295" type="subTitle"/>
          </p:nvPr>
        </p:nvSpPr>
        <p:spPr>
          <a:xfrm>
            <a:off x="855300" y="4637283"/>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a:t>
            </a:r>
            <a:r>
              <a:rPr lang="en-US" sz="2000"/>
              <a:t>C’est beaucoup d’argent!</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sp>
        <p:nvSpPr>
          <p:cNvPr id="1862" name="Google Shape;1862;p35"/>
          <p:cNvSpPr txBox="1"/>
          <p:nvPr>
            <p:ph idx="4294967295" type="ctrTitle"/>
          </p:nvPr>
        </p:nvSpPr>
        <p:spPr>
          <a:xfrm>
            <a:off x="855300" y="2614337"/>
            <a:ext cx="7433400"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lang="en-US" sz="3000"/>
              <a:t>Ils emploient plus de</a:t>
            </a:r>
            <a:r>
              <a:rPr b="1" i="0" lang="en-US" sz="3000" u="none" cap="none" strike="noStrike">
                <a:solidFill>
                  <a:schemeClr val="accent1"/>
                </a:solidFill>
                <a:latin typeface="Arial"/>
                <a:ea typeface="Arial"/>
                <a:cs typeface="Arial"/>
                <a:sym typeface="Arial"/>
              </a:rPr>
              <a:t> </a:t>
            </a:r>
            <a:r>
              <a:rPr b="1" i="0" lang="en-US" sz="3000" u="none" cap="none" strike="noStrike">
                <a:solidFill>
                  <a:srgbClr val="002060"/>
                </a:solidFill>
                <a:latin typeface="Arial"/>
                <a:ea typeface="Arial"/>
                <a:cs typeface="Arial"/>
                <a:sym typeface="Arial"/>
              </a:rPr>
              <a:t>10.7 million </a:t>
            </a:r>
            <a:r>
              <a:rPr lang="en-US" sz="3000"/>
              <a:t>de C</a:t>
            </a:r>
            <a:r>
              <a:rPr b="1" i="0" lang="en-US" sz="3000" u="none" cap="none" strike="noStrike">
                <a:solidFill>
                  <a:schemeClr val="accent1"/>
                </a:solidFill>
                <a:latin typeface="Arial"/>
                <a:ea typeface="Arial"/>
                <a:cs typeface="Arial"/>
                <a:sym typeface="Arial"/>
              </a:rPr>
              <a:t>anadi</a:t>
            </a:r>
            <a:r>
              <a:rPr lang="en-US" sz="3000"/>
              <a:t>e</a:t>
            </a:r>
            <a:r>
              <a:rPr b="1" i="0" lang="en-US" sz="3000" u="none" cap="none" strike="noStrike">
                <a:solidFill>
                  <a:schemeClr val="accent1"/>
                </a:solidFill>
                <a:latin typeface="Arial"/>
                <a:ea typeface="Arial"/>
                <a:cs typeface="Arial"/>
                <a:sym typeface="Arial"/>
              </a:rPr>
              <a:t>ns</a:t>
            </a:r>
            <a:endParaRPr b="1" i="0" sz="3000" u="none" cap="none" strike="noStrike">
              <a:solidFill>
                <a:schemeClr val="accent1"/>
              </a:solidFill>
              <a:latin typeface="Arial"/>
              <a:ea typeface="Arial"/>
              <a:cs typeface="Arial"/>
              <a:sym typeface="Arial"/>
            </a:endParaRPr>
          </a:p>
        </p:txBody>
      </p:sp>
      <p:sp>
        <p:nvSpPr>
          <p:cNvPr id="1863" name="Google Shape;1863;p35"/>
          <p:cNvSpPr txBox="1"/>
          <p:nvPr>
            <p:ph idx="4294967295" type="subTitle"/>
          </p:nvPr>
        </p:nvSpPr>
        <p:spPr>
          <a:xfrm>
            <a:off x="855300" y="3509224"/>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a:t>
            </a:r>
            <a:r>
              <a:rPr lang="en-US" sz="2000"/>
              <a:t>C’est beaucoup d’emplois!</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sp>
        <p:nvSpPr>
          <p:cNvPr id="1864" name="Google Shape;1864;p3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36"/>
          <p:cNvSpPr txBox="1"/>
          <p:nvPr>
            <p:ph type="title"/>
          </p:nvPr>
        </p:nvSpPr>
        <p:spPr>
          <a:xfrm>
            <a:off x="702900" y="760925"/>
            <a:ext cx="7301100" cy="4713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SzPts val="3400"/>
              <a:buNone/>
            </a:pPr>
            <a:r>
              <a:rPr lang="en-US" sz="3000"/>
              <a:t>Pourquoi les gens deviennent entrepreneur?</a:t>
            </a:r>
            <a:endParaRPr sz="3000"/>
          </a:p>
        </p:txBody>
      </p:sp>
      <p:sp>
        <p:nvSpPr>
          <p:cNvPr id="1870" name="Google Shape;1870;p36"/>
          <p:cNvSpPr txBox="1"/>
          <p:nvPr>
            <p:ph idx="1" type="body"/>
          </p:nvPr>
        </p:nvSpPr>
        <p:spPr>
          <a:xfrm>
            <a:off x="2705100" y="1836550"/>
            <a:ext cx="3429300" cy="2211575"/>
          </a:xfrm>
          <a:prstGeom prst="rect">
            <a:avLst/>
          </a:prstGeom>
          <a:noFill/>
          <a:ln>
            <a:noFill/>
          </a:ln>
        </p:spPr>
        <p:txBody>
          <a:bodyPr anchorCtr="0" anchor="t" bIns="0" lIns="0" spcFirstLastPara="1" rIns="0" wrap="square" tIns="0">
            <a:noAutofit/>
          </a:bodyPr>
          <a:lstStyle/>
          <a:p>
            <a:pPr indent="0" lvl="0" marL="0" marR="38100" rtl="0" algn="l">
              <a:lnSpc>
                <a:spcPct val="128571"/>
              </a:lnSpc>
              <a:spcBef>
                <a:spcPts val="0"/>
              </a:spcBef>
              <a:spcAft>
                <a:spcPts val="0"/>
              </a:spcAft>
              <a:buNone/>
            </a:pPr>
            <a:r>
              <a:rPr lang="en-US" sz="2100">
                <a:solidFill>
                  <a:srgbClr val="202124"/>
                </a:solidFill>
                <a:highlight>
                  <a:schemeClr val="lt1"/>
                </a:highlight>
              </a:rPr>
              <a:t>Réfléchissez aux différentes raisons pour lesquelles les gens deviennent entrepreneurs et dirigent leur propre entreprise.</a:t>
            </a:r>
            <a:endParaRPr sz="2100">
              <a:solidFill>
                <a:srgbClr val="202124"/>
              </a:solidFill>
              <a:highlight>
                <a:schemeClr val="lt1"/>
              </a:highlight>
            </a:endParaRPr>
          </a:p>
          <a:p>
            <a:pPr indent="0" lvl="0" marL="76200" rtl="0" algn="l">
              <a:lnSpc>
                <a:spcPct val="115000"/>
              </a:lnSpc>
              <a:spcBef>
                <a:spcPts val="0"/>
              </a:spcBef>
              <a:spcAft>
                <a:spcPts val="0"/>
              </a:spcAft>
              <a:buSzPts val="2400"/>
              <a:buNone/>
            </a:pPr>
            <a:r>
              <a:t/>
            </a:r>
            <a:endParaRPr>
              <a:solidFill>
                <a:srgbClr val="0A0A9A"/>
              </a:solidFill>
            </a:endParaRPr>
          </a:p>
        </p:txBody>
      </p:sp>
      <p:sp>
        <p:nvSpPr>
          <p:cNvPr id="1871" name="Google Shape;1871;p3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descr="blue-icon-question-mark-image — Bolder Advocacy" id="1872" name="Google Shape;1872;p36"/>
          <p:cNvPicPr preferRelativeResize="0"/>
          <p:nvPr/>
        </p:nvPicPr>
        <p:blipFill rotWithShape="1">
          <a:blip r:embed="rId3">
            <a:alphaModFix/>
          </a:blip>
          <a:srcRect b="0" l="0" r="0" t="0"/>
          <a:stretch/>
        </p:blipFill>
        <p:spPr>
          <a:xfrm>
            <a:off x="366713" y="1719263"/>
            <a:ext cx="2143125" cy="21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sp>
        <p:nvSpPr>
          <p:cNvPr id="1877" name="Google Shape;1877;p3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t>Pourquoi les gens deviennent entrepreneur</a:t>
            </a:r>
            <a:r>
              <a:rPr lang="en-US" sz="3000"/>
              <a:t>?</a:t>
            </a:r>
            <a:endParaRPr sz="3000"/>
          </a:p>
        </p:txBody>
      </p:sp>
      <p:sp>
        <p:nvSpPr>
          <p:cNvPr id="1878" name="Google Shape;1878;p37"/>
          <p:cNvSpPr txBox="1"/>
          <p:nvPr>
            <p:ph idx="1" type="body"/>
          </p:nvPr>
        </p:nvSpPr>
        <p:spPr>
          <a:xfrm>
            <a:off x="702900" y="1232225"/>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Faire de l’argent!</a:t>
            </a:r>
            <a:endParaRPr/>
          </a:p>
          <a:p>
            <a:pPr indent="-381000" lvl="0" marL="457200" rtl="0" algn="l">
              <a:lnSpc>
                <a:spcPct val="115000"/>
              </a:lnSpc>
              <a:spcBef>
                <a:spcPts val="0"/>
              </a:spcBef>
              <a:spcAft>
                <a:spcPts val="0"/>
              </a:spcAft>
              <a:buSzPts val="2400"/>
              <a:buChar char="⊹"/>
            </a:pPr>
            <a:r>
              <a:rPr lang="en-US"/>
              <a:t>Ils veulent devenir leur propre patron</a:t>
            </a:r>
            <a:endParaRPr/>
          </a:p>
          <a:p>
            <a:pPr indent="-381000" lvl="0" marL="457200" rtl="0" algn="l">
              <a:lnSpc>
                <a:spcPct val="115000"/>
              </a:lnSpc>
              <a:spcBef>
                <a:spcPts val="0"/>
              </a:spcBef>
              <a:spcAft>
                <a:spcPts val="0"/>
              </a:spcAft>
              <a:buSzPts val="2400"/>
              <a:buChar char="⊹"/>
            </a:pPr>
            <a:r>
              <a:rPr lang="en-US"/>
              <a:t>Ils voient des opportunités ou des besoins</a:t>
            </a:r>
            <a:endParaRPr/>
          </a:p>
          <a:p>
            <a:pPr indent="-381000" lvl="0" marL="457200" rtl="0" algn="l">
              <a:lnSpc>
                <a:spcPct val="115000"/>
              </a:lnSpc>
              <a:spcBef>
                <a:spcPts val="0"/>
              </a:spcBef>
              <a:spcAft>
                <a:spcPts val="0"/>
              </a:spcAft>
              <a:buSzPts val="2400"/>
              <a:buChar char="⊹"/>
            </a:pPr>
            <a:r>
              <a:rPr lang="en-US"/>
              <a:t>Le produit ou le service n’existe pas</a:t>
            </a:r>
            <a:endParaRPr/>
          </a:p>
          <a:p>
            <a:pPr indent="-381000" lvl="0" marL="457200" rtl="0" algn="l">
              <a:lnSpc>
                <a:spcPct val="115000"/>
              </a:lnSpc>
              <a:spcBef>
                <a:spcPts val="0"/>
              </a:spcBef>
              <a:spcAft>
                <a:spcPts val="0"/>
              </a:spcAft>
              <a:buSzPts val="2400"/>
              <a:buChar char="⊹"/>
            </a:pPr>
            <a:r>
              <a:rPr lang="en-US"/>
              <a:t>Ils font ce qu’ils désirent</a:t>
            </a:r>
            <a:endParaRPr/>
          </a:p>
          <a:p>
            <a:pPr indent="-381000" lvl="0" marL="457200" rtl="0" algn="l">
              <a:lnSpc>
                <a:spcPct val="115000"/>
              </a:lnSpc>
              <a:spcBef>
                <a:spcPts val="0"/>
              </a:spcBef>
              <a:spcAft>
                <a:spcPts val="0"/>
              </a:spcAft>
              <a:buSzPts val="2400"/>
              <a:buChar char="⊹"/>
            </a:pPr>
            <a:r>
              <a:rPr lang="en-US"/>
              <a:t>Ils font leur horaire, plus flexible</a:t>
            </a:r>
            <a:endParaRPr/>
          </a:p>
          <a:p>
            <a:pPr indent="-381000" lvl="0" marL="457200" rtl="0" algn="l">
              <a:lnSpc>
                <a:spcPct val="115000"/>
              </a:lnSpc>
              <a:spcBef>
                <a:spcPts val="0"/>
              </a:spcBef>
              <a:spcAft>
                <a:spcPts val="0"/>
              </a:spcAft>
              <a:buSzPts val="2400"/>
              <a:buChar char="⊹"/>
            </a:pPr>
            <a:r>
              <a:rPr lang="en-US"/>
              <a:t>Ils n’arrivent pas à trouver un travail</a:t>
            </a:r>
            <a:endParaRPr/>
          </a:p>
          <a:p>
            <a:pPr indent="-381000" lvl="0" marL="457200" rtl="0" algn="l">
              <a:lnSpc>
                <a:spcPct val="115000"/>
              </a:lnSpc>
              <a:spcBef>
                <a:spcPts val="0"/>
              </a:spcBef>
              <a:spcAft>
                <a:spcPts val="0"/>
              </a:spcAft>
              <a:buSzPts val="2400"/>
              <a:buChar char="⊹"/>
            </a:pPr>
            <a:r>
              <a:rPr lang="en-US"/>
              <a:t>Ils embauchent les gens qu’ils veulent</a:t>
            </a:r>
            <a:endParaRPr/>
          </a:p>
          <a:p>
            <a:pPr indent="-381000" lvl="0" marL="457200" rtl="0" algn="l">
              <a:lnSpc>
                <a:spcPct val="115000"/>
              </a:lnSpc>
              <a:spcBef>
                <a:spcPts val="0"/>
              </a:spcBef>
              <a:spcAft>
                <a:spcPts val="0"/>
              </a:spcAft>
              <a:buSzPts val="2400"/>
              <a:buChar char="⊹"/>
            </a:pPr>
            <a:r>
              <a:t/>
            </a:r>
            <a:endParaRPr/>
          </a:p>
          <a:p>
            <a:pPr indent="-228600" lvl="0" marL="457200" rtl="0" algn="l">
              <a:lnSpc>
                <a:spcPct val="115000"/>
              </a:lnSpc>
              <a:spcBef>
                <a:spcPts val="0"/>
              </a:spcBef>
              <a:spcAft>
                <a:spcPts val="0"/>
              </a:spcAft>
              <a:buSzPts val="2400"/>
              <a:buNone/>
            </a:pPr>
            <a:r>
              <a:t/>
            </a:r>
            <a:endParaRPr/>
          </a:p>
        </p:txBody>
      </p:sp>
      <p:sp>
        <p:nvSpPr>
          <p:cNvPr id="1879" name="Google Shape;1879;p3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3" name="Shape 1883"/>
        <p:cNvGrpSpPr/>
        <p:nvPr/>
      </p:nvGrpSpPr>
      <p:grpSpPr>
        <a:xfrm>
          <a:off x="0" y="0"/>
          <a:ext cx="0" cy="0"/>
          <a:chOff x="0" y="0"/>
          <a:chExt cx="0" cy="0"/>
        </a:xfrm>
      </p:grpSpPr>
      <p:sp>
        <p:nvSpPr>
          <p:cNvPr id="1884" name="Google Shape;1884;p3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1885" name="Google Shape;1885;p38"/>
          <p:cNvPicPr preferRelativeResize="0"/>
          <p:nvPr/>
        </p:nvPicPr>
        <p:blipFill>
          <a:blip r:embed="rId3">
            <a:alphaModFix/>
          </a:blip>
          <a:stretch>
            <a:fillRect/>
          </a:stretch>
        </p:blipFill>
        <p:spPr>
          <a:xfrm>
            <a:off x="152400" y="152400"/>
            <a:ext cx="8877001" cy="4623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39"/>
          <p:cNvSpPr txBox="1"/>
          <p:nvPr/>
        </p:nvSpPr>
        <p:spPr>
          <a:xfrm>
            <a:off x="1609725" y="1471219"/>
            <a:ext cx="5581800" cy="2530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dk1"/>
                </a:solidFill>
              </a:rPr>
              <a:t>PENSE COMME UN ENTREPRENEUR</a:t>
            </a:r>
            <a:r>
              <a:rPr b="1" i="0" lang="en-US" sz="4400" u="none" cap="none" strike="noStrike">
                <a:solidFill>
                  <a:schemeClr val="dk1"/>
                </a:solidFill>
                <a:latin typeface="Arial"/>
                <a:ea typeface="Arial"/>
                <a:cs typeface="Arial"/>
                <a:sym typeface="Arial"/>
              </a:rPr>
              <a:t>!</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Activit</a:t>
            </a:r>
            <a:r>
              <a:rPr b="1" lang="en-US" sz="4400">
                <a:solidFill>
                  <a:schemeClr val="dk1"/>
                </a:solidFill>
              </a:rPr>
              <a:t>é</a:t>
            </a:r>
            <a:r>
              <a:rPr b="1" i="0" lang="en-US" sz="4400" u="none" cap="none" strike="noStrike">
                <a:solidFill>
                  <a:schemeClr val="dk1"/>
                </a:solidFill>
                <a:latin typeface="Arial"/>
                <a:ea typeface="Arial"/>
                <a:cs typeface="Arial"/>
                <a:sym typeface="Arial"/>
              </a:rPr>
              <a:t> – </a:t>
            </a:r>
            <a:r>
              <a:rPr b="1" lang="en-US" sz="4400">
                <a:solidFill>
                  <a:schemeClr val="dk1"/>
                </a:solidFill>
              </a:rPr>
              <a:t>Visualise</a:t>
            </a:r>
            <a:r>
              <a:rPr b="1" i="0" lang="en-US" sz="4400" u="none" cap="none" strike="noStrike">
                <a:solidFill>
                  <a:schemeClr val="dk1"/>
                </a:solidFill>
                <a:latin typeface="Arial"/>
                <a:ea typeface="Arial"/>
                <a:cs typeface="Arial"/>
                <a:sym typeface="Arial"/>
              </a:rPr>
              <a:t> </a:t>
            </a:r>
            <a:endParaRPr/>
          </a:p>
        </p:txBody>
      </p:sp>
      <p:grpSp>
        <p:nvGrpSpPr>
          <p:cNvPr id="1891" name="Google Shape;1891;p39"/>
          <p:cNvGrpSpPr/>
          <p:nvPr/>
        </p:nvGrpSpPr>
        <p:grpSpPr>
          <a:xfrm>
            <a:off x="152401" y="1528939"/>
            <a:ext cx="1323972" cy="1642883"/>
            <a:chOff x="5526246" y="1011207"/>
            <a:chExt cx="592757" cy="720085"/>
          </a:xfrm>
        </p:grpSpPr>
        <p:sp>
          <p:nvSpPr>
            <p:cNvPr id="1892" name="Google Shape;1892;p39"/>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93" name="Google Shape;1893;p39"/>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94" name="Google Shape;1894;p39"/>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95" name="Google Shape;1895;p39"/>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96" name="Google Shape;1896;p39"/>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97" name="Google Shape;1897;p39"/>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FF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p40"/>
          <p:cNvSpPr txBox="1"/>
          <p:nvPr>
            <p:ph idx="4294967295" type="title"/>
          </p:nvPr>
        </p:nvSpPr>
        <p:spPr>
          <a:xfrm>
            <a:off x="352425" y="646113"/>
            <a:ext cx="5659438" cy="4714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solidFill>
                  <a:schemeClr val="lt1"/>
                </a:solidFill>
              </a:rPr>
              <a:t>Visualise</a:t>
            </a:r>
            <a:endParaRPr/>
          </a:p>
        </p:txBody>
      </p:sp>
      <p:sp>
        <p:nvSpPr>
          <p:cNvPr id="1903" name="Google Shape;1903;p40"/>
          <p:cNvSpPr txBox="1"/>
          <p:nvPr>
            <p:ph idx="4294967295" type="body"/>
          </p:nvPr>
        </p:nvSpPr>
        <p:spPr>
          <a:xfrm>
            <a:off x="266700" y="1200150"/>
            <a:ext cx="6703200" cy="362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US"/>
              <a:t>Ferme les yeux</a:t>
            </a:r>
            <a:r>
              <a:rPr lang="en-US" sz="2400"/>
              <a:t>.</a:t>
            </a:r>
            <a:endParaRPr/>
          </a:p>
          <a:p>
            <a:pPr indent="0" lvl="0" marL="0" rtl="0" algn="l">
              <a:lnSpc>
                <a:spcPct val="115000"/>
              </a:lnSpc>
              <a:spcBef>
                <a:spcPts val="0"/>
              </a:spcBef>
              <a:spcAft>
                <a:spcPts val="0"/>
              </a:spcAft>
              <a:buSzPts val="2400"/>
              <a:buNone/>
            </a:pPr>
            <a:r>
              <a:t/>
            </a:r>
            <a:endParaRPr sz="2400"/>
          </a:p>
          <a:p>
            <a:pPr indent="0" lvl="0" marL="0" rtl="0" algn="l">
              <a:lnSpc>
                <a:spcPct val="115000"/>
              </a:lnSpc>
              <a:spcBef>
                <a:spcPts val="0"/>
              </a:spcBef>
              <a:spcAft>
                <a:spcPts val="0"/>
              </a:spcAft>
              <a:buSzPts val="2400"/>
              <a:buNone/>
            </a:pPr>
            <a:r>
              <a:rPr lang="en-US" sz="2400"/>
              <a:t>Vis</a:t>
            </a:r>
            <a:r>
              <a:rPr lang="en-US"/>
              <a:t>ualise cette salle et imagine les gens qui t’entoure.</a:t>
            </a:r>
            <a:endParaRPr/>
          </a:p>
          <a:p>
            <a:pPr indent="0" lvl="0" marL="0" rtl="0" algn="l">
              <a:lnSpc>
                <a:spcPct val="115000"/>
              </a:lnSpc>
              <a:spcBef>
                <a:spcPts val="0"/>
              </a:spcBef>
              <a:spcAft>
                <a:spcPts val="0"/>
              </a:spcAft>
              <a:buSzPts val="2400"/>
              <a:buNone/>
            </a:pPr>
            <a:r>
              <a:t/>
            </a:r>
            <a:endParaRPr sz="2400"/>
          </a:p>
          <a:p>
            <a:pPr indent="0" lvl="0" marL="0" rtl="0" algn="l">
              <a:lnSpc>
                <a:spcPct val="115000"/>
              </a:lnSpc>
              <a:spcBef>
                <a:spcPts val="0"/>
              </a:spcBef>
              <a:spcAft>
                <a:spcPts val="0"/>
              </a:spcAft>
              <a:buSzPts val="2400"/>
              <a:buNone/>
            </a:pPr>
            <a:r>
              <a:rPr lang="en-US"/>
              <a:t>Sans regarder dans la salle, écrit sur ta page...</a:t>
            </a:r>
            <a:endParaRPr/>
          </a:p>
          <a:p>
            <a:pPr indent="0" lvl="0" marL="76200" rtl="0" algn="l">
              <a:lnSpc>
                <a:spcPct val="115000"/>
              </a:lnSpc>
              <a:spcBef>
                <a:spcPts val="0"/>
              </a:spcBef>
              <a:spcAft>
                <a:spcPts val="0"/>
              </a:spcAft>
              <a:buSzPts val="2400"/>
              <a:buNone/>
            </a:pPr>
            <a:r>
              <a:rPr lang="en-US" sz="2400"/>
              <a:t>🡪 </a:t>
            </a:r>
            <a:r>
              <a:rPr lang="en-US"/>
              <a:t>Le nombre de personne dans la salle</a:t>
            </a:r>
            <a:endParaRPr/>
          </a:p>
          <a:p>
            <a:pPr indent="0" lvl="0" marL="76200" rtl="0" algn="l">
              <a:lnSpc>
                <a:spcPct val="115000"/>
              </a:lnSpc>
              <a:spcBef>
                <a:spcPts val="0"/>
              </a:spcBef>
              <a:spcAft>
                <a:spcPts val="0"/>
              </a:spcAft>
              <a:buSzPts val="2400"/>
              <a:buNone/>
            </a:pPr>
            <a:r>
              <a:rPr lang="en-US"/>
              <a:t>🡪 La couleur dominante que les gens portent</a:t>
            </a:r>
            <a:endParaRPr/>
          </a:p>
          <a:p>
            <a:pPr indent="0" lvl="0" marL="0" rtl="0" algn="l">
              <a:lnSpc>
                <a:spcPct val="115000"/>
              </a:lnSpc>
              <a:spcBef>
                <a:spcPts val="0"/>
              </a:spcBef>
              <a:spcAft>
                <a:spcPts val="0"/>
              </a:spcAft>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7" name="Shape 1907"/>
        <p:cNvGrpSpPr/>
        <p:nvPr/>
      </p:nvGrpSpPr>
      <p:grpSpPr>
        <a:xfrm>
          <a:off x="0" y="0"/>
          <a:ext cx="0" cy="0"/>
          <a:chOff x="0" y="0"/>
          <a:chExt cx="0" cy="0"/>
        </a:xfrm>
      </p:grpSpPr>
      <p:sp>
        <p:nvSpPr>
          <p:cNvPr id="1908" name="Google Shape;1908;p41"/>
          <p:cNvSpPr txBox="1"/>
          <p:nvPr>
            <p:ph type="ctrTitle"/>
          </p:nvPr>
        </p:nvSpPr>
        <p:spPr>
          <a:xfrm>
            <a:off x="1585700" y="285035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Mes traits d’</a:t>
            </a:r>
            <a:r>
              <a:rPr lang="en-US"/>
              <a:t>entrepreneur</a:t>
            </a:r>
            <a:endParaRPr/>
          </a:p>
        </p:txBody>
      </p:sp>
      <p:sp>
        <p:nvSpPr>
          <p:cNvPr id="1909" name="Google Shape;1909;p41"/>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3</a:t>
            </a:r>
            <a:endParaRPr b="1" i="0" sz="7200" u="none" cap="none" strike="noStrike">
              <a:solidFill>
                <a:schemeClr val="accent4"/>
              </a:solidFill>
              <a:latin typeface="Arial"/>
              <a:ea typeface="Arial"/>
              <a:cs typeface="Arial"/>
              <a:sym typeface="Arial"/>
            </a:endParaRPr>
          </a:p>
        </p:txBody>
      </p:sp>
      <p:sp>
        <p:nvSpPr>
          <p:cNvPr id="1910" name="Google Shape;1910;p41"/>
          <p:cNvSpPr txBox="1"/>
          <p:nvPr/>
        </p:nvSpPr>
        <p:spPr>
          <a:xfrm>
            <a:off x="139692" y="1861050"/>
            <a:ext cx="1446000"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sp>
        <p:nvSpPr>
          <p:cNvPr id="1915" name="Google Shape;1915;p42"/>
          <p:cNvSpPr txBox="1"/>
          <p:nvPr>
            <p:ph idx="4294967295" type="ctrTitle"/>
          </p:nvPr>
        </p:nvSpPr>
        <p:spPr>
          <a:xfrm>
            <a:off x="2198913" y="1530850"/>
            <a:ext cx="4849800" cy="31428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t/>
            </a:r>
            <a:endParaRPr sz="3800">
              <a:solidFill>
                <a:srgbClr val="002060"/>
              </a:solidFill>
            </a:endParaRPr>
          </a:p>
          <a:p>
            <a:pPr indent="0" lvl="0" marL="0" marR="0" rtl="0" algn="ctr">
              <a:lnSpc>
                <a:spcPct val="90000"/>
              </a:lnSpc>
              <a:spcBef>
                <a:spcPts val="0"/>
              </a:spcBef>
              <a:spcAft>
                <a:spcPts val="0"/>
              </a:spcAft>
              <a:buClr>
                <a:schemeClr val="accent1"/>
              </a:buClr>
              <a:buSzPts val="3400"/>
              <a:buFont typeface="Arial"/>
              <a:buNone/>
            </a:pPr>
            <a:r>
              <a:rPr lang="en-US" sz="3800">
                <a:solidFill>
                  <a:srgbClr val="002060"/>
                </a:solidFill>
              </a:rPr>
              <a:t>De quelles caractéristiques, traits et compétences as-tu besoin pour être entrepreneur?</a:t>
            </a:r>
            <a:endParaRPr b="1" i="0" sz="3800" u="none" cap="none" strike="noStrike">
              <a:solidFill>
                <a:srgbClr val="002060"/>
              </a:solidFill>
              <a:latin typeface="Arial"/>
              <a:ea typeface="Arial"/>
              <a:cs typeface="Arial"/>
              <a:sym typeface="Arial"/>
            </a:endParaRPr>
          </a:p>
        </p:txBody>
      </p:sp>
      <p:sp>
        <p:nvSpPr>
          <p:cNvPr id="1916" name="Google Shape;1916;p42"/>
          <p:cNvSpPr/>
          <p:nvPr/>
        </p:nvSpPr>
        <p:spPr>
          <a:xfrm>
            <a:off x="8156018" y="1307244"/>
            <a:ext cx="663141" cy="557670"/>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917" name="Google Shape;1917;p42"/>
          <p:cNvSpPr/>
          <p:nvPr/>
        </p:nvSpPr>
        <p:spPr>
          <a:xfrm rot="1396210">
            <a:off x="7350094" y="1704146"/>
            <a:ext cx="718762" cy="569665"/>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918" name="Google Shape;1918;p42"/>
          <p:cNvSpPr/>
          <p:nvPr/>
        </p:nvSpPr>
        <p:spPr>
          <a:xfrm>
            <a:off x="7519482" y="1169826"/>
            <a:ext cx="427595" cy="415513"/>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919" name="Google Shape;1919;p42"/>
          <p:cNvSpPr/>
          <p:nvPr/>
        </p:nvSpPr>
        <p:spPr>
          <a:xfrm rot="2487139">
            <a:off x="8612930" y="2033302"/>
            <a:ext cx="304226" cy="295630"/>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1920" name="Google Shape;1920;p4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921" name="Google Shape;1921;p42"/>
          <p:cNvSpPr/>
          <p:nvPr/>
        </p:nvSpPr>
        <p:spPr>
          <a:xfrm>
            <a:off x="579117" y="1169826"/>
            <a:ext cx="654085" cy="556170"/>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E61D08"/>
          </a:solidFill>
          <a:ln cap="flat" cmpd="sng" w="9525">
            <a:solidFill>
              <a:srgbClr val="E61D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22" name="Google Shape;1922;p42"/>
          <p:cNvSpPr/>
          <p:nvPr/>
        </p:nvSpPr>
        <p:spPr>
          <a:xfrm>
            <a:off x="1214455" y="1598436"/>
            <a:ext cx="654050" cy="855902"/>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0070C0"/>
          </a:solidFill>
          <a:ln cap="flat" cmpd="sng" w="9525">
            <a:solidFill>
              <a:srgbClr val="E61D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42"/>
          <p:cNvSpPr/>
          <p:nvPr/>
        </p:nvSpPr>
        <p:spPr>
          <a:xfrm>
            <a:off x="549269" y="1863134"/>
            <a:ext cx="461903" cy="602108"/>
          </a:xfrm>
          <a:custGeom>
            <a:rect b="b" l="l" r="r" t="t"/>
            <a:pathLst>
              <a:path extrusionOk="0" h="20707" w="15233">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0070C0"/>
          </a:solidFill>
          <a:ln cap="flat" cmpd="sng" w="9525">
            <a:solidFill>
              <a:srgbClr val="E61D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42"/>
          <p:cNvSpPr/>
          <p:nvPr/>
        </p:nvSpPr>
        <p:spPr>
          <a:xfrm>
            <a:off x="529966" y="3806613"/>
            <a:ext cx="684508" cy="556192"/>
          </a:xfrm>
          <a:custGeom>
            <a:rect b="b" l="l" r="r" t="t"/>
            <a:pathLst>
              <a:path extrusionOk="0" h="18420" w="17715">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42"/>
          <p:cNvSpPr/>
          <p:nvPr/>
        </p:nvSpPr>
        <p:spPr>
          <a:xfrm>
            <a:off x="1432991" y="3558053"/>
            <a:ext cx="654061" cy="556172"/>
          </a:xfrm>
          <a:custGeom>
            <a:rect b="b" l="l" r="r" t="t"/>
            <a:pathLst>
              <a:path extrusionOk="0" h="15136" w="19126">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42"/>
          <p:cNvSpPr/>
          <p:nvPr/>
        </p:nvSpPr>
        <p:spPr>
          <a:xfrm>
            <a:off x="1357570" y="4281250"/>
            <a:ext cx="747837" cy="556212"/>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42"/>
          <p:cNvSpPr/>
          <p:nvPr/>
        </p:nvSpPr>
        <p:spPr>
          <a:xfrm flipH="1" rot="-5400000">
            <a:off x="7110111" y="3923922"/>
            <a:ext cx="583948" cy="519726"/>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42"/>
          <p:cNvSpPr/>
          <p:nvPr/>
        </p:nvSpPr>
        <p:spPr>
          <a:xfrm>
            <a:off x="7709480" y="3654270"/>
            <a:ext cx="519707" cy="556201"/>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42"/>
          <p:cNvSpPr/>
          <p:nvPr/>
        </p:nvSpPr>
        <p:spPr>
          <a:xfrm>
            <a:off x="7844897" y="4362803"/>
            <a:ext cx="519726" cy="474622"/>
          </a:xfrm>
          <a:custGeom>
            <a:rect b="b" l="l" r="r" t="t"/>
            <a:pathLst>
              <a:path extrusionOk="0" h="15233" w="17228">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16"/>
          <p:cNvSpPr txBox="1"/>
          <p:nvPr>
            <p:ph type="ctrTitle"/>
          </p:nvPr>
        </p:nvSpPr>
        <p:spPr>
          <a:xfrm>
            <a:off x="376025" y="2611400"/>
            <a:ext cx="8229600" cy="1113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p>
            <a:pPr indent="0" lvl="0" marL="0" rtl="0" algn="ctr">
              <a:lnSpc>
                <a:spcPct val="90000"/>
              </a:lnSpc>
              <a:spcBef>
                <a:spcPts val="0"/>
              </a:spcBef>
              <a:spcAft>
                <a:spcPts val="0"/>
              </a:spcAft>
              <a:buSzPts val="6500"/>
              <a:buNone/>
            </a:pPr>
            <a:r>
              <a:rPr lang="en-US" sz="3700"/>
              <a:t>OCTE – Expérience avec le partenaire du secteur</a:t>
            </a:r>
            <a:br>
              <a:rPr lang="en-US" sz="6100"/>
            </a:br>
            <a:endParaRPr sz="6100"/>
          </a:p>
        </p:txBody>
      </p:sp>
      <p:sp>
        <p:nvSpPr>
          <p:cNvPr id="1595" name="Google Shape;1595;p16"/>
          <p:cNvSpPr txBox="1"/>
          <p:nvPr/>
        </p:nvSpPr>
        <p:spPr>
          <a:xfrm>
            <a:off x="478475" y="3571875"/>
            <a:ext cx="8229600" cy="1113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6500"/>
              <a:buFont typeface="Arial"/>
              <a:buNone/>
            </a:pPr>
            <a:r>
              <a:rPr b="1" lang="en-US" sz="5400">
                <a:solidFill>
                  <a:schemeClr val="lt1"/>
                </a:solidFill>
              </a:rPr>
              <a:t>Ton entrepreneur intérieur</a:t>
            </a:r>
            <a:endParaRPr sz="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3" name="Shape 1933"/>
        <p:cNvGrpSpPr/>
        <p:nvPr/>
      </p:nvGrpSpPr>
      <p:grpSpPr>
        <a:xfrm>
          <a:off x="0" y="0"/>
          <a:ext cx="0" cy="0"/>
          <a:chOff x="0" y="0"/>
          <a:chExt cx="0" cy="0"/>
        </a:xfrm>
      </p:grpSpPr>
      <p:sp>
        <p:nvSpPr>
          <p:cNvPr id="1934" name="Google Shape;1934;p43"/>
          <p:cNvSpPr txBox="1"/>
          <p:nvPr>
            <p:ph idx="4294967295" type="title"/>
          </p:nvPr>
        </p:nvSpPr>
        <p:spPr>
          <a:xfrm>
            <a:off x="182548" y="217525"/>
            <a:ext cx="6798000" cy="3942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3400"/>
              <a:buFont typeface="Arial"/>
              <a:buNone/>
            </a:pPr>
            <a:r>
              <a:rPr lang="en-US" sz="3200"/>
              <a:t>Les qualités d’un e</a:t>
            </a:r>
            <a:r>
              <a:rPr lang="en-US" sz="3200"/>
              <a:t>ntrepreneur</a:t>
            </a:r>
            <a:endParaRPr sz="3200"/>
          </a:p>
        </p:txBody>
      </p:sp>
      <p:pic>
        <p:nvPicPr>
          <p:cNvPr descr="Avez-vous ces 10 traits des entrepreneurs ? (Entreprendre motivation)&#10;&#10;Ceci est une vidéo de motivation pour les entrepreneurs. Vous découvrirez les 10 traits de l'entrepreneur (qui peut aussi être un intrapreneur). Que vous fassiez de l'entrepreneuriat ou de l'intrapreneuriat, vous reconnaissez-vous dans ces 10 traits ?&#10;&#10;Pour créer vous aussi ce genre de vidéo : https://bit.ly/36gtQJq&#10;&#10;↡↡↡ Voir aussi ↡↡↡ &#10;&#10;▶ Créer une entreprise sans argent : https://www.youtube.com/watch?v=3GoLe5KlIMg&#10;&#10;Et pour terminer : &#10;▶ Découvrez plus de 1000 astuces marketing ici : https://www.StrategeMarketing.com&#10;▶ Sur Facebook : https://www.facebook.com/strategemarketingcom&#10;▶ Pas encore abonné à cette chaine Youtube ? Abonnez-vous ici: https://goo.gl/7G9mVQ" id="1935" name="Google Shape;1935;p43" title="10 signes que vous êtes entrepreneur (motivation)">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5"/>
                                        </p:tgtEl>
                                        <p:attrNameLst>
                                          <p:attrName>style.visibility</p:attrName>
                                        </p:attrNameLst>
                                      </p:cBhvr>
                                      <p:to>
                                        <p:strVal val="visible"/>
                                      </p:to>
                                    </p:set>
                                    <p:animEffect filter="fade" transition="in">
                                      <p:cBhvr>
                                        <p:cTn dur="1000"/>
                                        <p:tgtEl>
                                          <p:spTgt spid="1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44"/>
          <p:cNvSpPr txBox="1"/>
          <p:nvPr>
            <p:ph type="title"/>
          </p:nvPr>
        </p:nvSpPr>
        <p:spPr>
          <a:xfrm>
            <a:off x="702900" y="760925"/>
            <a:ext cx="62730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Caractéristiques et compétences </a:t>
            </a:r>
            <a:r>
              <a:rPr lang="en-US" sz="3200"/>
              <a:t>entrepreneurial</a:t>
            </a:r>
            <a:r>
              <a:rPr lang="en-US" sz="4000"/>
              <a:t> </a:t>
            </a:r>
            <a:endParaRPr/>
          </a:p>
        </p:txBody>
      </p:sp>
      <p:sp>
        <p:nvSpPr>
          <p:cNvPr id="1941" name="Google Shape;1941;p44"/>
          <p:cNvSpPr txBox="1"/>
          <p:nvPr>
            <p:ph idx="1" type="body"/>
          </p:nvPr>
        </p:nvSpPr>
        <p:spPr>
          <a:xfrm>
            <a:off x="259555" y="1232225"/>
            <a:ext cx="39798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Caractéristiques</a:t>
            </a:r>
            <a:endParaRPr/>
          </a:p>
          <a:p>
            <a:pPr indent="-355600" lvl="0" marL="457200" rtl="0" algn="l">
              <a:lnSpc>
                <a:spcPct val="115000"/>
              </a:lnSpc>
              <a:spcBef>
                <a:spcPts val="0"/>
              </a:spcBef>
              <a:spcAft>
                <a:spcPts val="0"/>
              </a:spcAft>
              <a:buSzPts val="2000"/>
              <a:buChar char="⊹"/>
            </a:pPr>
            <a:r>
              <a:rPr lang="en-US" sz="1800"/>
              <a:t>Aime prendre des risques</a:t>
            </a:r>
            <a:endParaRPr/>
          </a:p>
          <a:p>
            <a:pPr indent="-355600" lvl="0" marL="457200" rtl="0" algn="l">
              <a:lnSpc>
                <a:spcPct val="115000"/>
              </a:lnSpc>
              <a:spcBef>
                <a:spcPts val="0"/>
              </a:spcBef>
              <a:spcAft>
                <a:spcPts val="0"/>
              </a:spcAft>
              <a:buSzPts val="2000"/>
              <a:buChar char="⊹"/>
            </a:pPr>
            <a:r>
              <a:rPr lang="en-US" sz="1800"/>
              <a:t>Observateur</a:t>
            </a:r>
            <a:endParaRPr/>
          </a:p>
          <a:p>
            <a:pPr indent="-355600" lvl="0" marL="457200" rtl="0" algn="l">
              <a:lnSpc>
                <a:spcPct val="115000"/>
              </a:lnSpc>
              <a:spcBef>
                <a:spcPts val="0"/>
              </a:spcBef>
              <a:spcAft>
                <a:spcPts val="0"/>
              </a:spcAft>
              <a:buSzPts val="2000"/>
              <a:buChar char="⊹"/>
            </a:pPr>
            <a:r>
              <a:rPr lang="en-US" sz="1800"/>
              <a:t>Curieux</a:t>
            </a:r>
            <a:endParaRPr/>
          </a:p>
          <a:p>
            <a:pPr indent="-355600" lvl="0" marL="457200" rtl="0" algn="l">
              <a:lnSpc>
                <a:spcPct val="115000"/>
              </a:lnSpc>
              <a:spcBef>
                <a:spcPts val="0"/>
              </a:spcBef>
              <a:spcAft>
                <a:spcPts val="0"/>
              </a:spcAft>
              <a:buSzPts val="2000"/>
              <a:buChar char="⊹"/>
            </a:pPr>
            <a:r>
              <a:rPr lang="en-US" sz="1800"/>
              <a:t>Imaginatif et créatif</a:t>
            </a:r>
            <a:endParaRPr/>
          </a:p>
          <a:p>
            <a:pPr indent="-355600" lvl="0" marL="457200" rtl="0" algn="l">
              <a:lnSpc>
                <a:spcPct val="115000"/>
              </a:lnSpc>
              <a:spcBef>
                <a:spcPts val="0"/>
              </a:spcBef>
              <a:spcAft>
                <a:spcPts val="0"/>
              </a:spcAft>
              <a:buSzPts val="2000"/>
              <a:buChar char="⊹"/>
            </a:pPr>
            <a:r>
              <a:rPr lang="en-US" sz="1800"/>
              <a:t>Persévérent</a:t>
            </a:r>
            <a:endParaRPr sz="1800"/>
          </a:p>
          <a:p>
            <a:pPr indent="-355600" lvl="0" marL="457200" rtl="0" algn="l">
              <a:lnSpc>
                <a:spcPct val="115000"/>
              </a:lnSpc>
              <a:spcBef>
                <a:spcPts val="0"/>
              </a:spcBef>
              <a:spcAft>
                <a:spcPts val="0"/>
              </a:spcAft>
              <a:buSzPts val="2000"/>
              <a:buChar char="⊹"/>
            </a:pPr>
            <a:r>
              <a:rPr lang="en-US" sz="1800"/>
              <a:t>Se donne des objectifs</a:t>
            </a:r>
            <a:endParaRPr/>
          </a:p>
          <a:p>
            <a:pPr indent="-355600" lvl="0" marL="457200" rtl="0" algn="l">
              <a:lnSpc>
                <a:spcPct val="115000"/>
              </a:lnSpc>
              <a:spcBef>
                <a:spcPts val="0"/>
              </a:spcBef>
              <a:spcAft>
                <a:spcPts val="0"/>
              </a:spcAft>
              <a:buSzPts val="2000"/>
              <a:buChar char="⊹"/>
            </a:pPr>
            <a:r>
              <a:rPr lang="en-US" sz="1800"/>
              <a:t>Travaillant</a:t>
            </a:r>
            <a:endParaRPr/>
          </a:p>
          <a:p>
            <a:pPr indent="-355600" lvl="0" marL="457200" rtl="0" algn="l">
              <a:lnSpc>
                <a:spcPct val="115000"/>
              </a:lnSpc>
              <a:spcBef>
                <a:spcPts val="0"/>
              </a:spcBef>
              <a:spcAft>
                <a:spcPts val="0"/>
              </a:spcAft>
              <a:buSzPts val="2000"/>
              <a:buChar char="⊹"/>
            </a:pPr>
            <a:r>
              <a:rPr lang="en-US" sz="1800"/>
              <a:t>Confiant</a:t>
            </a:r>
            <a:endParaRPr/>
          </a:p>
          <a:p>
            <a:pPr indent="-355600" lvl="0" marL="457200" rtl="0" algn="l">
              <a:lnSpc>
                <a:spcPct val="115000"/>
              </a:lnSpc>
              <a:spcBef>
                <a:spcPts val="0"/>
              </a:spcBef>
              <a:spcAft>
                <a:spcPts val="0"/>
              </a:spcAft>
              <a:buSzPts val="2000"/>
              <a:buChar char="⊹"/>
            </a:pPr>
            <a:r>
              <a:rPr lang="en-US" sz="1800"/>
              <a:t>Flexible</a:t>
            </a:r>
            <a:endParaRPr/>
          </a:p>
          <a:p>
            <a:pPr indent="-355600" lvl="0" marL="457200" rtl="0" algn="l">
              <a:lnSpc>
                <a:spcPct val="115000"/>
              </a:lnSpc>
              <a:spcBef>
                <a:spcPts val="0"/>
              </a:spcBef>
              <a:spcAft>
                <a:spcPts val="0"/>
              </a:spcAft>
              <a:buSzPts val="2000"/>
              <a:buChar char="⊹"/>
            </a:pPr>
            <a:r>
              <a:rPr lang="en-US" sz="1800"/>
              <a:t>Indépendant</a:t>
            </a:r>
            <a:endParaRPr/>
          </a:p>
          <a:p>
            <a:pPr indent="-228600" lvl="0" marL="457200" rtl="0" algn="l">
              <a:lnSpc>
                <a:spcPct val="115000"/>
              </a:lnSpc>
              <a:spcBef>
                <a:spcPts val="0"/>
              </a:spcBef>
              <a:spcAft>
                <a:spcPts val="0"/>
              </a:spcAft>
              <a:buSzPts val="2000"/>
              <a:buFont typeface="Arial"/>
              <a:buNone/>
            </a:pPr>
            <a:r>
              <a:t/>
            </a:r>
            <a:endParaRPr b="1"/>
          </a:p>
        </p:txBody>
      </p:sp>
      <p:sp>
        <p:nvSpPr>
          <p:cNvPr id="1942" name="Google Shape;1942;p44"/>
          <p:cNvSpPr txBox="1"/>
          <p:nvPr>
            <p:ph idx="2" type="body"/>
          </p:nvPr>
        </p:nvSpPr>
        <p:spPr>
          <a:xfrm>
            <a:off x="3110350" y="1356475"/>
            <a:ext cx="3865500" cy="34605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Compétences</a:t>
            </a:r>
            <a:endParaRPr/>
          </a:p>
          <a:p>
            <a:pPr indent="-355600" lvl="0" marL="457200" rtl="0" algn="l">
              <a:lnSpc>
                <a:spcPct val="115000"/>
              </a:lnSpc>
              <a:spcBef>
                <a:spcPts val="0"/>
              </a:spcBef>
              <a:spcAft>
                <a:spcPts val="0"/>
              </a:spcAft>
              <a:buSzPts val="2000"/>
              <a:buChar char="⊹"/>
            </a:pPr>
            <a:r>
              <a:rPr lang="en-US" sz="1800"/>
              <a:t>Relationnelle</a:t>
            </a:r>
            <a:endParaRPr/>
          </a:p>
          <a:p>
            <a:pPr indent="-355600" lvl="0" marL="457200" rtl="0" algn="l">
              <a:lnSpc>
                <a:spcPct val="115000"/>
              </a:lnSpc>
              <a:spcBef>
                <a:spcPts val="0"/>
              </a:spcBef>
              <a:spcAft>
                <a:spcPts val="0"/>
              </a:spcAft>
              <a:buSzPts val="2000"/>
              <a:buChar char="⊹"/>
            </a:pPr>
            <a:r>
              <a:rPr lang="en-US" sz="1800"/>
              <a:t>Service à la clientèle</a:t>
            </a:r>
            <a:endParaRPr/>
          </a:p>
          <a:p>
            <a:pPr indent="-355600" lvl="0" marL="457200" rtl="0" algn="l">
              <a:lnSpc>
                <a:spcPct val="115000"/>
              </a:lnSpc>
              <a:spcBef>
                <a:spcPts val="0"/>
              </a:spcBef>
              <a:spcAft>
                <a:spcPts val="0"/>
              </a:spcAft>
              <a:buSzPts val="2000"/>
              <a:buChar char="⊹"/>
            </a:pPr>
            <a:r>
              <a:rPr lang="en-US" sz="1800"/>
              <a:t>Communication</a:t>
            </a:r>
            <a:endParaRPr/>
          </a:p>
          <a:p>
            <a:pPr indent="-355600" lvl="0" marL="457200" rtl="0" algn="l">
              <a:lnSpc>
                <a:spcPct val="115000"/>
              </a:lnSpc>
              <a:spcBef>
                <a:spcPts val="0"/>
              </a:spcBef>
              <a:spcAft>
                <a:spcPts val="0"/>
              </a:spcAft>
              <a:buSzPts val="2000"/>
              <a:buChar char="⊹"/>
            </a:pPr>
            <a:r>
              <a:rPr lang="en-US" sz="1800"/>
              <a:t>Écoute active</a:t>
            </a:r>
            <a:endParaRPr/>
          </a:p>
          <a:p>
            <a:pPr indent="-355600" lvl="0" marL="457200" rtl="0" algn="l">
              <a:lnSpc>
                <a:spcPct val="115000"/>
              </a:lnSpc>
              <a:spcBef>
                <a:spcPts val="0"/>
              </a:spcBef>
              <a:spcAft>
                <a:spcPts val="0"/>
              </a:spcAft>
              <a:buSzPts val="2000"/>
              <a:buChar char="⊹"/>
            </a:pPr>
            <a:r>
              <a:rPr lang="en-US" sz="1800"/>
              <a:t>Empathie</a:t>
            </a:r>
            <a:endParaRPr sz="1800"/>
          </a:p>
          <a:p>
            <a:pPr indent="-355600" lvl="0" marL="457200" rtl="0" algn="l">
              <a:lnSpc>
                <a:spcPct val="115000"/>
              </a:lnSpc>
              <a:spcBef>
                <a:spcPts val="0"/>
              </a:spcBef>
              <a:spcAft>
                <a:spcPts val="0"/>
              </a:spcAft>
              <a:buSzPts val="2000"/>
              <a:buChar char="⊹"/>
            </a:pPr>
            <a:r>
              <a:rPr lang="en-US" sz="1800"/>
              <a:t>Leadership</a:t>
            </a:r>
            <a:endParaRPr sz="1800"/>
          </a:p>
          <a:p>
            <a:pPr indent="-355600" lvl="0" marL="457200" rtl="0" algn="l">
              <a:lnSpc>
                <a:spcPct val="115000"/>
              </a:lnSpc>
              <a:spcBef>
                <a:spcPts val="0"/>
              </a:spcBef>
              <a:spcAft>
                <a:spcPts val="0"/>
              </a:spcAft>
              <a:buSzPts val="2000"/>
              <a:buChar char="⊹"/>
            </a:pPr>
            <a:r>
              <a:rPr lang="en-US" sz="1800"/>
              <a:t>Recherche</a:t>
            </a:r>
            <a:endParaRPr sz="1800"/>
          </a:p>
          <a:p>
            <a:pPr indent="-355600" lvl="0" marL="457200" rtl="0" algn="l">
              <a:lnSpc>
                <a:spcPct val="115000"/>
              </a:lnSpc>
              <a:spcBef>
                <a:spcPts val="0"/>
              </a:spcBef>
              <a:spcAft>
                <a:spcPts val="0"/>
              </a:spcAft>
              <a:buSzPts val="2000"/>
              <a:buChar char="⊹"/>
            </a:pPr>
            <a:r>
              <a:rPr lang="en-US" sz="1800"/>
              <a:t>Affaires – comptabilité, marketing, production, ressources humaine</a:t>
            </a:r>
            <a:endParaRPr sz="1800"/>
          </a:p>
          <a:p>
            <a:pPr indent="-228600" lvl="0" marL="457200" rtl="0" algn="l">
              <a:lnSpc>
                <a:spcPct val="115000"/>
              </a:lnSpc>
              <a:spcBef>
                <a:spcPts val="0"/>
              </a:spcBef>
              <a:spcAft>
                <a:spcPts val="0"/>
              </a:spcAft>
              <a:buSzPts val="2000"/>
              <a:buNone/>
            </a:pPr>
            <a:r>
              <a:t/>
            </a:r>
            <a:endParaRPr/>
          </a:p>
        </p:txBody>
      </p:sp>
      <p:sp>
        <p:nvSpPr>
          <p:cNvPr id="1943" name="Google Shape;1943;p4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4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Mes traits entrepreneurial</a:t>
            </a:r>
            <a:endParaRPr/>
          </a:p>
        </p:txBody>
      </p:sp>
      <p:sp>
        <p:nvSpPr>
          <p:cNvPr id="1949" name="Google Shape;1949;p45"/>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Les prochaines diapositives décrivent chaque caractéristique </a:t>
            </a:r>
            <a:r>
              <a:rPr lang="en-US"/>
              <a:t>entrepreneurial</a:t>
            </a:r>
            <a:r>
              <a:rPr lang="en-US"/>
              <a:t>. </a:t>
            </a:r>
            <a:endParaRPr/>
          </a:p>
          <a:p>
            <a:pPr indent="0" lvl="0" marL="76200" rtl="0" algn="l">
              <a:lnSpc>
                <a:spcPct val="115000"/>
              </a:lnSpc>
              <a:spcBef>
                <a:spcPts val="0"/>
              </a:spcBef>
              <a:spcAft>
                <a:spcPts val="0"/>
              </a:spcAft>
              <a:buSzPts val="2400"/>
              <a:buNone/>
            </a:pPr>
            <a:r>
              <a:t/>
            </a:r>
            <a:endParaRPr/>
          </a:p>
          <a:p>
            <a:pPr indent="0" lvl="0" marL="76200" rtl="0" algn="l">
              <a:lnSpc>
                <a:spcPct val="115000"/>
              </a:lnSpc>
              <a:spcBef>
                <a:spcPts val="0"/>
              </a:spcBef>
              <a:spcAft>
                <a:spcPts val="0"/>
              </a:spcAft>
              <a:buSzPts val="2400"/>
              <a:buNone/>
            </a:pPr>
            <a:r>
              <a:rPr lang="en-US"/>
              <a:t>Dans ton document EPS, décris brièvement un moment où tu as démontré ces traits en voyant la </a:t>
            </a:r>
            <a:r>
              <a:rPr lang="en-US"/>
              <a:t>définition</a:t>
            </a:r>
            <a:r>
              <a:rPr lang="en-US"/>
              <a:t> de chacun. </a:t>
            </a:r>
            <a:endParaRPr/>
          </a:p>
        </p:txBody>
      </p:sp>
      <p:sp>
        <p:nvSpPr>
          <p:cNvPr id="1950" name="Google Shape;1950;p4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4" name="Shape 1954"/>
        <p:cNvGrpSpPr/>
        <p:nvPr/>
      </p:nvGrpSpPr>
      <p:grpSpPr>
        <a:xfrm>
          <a:off x="0" y="0"/>
          <a:ext cx="0" cy="0"/>
          <a:chOff x="0" y="0"/>
          <a:chExt cx="0" cy="0"/>
        </a:xfrm>
      </p:grpSpPr>
      <p:sp>
        <p:nvSpPr>
          <p:cNvPr id="1955" name="Google Shape;1955;p46"/>
          <p:cNvSpPr txBox="1"/>
          <p:nvPr>
            <p:ph idx="1" type="body"/>
          </p:nvPr>
        </p:nvSpPr>
        <p:spPr>
          <a:xfrm>
            <a:off x="325708" y="1417150"/>
            <a:ext cx="21678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1956" name="Google Shape;1956;p46"/>
          <p:cNvSpPr txBox="1"/>
          <p:nvPr>
            <p:ph idx="2" type="body"/>
          </p:nvPr>
        </p:nvSpPr>
        <p:spPr>
          <a:xfrm>
            <a:off x="698690" y="1436530"/>
            <a:ext cx="21678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Indépendant</a:t>
            </a:r>
            <a:endParaRPr b="1"/>
          </a:p>
          <a:p>
            <a:pPr indent="0" lvl="0" marL="0" rtl="0" algn="l">
              <a:lnSpc>
                <a:spcPct val="115000"/>
              </a:lnSpc>
              <a:spcBef>
                <a:spcPts val="800"/>
              </a:spcBef>
              <a:spcAft>
                <a:spcPts val="0"/>
              </a:spcAft>
              <a:buSzPts val="1800"/>
              <a:buNone/>
            </a:pPr>
            <a:r>
              <a:rPr lang="en-US"/>
              <a:t>C’est le trait le plus commun d’un entrepreneur. Il n’aime pas qu’on lui dise quoi faire. Il préfère être le maître de leur vie, il aime prendre ses propres décisions.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1957" name="Google Shape;1957;p4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958" name="Google Shape;1958;p46"/>
          <p:cNvSpPr txBox="1"/>
          <p:nvPr/>
        </p:nvSpPr>
        <p:spPr>
          <a:xfrm>
            <a:off x="4109440" y="1417150"/>
            <a:ext cx="2167800" cy="3630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1800"/>
              <a:buFont typeface="Arial"/>
              <a:buNone/>
            </a:pPr>
            <a:r>
              <a:rPr b="1" i="0" lang="en-US" sz="1800" u="none" cap="none" strike="noStrike">
                <a:solidFill>
                  <a:schemeClr val="dk1"/>
                </a:solidFill>
                <a:latin typeface="Arial"/>
                <a:ea typeface="Arial"/>
                <a:cs typeface="Arial"/>
                <a:sym typeface="Arial"/>
              </a:rPr>
              <a:t>Flexible</a:t>
            </a:r>
            <a:endParaRPr/>
          </a:p>
          <a:p>
            <a:pPr indent="0" lvl="0" marL="0" marR="0" rtl="0" algn="l">
              <a:lnSpc>
                <a:spcPct val="115000"/>
              </a:lnSpc>
              <a:spcBef>
                <a:spcPts val="800"/>
              </a:spcBef>
              <a:spcAft>
                <a:spcPts val="0"/>
              </a:spcAft>
              <a:buClr>
                <a:schemeClr val="accent2"/>
              </a:buClr>
              <a:buSzPts val="1800"/>
              <a:buFont typeface="Arial"/>
              <a:buNone/>
            </a:pPr>
            <a:r>
              <a:rPr lang="en-US" sz="1800">
                <a:solidFill>
                  <a:schemeClr val="dk1"/>
                </a:solidFill>
              </a:rPr>
              <a:t>En affaire rien n’est certain. La seule chose qu’un propriétaire d’entreprise peut être certain, c’est que les choses vont changer, il doit s’adapter aux circonstances.</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80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9" name="Google Shape;1959;p46"/>
          <p:cNvSpPr txBox="1"/>
          <p:nvPr>
            <p:ph type="title"/>
          </p:nvPr>
        </p:nvSpPr>
        <p:spPr>
          <a:xfrm>
            <a:off x="702900" y="760925"/>
            <a:ext cx="64953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Description des caractéristiques entrepreneurial</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47"/>
          <p:cNvSpPr txBox="1"/>
          <p:nvPr>
            <p:ph idx="1" type="body"/>
          </p:nvPr>
        </p:nvSpPr>
        <p:spPr>
          <a:xfrm>
            <a:off x="569544" y="943500"/>
            <a:ext cx="19644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Preneur de risques</a:t>
            </a:r>
            <a:endParaRPr b="1"/>
          </a:p>
          <a:p>
            <a:pPr indent="0" lvl="0" marL="0" rtl="0" algn="l">
              <a:lnSpc>
                <a:spcPct val="115000"/>
              </a:lnSpc>
              <a:spcBef>
                <a:spcPts val="800"/>
              </a:spcBef>
              <a:spcAft>
                <a:spcPts val="0"/>
              </a:spcAft>
              <a:buSzPts val="1800"/>
              <a:buNone/>
            </a:pPr>
            <a:r>
              <a:rPr lang="en-US"/>
              <a:t>Les entreprises sont souvent dans l’incertitude. L’entrepreneur analysera les risques et prendra les bonnes décisions pour les gérer et les réduire.</a:t>
            </a:r>
            <a:endParaRPr/>
          </a:p>
        </p:txBody>
      </p:sp>
      <p:sp>
        <p:nvSpPr>
          <p:cNvPr id="1965" name="Google Shape;1965;p47"/>
          <p:cNvSpPr txBox="1"/>
          <p:nvPr>
            <p:ph idx="2" type="body"/>
          </p:nvPr>
        </p:nvSpPr>
        <p:spPr>
          <a:xfrm>
            <a:off x="2727250" y="948075"/>
            <a:ext cx="20670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Observateur</a:t>
            </a:r>
            <a:endParaRPr b="1"/>
          </a:p>
          <a:p>
            <a:pPr indent="0" lvl="0" marL="0" rtl="0" algn="l">
              <a:lnSpc>
                <a:spcPct val="115000"/>
              </a:lnSpc>
              <a:spcBef>
                <a:spcPts val="800"/>
              </a:spcBef>
              <a:spcAft>
                <a:spcPts val="0"/>
              </a:spcAft>
              <a:buSzPts val="1800"/>
              <a:buNone/>
            </a:pPr>
            <a:r>
              <a:rPr lang="en-US"/>
              <a:t>L’entrepreneur a un aperçu des problèmes et identifie les opportunités. Ils sont souvent sensibles et empathiques. </a:t>
            </a:r>
            <a:endParaRPr/>
          </a:p>
        </p:txBody>
      </p:sp>
      <p:sp>
        <p:nvSpPr>
          <p:cNvPr id="1966" name="Google Shape;1966;p47"/>
          <p:cNvSpPr txBox="1"/>
          <p:nvPr>
            <p:ph idx="3" type="body"/>
          </p:nvPr>
        </p:nvSpPr>
        <p:spPr>
          <a:xfrm>
            <a:off x="5195973" y="943500"/>
            <a:ext cx="19644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Curieux</a:t>
            </a:r>
            <a:endParaRPr b="1"/>
          </a:p>
          <a:p>
            <a:pPr indent="0" lvl="0" marL="0" rtl="0" algn="l">
              <a:lnSpc>
                <a:spcPct val="115000"/>
              </a:lnSpc>
              <a:spcBef>
                <a:spcPts val="800"/>
              </a:spcBef>
              <a:spcAft>
                <a:spcPts val="0"/>
              </a:spcAft>
              <a:buSzPts val="1800"/>
              <a:buNone/>
            </a:pPr>
            <a:r>
              <a:rPr lang="en-US"/>
              <a:t>L’entrepreneur aime savoir comment les choses fonctionnent. Il aime apprendre!</a:t>
            </a:r>
            <a:endParaRPr/>
          </a:p>
          <a:p>
            <a:pPr indent="0" lvl="0" marL="0" rtl="0" algn="l">
              <a:lnSpc>
                <a:spcPct val="115000"/>
              </a:lnSpc>
              <a:spcBef>
                <a:spcPts val="800"/>
              </a:spcBef>
              <a:spcAft>
                <a:spcPts val="0"/>
              </a:spcAft>
              <a:buSzPts val="1800"/>
              <a:buNone/>
            </a:pPr>
            <a:r>
              <a:t/>
            </a:r>
            <a:endParaRPr/>
          </a:p>
          <a:p>
            <a:pPr indent="0" lvl="0" marL="0" rtl="0" algn="l">
              <a:lnSpc>
                <a:spcPct val="115000"/>
              </a:lnSpc>
              <a:spcBef>
                <a:spcPts val="800"/>
              </a:spcBef>
              <a:spcAft>
                <a:spcPts val="800"/>
              </a:spcAft>
              <a:buSzPts val="1800"/>
              <a:buNone/>
            </a:pPr>
            <a:r>
              <a:t/>
            </a:r>
            <a:endParaRPr/>
          </a:p>
        </p:txBody>
      </p:sp>
      <p:sp>
        <p:nvSpPr>
          <p:cNvPr id="1967" name="Google Shape;1967;p4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p48"/>
          <p:cNvSpPr txBox="1"/>
          <p:nvPr>
            <p:ph idx="1" type="body"/>
          </p:nvPr>
        </p:nvSpPr>
        <p:spPr>
          <a:xfrm>
            <a:off x="325708" y="1417150"/>
            <a:ext cx="21678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1973" name="Google Shape;1973;p48"/>
          <p:cNvSpPr txBox="1"/>
          <p:nvPr>
            <p:ph idx="2" type="body"/>
          </p:nvPr>
        </p:nvSpPr>
        <p:spPr>
          <a:xfrm>
            <a:off x="2754128" y="1396945"/>
            <a:ext cx="21678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Persévérent</a:t>
            </a:r>
            <a:endParaRPr b="1"/>
          </a:p>
          <a:p>
            <a:pPr indent="0" lvl="0" marL="0" rtl="0" algn="l">
              <a:lnSpc>
                <a:spcPct val="115000"/>
              </a:lnSpc>
              <a:spcBef>
                <a:spcPts val="800"/>
              </a:spcBef>
              <a:spcAft>
                <a:spcPts val="0"/>
              </a:spcAft>
              <a:buSzPts val="1800"/>
              <a:buNone/>
            </a:pPr>
            <a:r>
              <a:rPr lang="en-US"/>
              <a:t>Une nouvelle entreprise connaît rarement du succès dès le début. Le chemin vers la réussite est souvent long. L’entrepreneur persiste, il s’accroche pour faire en sorte que ça fonctionne. </a:t>
            </a:r>
            <a:endParaRPr/>
          </a:p>
          <a:p>
            <a:pPr indent="0" lvl="0" marL="0" rtl="0" algn="l">
              <a:lnSpc>
                <a:spcPct val="115000"/>
              </a:lnSpc>
              <a:spcBef>
                <a:spcPts val="1600"/>
              </a:spcBef>
              <a:spcAft>
                <a:spcPts val="800"/>
              </a:spcAft>
              <a:buSzPts val="1800"/>
              <a:buNone/>
            </a:pPr>
            <a:r>
              <a:t/>
            </a:r>
            <a:endParaRPr/>
          </a:p>
        </p:txBody>
      </p:sp>
      <p:sp>
        <p:nvSpPr>
          <p:cNvPr id="1974" name="Google Shape;1974;p48"/>
          <p:cNvSpPr txBox="1"/>
          <p:nvPr>
            <p:ph idx="3" type="body"/>
          </p:nvPr>
        </p:nvSpPr>
        <p:spPr>
          <a:xfrm>
            <a:off x="5182548" y="1417150"/>
            <a:ext cx="19644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Se donne des objectifs </a:t>
            </a:r>
            <a:endParaRPr b="1"/>
          </a:p>
          <a:p>
            <a:pPr indent="0" lvl="0" marL="0" rtl="0" algn="l">
              <a:lnSpc>
                <a:spcPct val="115000"/>
              </a:lnSpc>
              <a:spcBef>
                <a:spcPts val="800"/>
              </a:spcBef>
              <a:spcAft>
                <a:spcPts val="0"/>
              </a:spcAft>
              <a:buSzPts val="1800"/>
              <a:buNone/>
            </a:pPr>
            <a:r>
              <a:rPr lang="en-US"/>
              <a:t>L’en</a:t>
            </a:r>
            <a:r>
              <a:rPr lang="en-US"/>
              <a:t>trepreneur se fixe des objectifs. Il est très motivant d’atteindre ceux-ci. Les objectifs deviennent souvent de nouvelles entreprises.  </a:t>
            </a:r>
            <a:endParaRPr/>
          </a:p>
          <a:p>
            <a:pPr indent="0" lvl="0" marL="0" rtl="0" algn="l">
              <a:lnSpc>
                <a:spcPct val="115000"/>
              </a:lnSpc>
              <a:spcBef>
                <a:spcPts val="800"/>
              </a:spcBef>
              <a:spcAft>
                <a:spcPts val="800"/>
              </a:spcAft>
              <a:buSzPts val="1800"/>
              <a:buNone/>
            </a:pPr>
            <a:r>
              <a:t/>
            </a:r>
            <a:endParaRPr/>
          </a:p>
        </p:txBody>
      </p:sp>
      <p:sp>
        <p:nvSpPr>
          <p:cNvPr id="1975" name="Google Shape;1975;p4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976" name="Google Shape;1976;p48"/>
          <p:cNvSpPr txBox="1"/>
          <p:nvPr/>
        </p:nvSpPr>
        <p:spPr>
          <a:xfrm>
            <a:off x="325708" y="1396945"/>
            <a:ext cx="2167800" cy="3630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1800"/>
              <a:buFont typeface="Arial"/>
              <a:buNone/>
            </a:pPr>
            <a:r>
              <a:rPr b="1" i="0" lang="en-US" sz="1800" u="none" cap="none" strike="noStrike">
                <a:solidFill>
                  <a:schemeClr val="dk1"/>
                </a:solidFill>
                <a:latin typeface="Arial"/>
                <a:ea typeface="Arial"/>
                <a:cs typeface="Arial"/>
                <a:sym typeface="Arial"/>
              </a:rPr>
              <a:t>Imaginat</a:t>
            </a:r>
            <a:r>
              <a:rPr b="1" lang="en-US" sz="1800">
                <a:solidFill>
                  <a:schemeClr val="dk1"/>
                </a:solidFill>
              </a:rPr>
              <a:t>if et créatif</a:t>
            </a:r>
            <a:endParaRPr/>
          </a:p>
          <a:p>
            <a:pPr indent="0" lvl="0" marL="0" marR="0" rtl="0" algn="l">
              <a:lnSpc>
                <a:spcPct val="115000"/>
              </a:lnSpc>
              <a:spcBef>
                <a:spcPts val="800"/>
              </a:spcBef>
              <a:spcAft>
                <a:spcPts val="0"/>
              </a:spcAft>
              <a:buClr>
                <a:schemeClr val="accent2"/>
              </a:buClr>
              <a:buSzPts val="1800"/>
              <a:buFont typeface="Arial"/>
              <a:buNone/>
            </a:pPr>
            <a:r>
              <a:rPr lang="en-US" sz="1800">
                <a:solidFill>
                  <a:schemeClr val="dk1"/>
                </a:solidFill>
              </a:rPr>
              <a:t>L’e</a:t>
            </a:r>
            <a:r>
              <a:rPr b="0" i="0" lang="en-US" sz="1800" u="none" cap="none" strike="noStrike">
                <a:solidFill>
                  <a:schemeClr val="dk1"/>
                </a:solidFill>
                <a:latin typeface="Arial"/>
                <a:ea typeface="Arial"/>
                <a:cs typeface="Arial"/>
                <a:sym typeface="Arial"/>
              </a:rPr>
              <a:t>ntrepreneur </a:t>
            </a:r>
            <a:r>
              <a:rPr lang="en-US" sz="1800">
                <a:solidFill>
                  <a:schemeClr val="dk1"/>
                </a:solidFill>
              </a:rPr>
              <a:t>est créatif</a:t>
            </a:r>
            <a:r>
              <a:rPr b="0" i="0" lang="en-US" sz="1800" u="none" cap="none" strike="noStrike">
                <a:solidFill>
                  <a:schemeClr val="dk1"/>
                </a:solidFill>
                <a:latin typeface="Arial"/>
                <a:ea typeface="Arial"/>
                <a:cs typeface="Arial"/>
                <a:sym typeface="Arial"/>
              </a:rPr>
              <a:t>. Il </a:t>
            </a:r>
            <a:r>
              <a:rPr lang="en-US" sz="1800">
                <a:solidFill>
                  <a:schemeClr val="dk1"/>
                </a:solidFill>
              </a:rPr>
              <a:t>imagine des solutions aux problèmes. L’entrepreneur a une vision et pense différemment des autres.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80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49"/>
          <p:cNvSpPr txBox="1"/>
          <p:nvPr>
            <p:ph idx="1" type="body"/>
          </p:nvPr>
        </p:nvSpPr>
        <p:spPr>
          <a:xfrm>
            <a:off x="325708" y="1417150"/>
            <a:ext cx="21678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1982" name="Google Shape;1982;p49"/>
          <p:cNvSpPr txBox="1"/>
          <p:nvPr>
            <p:ph idx="2" type="body"/>
          </p:nvPr>
        </p:nvSpPr>
        <p:spPr>
          <a:xfrm>
            <a:off x="4222709" y="1396945"/>
            <a:ext cx="21678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Confiant</a:t>
            </a:r>
            <a:endParaRPr b="1"/>
          </a:p>
          <a:p>
            <a:pPr indent="0" lvl="0" marL="0" rtl="0" algn="l">
              <a:lnSpc>
                <a:spcPct val="115000"/>
              </a:lnSpc>
              <a:spcBef>
                <a:spcPts val="800"/>
              </a:spcBef>
              <a:spcAft>
                <a:spcPts val="0"/>
              </a:spcAft>
              <a:buSzPts val="1800"/>
              <a:buNone/>
            </a:pPr>
            <a:r>
              <a:rPr lang="en-US"/>
              <a:t>L’e</a:t>
            </a:r>
            <a:r>
              <a:rPr lang="en-US"/>
              <a:t>ntrepreneur croit en lui-même. Lorsqu’il prend des risques et qu’il travaille de longue heures, il doit être certain que ses efforts le mèneront loin.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1983" name="Google Shape;1983;p4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984" name="Google Shape;1984;p49"/>
          <p:cNvSpPr txBox="1"/>
          <p:nvPr/>
        </p:nvSpPr>
        <p:spPr>
          <a:xfrm>
            <a:off x="901894" y="1396945"/>
            <a:ext cx="2167800" cy="3630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1800"/>
              <a:buFont typeface="Arial"/>
              <a:buNone/>
            </a:pPr>
            <a:r>
              <a:rPr b="1" lang="en-US" sz="1800">
                <a:solidFill>
                  <a:schemeClr val="dk1"/>
                </a:solidFill>
              </a:rPr>
              <a:t>Travaillant</a:t>
            </a:r>
            <a:endParaRPr/>
          </a:p>
          <a:p>
            <a:pPr indent="0" lvl="0" marL="0" marR="0" rtl="0" algn="l">
              <a:lnSpc>
                <a:spcPct val="115000"/>
              </a:lnSpc>
              <a:spcBef>
                <a:spcPts val="800"/>
              </a:spcBef>
              <a:spcAft>
                <a:spcPts val="0"/>
              </a:spcAft>
              <a:buClr>
                <a:schemeClr val="accent2"/>
              </a:buClr>
              <a:buSzPts val="1800"/>
              <a:buFont typeface="Arial"/>
              <a:buNone/>
            </a:pPr>
            <a:r>
              <a:rPr lang="en-US" sz="1800">
                <a:solidFill>
                  <a:schemeClr val="dk1"/>
                </a:solidFill>
              </a:rPr>
              <a:t>Pour réussir, les propriétaires d’entreprise ont besoin de beaucoup d’énergie. Ils travaillent de longue heures pour accomplir leurs objectifs.</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80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50"/>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t>Réflexion</a:t>
            </a:r>
            <a:endParaRPr/>
          </a:p>
        </p:txBody>
      </p:sp>
      <p:sp>
        <p:nvSpPr>
          <p:cNvPr id="1990" name="Google Shape;1990;p50"/>
          <p:cNvSpPr txBox="1"/>
          <p:nvPr>
            <p:ph idx="1" type="body"/>
          </p:nvPr>
        </p:nvSpPr>
        <p:spPr>
          <a:xfrm>
            <a:off x="419100" y="1430150"/>
            <a:ext cx="29283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sz="1800"/>
              <a:t>Identifie ton trait </a:t>
            </a:r>
            <a:r>
              <a:rPr lang="en-US" sz="1800"/>
              <a:t>entrepreneurial</a:t>
            </a:r>
            <a:r>
              <a:rPr lang="en-US" sz="1800"/>
              <a:t> le plus fort. </a:t>
            </a:r>
            <a:r>
              <a:rPr lang="en-US" sz="1800"/>
              <a:t>Explique</a:t>
            </a:r>
            <a:r>
              <a:rPr lang="en-US" sz="1800"/>
              <a:t> une stratégie pour le développer.</a:t>
            </a:r>
            <a:endParaRPr sz="1800"/>
          </a:p>
          <a:p>
            <a:pPr indent="0" lvl="0" marL="101600" rtl="0" algn="l">
              <a:lnSpc>
                <a:spcPct val="115000"/>
              </a:lnSpc>
              <a:spcBef>
                <a:spcPts val="0"/>
              </a:spcBef>
              <a:spcAft>
                <a:spcPts val="0"/>
              </a:spcAft>
              <a:buSzPts val="2000"/>
              <a:buNone/>
            </a:pPr>
            <a:r>
              <a:t/>
            </a:r>
            <a:endParaRPr sz="1800">
              <a:solidFill>
                <a:srgbClr val="000000"/>
              </a:solidFill>
              <a:latin typeface="Arial"/>
              <a:ea typeface="Arial"/>
              <a:cs typeface="Arial"/>
              <a:sym typeface="Arial"/>
            </a:endParaRPr>
          </a:p>
        </p:txBody>
      </p:sp>
      <p:sp>
        <p:nvSpPr>
          <p:cNvPr id="1991" name="Google Shape;1991;p50"/>
          <p:cNvSpPr txBox="1"/>
          <p:nvPr>
            <p:ph idx="2" type="body"/>
          </p:nvPr>
        </p:nvSpPr>
        <p:spPr>
          <a:xfrm>
            <a:off x="3611105" y="1430150"/>
            <a:ext cx="26445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sz="1800"/>
              <a:t>Identifie ton trait entrepreneurial le plus faible. Explique comment tu pourrais l’améliorer.</a:t>
            </a:r>
            <a:endParaRPr/>
          </a:p>
        </p:txBody>
      </p:sp>
      <p:sp>
        <p:nvSpPr>
          <p:cNvPr id="1992" name="Google Shape;1992;p5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993" name="Google Shape;1993;p50"/>
          <p:cNvSpPr/>
          <p:nvPr/>
        </p:nvSpPr>
        <p:spPr>
          <a:xfrm>
            <a:off x="1143000" y="3404130"/>
            <a:ext cx="1003308" cy="825001"/>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sp>
        <p:nvSpPr>
          <p:cNvPr id="1994" name="Google Shape;1994;p50"/>
          <p:cNvSpPr/>
          <p:nvPr/>
        </p:nvSpPr>
        <p:spPr>
          <a:xfrm>
            <a:off x="4572000" y="3314973"/>
            <a:ext cx="722697" cy="801134"/>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8" name="Shape 1998"/>
        <p:cNvGrpSpPr/>
        <p:nvPr/>
      </p:nvGrpSpPr>
      <p:grpSpPr>
        <a:xfrm>
          <a:off x="0" y="0"/>
          <a:ext cx="0" cy="0"/>
          <a:chOff x="0" y="0"/>
          <a:chExt cx="0" cy="0"/>
        </a:xfrm>
      </p:grpSpPr>
      <p:sp>
        <p:nvSpPr>
          <p:cNvPr id="1999" name="Google Shape;1999;p51"/>
          <p:cNvSpPr txBox="1"/>
          <p:nvPr/>
        </p:nvSpPr>
        <p:spPr>
          <a:xfrm>
            <a:off x="1609725" y="1471219"/>
            <a:ext cx="55818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dk1"/>
                </a:solidFill>
              </a:rPr>
              <a:t>Pense comme un entrepreneur</a:t>
            </a:r>
            <a:r>
              <a:rPr b="1" i="0" lang="en-US" sz="4400" u="none" cap="none" strike="noStrike">
                <a:solidFill>
                  <a:schemeClr val="dk1"/>
                </a:solidFill>
                <a:latin typeface="Arial"/>
                <a:ea typeface="Arial"/>
                <a:cs typeface="Arial"/>
                <a:sym typeface="Arial"/>
              </a:rPr>
              <a:t>!</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Activit</a:t>
            </a:r>
            <a:r>
              <a:rPr b="1" lang="en-US" sz="4400">
                <a:solidFill>
                  <a:schemeClr val="dk1"/>
                </a:solidFill>
              </a:rPr>
              <a:t>é</a:t>
            </a:r>
            <a:r>
              <a:rPr b="1" i="0" lang="en-US" sz="4400" u="none" cap="none" strike="noStrike">
                <a:solidFill>
                  <a:schemeClr val="dk1"/>
                </a:solidFill>
                <a:latin typeface="Arial"/>
                <a:ea typeface="Arial"/>
                <a:cs typeface="Arial"/>
                <a:sym typeface="Arial"/>
              </a:rPr>
              <a:t> – </a:t>
            </a:r>
            <a:r>
              <a:rPr b="1" lang="en-US" sz="4400">
                <a:solidFill>
                  <a:schemeClr val="dk1"/>
                </a:solidFill>
              </a:rPr>
              <a:t>Jeux de mots</a:t>
            </a:r>
            <a:endParaRPr/>
          </a:p>
        </p:txBody>
      </p:sp>
      <p:grpSp>
        <p:nvGrpSpPr>
          <p:cNvPr id="2000" name="Google Shape;2000;p51"/>
          <p:cNvGrpSpPr/>
          <p:nvPr/>
        </p:nvGrpSpPr>
        <p:grpSpPr>
          <a:xfrm>
            <a:off x="152497" y="1528927"/>
            <a:ext cx="1323983" cy="1642875"/>
            <a:chOff x="5526246" y="1011207"/>
            <a:chExt cx="592758" cy="720085"/>
          </a:xfrm>
        </p:grpSpPr>
        <p:sp>
          <p:nvSpPr>
            <p:cNvPr id="2001" name="Google Shape;2001;p51"/>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02" name="Google Shape;2002;p51"/>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03" name="Google Shape;2003;p51"/>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04" name="Google Shape;2004;p51"/>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05" name="Google Shape;2005;p51"/>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06" name="Google Shape;2006;p51"/>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0" name="Shape 2010"/>
        <p:cNvGrpSpPr/>
        <p:nvPr/>
      </p:nvGrpSpPr>
      <p:grpSpPr>
        <a:xfrm>
          <a:off x="0" y="0"/>
          <a:ext cx="0" cy="0"/>
          <a:chOff x="0" y="0"/>
          <a:chExt cx="0" cy="0"/>
        </a:xfrm>
      </p:grpSpPr>
      <p:sp>
        <p:nvSpPr>
          <p:cNvPr id="2011" name="Google Shape;2011;p52"/>
          <p:cNvSpPr txBox="1"/>
          <p:nvPr>
            <p:ph idx="1" type="body"/>
          </p:nvPr>
        </p:nvSpPr>
        <p:spPr>
          <a:xfrm>
            <a:off x="1011711" y="1450933"/>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0"/>
              </a:spcAft>
              <a:buClr>
                <a:schemeClr val="accent1"/>
              </a:buClr>
              <a:buSzPts val="1800"/>
              <a:buNone/>
            </a:pPr>
            <a:r>
              <a:rPr b="1" lang="en-US" sz="2400">
                <a:solidFill>
                  <a:srgbClr val="0D0DBD"/>
                </a:solidFill>
              </a:rPr>
              <a:t>Quelles phrase ou expression est représentée par les énigmes suivantes</a:t>
            </a:r>
            <a:endParaRPr b="1" sz="2400">
              <a:solidFill>
                <a:srgbClr val="0D0DBD"/>
              </a:solidFill>
            </a:endParaRPr>
          </a:p>
          <a:p>
            <a:pPr indent="-228600" lvl="0" marL="457200" rtl="0" algn="ctr">
              <a:lnSpc>
                <a:spcPct val="115000"/>
              </a:lnSpc>
              <a:spcBef>
                <a:spcPts val="800"/>
              </a:spcBef>
              <a:spcAft>
                <a:spcPts val="0"/>
              </a:spcAft>
              <a:buClr>
                <a:schemeClr val="accent1"/>
              </a:buClr>
              <a:buSzPts val="1800"/>
              <a:buNone/>
            </a:pPr>
            <a:r>
              <a:t/>
            </a:r>
            <a:endParaRPr b="1" sz="2400">
              <a:solidFill>
                <a:srgbClr val="0D0DBD"/>
              </a:solidFill>
            </a:endParaRPr>
          </a:p>
          <a:p>
            <a:pPr indent="-228600" lvl="0" marL="457200" rtl="0" algn="ctr">
              <a:lnSpc>
                <a:spcPct val="115000"/>
              </a:lnSpc>
              <a:spcBef>
                <a:spcPts val="800"/>
              </a:spcBef>
              <a:spcAft>
                <a:spcPts val="0"/>
              </a:spcAft>
              <a:buClr>
                <a:schemeClr val="accent1"/>
              </a:buClr>
              <a:buSzPts val="1800"/>
              <a:buNone/>
            </a:pPr>
            <a:r>
              <a:t/>
            </a:r>
            <a:endParaRPr b="1" sz="2400">
              <a:solidFill>
                <a:srgbClr val="0D0DBD"/>
              </a:solidFill>
            </a:endParaRPr>
          </a:p>
          <a:p>
            <a:pPr indent="-228600" lvl="0" marL="457200" rtl="0" algn="ctr">
              <a:lnSpc>
                <a:spcPct val="115000"/>
              </a:lnSpc>
              <a:spcBef>
                <a:spcPts val="800"/>
              </a:spcBef>
              <a:spcAft>
                <a:spcPts val="800"/>
              </a:spcAft>
              <a:buClr>
                <a:schemeClr val="accent1"/>
              </a:buClr>
              <a:buSzPts val="1800"/>
              <a:buNone/>
            </a:pPr>
            <a:r>
              <a:t/>
            </a:r>
            <a:endParaRPr b="1" sz="2400">
              <a:solidFill>
                <a:srgbClr val="0D0DBD"/>
              </a:solidFill>
            </a:endParaRPr>
          </a:p>
        </p:txBody>
      </p:sp>
      <p:sp>
        <p:nvSpPr>
          <p:cNvPr id="2012" name="Google Shape;2012;p5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aphicFrame>
        <p:nvGraphicFramePr>
          <p:cNvPr id="2013" name="Google Shape;2013;p52"/>
          <p:cNvGraphicFramePr/>
          <p:nvPr/>
        </p:nvGraphicFramePr>
        <p:xfrm>
          <a:off x="125350" y="2462900"/>
          <a:ext cx="3000000" cy="3000000"/>
        </p:xfrm>
        <a:graphic>
          <a:graphicData uri="http://schemas.openxmlformats.org/drawingml/2006/table">
            <a:tbl>
              <a:tblPr>
                <a:noFill/>
                <a:tableStyleId>{9A3F5E01-7BD9-4790-8238-B7D7F57D9D2F}</a:tableStyleId>
              </a:tblPr>
              <a:tblGrid>
                <a:gridCol w="2223325"/>
                <a:gridCol w="2223325"/>
                <a:gridCol w="2223325"/>
                <a:gridCol w="2223325"/>
              </a:tblGrid>
              <a:tr h="822925">
                <a:tc>
                  <a:txBody>
                    <a:bodyPr/>
                    <a:lstStyle/>
                    <a:p>
                      <a:pPr indent="0" lvl="0" marL="0" rtl="0" algn="ctr">
                        <a:spcBef>
                          <a:spcPts val="0"/>
                        </a:spcBef>
                        <a:spcAft>
                          <a:spcPts val="0"/>
                        </a:spcAft>
                        <a:buNone/>
                      </a:pPr>
                      <a:r>
                        <a:t/>
                      </a:r>
                      <a:endParaRPr sz="1600"/>
                    </a:p>
                    <a:p>
                      <a:pPr indent="0" lvl="0" marL="0" rtl="0" algn="ctr">
                        <a:spcBef>
                          <a:spcPts val="0"/>
                        </a:spcBef>
                        <a:spcAft>
                          <a:spcPts val="0"/>
                        </a:spcAft>
                        <a:buNone/>
                      </a:pPr>
                      <a:r>
                        <a:rPr lang="en-US" sz="1600"/>
                        <a:t>histoire</a:t>
                      </a:r>
                      <a:endParaRPr sz="1600"/>
                    </a:p>
                    <a:p>
                      <a:pPr indent="0" lvl="0" marL="0" rtl="0" algn="ctr">
                        <a:spcBef>
                          <a:spcPts val="0"/>
                        </a:spcBef>
                        <a:spcAft>
                          <a:spcPts val="0"/>
                        </a:spcAft>
                        <a:buNone/>
                      </a:pPr>
                      <a:r>
                        <a:rPr lang="en-US" sz="1600"/>
                        <a:t>histoire</a:t>
                      </a:r>
                      <a:endParaRPr sz="1600"/>
                    </a:p>
                    <a:p>
                      <a:pPr indent="0" lvl="0" marL="0" rtl="0" algn="ctr">
                        <a:spcBef>
                          <a:spcPts val="0"/>
                        </a:spcBef>
                        <a:spcAft>
                          <a:spcPts val="0"/>
                        </a:spcAft>
                        <a:buNone/>
                      </a:pPr>
                      <a:r>
                        <a:rPr lang="en-US" sz="1600"/>
                        <a:t>histoire</a:t>
                      </a:r>
                      <a:endParaRPr sz="1600"/>
                    </a:p>
                  </a:txBody>
                  <a:tcPr marT="91425" marB="91425" marR="91425" marL="91425"/>
                </a:tc>
                <a:tc>
                  <a:txBody>
                    <a:bodyPr/>
                    <a:lstStyle/>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US" sz="1800"/>
                        <a:t>MOIRÉPÈTE</a:t>
                      </a:r>
                      <a:endParaRPr sz="1800"/>
                    </a:p>
                  </a:txBody>
                  <a:tcPr marT="91425" marB="91425" marR="91425" marL="91425"/>
                </a:tc>
                <a:tc>
                  <a:txBody>
                    <a:bodyPr/>
                    <a:lstStyle/>
                    <a:p>
                      <a:pPr indent="0" lvl="0" marL="0" rtl="0" algn="ctr">
                        <a:spcBef>
                          <a:spcPts val="0"/>
                        </a:spcBef>
                        <a:spcAft>
                          <a:spcPts val="0"/>
                        </a:spcAft>
                        <a:buNone/>
                      </a:pPr>
                      <a:r>
                        <a:t/>
                      </a:r>
                      <a:endParaRPr b="1" sz="1900"/>
                    </a:p>
                    <a:p>
                      <a:pPr indent="0" lvl="0" marL="0" rtl="0" algn="ctr">
                        <a:spcBef>
                          <a:spcPts val="0"/>
                        </a:spcBef>
                        <a:spcAft>
                          <a:spcPts val="0"/>
                        </a:spcAft>
                        <a:buNone/>
                      </a:pPr>
                      <a:r>
                        <a:rPr b="1" lang="en-US" sz="1900"/>
                        <a:t>TO</a:t>
                      </a:r>
                      <a:endParaRPr b="1" sz="1900"/>
                    </a:p>
                    <a:p>
                      <a:pPr indent="0" lvl="0" marL="0" rtl="0" algn="ctr">
                        <a:spcBef>
                          <a:spcPts val="0"/>
                        </a:spcBef>
                        <a:spcAft>
                          <a:spcPts val="0"/>
                        </a:spcAft>
                        <a:buNone/>
                      </a:pPr>
                      <a:r>
                        <a:rPr b="1" lang="en-US" sz="1900"/>
                        <a:t>ER </a:t>
                      </a:r>
                      <a:r>
                        <a:rPr lang="en-US" sz="1600"/>
                        <a:t>   POT   </a:t>
                      </a:r>
                      <a:r>
                        <a:rPr b="1" lang="en-US" sz="1900"/>
                        <a:t>UR</a:t>
                      </a:r>
                      <a:endParaRPr b="1" sz="1900"/>
                    </a:p>
                    <a:p>
                      <a:pPr indent="0" lvl="0" marL="0" rtl="0" algn="ctr">
                        <a:spcBef>
                          <a:spcPts val="0"/>
                        </a:spcBef>
                        <a:spcAft>
                          <a:spcPts val="0"/>
                        </a:spcAft>
                        <a:buNone/>
                      </a:pPr>
                      <a:r>
                        <a:rPr b="1" lang="en-US" sz="1900"/>
                        <a:t>N</a:t>
                      </a:r>
                      <a:endParaRPr b="1" sz="1900"/>
                    </a:p>
                  </a:txBody>
                  <a:tcPr marT="91425" marB="91425" marR="91425" marL="91425"/>
                </a:tc>
                <a:tc>
                  <a:txBody>
                    <a:bodyPr/>
                    <a:lstStyle/>
                    <a:p>
                      <a:pPr indent="0" lvl="0" marL="0" rtl="0" algn="ctr">
                        <a:spcBef>
                          <a:spcPts val="0"/>
                        </a:spcBef>
                        <a:spcAft>
                          <a:spcPts val="0"/>
                        </a:spcAft>
                        <a:buNone/>
                      </a:pPr>
                      <a:r>
                        <a:rPr lang="en-US" sz="1600"/>
                        <a:t>_____________</a:t>
                      </a:r>
                      <a:endParaRPr sz="1600"/>
                    </a:p>
                    <a:p>
                      <a:pPr indent="0" lvl="0" marL="0" rtl="0" algn="ctr">
                        <a:spcBef>
                          <a:spcPts val="0"/>
                        </a:spcBef>
                        <a:spcAft>
                          <a:spcPts val="0"/>
                        </a:spcAft>
                        <a:buNone/>
                      </a:pPr>
                      <a:r>
                        <a:t/>
                      </a:r>
                      <a:endParaRPr b="1" sz="1800"/>
                    </a:p>
                    <a:p>
                      <a:pPr indent="0" lvl="0" marL="0" rtl="0" algn="ctr">
                        <a:spcBef>
                          <a:spcPts val="0"/>
                        </a:spcBef>
                        <a:spcAft>
                          <a:spcPts val="0"/>
                        </a:spcAft>
                        <a:buNone/>
                      </a:pPr>
                      <a:r>
                        <a:rPr b="1" lang="en-US" sz="1800"/>
                        <a:t>lire</a:t>
                      </a:r>
                      <a:endParaRPr b="1" sz="1800"/>
                    </a:p>
                    <a:p>
                      <a:pPr indent="0" lvl="0" marL="0" rtl="0" algn="ctr">
                        <a:spcBef>
                          <a:spcPts val="0"/>
                        </a:spcBef>
                        <a:spcAft>
                          <a:spcPts val="0"/>
                        </a:spcAft>
                        <a:buNone/>
                      </a:pPr>
                      <a:r>
                        <a:rPr lang="en-US" sz="1600"/>
                        <a:t>_____________</a:t>
                      </a:r>
                      <a:endParaRPr sz="1600"/>
                    </a:p>
                    <a:p>
                      <a:pPr indent="0" lvl="0" marL="0" rtl="0" algn="ctr">
                        <a:spcBef>
                          <a:spcPts val="0"/>
                        </a:spcBef>
                        <a:spcAft>
                          <a:spcPts val="0"/>
                        </a:spcAft>
                        <a:buNone/>
                      </a:pPr>
                      <a:r>
                        <a:t/>
                      </a:r>
                      <a:endParaRPr b="1" sz="16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17"/>
          <p:cNvSpPr txBox="1"/>
          <p:nvPr>
            <p:ph idx="4294967295" type="title"/>
          </p:nvPr>
        </p:nvSpPr>
        <p:spPr>
          <a:xfrm>
            <a:off x="267586" y="324342"/>
            <a:ext cx="5878800" cy="657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solidFill>
                  <a:srgbClr val="0A0A9A"/>
                </a:solidFill>
              </a:rPr>
              <a:t>Carte vers ton entrepreneur intérieur</a:t>
            </a:r>
            <a:r>
              <a:rPr lang="en-US" sz="3000">
                <a:solidFill>
                  <a:srgbClr val="0A0A9A"/>
                </a:solidFill>
              </a:rPr>
              <a:t> EPS</a:t>
            </a:r>
            <a:endParaRPr sz="3000">
              <a:solidFill>
                <a:srgbClr val="0A0A9A"/>
              </a:solidFill>
            </a:endParaRPr>
          </a:p>
        </p:txBody>
      </p:sp>
      <p:sp>
        <p:nvSpPr>
          <p:cNvPr id="1601" name="Google Shape;1601;p1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1602" name="Google Shape;1602;p17"/>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3" name="Google Shape;1603;p17"/>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604" name="Google Shape;1604;p17"/>
          <p:cNvGrpSpPr/>
          <p:nvPr/>
        </p:nvGrpSpPr>
        <p:grpSpPr>
          <a:xfrm>
            <a:off x="1786339" y="1677900"/>
            <a:ext cx="473400" cy="473400"/>
            <a:chOff x="1786339" y="1703401"/>
            <a:chExt cx="473400" cy="473400"/>
          </a:xfrm>
        </p:grpSpPr>
        <p:sp>
          <p:nvSpPr>
            <p:cNvPr id="1605" name="Google Shape;1605;p17"/>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06" name="Google Shape;1606;p17"/>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1</a:t>
              </a:r>
              <a:endParaRPr b="0" i="0" sz="600" u="none" cap="none" strike="noStrike">
                <a:solidFill>
                  <a:schemeClr val="dk1"/>
                </a:solidFill>
                <a:latin typeface="Arial"/>
                <a:ea typeface="Arial"/>
                <a:cs typeface="Arial"/>
                <a:sym typeface="Arial"/>
              </a:endParaRPr>
            </a:p>
          </p:txBody>
        </p:sp>
      </p:grpSp>
      <p:sp>
        <p:nvSpPr>
          <p:cNvPr id="1607" name="Google Shape;1607;p17"/>
          <p:cNvSpPr/>
          <p:nvPr/>
        </p:nvSpPr>
        <p:spPr>
          <a:xfrm rot="8100000">
            <a:off x="3883742" y="1772729"/>
            <a:ext cx="334744" cy="334744"/>
          </a:xfrm>
          <a:prstGeom prst="teardrop">
            <a:avLst>
              <a:gd fmla="val 100000" name="adj"/>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08" name="Google Shape;1608;p17"/>
          <p:cNvSpPr/>
          <p:nvPr/>
        </p:nvSpPr>
        <p:spPr>
          <a:xfrm>
            <a:off x="3984064" y="1863947"/>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3</a:t>
            </a:r>
            <a:endParaRPr b="0" i="0" sz="600" u="none" cap="none" strike="noStrike">
              <a:solidFill>
                <a:schemeClr val="dk1"/>
              </a:solidFill>
              <a:latin typeface="Arial"/>
              <a:ea typeface="Arial"/>
              <a:cs typeface="Arial"/>
              <a:sym typeface="Arial"/>
            </a:endParaRPr>
          </a:p>
        </p:txBody>
      </p:sp>
      <p:sp>
        <p:nvSpPr>
          <p:cNvPr id="1609" name="Google Shape;1609;p17"/>
          <p:cNvSpPr/>
          <p:nvPr/>
        </p:nvSpPr>
        <p:spPr>
          <a:xfrm rot="8100000">
            <a:off x="5911817" y="1740232"/>
            <a:ext cx="334744" cy="334744"/>
          </a:xfrm>
          <a:prstGeom prst="teardrop">
            <a:avLst>
              <a:gd fmla="val 100000" name="adj"/>
            </a:avLst>
          </a:pr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10" name="Google Shape;1610;p17"/>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5</a:t>
            </a:r>
            <a:endParaRPr b="0" i="0" sz="600" u="none" cap="none" strike="noStrike">
              <a:solidFill>
                <a:schemeClr val="dk1"/>
              </a:solidFill>
              <a:latin typeface="Arial"/>
              <a:ea typeface="Arial"/>
              <a:cs typeface="Arial"/>
              <a:sym typeface="Arial"/>
            </a:endParaRPr>
          </a:p>
        </p:txBody>
      </p:sp>
      <p:sp>
        <p:nvSpPr>
          <p:cNvPr id="1611" name="Google Shape;1611;p17"/>
          <p:cNvSpPr/>
          <p:nvPr/>
        </p:nvSpPr>
        <p:spPr>
          <a:xfrm rot="-2700000">
            <a:off x="6306963" y="3623788"/>
            <a:ext cx="334744" cy="334744"/>
          </a:xfrm>
          <a:prstGeom prst="teardrop">
            <a:avLst>
              <a:gd fmla="val 100000" name="adj"/>
            </a:avLst>
          </a:prstGeom>
          <a:solidFill>
            <a:srgbClr val="703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12" name="Google Shape;1612;p17"/>
          <p:cNvSpPr/>
          <p:nvPr/>
        </p:nvSpPr>
        <p:spPr>
          <a:xfrm flipH="1">
            <a:off x="6407285" y="3724110"/>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6</a:t>
            </a:r>
            <a:endParaRPr b="0" i="0" sz="600" u="none" cap="none" strike="noStrike">
              <a:solidFill>
                <a:schemeClr val="dk1"/>
              </a:solidFill>
              <a:latin typeface="Arial"/>
              <a:ea typeface="Arial"/>
              <a:cs typeface="Arial"/>
              <a:sym typeface="Arial"/>
            </a:endParaRPr>
          </a:p>
        </p:txBody>
      </p:sp>
      <p:grpSp>
        <p:nvGrpSpPr>
          <p:cNvPr id="1613" name="Google Shape;1613;p17"/>
          <p:cNvGrpSpPr/>
          <p:nvPr/>
        </p:nvGrpSpPr>
        <p:grpSpPr>
          <a:xfrm>
            <a:off x="4852739" y="3576300"/>
            <a:ext cx="473400" cy="473400"/>
            <a:chOff x="4852739" y="3576300"/>
            <a:chExt cx="473400" cy="473400"/>
          </a:xfrm>
        </p:grpSpPr>
        <p:sp>
          <p:nvSpPr>
            <p:cNvPr id="1614" name="Google Shape;1614;p17"/>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15" name="Google Shape;1615;p17"/>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4</a:t>
              </a:r>
              <a:endParaRPr b="0" i="0" sz="600" u="none" cap="none" strike="noStrike">
                <a:solidFill>
                  <a:schemeClr val="dk1"/>
                </a:solidFill>
                <a:latin typeface="Arial"/>
                <a:ea typeface="Arial"/>
                <a:cs typeface="Arial"/>
                <a:sym typeface="Arial"/>
              </a:endParaRPr>
            </a:p>
          </p:txBody>
        </p:sp>
      </p:grpSp>
      <p:grpSp>
        <p:nvGrpSpPr>
          <p:cNvPr id="1616" name="Google Shape;1616;p17"/>
          <p:cNvGrpSpPr/>
          <p:nvPr/>
        </p:nvGrpSpPr>
        <p:grpSpPr>
          <a:xfrm>
            <a:off x="2741260" y="3576300"/>
            <a:ext cx="473400" cy="473400"/>
            <a:chOff x="1007710" y="3649902"/>
            <a:chExt cx="473400" cy="473400"/>
          </a:xfrm>
        </p:grpSpPr>
        <p:sp>
          <p:nvSpPr>
            <p:cNvPr id="1617" name="Google Shape;1617;p17"/>
            <p:cNvSpPr/>
            <p:nvPr/>
          </p:nvSpPr>
          <p:spPr>
            <a:xfrm rot="-2700000">
              <a:off x="1077038" y="3719230"/>
              <a:ext cx="334744" cy="334744"/>
            </a:xfrm>
            <a:prstGeom prst="teardrop">
              <a:avLst>
                <a:gd fmla="val 100000" name="adj"/>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18" name="Google Shape;1618;p17"/>
            <p:cNvSpPr/>
            <p:nvPr/>
          </p:nvSpPr>
          <p:spPr>
            <a:xfrm flipH="1">
              <a:off x="1177360" y="3826104"/>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2</a:t>
              </a:r>
              <a:endParaRPr b="0" i="0" sz="600" u="none" cap="none" strike="noStrike">
                <a:solidFill>
                  <a:schemeClr val="dk1"/>
                </a:solidFill>
                <a:latin typeface="Arial"/>
                <a:ea typeface="Arial"/>
                <a:cs typeface="Arial"/>
                <a:sym typeface="Arial"/>
              </a:endParaRPr>
            </a:p>
          </p:txBody>
        </p:sp>
      </p:grpSp>
      <p:sp>
        <p:nvSpPr>
          <p:cNvPr id="1619" name="Google Shape;1619;p17"/>
          <p:cNvSpPr txBox="1"/>
          <p:nvPr/>
        </p:nvSpPr>
        <p:spPr>
          <a:xfrm>
            <a:off x="137985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i="0" lang="en-US" sz="1050" u="none" cap="none" strike="noStrike">
                <a:solidFill>
                  <a:srgbClr val="002060"/>
                </a:solidFill>
                <a:latin typeface="Arial"/>
                <a:ea typeface="Arial"/>
                <a:cs typeface="Arial"/>
                <a:sym typeface="Arial"/>
              </a:rPr>
              <a:t>Module 1: </a:t>
            </a:r>
            <a:endParaRPr/>
          </a:p>
          <a:p>
            <a:pPr indent="0" lvl="0" marL="0" marR="0" rtl="0" algn="ctr">
              <a:lnSpc>
                <a:spcPct val="100000"/>
              </a:lnSpc>
              <a:spcBef>
                <a:spcPts val="0"/>
              </a:spcBef>
              <a:spcAft>
                <a:spcPts val="0"/>
              </a:spcAft>
              <a:buClr>
                <a:srgbClr val="000000"/>
              </a:buClr>
              <a:buSzPts val="1100"/>
              <a:buFont typeface="Arial"/>
              <a:buNone/>
            </a:pPr>
            <a:r>
              <a:rPr b="1" lang="en-US" sz="1100">
                <a:solidFill>
                  <a:schemeClr val="dk1"/>
                </a:solidFill>
              </a:rPr>
              <a:t>C’est quoi u</a:t>
            </a:r>
            <a:r>
              <a:rPr b="1" i="0" lang="en-US" sz="1100" u="none" cap="none" strike="noStrike">
                <a:solidFill>
                  <a:schemeClr val="dk1"/>
                </a:solidFill>
                <a:latin typeface="Arial"/>
                <a:ea typeface="Arial"/>
                <a:cs typeface="Arial"/>
                <a:sym typeface="Arial"/>
              </a:rPr>
              <a:t>n </a:t>
            </a:r>
            <a:r>
              <a:rPr b="1" lang="en-US" sz="1100">
                <a:solidFill>
                  <a:schemeClr val="dk1"/>
                </a:solidFill>
              </a:rPr>
              <a:t>e</a:t>
            </a:r>
            <a:r>
              <a:rPr b="1" i="0" lang="en-US" sz="1100" u="none" cap="none" strike="noStrike">
                <a:solidFill>
                  <a:schemeClr val="dk1"/>
                </a:solidFill>
                <a:latin typeface="Arial"/>
                <a:ea typeface="Arial"/>
                <a:cs typeface="Arial"/>
                <a:sym typeface="Arial"/>
              </a:rPr>
              <a:t>ntrepreneur?</a:t>
            </a:r>
            <a:endParaRPr b="1" i="0" sz="1100" u="none" cap="none" strike="noStrike">
              <a:solidFill>
                <a:schemeClr val="dk1"/>
              </a:solidFill>
              <a:latin typeface="Arial"/>
              <a:ea typeface="Arial"/>
              <a:cs typeface="Arial"/>
              <a:sym typeface="Arial"/>
            </a:endParaRPr>
          </a:p>
        </p:txBody>
      </p:sp>
      <p:sp>
        <p:nvSpPr>
          <p:cNvPr id="1620" name="Google Shape;1620;p17"/>
          <p:cNvSpPr txBox="1"/>
          <p:nvPr/>
        </p:nvSpPr>
        <p:spPr>
          <a:xfrm>
            <a:off x="3384003" y="1044306"/>
            <a:ext cx="1443455" cy="657305"/>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2060"/>
                </a:solidFill>
                <a:latin typeface="Arial"/>
                <a:ea typeface="Arial"/>
                <a:cs typeface="Arial"/>
                <a:sym typeface="Arial"/>
              </a:rPr>
              <a:t>Module 3: </a:t>
            </a:r>
            <a:endParaRPr/>
          </a:p>
          <a:p>
            <a:pPr indent="0" lvl="0" marL="0" marR="0" rtl="0" algn="ctr">
              <a:lnSpc>
                <a:spcPct val="100000"/>
              </a:lnSpc>
              <a:spcBef>
                <a:spcPts val="0"/>
              </a:spcBef>
              <a:spcAft>
                <a:spcPts val="0"/>
              </a:spcAft>
              <a:buNone/>
            </a:pPr>
            <a:r>
              <a:rPr b="1" i="0" lang="en-US" sz="1100" u="none" cap="none" strike="noStrike">
                <a:solidFill>
                  <a:schemeClr val="dk1"/>
                </a:solidFill>
                <a:latin typeface="Arial"/>
                <a:ea typeface="Arial"/>
                <a:cs typeface="Arial"/>
                <a:sym typeface="Arial"/>
              </a:rPr>
              <a:t>M</a:t>
            </a:r>
            <a:r>
              <a:rPr b="1" lang="en-US" sz="1100">
                <a:solidFill>
                  <a:schemeClr val="dk1"/>
                </a:solidFill>
              </a:rPr>
              <a:t>es traits d’entrepreneurs</a:t>
            </a:r>
            <a:endParaRPr/>
          </a:p>
        </p:txBody>
      </p:sp>
      <p:sp>
        <p:nvSpPr>
          <p:cNvPr id="1621" name="Google Shape;1621;p17"/>
          <p:cNvSpPr txBox="1"/>
          <p:nvPr/>
        </p:nvSpPr>
        <p:spPr>
          <a:xfrm>
            <a:off x="5413979" y="1101764"/>
            <a:ext cx="146452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2060"/>
                </a:solidFill>
                <a:latin typeface="Arial"/>
                <a:ea typeface="Arial"/>
                <a:cs typeface="Arial"/>
                <a:sym typeface="Arial"/>
              </a:rPr>
              <a:t>Module 5:</a:t>
            </a:r>
            <a:endParaRPr/>
          </a:p>
          <a:p>
            <a:pPr indent="0" lvl="0" marL="0" marR="0" rtl="0" algn="ctr">
              <a:lnSpc>
                <a:spcPct val="100000"/>
              </a:lnSpc>
              <a:spcBef>
                <a:spcPts val="0"/>
              </a:spcBef>
              <a:spcAft>
                <a:spcPts val="0"/>
              </a:spcAft>
              <a:buNone/>
            </a:pPr>
            <a:r>
              <a:rPr b="1" lang="en-US" sz="1100">
                <a:solidFill>
                  <a:schemeClr val="dk1"/>
                </a:solidFill>
              </a:rPr>
              <a:t>Faire des liens et réfléchir</a:t>
            </a:r>
            <a:r>
              <a:rPr b="1" i="0" lang="en-US" sz="1100" u="none" cap="none" strike="noStrik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None/>
            </a:pPr>
            <a:r>
              <a:rPr b="1" lang="en-US" sz="1100">
                <a:solidFill>
                  <a:schemeClr val="dk1"/>
                </a:solidFill>
              </a:rPr>
              <a:t>Moi comme e</a:t>
            </a:r>
            <a:r>
              <a:rPr b="1" i="0" lang="en-US" sz="1100" u="none" cap="none" strike="noStrike">
                <a:solidFill>
                  <a:schemeClr val="dk1"/>
                </a:solidFill>
                <a:latin typeface="Arial"/>
                <a:ea typeface="Arial"/>
                <a:cs typeface="Arial"/>
                <a:sym typeface="Arial"/>
              </a:rPr>
              <a:t>ntrepreneur</a:t>
            </a:r>
            <a:endParaRPr/>
          </a:p>
        </p:txBody>
      </p:sp>
      <p:sp>
        <p:nvSpPr>
          <p:cNvPr id="1622" name="Google Shape;1622;p17"/>
          <p:cNvSpPr txBox="1"/>
          <p:nvPr/>
        </p:nvSpPr>
        <p:spPr>
          <a:xfrm>
            <a:off x="2334760"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2060"/>
                </a:solidFill>
                <a:latin typeface="Arial"/>
                <a:ea typeface="Arial"/>
                <a:cs typeface="Arial"/>
                <a:sym typeface="Arial"/>
              </a:rPr>
              <a:t>Module 2:</a:t>
            </a:r>
            <a:r>
              <a:rPr b="1" i="0" lang="en-US" sz="900" u="none" cap="none" strike="noStrik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None/>
            </a:pPr>
            <a:r>
              <a:rPr b="1" lang="en-US" sz="1100">
                <a:solidFill>
                  <a:schemeClr val="dk1"/>
                </a:solidFill>
              </a:rPr>
              <a:t>Pourquoi devenir un</a:t>
            </a:r>
            <a:r>
              <a:rPr b="1" i="0" lang="en-US" sz="1100" u="none" cap="none" strike="noStrike">
                <a:solidFill>
                  <a:schemeClr val="dk1"/>
                </a:solidFill>
                <a:latin typeface="Arial"/>
                <a:ea typeface="Arial"/>
                <a:cs typeface="Arial"/>
                <a:sym typeface="Arial"/>
              </a:rPr>
              <a:t> </a:t>
            </a:r>
            <a:r>
              <a:rPr b="1" lang="en-US" sz="1100">
                <a:solidFill>
                  <a:schemeClr val="dk1"/>
                </a:solidFill>
              </a:rPr>
              <a:t>e</a:t>
            </a:r>
            <a:r>
              <a:rPr b="1" i="0" lang="en-US" sz="1100" u="none" cap="none" strike="noStrike">
                <a:solidFill>
                  <a:schemeClr val="dk1"/>
                </a:solidFill>
                <a:latin typeface="Arial"/>
                <a:ea typeface="Arial"/>
                <a:cs typeface="Arial"/>
                <a:sym typeface="Arial"/>
              </a:rPr>
              <a:t>ntrepreneur?</a:t>
            </a:r>
            <a:endParaRPr b="1" i="0" sz="1100" u="none" cap="none" strike="noStrike">
              <a:solidFill>
                <a:schemeClr val="dk1"/>
              </a:solidFill>
              <a:latin typeface="Arial"/>
              <a:ea typeface="Arial"/>
              <a:cs typeface="Arial"/>
              <a:sym typeface="Arial"/>
            </a:endParaRPr>
          </a:p>
        </p:txBody>
      </p:sp>
      <p:sp>
        <p:nvSpPr>
          <p:cNvPr id="1623" name="Google Shape;1623;p17"/>
          <p:cNvSpPr txBox="1"/>
          <p:nvPr/>
        </p:nvSpPr>
        <p:spPr>
          <a:xfrm>
            <a:off x="444625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50" u="none" cap="none" strike="noStrike">
                <a:solidFill>
                  <a:srgbClr val="002060"/>
                </a:solidFill>
                <a:latin typeface="Arial"/>
                <a:ea typeface="Arial"/>
                <a:cs typeface="Arial"/>
                <a:sym typeface="Arial"/>
              </a:rPr>
              <a:t>Module 4: </a:t>
            </a:r>
            <a:endParaRPr/>
          </a:p>
          <a:p>
            <a:pPr indent="0" lvl="0" marL="0" marR="0" rtl="0" algn="ctr">
              <a:lnSpc>
                <a:spcPct val="100000"/>
              </a:lnSpc>
              <a:spcBef>
                <a:spcPts val="0"/>
              </a:spcBef>
              <a:spcAft>
                <a:spcPts val="0"/>
              </a:spcAft>
              <a:buNone/>
            </a:pPr>
            <a:r>
              <a:rPr b="1" lang="en-US" sz="1100">
                <a:solidFill>
                  <a:schemeClr val="dk1"/>
                </a:solidFill>
              </a:rPr>
              <a:t>Rencontre avec des entrepreneurs du secteur</a:t>
            </a:r>
            <a:endParaRPr/>
          </a:p>
        </p:txBody>
      </p:sp>
      <p:sp>
        <p:nvSpPr>
          <p:cNvPr id="1624" name="Google Shape;1624;p17"/>
          <p:cNvSpPr txBox="1"/>
          <p:nvPr/>
        </p:nvSpPr>
        <p:spPr>
          <a:xfrm>
            <a:off x="589818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50" u="none" cap="none" strike="noStrike">
                <a:solidFill>
                  <a:srgbClr val="002060"/>
                </a:solidFill>
                <a:latin typeface="Arial"/>
                <a:ea typeface="Arial"/>
                <a:cs typeface="Arial"/>
                <a:sym typeface="Arial"/>
              </a:rPr>
              <a:t>Module 6:</a:t>
            </a:r>
            <a:endParaRPr/>
          </a:p>
          <a:p>
            <a:pPr indent="0" lvl="0" marL="0" marR="0" rtl="0" algn="ctr">
              <a:lnSpc>
                <a:spcPct val="100000"/>
              </a:lnSpc>
              <a:spcBef>
                <a:spcPts val="0"/>
              </a:spcBef>
              <a:spcAft>
                <a:spcPts val="0"/>
              </a:spcAft>
              <a:buNone/>
            </a:pPr>
            <a:r>
              <a:rPr b="1" lang="en-US" sz="1100">
                <a:solidFill>
                  <a:schemeClr val="dk1"/>
                </a:solidFill>
              </a:rPr>
              <a:t>L’e</a:t>
            </a:r>
            <a:r>
              <a:rPr b="1" i="0" lang="en-US" sz="1100" u="none" cap="none" strike="noStrike">
                <a:solidFill>
                  <a:schemeClr val="dk1"/>
                </a:solidFill>
                <a:latin typeface="Arial"/>
                <a:ea typeface="Arial"/>
                <a:cs typeface="Arial"/>
                <a:sym typeface="Arial"/>
              </a:rPr>
              <a:t>ntrepreneur</a:t>
            </a:r>
            <a:r>
              <a:rPr b="1" lang="en-US" sz="1100">
                <a:solidFill>
                  <a:schemeClr val="dk1"/>
                </a:solidFill>
              </a:rPr>
              <a:t>iat</a:t>
            </a:r>
            <a:r>
              <a:rPr b="1" i="0" lang="en-US" sz="1100" u="none" cap="none" strike="noStrike">
                <a:solidFill>
                  <a:schemeClr val="dk1"/>
                </a:solidFill>
                <a:latin typeface="Arial"/>
                <a:ea typeface="Arial"/>
                <a:cs typeface="Arial"/>
                <a:sym typeface="Arial"/>
              </a:rPr>
              <a:t> </a:t>
            </a:r>
            <a:r>
              <a:rPr b="1" lang="en-US" sz="1100">
                <a:solidFill>
                  <a:schemeClr val="dk1"/>
                </a:solidFill>
              </a:rPr>
              <a:t>en</a:t>
            </a:r>
            <a:r>
              <a:rPr b="1" i="0" lang="en-US" sz="1100" u="none" cap="none" strike="noStrike">
                <a:solidFill>
                  <a:schemeClr val="dk1"/>
                </a:solidFill>
                <a:latin typeface="Arial"/>
                <a:ea typeface="Arial"/>
                <a:cs typeface="Arial"/>
                <a:sym typeface="Arial"/>
              </a:rPr>
              <a:t> </a:t>
            </a:r>
            <a:r>
              <a:rPr b="1" lang="en-US" sz="1100">
                <a:solidFill>
                  <a:schemeClr val="dk1"/>
                </a:solidFill>
              </a:rPr>
              <a:t>a</a:t>
            </a:r>
            <a:r>
              <a:rPr b="1" i="0" lang="en-US" sz="1100" u="none" cap="none" strike="noStrike">
                <a:solidFill>
                  <a:schemeClr val="dk1"/>
                </a:solidFill>
                <a:latin typeface="Arial"/>
                <a:ea typeface="Arial"/>
                <a:cs typeface="Arial"/>
                <a:sym typeface="Arial"/>
              </a:rPr>
              <a:t>ction: </a:t>
            </a:r>
            <a:r>
              <a:rPr b="1" lang="en-US" sz="1100">
                <a:solidFill>
                  <a:schemeClr val="dk1"/>
                </a:solidFill>
              </a:rPr>
              <a:t>Entreprise  d’été</a:t>
            </a:r>
            <a:endParaRPr b="1" i="0" sz="1100" u="none" cap="none" strike="noStrike">
              <a:solidFill>
                <a:schemeClr val="dk1"/>
              </a:solidFill>
              <a:latin typeface="Arial"/>
              <a:ea typeface="Arial"/>
              <a:cs typeface="Arial"/>
              <a:sym typeface="Arial"/>
            </a:endParaRPr>
          </a:p>
        </p:txBody>
      </p:sp>
      <p:sp>
        <p:nvSpPr>
          <p:cNvPr id="1625" name="Google Shape;1625;p17"/>
          <p:cNvSpPr txBox="1"/>
          <p:nvPr/>
        </p:nvSpPr>
        <p:spPr>
          <a:xfrm>
            <a:off x="0" y="2828901"/>
            <a:ext cx="1286400" cy="314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lang="en-US" sz="1050">
                <a:solidFill>
                  <a:srgbClr val="002060"/>
                </a:solidFill>
              </a:rPr>
              <a:t>Enquête pré-activité</a:t>
            </a:r>
            <a:endParaRPr b="1" i="0" sz="1050" u="none" cap="none" strike="noStrike">
              <a:solidFill>
                <a:srgbClr val="002060"/>
              </a:solidFill>
              <a:latin typeface="Arial"/>
              <a:ea typeface="Arial"/>
              <a:cs typeface="Arial"/>
              <a:sym typeface="Arial"/>
            </a:endParaRPr>
          </a:p>
        </p:txBody>
      </p:sp>
      <p:sp>
        <p:nvSpPr>
          <p:cNvPr id="1626" name="Google Shape;1626;p17"/>
          <p:cNvSpPr txBox="1"/>
          <p:nvPr/>
        </p:nvSpPr>
        <p:spPr>
          <a:xfrm>
            <a:off x="7880175" y="1805070"/>
            <a:ext cx="1286400" cy="3936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lang="en-US" sz="1050">
                <a:solidFill>
                  <a:srgbClr val="002060"/>
                </a:solidFill>
              </a:rPr>
              <a:t>Enquête post- activité</a:t>
            </a:r>
            <a:endParaRPr b="1" i="0" sz="1050" u="none" cap="none" strike="noStrike">
              <a:solidFill>
                <a:srgbClr val="00206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7" name="Shape 2017"/>
        <p:cNvGrpSpPr/>
        <p:nvPr/>
      </p:nvGrpSpPr>
      <p:grpSpPr>
        <a:xfrm>
          <a:off x="0" y="0"/>
          <a:ext cx="0" cy="0"/>
          <a:chOff x="0" y="0"/>
          <a:chExt cx="0" cy="0"/>
        </a:xfrm>
      </p:grpSpPr>
      <p:sp>
        <p:nvSpPr>
          <p:cNvPr id="2018" name="Google Shape;2018;p53"/>
          <p:cNvSpPr txBox="1"/>
          <p:nvPr>
            <p:ph idx="4294967295" type="body"/>
          </p:nvPr>
        </p:nvSpPr>
        <p:spPr>
          <a:xfrm>
            <a:off x="847868" y="1462965"/>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b="1" lang="en-US" sz="2800">
                <a:solidFill>
                  <a:srgbClr val="0D0DBD"/>
                </a:solidFill>
              </a:rPr>
              <a:t>Solutions!</a:t>
            </a:r>
            <a:endParaRPr/>
          </a:p>
        </p:txBody>
      </p:sp>
      <p:sp>
        <p:nvSpPr>
          <p:cNvPr id="2019" name="Google Shape;2019;p5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020" name="Google Shape;2020;p53"/>
          <p:cNvSpPr txBox="1"/>
          <p:nvPr/>
        </p:nvSpPr>
        <p:spPr>
          <a:xfrm>
            <a:off x="258679" y="3815569"/>
            <a:ext cx="1985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US" sz="1800"/>
              <a:t>L’h</a:t>
            </a:r>
            <a:r>
              <a:rPr b="1" i="0" lang="en-US" sz="1800" u="none" cap="none" strike="noStrike">
                <a:solidFill>
                  <a:srgbClr val="000000"/>
                </a:solidFill>
                <a:latin typeface="Arial"/>
                <a:ea typeface="Arial"/>
                <a:cs typeface="Arial"/>
                <a:sym typeface="Arial"/>
              </a:rPr>
              <a:t>isto</a:t>
            </a:r>
            <a:r>
              <a:rPr b="1" lang="en-US" sz="1800"/>
              <a:t>ire se répète</a:t>
            </a:r>
            <a:endParaRPr/>
          </a:p>
        </p:txBody>
      </p:sp>
      <p:sp>
        <p:nvSpPr>
          <p:cNvPr id="2021" name="Google Shape;2021;p53"/>
          <p:cNvSpPr txBox="1"/>
          <p:nvPr/>
        </p:nvSpPr>
        <p:spPr>
          <a:xfrm>
            <a:off x="2490537" y="3789947"/>
            <a:ext cx="1985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US" sz="1800"/>
              <a:t>Répète après moi</a:t>
            </a:r>
            <a:endParaRPr b="1" i="0" sz="1800" u="none" cap="none" strike="noStrike">
              <a:solidFill>
                <a:srgbClr val="000000"/>
              </a:solidFill>
              <a:latin typeface="Arial"/>
              <a:ea typeface="Arial"/>
              <a:cs typeface="Arial"/>
              <a:sym typeface="Arial"/>
            </a:endParaRPr>
          </a:p>
        </p:txBody>
      </p:sp>
      <p:sp>
        <p:nvSpPr>
          <p:cNvPr id="2022" name="Google Shape;2022;p53"/>
          <p:cNvSpPr txBox="1"/>
          <p:nvPr/>
        </p:nvSpPr>
        <p:spPr>
          <a:xfrm>
            <a:off x="4752474" y="3789947"/>
            <a:ext cx="1744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US" sz="1800"/>
              <a:t>Tourner autour du pot</a:t>
            </a:r>
            <a:endParaRPr/>
          </a:p>
        </p:txBody>
      </p:sp>
      <p:sp>
        <p:nvSpPr>
          <p:cNvPr id="2023" name="Google Shape;2023;p53"/>
          <p:cNvSpPr txBox="1"/>
          <p:nvPr/>
        </p:nvSpPr>
        <p:spPr>
          <a:xfrm>
            <a:off x="6954253" y="3789947"/>
            <a:ext cx="1997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US" sz="1800"/>
              <a:t>Lire entre les lignes</a:t>
            </a:r>
            <a:endParaRPr sz="1200"/>
          </a:p>
        </p:txBody>
      </p:sp>
      <p:graphicFrame>
        <p:nvGraphicFramePr>
          <p:cNvPr id="2024" name="Google Shape;2024;p53"/>
          <p:cNvGraphicFramePr/>
          <p:nvPr/>
        </p:nvGraphicFramePr>
        <p:xfrm>
          <a:off x="117925" y="2326950"/>
          <a:ext cx="3000000" cy="3000000"/>
        </p:xfrm>
        <a:graphic>
          <a:graphicData uri="http://schemas.openxmlformats.org/drawingml/2006/table">
            <a:tbl>
              <a:tblPr>
                <a:noFill/>
                <a:tableStyleId>{9A3F5E01-7BD9-4790-8238-B7D7F57D9D2F}</a:tableStyleId>
              </a:tblPr>
              <a:tblGrid>
                <a:gridCol w="2223325"/>
                <a:gridCol w="2223325"/>
                <a:gridCol w="2223325"/>
                <a:gridCol w="2223325"/>
              </a:tblGrid>
              <a:tr h="822925">
                <a:tc>
                  <a:txBody>
                    <a:bodyPr/>
                    <a:lstStyle/>
                    <a:p>
                      <a:pPr indent="0" lvl="0" marL="0" rtl="0" algn="ctr">
                        <a:spcBef>
                          <a:spcPts val="0"/>
                        </a:spcBef>
                        <a:spcAft>
                          <a:spcPts val="0"/>
                        </a:spcAft>
                        <a:buNone/>
                      </a:pPr>
                      <a:r>
                        <a:t/>
                      </a:r>
                      <a:endParaRPr sz="1600"/>
                    </a:p>
                    <a:p>
                      <a:pPr indent="0" lvl="0" marL="0" rtl="0" algn="ctr">
                        <a:spcBef>
                          <a:spcPts val="0"/>
                        </a:spcBef>
                        <a:spcAft>
                          <a:spcPts val="0"/>
                        </a:spcAft>
                        <a:buNone/>
                      </a:pPr>
                      <a:r>
                        <a:rPr lang="en-US" sz="1600"/>
                        <a:t>histoire</a:t>
                      </a:r>
                      <a:endParaRPr sz="1600"/>
                    </a:p>
                    <a:p>
                      <a:pPr indent="0" lvl="0" marL="0" rtl="0" algn="ctr">
                        <a:spcBef>
                          <a:spcPts val="0"/>
                        </a:spcBef>
                        <a:spcAft>
                          <a:spcPts val="0"/>
                        </a:spcAft>
                        <a:buNone/>
                      </a:pPr>
                      <a:r>
                        <a:rPr lang="en-US" sz="1600"/>
                        <a:t>histoire</a:t>
                      </a:r>
                      <a:endParaRPr sz="1600"/>
                    </a:p>
                    <a:p>
                      <a:pPr indent="0" lvl="0" marL="0" rtl="0" algn="ctr">
                        <a:spcBef>
                          <a:spcPts val="0"/>
                        </a:spcBef>
                        <a:spcAft>
                          <a:spcPts val="0"/>
                        </a:spcAft>
                        <a:buNone/>
                      </a:pPr>
                      <a:r>
                        <a:rPr lang="en-US" sz="1600"/>
                        <a:t>histoire</a:t>
                      </a:r>
                      <a:endParaRPr sz="1600"/>
                    </a:p>
                  </a:txBody>
                  <a:tcPr marT="91425" marB="91425" marR="91425" marL="91425"/>
                </a:tc>
                <a:tc>
                  <a:txBody>
                    <a:bodyPr/>
                    <a:lstStyle/>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US" sz="1800"/>
                        <a:t>MOIRÉPÈTE</a:t>
                      </a:r>
                      <a:endParaRPr sz="1800"/>
                    </a:p>
                  </a:txBody>
                  <a:tcPr marT="91425" marB="91425" marR="91425" marL="91425"/>
                </a:tc>
                <a:tc>
                  <a:txBody>
                    <a:bodyPr/>
                    <a:lstStyle/>
                    <a:p>
                      <a:pPr indent="0" lvl="0" marL="0" rtl="0" algn="ctr">
                        <a:spcBef>
                          <a:spcPts val="0"/>
                        </a:spcBef>
                        <a:spcAft>
                          <a:spcPts val="0"/>
                        </a:spcAft>
                        <a:buNone/>
                      </a:pPr>
                      <a:r>
                        <a:t/>
                      </a:r>
                      <a:endParaRPr b="1" sz="1900"/>
                    </a:p>
                    <a:p>
                      <a:pPr indent="0" lvl="0" marL="0" rtl="0" algn="ctr">
                        <a:spcBef>
                          <a:spcPts val="0"/>
                        </a:spcBef>
                        <a:spcAft>
                          <a:spcPts val="0"/>
                        </a:spcAft>
                        <a:buNone/>
                      </a:pPr>
                      <a:r>
                        <a:rPr b="1" lang="en-US" sz="1900"/>
                        <a:t>TO</a:t>
                      </a:r>
                      <a:endParaRPr b="1" sz="1900"/>
                    </a:p>
                    <a:p>
                      <a:pPr indent="0" lvl="0" marL="0" rtl="0" algn="ctr">
                        <a:spcBef>
                          <a:spcPts val="0"/>
                        </a:spcBef>
                        <a:spcAft>
                          <a:spcPts val="0"/>
                        </a:spcAft>
                        <a:buNone/>
                      </a:pPr>
                      <a:r>
                        <a:rPr b="1" lang="en-US" sz="1900"/>
                        <a:t>ER </a:t>
                      </a:r>
                      <a:r>
                        <a:rPr lang="en-US" sz="1600"/>
                        <a:t>   POT   </a:t>
                      </a:r>
                      <a:r>
                        <a:rPr b="1" lang="en-US" sz="1900"/>
                        <a:t>UR</a:t>
                      </a:r>
                      <a:endParaRPr b="1" sz="1900"/>
                    </a:p>
                    <a:p>
                      <a:pPr indent="0" lvl="0" marL="0" rtl="0" algn="ctr">
                        <a:spcBef>
                          <a:spcPts val="0"/>
                        </a:spcBef>
                        <a:spcAft>
                          <a:spcPts val="0"/>
                        </a:spcAft>
                        <a:buNone/>
                      </a:pPr>
                      <a:r>
                        <a:rPr b="1" lang="en-US" sz="1900"/>
                        <a:t>N</a:t>
                      </a:r>
                      <a:endParaRPr b="1" sz="1900"/>
                    </a:p>
                  </a:txBody>
                  <a:tcPr marT="91425" marB="91425" marR="91425" marL="91425"/>
                </a:tc>
                <a:tc>
                  <a:txBody>
                    <a:bodyPr/>
                    <a:lstStyle/>
                    <a:p>
                      <a:pPr indent="0" lvl="0" marL="0" rtl="0" algn="ctr">
                        <a:spcBef>
                          <a:spcPts val="0"/>
                        </a:spcBef>
                        <a:spcAft>
                          <a:spcPts val="0"/>
                        </a:spcAft>
                        <a:buNone/>
                      </a:pPr>
                      <a:r>
                        <a:rPr lang="en-US" sz="1600"/>
                        <a:t>_____________</a:t>
                      </a:r>
                      <a:endParaRPr sz="1600"/>
                    </a:p>
                    <a:p>
                      <a:pPr indent="0" lvl="0" marL="0" rtl="0" algn="ctr">
                        <a:spcBef>
                          <a:spcPts val="0"/>
                        </a:spcBef>
                        <a:spcAft>
                          <a:spcPts val="0"/>
                        </a:spcAft>
                        <a:buNone/>
                      </a:pPr>
                      <a:r>
                        <a:t/>
                      </a:r>
                      <a:endParaRPr b="1" sz="1800"/>
                    </a:p>
                    <a:p>
                      <a:pPr indent="0" lvl="0" marL="0" rtl="0" algn="ctr">
                        <a:spcBef>
                          <a:spcPts val="0"/>
                        </a:spcBef>
                        <a:spcAft>
                          <a:spcPts val="0"/>
                        </a:spcAft>
                        <a:buNone/>
                      </a:pPr>
                      <a:r>
                        <a:rPr b="1" lang="en-US" sz="1800"/>
                        <a:t>lire</a:t>
                      </a:r>
                      <a:endParaRPr b="1" sz="1800"/>
                    </a:p>
                    <a:p>
                      <a:pPr indent="0" lvl="0" marL="0" rtl="0" algn="ctr">
                        <a:spcBef>
                          <a:spcPts val="0"/>
                        </a:spcBef>
                        <a:spcAft>
                          <a:spcPts val="0"/>
                        </a:spcAft>
                        <a:buNone/>
                      </a:pPr>
                      <a:r>
                        <a:rPr lang="en-US" sz="1600"/>
                        <a:t>_____________</a:t>
                      </a:r>
                      <a:endParaRPr sz="1600"/>
                    </a:p>
                    <a:p>
                      <a:pPr indent="0" lvl="0" marL="0" rtl="0" algn="ctr">
                        <a:spcBef>
                          <a:spcPts val="0"/>
                        </a:spcBef>
                        <a:spcAft>
                          <a:spcPts val="0"/>
                        </a:spcAft>
                        <a:buNone/>
                      </a:pPr>
                      <a:r>
                        <a:t/>
                      </a:r>
                      <a:endParaRPr b="1" sz="16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0"/>
                                        </p:tgtEl>
                                        <p:attrNameLst>
                                          <p:attrName>style.visibility</p:attrName>
                                        </p:attrNameLst>
                                      </p:cBhvr>
                                      <p:to>
                                        <p:strVal val="visible"/>
                                      </p:to>
                                    </p:set>
                                    <p:animEffect filter="fade" transition="in">
                                      <p:cBhvr>
                                        <p:cTn dur="1000"/>
                                        <p:tgtEl>
                                          <p:spTgt spid="20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1"/>
                                        </p:tgtEl>
                                        <p:attrNameLst>
                                          <p:attrName>style.visibility</p:attrName>
                                        </p:attrNameLst>
                                      </p:cBhvr>
                                      <p:to>
                                        <p:strVal val="visible"/>
                                      </p:to>
                                    </p:set>
                                    <p:animEffect filter="fade" transition="in">
                                      <p:cBhvr>
                                        <p:cTn dur="1000"/>
                                        <p:tgtEl>
                                          <p:spTgt spid="20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2"/>
                                        </p:tgtEl>
                                        <p:attrNameLst>
                                          <p:attrName>style.visibility</p:attrName>
                                        </p:attrNameLst>
                                      </p:cBhvr>
                                      <p:to>
                                        <p:strVal val="visible"/>
                                      </p:to>
                                    </p:set>
                                    <p:animEffect filter="fade" transition="in">
                                      <p:cBhvr>
                                        <p:cTn dur="1000"/>
                                        <p:tgtEl>
                                          <p:spTgt spid="20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3">
                                            <p:txEl>
                                              <p:pRg end="0" st="0"/>
                                            </p:txEl>
                                          </p:spTgt>
                                        </p:tgtEl>
                                        <p:attrNameLst>
                                          <p:attrName>style.visibility</p:attrName>
                                        </p:attrNameLst>
                                      </p:cBhvr>
                                      <p:to>
                                        <p:strVal val="visible"/>
                                      </p:to>
                                    </p:set>
                                    <p:animEffect filter="fade" transition="in">
                                      <p:cBhvr>
                                        <p:cTn dur="1000"/>
                                        <p:tgtEl>
                                          <p:spTgt spid="20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p54"/>
          <p:cNvSpPr txBox="1"/>
          <p:nvPr>
            <p:ph idx="1" type="body"/>
          </p:nvPr>
        </p:nvSpPr>
        <p:spPr>
          <a:xfrm>
            <a:off x="952496" y="1560284"/>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b="1" lang="en-US" sz="2800">
                <a:solidFill>
                  <a:srgbClr val="0D0DBD"/>
                </a:solidFill>
              </a:rPr>
              <a:t>Et encore</a:t>
            </a:r>
            <a:endParaRPr/>
          </a:p>
        </p:txBody>
      </p:sp>
      <p:sp>
        <p:nvSpPr>
          <p:cNvPr id="2030" name="Google Shape;2030;p5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graphicFrame>
        <p:nvGraphicFramePr>
          <p:cNvPr id="2031" name="Google Shape;2031;p54"/>
          <p:cNvGraphicFramePr/>
          <p:nvPr/>
        </p:nvGraphicFramePr>
        <p:xfrm>
          <a:off x="952500" y="2360825"/>
          <a:ext cx="3000000" cy="3000000"/>
        </p:xfrm>
        <a:graphic>
          <a:graphicData uri="http://schemas.openxmlformats.org/drawingml/2006/table">
            <a:tbl>
              <a:tblPr>
                <a:noFill/>
                <a:tableStyleId>{9A3F5E01-7BD9-4790-8238-B7D7F57D9D2F}</a:tableStyleId>
              </a:tblPr>
              <a:tblGrid>
                <a:gridCol w="3619500"/>
                <a:gridCol w="3619500"/>
              </a:tblGrid>
              <a:tr h="1605350">
                <a:tc>
                  <a:txBody>
                    <a:bodyPr/>
                    <a:lstStyle/>
                    <a:p>
                      <a:pPr indent="0" lvl="0" marL="0" rtl="0" algn="ctr">
                        <a:spcBef>
                          <a:spcPts val="0"/>
                        </a:spcBef>
                        <a:spcAft>
                          <a:spcPts val="0"/>
                        </a:spcAft>
                        <a:buNone/>
                      </a:pPr>
                      <a:r>
                        <a:rPr lang="en-US" sz="1900"/>
                        <a:t>chaise</a:t>
                      </a:r>
                      <a:endParaRPr sz="1900"/>
                    </a:p>
                    <a:p>
                      <a:pPr indent="0" lvl="0" marL="0" rtl="0" algn="ctr">
                        <a:spcBef>
                          <a:spcPts val="0"/>
                        </a:spcBef>
                        <a:spcAft>
                          <a:spcPts val="0"/>
                        </a:spcAft>
                        <a:buNone/>
                      </a:pPr>
                      <a:r>
                        <a:t/>
                      </a:r>
                      <a:endParaRPr sz="1900"/>
                    </a:p>
                    <a:p>
                      <a:pPr indent="0" lvl="0" marL="0" rtl="0" algn="ctr">
                        <a:spcBef>
                          <a:spcPts val="0"/>
                        </a:spcBef>
                        <a:spcAft>
                          <a:spcPts val="0"/>
                        </a:spcAft>
                        <a:buNone/>
                      </a:pPr>
                      <a:r>
                        <a:t/>
                      </a:r>
                      <a:endParaRPr sz="1900"/>
                    </a:p>
                    <a:p>
                      <a:pPr indent="0" lvl="0" marL="0" rtl="0" algn="ctr">
                        <a:spcBef>
                          <a:spcPts val="0"/>
                        </a:spcBef>
                        <a:spcAft>
                          <a:spcPts val="0"/>
                        </a:spcAft>
                        <a:buNone/>
                      </a:pPr>
                      <a:r>
                        <a:t/>
                      </a:r>
                      <a:endParaRPr sz="1900"/>
                    </a:p>
                  </a:txBody>
                  <a:tcPr marT="91425" marB="91425" marR="91425" marL="91425"/>
                </a:tc>
                <a:tc>
                  <a:txBody>
                    <a:bodyPr/>
                    <a:lstStyle/>
                    <a:p>
                      <a:pPr indent="0" lvl="0" marL="0" rtl="0" algn="ctr">
                        <a:lnSpc>
                          <a:spcPct val="90000"/>
                        </a:lnSpc>
                        <a:spcBef>
                          <a:spcPts val="800"/>
                        </a:spcBef>
                        <a:spcAft>
                          <a:spcPts val="0"/>
                        </a:spcAft>
                        <a:buNone/>
                      </a:pPr>
                      <a:r>
                        <a:t/>
                      </a:r>
                      <a:endParaRPr sz="2000"/>
                    </a:p>
                    <a:p>
                      <a:pPr indent="0" lvl="0" marL="0" rtl="0" algn="ctr">
                        <a:lnSpc>
                          <a:spcPct val="90000"/>
                        </a:lnSpc>
                        <a:spcBef>
                          <a:spcPts val="800"/>
                        </a:spcBef>
                        <a:spcAft>
                          <a:spcPts val="0"/>
                        </a:spcAft>
                        <a:buNone/>
                      </a:pPr>
                      <a:r>
                        <a:t/>
                      </a:r>
                      <a:endParaRPr sz="2000"/>
                    </a:p>
                    <a:p>
                      <a:pPr indent="0" lvl="0" marL="0" rtl="0" algn="ctr">
                        <a:lnSpc>
                          <a:spcPct val="90000"/>
                        </a:lnSpc>
                        <a:spcBef>
                          <a:spcPts val="800"/>
                        </a:spcBef>
                        <a:spcAft>
                          <a:spcPts val="0"/>
                        </a:spcAft>
                        <a:buNone/>
                      </a:pPr>
                      <a:r>
                        <a:rPr lang="en-US" sz="2000"/>
                        <a:t>GLACE*GLACE*GLACE</a:t>
                      </a:r>
                      <a:endParaRPr sz="2000"/>
                    </a:p>
                    <a:p>
                      <a:pPr indent="0" lvl="0" marL="0" rtl="0" algn="ctr">
                        <a:lnSpc>
                          <a:spcPct val="90000"/>
                        </a:lnSpc>
                        <a:spcBef>
                          <a:spcPts val="800"/>
                        </a:spcBef>
                        <a:spcAft>
                          <a:spcPts val="0"/>
                        </a:spcAft>
                        <a:buNone/>
                      </a:pPr>
                      <a:r>
                        <a:t/>
                      </a:r>
                      <a:endParaRPr sz="2000"/>
                    </a:p>
                  </a:txBody>
                  <a:tcPr marT="91425" marB="91425" marR="91425" marL="9142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sp>
        <p:nvSpPr>
          <p:cNvPr id="2036" name="Google Shape;2036;p55"/>
          <p:cNvSpPr txBox="1"/>
          <p:nvPr>
            <p:ph idx="1" type="body"/>
          </p:nvPr>
        </p:nvSpPr>
        <p:spPr>
          <a:xfrm>
            <a:off x="939521" y="1499059"/>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b="1" lang="en-US" sz="2800">
                <a:solidFill>
                  <a:srgbClr val="0D0DBD"/>
                </a:solidFill>
              </a:rPr>
              <a:t>Solutions!</a:t>
            </a:r>
            <a:endParaRPr/>
          </a:p>
        </p:txBody>
      </p:sp>
      <p:sp>
        <p:nvSpPr>
          <p:cNvPr id="2037" name="Google Shape;2037;p5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038" name="Google Shape;2038;p55"/>
          <p:cNvSpPr txBox="1"/>
          <p:nvPr/>
        </p:nvSpPr>
        <p:spPr>
          <a:xfrm>
            <a:off x="1746738" y="4028293"/>
            <a:ext cx="2021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t>Chaise haute</a:t>
            </a:r>
            <a:endParaRPr b="1" sz="1800"/>
          </a:p>
        </p:txBody>
      </p:sp>
      <p:sp>
        <p:nvSpPr>
          <p:cNvPr id="2039" name="Google Shape;2039;p55"/>
          <p:cNvSpPr txBox="1"/>
          <p:nvPr/>
        </p:nvSpPr>
        <p:spPr>
          <a:xfrm>
            <a:off x="4644192" y="3788455"/>
            <a:ext cx="2021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2040" name="Google Shape;2040;p55"/>
          <p:cNvSpPr txBox="1"/>
          <p:nvPr/>
        </p:nvSpPr>
        <p:spPr>
          <a:xfrm>
            <a:off x="6841598" y="3720503"/>
            <a:ext cx="2021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a:p>
        </p:txBody>
      </p:sp>
      <p:graphicFrame>
        <p:nvGraphicFramePr>
          <p:cNvPr id="2041" name="Google Shape;2041;p55"/>
          <p:cNvGraphicFramePr/>
          <p:nvPr/>
        </p:nvGraphicFramePr>
        <p:xfrm>
          <a:off x="1036725" y="2289250"/>
          <a:ext cx="3000000" cy="3000000"/>
        </p:xfrm>
        <a:graphic>
          <a:graphicData uri="http://schemas.openxmlformats.org/drawingml/2006/table">
            <a:tbl>
              <a:tblPr>
                <a:noFill/>
                <a:tableStyleId>{9A3F5E01-7BD9-4790-8238-B7D7F57D9D2F}</a:tableStyleId>
              </a:tblPr>
              <a:tblGrid>
                <a:gridCol w="3619500"/>
                <a:gridCol w="3619500"/>
              </a:tblGrid>
              <a:tr h="1388700">
                <a:tc>
                  <a:txBody>
                    <a:bodyPr/>
                    <a:lstStyle/>
                    <a:p>
                      <a:pPr indent="0" lvl="0" marL="0" rtl="0" algn="ctr">
                        <a:spcBef>
                          <a:spcPts val="0"/>
                        </a:spcBef>
                        <a:spcAft>
                          <a:spcPts val="0"/>
                        </a:spcAft>
                        <a:buNone/>
                      </a:pPr>
                      <a:r>
                        <a:rPr lang="en-US" sz="1900"/>
                        <a:t>chaise</a:t>
                      </a:r>
                      <a:endParaRPr sz="1900"/>
                    </a:p>
                    <a:p>
                      <a:pPr indent="0" lvl="0" marL="0" rtl="0" algn="ctr">
                        <a:spcBef>
                          <a:spcPts val="0"/>
                        </a:spcBef>
                        <a:spcAft>
                          <a:spcPts val="0"/>
                        </a:spcAft>
                        <a:buNone/>
                      </a:pPr>
                      <a:r>
                        <a:t/>
                      </a:r>
                      <a:endParaRPr sz="1900"/>
                    </a:p>
                    <a:p>
                      <a:pPr indent="0" lvl="0" marL="0" rtl="0" algn="ctr">
                        <a:spcBef>
                          <a:spcPts val="0"/>
                        </a:spcBef>
                        <a:spcAft>
                          <a:spcPts val="0"/>
                        </a:spcAft>
                        <a:buNone/>
                      </a:pPr>
                      <a:r>
                        <a:t/>
                      </a:r>
                      <a:endParaRPr sz="1900"/>
                    </a:p>
                    <a:p>
                      <a:pPr indent="0" lvl="0" marL="0" rtl="0" algn="ctr">
                        <a:spcBef>
                          <a:spcPts val="0"/>
                        </a:spcBef>
                        <a:spcAft>
                          <a:spcPts val="0"/>
                        </a:spcAft>
                        <a:buNone/>
                      </a:pPr>
                      <a:r>
                        <a:t/>
                      </a:r>
                      <a:endParaRPr sz="1900"/>
                    </a:p>
                  </a:txBody>
                  <a:tcPr marT="91425" marB="91425" marR="91425" marL="91425"/>
                </a:tc>
                <a:tc>
                  <a:txBody>
                    <a:bodyPr/>
                    <a:lstStyle/>
                    <a:p>
                      <a:pPr indent="0" lvl="0" marL="0" rtl="0" algn="ctr">
                        <a:lnSpc>
                          <a:spcPct val="90000"/>
                        </a:lnSpc>
                        <a:spcBef>
                          <a:spcPts val="800"/>
                        </a:spcBef>
                        <a:spcAft>
                          <a:spcPts val="0"/>
                        </a:spcAft>
                        <a:buNone/>
                      </a:pPr>
                      <a:r>
                        <a:t/>
                      </a:r>
                      <a:endParaRPr sz="2000"/>
                    </a:p>
                    <a:p>
                      <a:pPr indent="0" lvl="0" marL="0" rtl="0" algn="ctr">
                        <a:lnSpc>
                          <a:spcPct val="90000"/>
                        </a:lnSpc>
                        <a:spcBef>
                          <a:spcPts val="800"/>
                        </a:spcBef>
                        <a:spcAft>
                          <a:spcPts val="0"/>
                        </a:spcAft>
                        <a:buNone/>
                      </a:pPr>
                      <a:r>
                        <a:t/>
                      </a:r>
                      <a:endParaRPr sz="2000"/>
                    </a:p>
                    <a:p>
                      <a:pPr indent="0" lvl="0" marL="0" rtl="0" algn="ctr">
                        <a:lnSpc>
                          <a:spcPct val="90000"/>
                        </a:lnSpc>
                        <a:spcBef>
                          <a:spcPts val="800"/>
                        </a:spcBef>
                        <a:spcAft>
                          <a:spcPts val="0"/>
                        </a:spcAft>
                        <a:buNone/>
                      </a:pPr>
                      <a:r>
                        <a:rPr lang="en-US" sz="2000"/>
                        <a:t>GLACE*GLACE*GLACE</a:t>
                      </a:r>
                      <a:endParaRPr sz="2000"/>
                    </a:p>
                    <a:p>
                      <a:pPr indent="0" lvl="0" marL="0" rtl="0" algn="ctr">
                        <a:lnSpc>
                          <a:spcPct val="90000"/>
                        </a:lnSpc>
                        <a:spcBef>
                          <a:spcPts val="800"/>
                        </a:spcBef>
                        <a:spcAft>
                          <a:spcPts val="0"/>
                        </a:spcAft>
                        <a:buNone/>
                      </a:pPr>
                      <a:r>
                        <a:t/>
                      </a:r>
                      <a:endParaRPr sz="2000"/>
                    </a:p>
                  </a:txBody>
                  <a:tcPr marT="91425" marB="91425" marR="91425" marL="91425"/>
                </a:tc>
              </a:tr>
            </a:tbl>
          </a:graphicData>
        </a:graphic>
      </p:graphicFrame>
      <p:sp>
        <p:nvSpPr>
          <p:cNvPr id="2042" name="Google Shape;2042;p55"/>
          <p:cNvSpPr txBox="1"/>
          <p:nvPr/>
        </p:nvSpPr>
        <p:spPr>
          <a:xfrm>
            <a:off x="5061850" y="3982100"/>
            <a:ext cx="2735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t>Cube de glace </a:t>
            </a:r>
            <a:endParaRPr b="1"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8"/>
                                        </p:tgtEl>
                                        <p:attrNameLst>
                                          <p:attrName>style.visibility</p:attrName>
                                        </p:attrNameLst>
                                      </p:cBhvr>
                                      <p:to>
                                        <p:strVal val="visible"/>
                                      </p:to>
                                    </p:set>
                                    <p:animEffect filter="fade" transition="in">
                                      <p:cBhvr>
                                        <p:cTn dur="1000"/>
                                        <p:tgtEl>
                                          <p:spTgt spid="20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9">
                                            <p:txEl>
                                              <p:pRg end="0" st="0"/>
                                            </p:txEl>
                                          </p:spTgt>
                                        </p:tgtEl>
                                        <p:attrNameLst>
                                          <p:attrName>style.visibility</p:attrName>
                                        </p:attrNameLst>
                                      </p:cBhvr>
                                      <p:to>
                                        <p:strVal val="visible"/>
                                      </p:to>
                                    </p:set>
                                    <p:animEffect filter="fade" transition="in">
                                      <p:cBhvr>
                                        <p:cTn dur="1000"/>
                                        <p:tgtEl>
                                          <p:spTgt spid="20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0"/>
                                        </p:tgtEl>
                                        <p:attrNameLst>
                                          <p:attrName>style.visibility</p:attrName>
                                        </p:attrNameLst>
                                      </p:cBhvr>
                                      <p:to>
                                        <p:strVal val="visible"/>
                                      </p:to>
                                    </p:set>
                                    <p:animEffect filter="fade" transition="in">
                                      <p:cBhvr>
                                        <p:cTn dur="1000"/>
                                        <p:tgtEl>
                                          <p:spTgt spid="20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56"/>
          <p:cNvSpPr txBox="1"/>
          <p:nvPr>
            <p:ph type="ctrTitle"/>
          </p:nvPr>
        </p:nvSpPr>
        <p:spPr>
          <a:xfrm>
            <a:off x="1585825" y="25688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Rencontre avec les entrepreneurs du secteur</a:t>
            </a:r>
            <a:endParaRPr/>
          </a:p>
        </p:txBody>
      </p:sp>
      <p:sp>
        <p:nvSpPr>
          <p:cNvPr id="2048" name="Google Shape;2048;p56"/>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4</a:t>
            </a:r>
            <a:endParaRPr b="1" i="0" sz="7200" u="none" cap="none" strike="noStrike">
              <a:solidFill>
                <a:schemeClr val="accent4"/>
              </a:solidFill>
              <a:latin typeface="Arial"/>
              <a:ea typeface="Arial"/>
              <a:cs typeface="Arial"/>
              <a:sym typeface="Arial"/>
            </a:endParaRPr>
          </a:p>
        </p:txBody>
      </p:sp>
      <p:sp>
        <p:nvSpPr>
          <p:cNvPr id="2049" name="Google Shape;2049;p56"/>
          <p:cNvSpPr txBox="1"/>
          <p:nvPr/>
        </p:nvSpPr>
        <p:spPr>
          <a:xfrm>
            <a:off x="139692" y="1861050"/>
            <a:ext cx="1446000"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53" name="Shape 2053"/>
        <p:cNvGrpSpPr/>
        <p:nvPr/>
      </p:nvGrpSpPr>
      <p:grpSpPr>
        <a:xfrm>
          <a:off x="0" y="0"/>
          <a:ext cx="0" cy="0"/>
          <a:chOff x="0" y="0"/>
          <a:chExt cx="0" cy="0"/>
        </a:xfrm>
      </p:grpSpPr>
      <p:sp>
        <p:nvSpPr>
          <p:cNvPr id="2054" name="Google Shape;2054;p57"/>
          <p:cNvSpPr txBox="1"/>
          <p:nvPr>
            <p:ph idx="4294967295" type="title"/>
          </p:nvPr>
        </p:nvSpPr>
        <p:spPr>
          <a:xfrm>
            <a:off x="679826" y="1303200"/>
            <a:ext cx="63822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3400"/>
              <a:buFont typeface="Arial"/>
              <a:buNone/>
            </a:pPr>
            <a:r>
              <a:rPr lang="en-US" sz="4000">
                <a:solidFill>
                  <a:schemeClr val="dk1"/>
                </a:solidFill>
              </a:rPr>
              <a:t>Entrepreneurs du secteur</a:t>
            </a:r>
            <a:r>
              <a:rPr lang="en-US" sz="4000">
                <a:solidFill>
                  <a:schemeClr val="dk1"/>
                </a:solidFill>
              </a:rPr>
              <a:t> </a:t>
            </a:r>
            <a:br>
              <a:rPr lang="en-US" sz="4000">
                <a:solidFill>
                  <a:schemeClr val="dk1"/>
                </a:solidFill>
              </a:rPr>
            </a:br>
            <a:r>
              <a:rPr lang="en-US" sz="2400">
                <a:solidFill>
                  <a:srgbClr val="13191A"/>
                </a:solidFill>
              </a:rPr>
              <a:t>** Ajoute les entrepreneurs du secteur avec une courte description de chacun.**</a:t>
            </a:r>
            <a:br>
              <a:rPr lang="en-US" sz="1200"/>
            </a:br>
            <a:endParaRPr sz="4000">
              <a:solidFill>
                <a:schemeClr val="dk1"/>
              </a:solidFill>
            </a:endParaRPr>
          </a:p>
        </p:txBody>
      </p:sp>
      <p:sp>
        <p:nvSpPr>
          <p:cNvPr id="2055" name="Google Shape;2055;p5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id="2056" name="Google Shape;2056;p57"/>
          <p:cNvPicPr preferRelativeResize="0"/>
          <p:nvPr/>
        </p:nvPicPr>
        <p:blipFill rotWithShape="1">
          <a:blip r:embed="rId3">
            <a:alphaModFix/>
          </a:blip>
          <a:srcRect b="9812" l="19633" r="0" t="9820"/>
          <a:stretch/>
        </p:blipFill>
        <p:spPr>
          <a:xfrm>
            <a:off x="702900" y="1836175"/>
            <a:ext cx="1413300" cy="1413300"/>
          </a:xfrm>
          <a:prstGeom prst="ellipse">
            <a:avLst/>
          </a:prstGeom>
          <a:noFill/>
          <a:ln>
            <a:noFill/>
          </a:ln>
        </p:spPr>
      </p:pic>
      <p:sp>
        <p:nvSpPr>
          <p:cNvPr id="2057" name="Google Shape;2057;p57"/>
          <p:cNvSpPr txBox="1"/>
          <p:nvPr/>
        </p:nvSpPr>
        <p:spPr>
          <a:xfrm>
            <a:off x="707669"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Imani Jackson</a:t>
            </a:r>
            <a:endParaRPr b="1" i="0" sz="1200" u="none" cap="none" strike="noStrike">
              <a:solidFill>
                <a:srgbClr val="26303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en-US">
                <a:solidFill>
                  <a:srgbClr val="26303D"/>
                </a:solidFill>
              </a:rPr>
              <a:t>Entreprise</a:t>
            </a:r>
            <a:br>
              <a:rPr b="0" i="0" lang="en-US" sz="1400" u="none" cap="none" strike="noStrike">
                <a:solidFill>
                  <a:srgbClr val="26303D"/>
                </a:solidFill>
                <a:latin typeface="Arial"/>
                <a:ea typeface="Arial"/>
                <a:cs typeface="Arial"/>
                <a:sym typeface="Arial"/>
              </a:rPr>
            </a:br>
            <a:r>
              <a:rPr lang="en-US" sz="800">
                <a:solidFill>
                  <a:srgbClr val="26303D"/>
                </a:solidFill>
              </a:rPr>
              <a:t>Titre d’empoi</a:t>
            </a:r>
            <a:endParaRPr b="0" i="0" sz="1400" u="none" cap="none" strike="noStrike">
              <a:solidFill>
                <a:srgbClr val="26303D"/>
              </a:solidFill>
              <a:latin typeface="Arial"/>
              <a:ea typeface="Arial"/>
              <a:cs typeface="Arial"/>
              <a:sym typeface="Arial"/>
            </a:endParaRPr>
          </a:p>
        </p:txBody>
      </p:sp>
      <p:pic>
        <p:nvPicPr>
          <p:cNvPr id="2058" name="Google Shape;2058;p57"/>
          <p:cNvPicPr preferRelativeResize="0"/>
          <p:nvPr/>
        </p:nvPicPr>
        <p:blipFill rotWithShape="1">
          <a:blip r:embed="rId4">
            <a:alphaModFix/>
          </a:blip>
          <a:srcRect b="0" l="0" r="0" t="0"/>
          <a:stretch/>
        </p:blipFill>
        <p:spPr>
          <a:xfrm>
            <a:off x="2581906" y="1836175"/>
            <a:ext cx="1413300" cy="1413300"/>
          </a:xfrm>
          <a:prstGeom prst="ellipse">
            <a:avLst/>
          </a:prstGeom>
          <a:noFill/>
          <a:ln>
            <a:noFill/>
          </a:ln>
        </p:spPr>
      </p:pic>
      <p:sp>
        <p:nvSpPr>
          <p:cNvPr id="2059" name="Google Shape;2059;p57"/>
          <p:cNvSpPr txBox="1"/>
          <p:nvPr/>
        </p:nvSpPr>
        <p:spPr>
          <a:xfrm>
            <a:off x="2586676"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Marcos Galán</a:t>
            </a:r>
            <a:endParaRPr b="1" i="0" sz="1200" u="none" cap="none" strike="noStrike">
              <a:solidFill>
                <a:srgbClr val="26303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lang="en-US">
                <a:solidFill>
                  <a:schemeClr val="dk1"/>
                </a:solidFill>
              </a:rPr>
              <a:t>Entreprise</a:t>
            </a:r>
            <a:br>
              <a:rPr lang="en-US">
                <a:solidFill>
                  <a:schemeClr val="dk1"/>
                </a:solidFill>
              </a:rPr>
            </a:br>
            <a:r>
              <a:rPr lang="en-US" sz="800">
                <a:solidFill>
                  <a:schemeClr val="dk1"/>
                </a:solidFill>
              </a:rPr>
              <a:t>Titre d’empoi</a:t>
            </a:r>
            <a:br>
              <a:rPr b="0" i="0" lang="en-US" sz="1400" u="none" cap="none" strike="noStrike">
                <a:solidFill>
                  <a:srgbClr val="26303D"/>
                </a:solidFill>
                <a:latin typeface="Arial"/>
                <a:ea typeface="Arial"/>
                <a:cs typeface="Arial"/>
                <a:sym typeface="Arial"/>
              </a:rPr>
            </a:br>
            <a:endParaRPr b="0" i="0" sz="14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26303D"/>
              </a:solidFill>
              <a:latin typeface="Arial"/>
              <a:ea typeface="Arial"/>
              <a:cs typeface="Arial"/>
              <a:sym typeface="Arial"/>
            </a:endParaRPr>
          </a:p>
        </p:txBody>
      </p:sp>
      <p:pic>
        <p:nvPicPr>
          <p:cNvPr id="2060" name="Google Shape;2060;p57"/>
          <p:cNvPicPr preferRelativeResize="0"/>
          <p:nvPr/>
        </p:nvPicPr>
        <p:blipFill rotWithShape="1">
          <a:blip r:embed="rId5">
            <a:alphaModFix/>
          </a:blip>
          <a:srcRect b="24940" l="47271" r="0" t="22330"/>
          <a:stretch/>
        </p:blipFill>
        <p:spPr>
          <a:xfrm>
            <a:off x="4460913" y="1836175"/>
            <a:ext cx="1413300" cy="1413300"/>
          </a:xfrm>
          <a:prstGeom prst="ellipse">
            <a:avLst/>
          </a:prstGeom>
          <a:noFill/>
          <a:ln>
            <a:noFill/>
          </a:ln>
        </p:spPr>
      </p:pic>
      <p:sp>
        <p:nvSpPr>
          <p:cNvPr id="2061" name="Google Shape;2061;p57"/>
          <p:cNvSpPr txBox="1"/>
          <p:nvPr/>
        </p:nvSpPr>
        <p:spPr>
          <a:xfrm>
            <a:off x="4465682"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Ixchel Valdía</a:t>
            </a:r>
            <a:br>
              <a:rPr b="0" i="0" lang="en-US" sz="1400" u="none" cap="none" strike="noStrike">
                <a:solidFill>
                  <a:srgbClr val="26303D"/>
                </a:solidFill>
                <a:latin typeface="Arial"/>
                <a:ea typeface="Arial"/>
                <a:cs typeface="Arial"/>
                <a:sym typeface="Arial"/>
              </a:rPr>
            </a:br>
            <a:r>
              <a:rPr lang="en-US">
                <a:solidFill>
                  <a:schemeClr val="dk1"/>
                </a:solidFill>
              </a:rPr>
              <a:t>Entreprise</a:t>
            </a:r>
            <a:br>
              <a:rPr lang="en-US">
                <a:solidFill>
                  <a:schemeClr val="dk1"/>
                </a:solidFill>
              </a:rPr>
            </a:br>
            <a:r>
              <a:rPr lang="en-US" sz="800">
                <a:solidFill>
                  <a:schemeClr val="dk1"/>
                </a:solidFill>
              </a:rPr>
              <a:t>Titre d’empoi</a:t>
            </a:r>
            <a:endParaRPr b="0" i="0" sz="14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26303D"/>
              </a:solidFill>
              <a:latin typeface="Arial"/>
              <a:ea typeface="Arial"/>
              <a:cs typeface="Arial"/>
              <a:sym typeface="Arial"/>
            </a:endParaRPr>
          </a:p>
        </p:txBody>
      </p:sp>
      <p:pic>
        <p:nvPicPr>
          <p:cNvPr id="2062" name="Google Shape;2062;p57"/>
          <p:cNvPicPr preferRelativeResize="0"/>
          <p:nvPr/>
        </p:nvPicPr>
        <p:blipFill rotWithShape="1">
          <a:blip r:embed="rId6">
            <a:alphaModFix/>
          </a:blip>
          <a:srcRect b="29406" l="0" r="0" t="3926"/>
          <a:stretch/>
        </p:blipFill>
        <p:spPr>
          <a:xfrm>
            <a:off x="6339919" y="1836175"/>
            <a:ext cx="1413300" cy="1413300"/>
          </a:xfrm>
          <a:prstGeom prst="ellipse">
            <a:avLst/>
          </a:prstGeom>
          <a:noFill/>
          <a:ln>
            <a:noFill/>
          </a:ln>
        </p:spPr>
      </p:pic>
      <p:sp>
        <p:nvSpPr>
          <p:cNvPr id="2063" name="Google Shape;2063;p57"/>
          <p:cNvSpPr txBox="1"/>
          <p:nvPr/>
        </p:nvSpPr>
        <p:spPr>
          <a:xfrm>
            <a:off x="6344688"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Nils Årud</a:t>
            </a:r>
            <a:br>
              <a:rPr b="0" i="0" lang="en-US" sz="1400" u="none" cap="none" strike="noStrike">
                <a:solidFill>
                  <a:srgbClr val="26303D"/>
                </a:solidFill>
                <a:latin typeface="Arial"/>
                <a:ea typeface="Arial"/>
                <a:cs typeface="Arial"/>
                <a:sym typeface="Arial"/>
              </a:rPr>
            </a:br>
            <a:r>
              <a:rPr lang="en-US">
                <a:solidFill>
                  <a:schemeClr val="dk1"/>
                </a:solidFill>
              </a:rPr>
              <a:t>Entreprise</a:t>
            </a:r>
            <a:br>
              <a:rPr lang="en-US">
                <a:solidFill>
                  <a:schemeClr val="dk1"/>
                </a:solidFill>
              </a:rPr>
            </a:br>
            <a:r>
              <a:rPr lang="en-US" sz="800">
                <a:solidFill>
                  <a:schemeClr val="dk1"/>
                </a:solidFill>
              </a:rPr>
              <a:t>Titre d’empoi</a:t>
            </a:r>
            <a:endParaRPr b="0" i="0" sz="14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26303D"/>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7" name="Shape 2067"/>
        <p:cNvGrpSpPr/>
        <p:nvPr/>
      </p:nvGrpSpPr>
      <p:grpSpPr>
        <a:xfrm>
          <a:off x="0" y="0"/>
          <a:ext cx="0" cy="0"/>
          <a:chOff x="0" y="0"/>
          <a:chExt cx="0" cy="0"/>
        </a:xfrm>
      </p:grpSpPr>
      <p:sp>
        <p:nvSpPr>
          <p:cNvPr id="2068" name="Google Shape;2068;p58"/>
          <p:cNvSpPr txBox="1"/>
          <p:nvPr>
            <p:ph type="ctrTitle"/>
          </p:nvPr>
        </p:nvSpPr>
        <p:spPr>
          <a:xfrm>
            <a:off x="1585825" y="2850825"/>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Réfléchis et fais des liens</a:t>
            </a:r>
            <a:r>
              <a:rPr lang="en-US"/>
              <a:t> – Moi comme entrepreneur</a:t>
            </a:r>
            <a:endParaRPr/>
          </a:p>
        </p:txBody>
      </p:sp>
      <p:sp>
        <p:nvSpPr>
          <p:cNvPr id="2069" name="Google Shape;2069;p58"/>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5</a:t>
            </a:r>
            <a:endParaRPr b="1" i="0" sz="7200" u="none" cap="none" strike="noStrike">
              <a:solidFill>
                <a:schemeClr val="accent4"/>
              </a:solidFill>
              <a:latin typeface="Arial"/>
              <a:ea typeface="Arial"/>
              <a:cs typeface="Arial"/>
              <a:sym typeface="Arial"/>
            </a:endParaRPr>
          </a:p>
        </p:txBody>
      </p:sp>
      <p:sp>
        <p:nvSpPr>
          <p:cNvPr id="2070" name="Google Shape;2070;p58"/>
          <p:cNvSpPr txBox="1"/>
          <p:nvPr/>
        </p:nvSpPr>
        <p:spPr>
          <a:xfrm>
            <a:off x="139692" y="1861050"/>
            <a:ext cx="1446000"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74" name="Shape 2074"/>
        <p:cNvGrpSpPr/>
        <p:nvPr/>
      </p:nvGrpSpPr>
      <p:grpSpPr>
        <a:xfrm>
          <a:off x="0" y="0"/>
          <a:ext cx="0" cy="0"/>
          <a:chOff x="0" y="0"/>
          <a:chExt cx="0" cy="0"/>
        </a:xfrm>
      </p:grpSpPr>
      <p:sp>
        <p:nvSpPr>
          <p:cNvPr id="2075" name="Google Shape;2075;p59"/>
          <p:cNvSpPr txBox="1"/>
          <p:nvPr>
            <p:ph idx="1" type="body"/>
          </p:nvPr>
        </p:nvSpPr>
        <p:spPr>
          <a:xfrm>
            <a:off x="162572" y="282411"/>
            <a:ext cx="8413500" cy="334800"/>
          </a:xfrm>
          <a:prstGeom prst="rect">
            <a:avLst/>
          </a:prstGeom>
          <a:noFill/>
          <a:ln>
            <a:noFill/>
          </a:ln>
        </p:spPr>
        <p:txBody>
          <a:bodyPr anchorCtr="0" anchor="t" bIns="0" lIns="0" spcFirstLastPara="1" rIns="0" wrap="square" tIns="0">
            <a:noAutofit/>
          </a:bodyPr>
          <a:lstStyle/>
          <a:p>
            <a:pPr indent="-228600" lvl="0" marL="457200" rtl="0" algn="l">
              <a:lnSpc>
                <a:spcPct val="115000"/>
              </a:lnSpc>
              <a:spcBef>
                <a:spcPts val="0"/>
              </a:spcBef>
              <a:spcAft>
                <a:spcPts val="800"/>
              </a:spcAft>
              <a:buSzPts val="1800"/>
              <a:buNone/>
            </a:pPr>
            <a:r>
              <a:rPr b="1" lang="en-US" sz="2700"/>
              <a:t>Pourquoi devenir entrepreneur : 10 bonnes raisons</a:t>
            </a:r>
            <a:endParaRPr sz="2700"/>
          </a:p>
        </p:txBody>
      </p:sp>
      <p:sp>
        <p:nvSpPr>
          <p:cNvPr id="2076" name="Google Shape;2076;p5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descr="🎁Recevez Gratuitement le Nouveau Livre &quot;Comment Créer Un Business Sur Internet Qui Rapporte&quot; en Cliquant ICI : http://bit.ly/business-profitable&#10;&#10;❤️ Abonnez-vous à la Chaîne Youtube pour ne pas Manquer les Nouvelles Vidéos :  http://bit.ly/nouvelles-videos&#10;&#10;▬▬▬▬▬▬▬▬▬▬▬▬ Résumé de la vidéo ▬▬▬▬▬▬▬▬▬▬▬▬&#10;&#10;Vous voulez partir à votre compte ? Découvrez dans cette vidéo 10 bonnes raisons de devenir entrepreneur !" id="2077" name="Google Shape;2077;p59" title="Pourquoi Devenir Entrepreneur: 10 Bonnes Raisons">
            <a:hlinkClick r:id="rId3"/>
          </p:cNvPr>
          <p:cNvPicPr preferRelativeResize="0"/>
          <p:nvPr/>
        </p:nvPicPr>
        <p:blipFill>
          <a:blip r:embed="rId4">
            <a:alphaModFix/>
          </a:blip>
          <a:stretch>
            <a:fillRect/>
          </a:stretch>
        </p:blipFill>
        <p:spPr>
          <a:xfrm>
            <a:off x="2083325" y="1244661"/>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7"/>
                                        </p:tgtEl>
                                        <p:attrNameLst>
                                          <p:attrName>style.visibility</p:attrName>
                                        </p:attrNameLst>
                                      </p:cBhvr>
                                      <p:to>
                                        <p:strVal val="visible"/>
                                      </p:to>
                                    </p:set>
                                    <p:animEffect filter="fade" transition="in">
                                      <p:cBhvr>
                                        <p:cTn dur="1000"/>
                                        <p:tgtEl>
                                          <p:spTgt spid="20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2" name="Shape 2082"/>
        <p:cNvGrpSpPr/>
        <p:nvPr/>
      </p:nvGrpSpPr>
      <p:grpSpPr>
        <a:xfrm>
          <a:off x="0" y="0"/>
          <a:ext cx="0" cy="0"/>
          <a:chOff x="0" y="0"/>
          <a:chExt cx="0" cy="0"/>
        </a:xfrm>
      </p:grpSpPr>
      <p:sp>
        <p:nvSpPr>
          <p:cNvPr id="2083" name="Google Shape;2083;p60"/>
          <p:cNvSpPr txBox="1"/>
          <p:nvPr>
            <p:ph type="title"/>
          </p:nvPr>
        </p:nvSpPr>
        <p:spPr>
          <a:xfrm>
            <a:off x="702900" y="958850"/>
            <a:ext cx="60123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2800"/>
              <a:t>Entrepreneur partenaire du secteur - description de l’entreprise</a:t>
            </a:r>
            <a:endParaRPr b="1" sz="2800"/>
          </a:p>
        </p:txBody>
      </p:sp>
      <p:sp>
        <p:nvSpPr>
          <p:cNvPr id="2084" name="Google Shape;2084;p60"/>
          <p:cNvSpPr txBox="1"/>
          <p:nvPr>
            <p:ph idx="1" type="body"/>
          </p:nvPr>
        </p:nvSpPr>
        <p:spPr>
          <a:xfrm>
            <a:off x="514350" y="1430148"/>
            <a:ext cx="58488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sz="2000"/>
              <a:t>Dans le document d’accompagnement, fais une brève description de l’entreprise d’un partenaire du secteur en vedette.</a:t>
            </a:r>
            <a:endParaRPr/>
          </a:p>
          <a:p>
            <a:pPr indent="0" lvl="0" marL="76200" rtl="0" algn="l">
              <a:lnSpc>
                <a:spcPct val="115000"/>
              </a:lnSpc>
              <a:spcBef>
                <a:spcPts val="0"/>
              </a:spcBef>
              <a:spcAft>
                <a:spcPts val="0"/>
              </a:spcAft>
              <a:buSzPts val="2400"/>
              <a:buNone/>
            </a:pPr>
            <a:r>
              <a:t/>
            </a:r>
            <a:endParaRPr sz="2000"/>
          </a:p>
          <a:p>
            <a:pPr indent="-381000" lvl="0" marL="457200" rtl="0" algn="l">
              <a:lnSpc>
                <a:spcPct val="115000"/>
              </a:lnSpc>
              <a:spcBef>
                <a:spcPts val="0"/>
              </a:spcBef>
              <a:spcAft>
                <a:spcPts val="0"/>
              </a:spcAft>
              <a:buSzPts val="2400"/>
              <a:buChar char="⊹"/>
            </a:pPr>
            <a:r>
              <a:rPr lang="en-US" sz="2000"/>
              <a:t>Description de l’entreprise</a:t>
            </a:r>
            <a:endParaRPr/>
          </a:p>
          <a:p>
            <a:pPr indent="-381000" lvl="0" marL="457200" rtl="0" algn="l">
              <a:lnSpc>
                <a:spcPct val="115000"/>
              </a:lnSpc>
              <a:spcBef>
                <a:spcPts val="0"/>
              </a:spcBef>
              <a:spcAft>
                <a:spcPts val="0"/>
              </a:spcAft>
              <a:buSzPts val="2400"/>
              <a:buChar char="⊹"/>
            </a:pPr>
            <a:r>
              <a:rPr lang="en-US" sz="2000"/>
              <a:t>Pourquoi l’entrepreneur a commencé cette entreprise</a:t>
            </a:r>
            <a:r>
              <a:rPr lang="en-US" sz="2000"/>
              <a:t>?</a:t>
            </a:r>
            <a:endParaRPr/>
          </a:p>
          <a:p>
            <a:pPr indent="-381000" lvl="0" marL="457200" rtl="0" algn="l">
              <a:lnSpc>
                <a:spcPct val="115000"/>
              </a:lnSpc>
              <a:spcBef>
                <a:spcPts val="0"/>
              </a:spcBef>
              <a:spcAft>
                <a:spcPts val="0"/>
              </a:spcAft>
              <a:buSzPts val="2400"/>
              <a:buChar char="⊹"/>
            </a:pPr>
            <a:r>
              <a:rPr lang="en-US" sz="2000"/>
              <a:t>Décrire les besoins/désirs/ou problèmes qu’il fournit ou résout pour ses clients.</a:t>
            </a:r>
            <a:endParaRPr/>
          </a:p>
          <a:p>
            <a:pPr indent="0" lvl="0" marL="76200" rtl="0" algn="l">
              <a:lnSpc>
                <a:spcPct val="115000"/>
              </a:lnSpc>
              <a:spcBef>
                <a:spcPts val="0"/>
              </a:spcBef>
              <a:spcAft>
                <a:spcPts val="0"/>
              </a:spcAft>
              <a:buSzPts val="2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9" name="Shape 2089"/>
        <p:cNvGrpSpPr/>
        <p:nvPr/>
      </p:nvGrpSpPr>
      <p:grpSpPr>
        <a:xfrm>
          <a:off x="0" y="0"/>
          <a:ext cx="0" cy="0"/>
          <a:chOff x="0" y="0"/>
          <a:chExt cx="0" cy="0"/>
        </a:xfrm>
      </p:grpSpPr>
      <p:sp>
        <p:nvSpPr>
          <p:cNvPr id="2090" name="Google Shape;2090;p61"/>
          <p:cNvSpPr txBox="1"/>
          <p:nvPr>
            <p:ph type="title"/>
          </p:nvPr>
        </p:nvSpPr>
        <p:spPr>
          <a:xfrm>
            <a:off x="702899" y="958848"/>
            <a:ext cx="61980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2700"/>
              <a:t>Caractéristiques et compétences de l’entrepreneur partenaire du secteur.</a:t>
            </a:r>
            <a:endParaRPr sz="2700"/>
          </a:p>
        </p:txBody>
      </p:sp>
      <p:sp>
        <p:nvSpPr>
          <p:cNvPr id="2091" name="Google Shape;2091;p61"/>
          <p:cNvSpPr txBox="1"/>
          <p:nvPr>
            <p:ph idx="1" type="body"/>
          </p:nvPr>
        </p:nvSpPr>
        <p:spPr>
          <a:xfrm>
            <a:off x="702899" y="1615885"/>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Dans ton cahier d’accompagnement</a:t>
            </a:r>
            <a:r>
              <a:rPr lang="en-US"/>
              <a:t>, identifie 3 traits entrepreneurial de l’entrepreneur. </a:t>
            </a:r>
            <a:endParaRPr/>
          </a:p>
          <a:p>
            <a:pPr indent="0" lvl="0" marL="76200" rtl="0" algn="l">
              <a:lnSpc>
                <a:spcPct val="115000"/>
              </a:lnSpc>
              <a:spcBef>
                <a:spcPts val="0"/>
              </a:spcBef>
              <a:spcAft>
                <a:spcPts val="0"/>
              </a:spcAft>
              <a:buSzPts val="2400"/>
              <a:buNone/>
            </a:pPr>
            <a:r>
              <a:t/>
            </a:r>
            <a:endParaRPr/>
          </a:p>
          <a:p>
            <a:pPr indent="-381000" lvl="0" marL="457200" rtl="0" algn="l">
              <a:lnSpc>
                <a:spcPct val="115000"/>
              </a:lnSpc>
              <a:spcBef>
                <a:spcPts val="0"/>
              </a:spcBef>
              <a:spcAft>
                <a:spcPts val="0"/>
              </a:spcAft>
              <a:buSzPts val="2400"/>
              <a:buChar char="⊹"/>
            </a:pPr>
            <a:r>
              <a:rPr lang="en-US"/>
              <a:t>Donne des exemples spécifiques à la caractéristique ou la compétence.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6" name="Shape 2096"/>
        <p:cNvGrpSpPr/>
        <p:nvPr/>
      </p:nvGrpSpPr>
      <p:grpSpPr>
        <a:xfrm>
          <a:off x="0" y="0"/>
          <a:ext cx="0" cy="0"/>
          <a:chOff x="0" y="0"/>
          <a:chExt cx="0" cy="0"/>
        </a:xfrm>
      </p:grpSpPr>
      <p:sp>
        <p:nvSpPr>
          <p:cNvPr id="2097" name="Google Shape;2097;p62"/>
          <p:cNvSpPr txBox="1"/>
          <p:nvPr>
            <p:ph type="title"/>
          </p:nvPr>
        </p:nvSpPr>
        <p:spPr>
          <a:xfrm>
            <a:off x="702900" y="760925"/>
            <a:ext cx="6055200" cy="9537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Pourquoi j’admire l’entrepreneur partenaire du secteur.</a:t>
            </a:r>
            <a:endParaRPr sz="3200"/>
          </a:p>
        </p:txBody>
      </p:sp>
      <p:sp>
        <p:nvSpPr>
          <p:cNvPr id="2098" name="Google Shape;2098;p62"/>
          <p:cNvSpPr txBox="1"/>
          <p:nvPr>
            <p:ph idx="1" type="body"/>
          </p:nvPr>
        </p:nvSpPr>
        <p:spPr>
          <a:xfrm>
            <a:off x="702900" y="2020650"/>
            <a:ext cx="4191000" cy="24435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Dans ton cahier d’accompagnement, identifie 2 raisons.</a:t>
            </a:r>
            <a:r>
              <a:rPr b="1" lang="en-US"/>
              <a:t> </a:t>
            </a:r>
            <a:endParaRPr/>
          </a:p>
          <a:p>
            <a:pPr indent="0" lvl="0" marL="76200" rtl="0" algn="l">
              <a:lnSpc>
                <a:spcPct val="115000"/>
              </a:lnSpc>
              <a:spcBef>
                <a:spcPts val="0"/>
              </a:spcBef>
              <a:spcAft>
                <a:spcPts val="0"/>
              </a:spcAft>
              <a:buSzPts val="2400"/>
              <a:buNone/>
            </a:pPr>
            <a:r>
              <a:t/>
            </a:r>
            <a:endParaRPr b="1"/>
          </a:p>
          <a:p>
            <a:pPr indent="0" lvl="0" marL="76200" rtl="0" algn="l">
              <a:lnSpc>
                <a:spcPct val="115000"/>
              </a:lnSpc>
              <a:spcBef>
                <a:spcPts val="0"/>
              </a:spcBef>
              <a:spcAft>
                <a:spcPts val="0"/>
              </a:spcAft>
              <a:buSzPts val="2400"/>
              <a:buNone/>
            </a:pPr>
            <a:r>
              <a:rPr lang="en-US"/>
              <a:t>Explique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18"/>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Réchauffement</a:t>
            </a:r>
            <a:endParaRPr/>
          </a:p>
        </p:txBody>
      </p:sp>
      <p:sp>
        <p:nvSpPr>
          <p:cNvPr id="1632" name="Google Shape;1632;p18"/>
          <p:cNvSpPr txBox="1"/>
          <p:nvPr>
            <p:ph idx="1" type="subTitle"/>
          </p:nvPr>
        </p:nvSpPr>
        <p:spPr>
          <a:xfrm>
            <a:off x="1585825" y="2684400"/>
            <a:ext cx="4646100"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b="1" lang="en-US"/>
              <a:t>P</a:t>
            </a:r>
            <a:r>
              <a:rPr b="1" lang="en-US"/>
              <a:t>ré-activité : enquête EPS</a:t>
            </a:r>
            <a:endParaRPr b="1"/>
          </a:p>
        </p:txBody>
      </p:sp>
      <p:sp>
        <p:nvSpPr>
          <p:cNvPr id="1633" name="Google Shape;1633;p18"/>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t/>
            </a:r>
            <a:endParaRPr b="1" i="0" sz="7200" u="none" cap="none" strike="noStrike">
              <a:solidFill>
                <a:schemeClr val="accent4"/>
              </a:solidFill>
              <a:latin typeface="Arial"/>
              <a:ea typeface="Arial"/>
              <a:cs typeface="Arial"/>
              <a:sym typeface="Arial"/>
            </a:endParaRPr>
          </a:p>
        </p:txBody>
      </p:sp>
      <p:sp>
        <p:nvSpPr>
          <p:cNvPr id="1634" name="Google Shape;1634;p18"/>
          <p:cNvSpPr/>
          <p:nvPr/>
        </p:nvSpPr>
        <p:spPr>
          <a:xfrm>
            <a:off x="70704" y="1925150"/>
            <a:ext cx="1406842" cy="1159082"/>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2" name="Shape 2102"/>
        <p:cNvGrpSpPr/>
        <p:nvPr/>
      </p:nvGrpSpPr>
      <p:grpSpPr>
        <a:xfrm>
          <a:off x="0" y="0"/>
          <a:ext cx="0" cy="0"/>
          <a:chOff x="0" y="0"/>
          <a:chExt cx="0" cy="0"/>
        </a:xfrm>
      </p:grpSpPr>
      <p:sp>
        <p:nvSpPr>
          <p:cNvPr id="2103" name="Google Shape;2103;p63"/>
          <p:cNvSpPr txBox="1"/>
          <p:nvPr>
            <p:ph type="title"/>
          </p:nvPr>
        </p:nvSpPr>
        <p:spPr>
          <a:xfrm>
            <a:off x="702900" y="958848"/>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2700"/>
              <a:t>Ressemblances</a:t>
            </a:r>
            <a:r>
              <a:rPr lang="en-US" sz="2700"/>
              <a:t> entre moi et l’entrepreneur partenaire du secteur </a:t>
            </a:r>
            <a:endParaRPr sz="2700"/>
          </a:p>
        </p:txBody>
      </p:sp>
      <p:sp>
        <p:nvSpPr>
          <p:cNvPr id="2104" name="Google Shape;2104;p63"/>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Dans le cahier de l’élève</a:t>
            </a:r>
            <a:r>
              <a:rPr lang="en-US"/>
              <a:t>, utiliser le </a:t>
            </a:r>
            <a:r>
              <a:rPr lang="en-US"/>
              <a:t>diagramme</a:t>
            </a:r>
            <a:r>
              <a:rPr lang="en-US"/>
              <a:t> de Venn pour : Identifier les ressemblances entre l’entrepreneur et toi</a:t>
            </a:r>
            <a:endParaRPr/>
          </a:p>
          <a:p>
            <a:pPr indent="-381000" lvl="0" marL="457200" rtl="0" algn="l">
              <a:lnSpc>
                <a:spcPct val="115000"/>
              </a:lnSpc>
              <a:spcBef>
                <a:spcPts val="0"/>
              </a:spcBef>
              <a:spcAft>
                <a:spcPts val="0"/>
              </a:spcAft>
              <a:buSzPts val="2400"/>
              <a:buChar char="⊹"/>
            </a:pPr>
            <a:r>
              <a:rPr lang="en-US"/>
              <a:t>Identifie les différences</a:t>
            </a:r>
            <a:endParaRPr/>
          </a:p>
          <a:p>
            <a:pPr indent="-381000" lvl="0" marL="457200" rtl="0" algn="l">
              <a:lnSpc>
                <a:spcPct val="115000"/>
              </a:lnSpc>
              <a:spcBef>
                <a:spcPts val="0"/>
              </a:spcBef>
              <a:spcAft>
                <a:spcPts val="0"/>
              </a:spcAft>
              <a:buSzPts val="2400"/>
              <a:buChar char="⊹"/>
            </a:pPr>
            <a:r>
              <a:rPr lang="en-US"/>
              <a:t>Tient compte des caractéristiques, des traits et des compétences</a:t>
            </a:r>
            <a:endParaRPr/>
          </a:p>
        </p:txBody>
      </p:sp>
      <p:sp>
        <p:nvSpPr>
          <p:cNvPr id="2105" name="Google Shape;2105;p6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0" name="Shape 2110"/>
        <p:cNvGrpSpPr/>
        <p:nvPr/>
      </p:nvGrpSpPr>
      <p:grpSpPr>
        <a:xfrm>
          <a:off x="0" y="0"/>
          <a:ext cx="0" cy="0"/>
          <a:chOff x="0" y="0"/>
          <a:chExt cx="0" cy="0"/>
        </a:xfrm>
      </p:grpSpPr>
      <p:sp>
        <p:nvSpPr>
          <p:cNvPr id="2111" name="Google Shape;2111;p64"/>
          <p:cNvSpPr txBox="1"/>
          <p:nvPr>
            <p:ph type="title"/>
          </p:nvPr>
        </p:nvSpPr>
        <p:spPr>
          <a:xfrm>
            <a:off x="702900" y="1194498"/>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Moi, un entrepreneur!</a:t>
            </a:r>
            <a:br>
              <a:rPr lang="en-US" sz="1350">
                <a:latin typeface="Arial"/>
                <a:ea typeface="Arial"/>
                <a:cs typeface="Arial"/>
                <a:sym typeface="Arial"/>
              </a:rPr>
            </a:br>
            <a:endParaRPr/>
          </a:p>
        </p:txBody>
      </p:sp>
      <p:sp>
        <p:nvSpPr>
          <p:cNvPr id="2112" name="Google Shape;2112;p64"/>
          <p:cNvSpPr txBox="1"/>
          <p:nvPr>
            <p:ph idx="1" type="body"/>
          </p:nvPr>
        </p:nvSpPr>
        <p:spPr>
          <a:xfrm>
            <a:off x="169650" y="1367346"/>
            <a:ext cx="6193500" cy="34134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t/>
            </a:r>
            <a:endParaRPr sz="2200"/>
          </a:p>
          <a:p>
            <a:pPr indent="0" lvl="0" marL="76200" rtl="0" algn="l">
              <a:lnSpc>
                <a:spcPct val="115000"/>
              </a:lnSpc>
              <a:spcBef>
                <a:spcPts val="0"/>
              </a:spcBef>
              <a:spcAft>
                <a:spcPts val="0"/>
              </a:spcAft>
              <a:buSzPts val="2400"/>
              <a:buNone/>
            </a:pPr>
            <a:r>
              <a:rPr lang="en-US" sz="2200"/>
              <a:t>Selon tes intérêts, tes caractéristiques, tes traits, tes compétences et tes objectifs, est-ce que tu te vois entrepreneur? </a:t>
            </a:r>
            <a:endParaRPr/>
          </a:p>
          <a:p>
            <a:pPr indent="0" lvl="0" marL="76200" rtl="0" algn="l">
              <a:lnSpc>
                <a:spcPct val="115000"/>
              </a:lnSpc>
              <a:spcBef>
                <a:spcPts val="0"/>
              </a:spcBef>
              <a:spcAft>
                <a:spcPts val="0"/>
              </a:spcAft>
              <a:buSzPts val="2400"/>
              <a:buNone/>
            </a:pPr>
            <a:r>
              <a:t/>
            </a:r>
            <a:endParaRPr sz="2200"/>
          </a:p>
          <a:p>
            <a:pPr indent="0" lvl="0" marL="76200" rtl="0" algn="l">
              <a:lnSpc>
                <a:spcPct val="115000"/>
              </a:lnSpc>
              <a:spcBef>
                <a:spcPts val="0"/>
              </a:spcBef>
              <a:spcAft>
                <a:spcPts val="0"/>
              </a:spcAft>
              <a:buSzPts val="2400"/>
              <a:buNone/>
            </a:pPr>
            <a:r>
              <a:rPr lang="en-US" sz="2200"/>
              <a:t>Dans ton cahier de l’élève, donne 2 à 3 raisons pourquoi ou pourquoi pas.  </a:t>
            </a:r>
            <a:endParaRPr sz="2200"/>
          </a:p>
          <a:p>
            <a:pPr indent="0" lvl="0" marL="76200" rtl="0" algn="l">
              <a:lnSpc>
                <a:spcPct val="115000"/>
              </a:lnSpc>
              <a:spcBef>
                <a:spcPts val="0"/>
              </a:spcBef>
              <a:spcAft>
                <a:spcPts val="0"/>
              </a:spcAft>
              <a:buSzPts val="24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6" name="Shape 2116"/>
        <p:cNvGrpSpPr/>
        <p:nvPr/>
      </p:nvGrpSpPr>
      <p:grpSpPr>
        <a:xfrm>
          <a:off x="0" y="0"/>
          <a:ext cx="0" cy="0"/>
          <a:chOff x="0" y="0"/>
          <a:chExt cx="0" cy="0"/>
        </a:xfrm>
      </p:grpSpPr>
      <p:sp>
        <p:nvSpPr>
          <p:cNvPr id="2117" name="Google Shape;2117;p65"/>
          <p:cNvSpPr txBox="1"/>
          <p:nvPr/>
        </p:nvSpPr>
        <p:spPr>
          <a:xfrm>
            <a:off x="1609725" y="1471219"/>
            <a:ext cx="55818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dk1"/>
                </a:solidFill>
              </a:rPr>
              <a:t>Pense comme un entrepreneur</a:t>
            </a:r>
            <a:r>
              <a:rPr b="1" i="0" lang="en-US" sz="4400" u="none" cap="none" strike="noStrike">
                <a:solidFill>
                  <a:schemeClr val="dk1"/>
                </a:solidFill>
                <a:latin typeface="Arial"/>
                <a:ea typeface="Arial"/>
                <a:cs typeface="Arial"/>
                <a:sym typeface="Arial"/>
              </a:rPr>
              <a:t>!</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lang="en-US" sz="4400">
                <a:solidFill>
                  <a:schemeClr val="dk1"/>
                </a:solidFill>
              </a:rPr>
              <a:t>Charade</a:t>
            </a:r>
            <a:r>
              <a:rPr b="1" i="0" lang="en-US" sz="4400" u="none" cap="none" strike="noStrike">
                <a:solidFill>
                  <a:schemeClr val="dk1"/>
                </a:solidFill>
                <a:latin typeface="Arial"/>
                <a:ea typeface="Arial"/>
                <a:cs typeface="Arial"/>
                <a:sym typeface="Arial"/>
              </a:rPr>
              <a:t>!</a:t>
            </a:r>
            <a:endParaRPr/>
          </a:p>
        </p:txBody>
      </p:sp>
      <p:grpSp>
        <p:nvGrpSpPr>
          <p:cNvPr id="2118" name="Google Shape;2118;p65"/>
          <p:cNvGrpSpPr/>
          <p:nvPr/>
        </p:nvGrpSpPr>
        <p:grpSpPr>
          <a:xfrm>
            <a:off x="152497" y="1528927"/>
            <a:ext cx="1323983" cy="1642875"/>
            <a:chOff x="5526246" y="1011207"/>
            <a:chExt cx="592758" cy="720085"/>
          </a:xfrm>
        </p:grpSpPr>
        <p:sp>
          <p:nvSpPr>
            <p:cNvPr id="2119" name="Google Shape;2119;p65"/>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20" name="Google Shape;2120;p65"/>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21" name="Google Shape;2121;p65"/>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22" name="Google Shape;2122;p65"/>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23" name="Google Shape;2123;p65"/>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24" name="Google Shape;2124;p65"/>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8" name="Shape 2128"/>
        <p:cNvGrpSpPr/>
        <p:nvPr/>
      </p:nvGrpSpPr>
      <p:grpSpPr>
        <a:xfrm>
          <a:off x="0" y="0"/>
          <a:ext cx="0" cy="0"/>
          <a:chOff x="0" y="0"/>
          <a:chExt cx="0" cy="0"/>
        </a:xfrm>
      </p:grpSpPr>
      <p:sp>
        <p:nvSpPr>
          <p:cNvPr id="2129" name="Google Shape;2129;p6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130" name="Google Shape;2130;p66"/>
          <p:cNvSpPr txBox="1"/>
          <p:nvPr/>
        </p:nvSpPr>
        <p:spPr>
          <a:xfrm>
            <a:off x="818700" y="506177"/>
            <a:ext cx="5135400" cy="4411800"/>
          </a:xfrm>
          <a:prstGeom prst="rect">
            <a:avLst/>
          </a:prstGeom>
          <a:noFill/>
          <a:ln>
            <a:noFill/>
          </a:ln>
        </p:spPr>
        <p:txBody>
          <a:bodyPr anchorCtr="0" anchor="t" bIns="45700" lIns="91425" spcFirstLastPara="1" rIns="91425" wrap="square" tIns="45700">
            <a:spAutoFit/>
          </a:bodyPr>
          <a:lstStyle/>
          <a:p>
            <a:pPr indent="0" lvl="0" marL="0" rtl="0" algn="l">
              <a:lnSpc>
                <a:spcPct val="107000"/>
              </a:lnSpc>
              <a:spcBef>
                <a:spcPts val="0"/>
              </a:spcBef>
              <a:spcAft>
                <a:spcPts val="0"/>
              </a:spcAft>
              <a:buNone/>
            </a:pPr>
            <a:r>
              <a:rPr lang="en-US" sz="3800"/>
              <a:t>Qui suis-je?</a:t>
            </a:r>
            <a:endParaRPr b="1" sz="2800">
              <a:solidFill>
                <a:schemeClr val="dk1"/>
              </a:solidFill>
            </a:endParaRPr>
          </a:p>
          <a:p>
            <a:pPr indent="0" lvl="0" marL="0" marR="0" rtl="0" algn="l">
              <a:lnSpc>
                <a:spcPct val="107000"/>
              </a:lnSpc>
              <a:spcBef>
                <a:spcPts val="0"/>
              </a:spcBef>
              <a:spcAft>
                <a:spcPts val="0"/>
              </a:spcAft>
              <a:buNone/>
            </a:pPr>
            <a:r>
              <a:rPr b="1" lang="en-US" sz="2800">
                <a:solidFill>
                  <a:schemeClr val="dk1"/>
                </a:solidFill>
              </a:rPr>
              <a:t>Les trains finissent leur voyage dans mon premier.</a:t>
            </a:r>
            <a:endParaRPr b="1" sz="2800">
              <a:solidFill>
                <a:schemeClr val="dk1"/>
              </a:solidFill>
            </a:endParaRPr>
          </a:p>
          <a:p>
            <a:pPr indent="0" lvl="0" marL="0" marR="0" rtl="0" algn="l">
              <a:lnSpc>
                <a:spcPct val="107000"/>
              </a:lnSpc>
              <a:spcBef>
                <a:spcPts val="0"/>
              </a:spcBef>
              <a:spcAft>
                <a:spcPts val="0"/>
              </a:spcAft>
              <a:buNone/>
            </a:pPr>
            <a:r>
              <a:rPr b="1" lang="en-US" sz="2800">
                <a:solidFill>
                  <a:schemeClr val="dk1"/>
                </a:solidFill>
              </a:rPr>
              <a:t>Mon deuxième augmente chaque année.</a:t>
            </a:r>
            <a:endParaRPr b="1" sz="2800">
              <a:solidFill>
                <a:schemeClr val="dk1"/>
              </a:solidFill>
            </a:endParaRPr>
          </a:p>
          <a:p>
            <a:pPr indent="0" lvl="0" marL="0" marR="0" rtl="0" algn="l">
              <a:lnSpc>
                <a:spcPct val="107000"/>
              </a:lnSpc>
              <a:spcBef>
                <a:spcPts val="0"/>
              </a:spcBef>
              <a:spcAft>
                <a:spcPts val="0"/>
              </a:spcAft>
              <a:buNone/>
            </a:pPr>
            <a:r>
              <a:rPr b="1" lang="en-US" sz="2800">
                <a:solidFill>
                  <a:schemeClr val="dk1"/>
                </a:solidFill>
              </a:rPr>
              <a:t>Mon tout est un espace réservé généralement aux voitures.</a:t>
            </a:r>
            <a:endParaRPr b="1" sz="2800">
              <a:solidFill>
                <a:schemeClr val="dk1"/>
              </a:solidFill>
            </a:endParaRPr>
          </a:p>
          <a:p>
            <a:pPr indent="0" lvl="0" marL="0" marR="0" rtl="0" algn="l">
              <a:lnSpc>
                <a:spcPct val="100000"/>
              </a:lnSpc>
              <a:spcBef>
                <a:spcPts val="195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4" name="Shape 2134"/>
        <p:cNvGrpSpPr/>
        <p:nvPr/>
      </p:nvGrpSpPr>
      <p:grpSpPr>
        <a:xfrm>
          <a:off x="0" y="0"/>
          <a:ext cx="0" cy="0"/>
          <a:chOff x="0" y="0"/>
          <a:chExt cx="0" cy="0"/>
        </a:xfrm>
      </p:grpSpPr>
      <p:sp>
        <p:nvSpPr>
          <p:cNvPr id="2135" name="Google Shape;2135;p6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136" name="Google Shape;2136;p67"/>
          <p:cNvSpPr txBox="1"/>
          <p:nvPr/>
        </p:nvSpPr>
        <p:spPr>
          <a:xfrm>
            <a:off x="574150" y="890425"/>
            <a:ext cx="5998200" cy="4514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3800"/>
              <a:t>Qui suis-je?</a:t>
            </a:r>
            <a:endParaRPr sz="3800"/>
          </a:p>
          <a:p>
            <a:pPr indent="0" lvl="0" marL="0" marR="0" rtl="0" algn="l">
              <a:lnSpc>
                <a:spcPct val="107000"/>
              </a:lnSpc>
              <a:spcBef>
                <a:spcPts val="0"/>
              </a:spcBef>
              <a:spcAft>
                <a:spcPts val="0"/>
              </a:spcAft>
              <a:buNone/>
            </a:pPr>
            <a:r>
              <a:rPr b="1" lang="en-US" sz="2800">
                <a:solidFill>
                  <a:schemeClr val="dk1"/>
                </a:solidFill>
              </a:rPr>
              <a:t>Mon premier est le contraire de «</a:t>
            </a:r>
            <a:r>
              <a:rPr b="1" lang="en-US" sz="2800">
                <a:solidFill>
                  <a:schemeClr val="dk1"/>
                </a:solidFill>
              </a:rPr>
              <a:t>sur</a:t>
            </a:r>
            <a:r>
              <a:rPr b="1" lang="en-US" sz="2800">
                <a:solidFill>
                  <a:schemeClr val="dk1"/>
                </a:solidFill>
              </a:rPr>
              <a:t>».</a:t>
            </a:r>
            <a:endParaRPr b="1" sz="2800">
              <a:solidFill>
                <a:schemeClr val="dk1"/>
              </a:solidFill>
            </a:endParaRPr>
          </a:p>
          <a:p>
            <a:pPr indent="0" lvl="0" marL="0" marR="0" rtl="0" algn="l">
              <a:lnSpc>
                <a:spcPct val="107000"/>
              </a:lnSpc>
              <a:spcBef>
                <a:spcPts val="0"/>
              </a:spcBef>
              <a:spcAft>
                <a:spcPts val="0"/>
              </a:spcAft>
              <a:buNone/>
            </a:pPr>
            <a:r>
              <a:rPr b="1" lang="en-US" sz="2800">
                <a:solidFill>
                  <a:schemeClr val="dk1"/>
                </a:solidFill>
              </a:rPr>
              <a:t>Je fais mon deuxième quand je regarde une comédie drôle.</a:t>
            </a:r>
            <a:endParaRPr b="1" sz="2800">
              <a:solidFill>
                <a:schemeClr val="dk1"/>
              </a:solidFill>
            </a:endParaRPr>
          </a:p>
          <a:p>
            <a:pPr indent="0" lvl="0" marL="0" marR="0" rtl="0" algn="l">
              <a:lnSpc>
                <a:spcPct val="107000"/>
              </a:lnSpc>
              <a:spcBef>
                <a:spcPts val="0"/>
              </a:spcBef>
              <a:spcAft>
                <a:spcPts val="0"/>
              </a:spcAft>
              <a:buNone/>
            </a:pPr>
            <a:r>
              <a:rPr b="1" lang="en-US" sz="2800">
                <a:solidFill>
                  <a:schemeClr val="dk1"/>
                </a:solidFill>
              </a:rPr>
              <a:t>Mon tout est censé être contagieux.</a:t>
            </a:r>
            <a:endParaRPr b="1" sz="2800">
              <a:solidFill>
                <a:schemeClr val="dk1"/>
              </a:solidFill>
            </a:endParaRPr>
          </a:p>
          <a:p>
            <a:pPr indent="0" lvl="0" marL="0" marR="0" rtl="0" algn="l">
              <a:lnSpc>
                <a:spcPct val="107000"/>
              </a:lnSpc>
              <a:spcBef>
                <a:spcPts val="800"/>
              </a:spcBef>
              <a:spcAft>
                <a:spcPts val="0"/>
              </a:spcAft>
              <a:buNone/>
            </a:pPr>
            <a:r>
              <a:rPr b="0" i="0" lang="en-US" sz="2800" u="none" cap="none" strike="noStrike">
                <a:solidFill>
                  <a:schemeClr val="dk1"/>
                </a:solidFill>
                <a:latin typeface="Arial"/>
                <a:ea typeface="Arial"/>
                <a:cs typeface="Arial"/>
                <a:sym typeface="Arial"/>
              </a:rPr>
              <a:t>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195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0" name="Shape 2140"/>
        <p:cNvGrpSpPr/>
        <p:nvPr/>
      </p:nvGrpSpPr>
      <p:grpSpPr>
        <a:xfrm>
          <a:off x="0" y="0"/>
          <a:ext cx="0" cy="0"/>
          <a:chOff x="0" y="0"/>
          <a:chExt cx="0" cy="0"/>
        </a:xfrm>
      </p:grpSpPr>
      <p:sp>
        <p:nvSpPr>
          <p:cNvPr id="2141" name="Google Shape;2141;p6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142" name="Google Shape;2142;p68"/>
          <p:cNvSpPr txBox="1"/>
          <p:nvPr/>
        </p:nvSpPr>
        <p:spPr>
          <a:xfrm>
            <a:off x="627325" y="580852"/>
            <a:ext cx="5135400" cy="4536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1950"/>
              </a:spcBef>
              <a:spcAft>
                <a:spcPts val="0"/>
              </a:spcAft>
              <a:buNone/>
            </a:pPr>
            <a:r>
              <a:rPr b="1" lang="en-US" sz="2800">
                <a:solidFill>
                  <a:schemeClr val="dk1"/>
                </a:solidFill>
              </a:rPr>
              <a:t>Qui suis-je?</a:t>
            </a:r>
            <a:endParaRPr b="1" sz="2800">
              <a:solidFill>
                <a:schemeClr val="dk1"/>
              </a:solidFill>
            </a:endParaRPr>
          </a:p>
          <a:p>
            <a:pPr indent="0" lvl="0" marL="0" marR="0" rtl="0" algn="l">
              <a:lnSpc>
                <a:spcPct val="107000"/>
              </a:lnSpc>
              <a:spcBef>
                <a:spcPts val="1950"/>
              </a:spcBef>
              <a:spcAft>
                <a:spcPts val="0"/>
              </a:spcAft>
              <a:buNone/>
            </a:pPr>
            <a:r>
              <a:rPr b="1" lang="en-US" sz="2800">
                <a:solidFill>
                  <a:schemeClr val="dk1"/>
                </a:solidFill>
              </a:rPr>
              <a:t>Mon premier est le contraire de «haut».</a:t>
            </a:r>
            <a:endParaRPr b="1" sz="2800">
              <a:solidFill>
                <a:schemeClr val="dk1"/>
              </a:solidFill>
            </a:endParaRPr>
          </a:p>
          <a:p>
            <a:pPr indent="0" lvl="0" marL="0" marR="0" rtl="0" algn="l">
              <a:lnSpc>
                <a:spcPct val="107000"/>
              </a:lnSpc>
              <a:spcBef>
                <a:spcPts val="1950"/>
              </a:spcBef>
              <a:spcAft>
                <a:spcPts val="0"/>
              </a:spcAft>
              <a:buNone/>
            </a:pPr>
            <a:r>
              <a:rPr b="1" lang="en-US" sz="2800">
                <a:solidFill>
                  <a:schemeClr val="dk1"/>
                </a:solidFill>
              </a:rPr>
              <a:t>Mon deuxième est le contraire de </a:t>
            </a:r>
            <a:r>
              <a:rPr b="1" lang="en-US" sz="2800">
                <a:solidFill>
                  <a:schemeClr val="dk1"/>
                </a:solidFill>
              </a:rPr>
              <a:t>«rapide».</a:t>
            </a:r>
            <a:endParaRPr b="1" sz="2800">
              <a:solidFill>
                <a:schemeClr val="dk1"/>
              </a:solidFill>
            </a:endParaRPr>
          </a:p>
          <a:p>
            <a:pPr indent="0" lvl="0" marL="0" marR="0" rtl="0" algn="l">
              <a:lnSpc>
                <a:spcPct val="107000"/>
              </a:lnSpc>
              <a:spcBef>
                <a:spcPts val="1950"/>
              </a:spcBef>
              <a:spcAft>
                <a:spcPts val="0"/>
              </a:spcAft>
              <a:buNone/>
            </a:pPr>
            <a:r>
              <a:rPr b="1" lang="en-US" sz="2800">
                <a:solidFill>
                  <a:schemeClr val="dk1"/>
                </a:solidFill>
              </a:rPr>
              <a:t>Mon troisième est le contraire de «matin».</a:t>
            </a:r>
            <a:endParaRPr b="1" sz="2800">
              <a:solidFill>
                <a:schemeClr val="dk1"/>
              </a:solidFill>
            </a:endParaRPr>
          </a:p>
          <a:p>
            <a:pPr indent="0" lvl="0" marL="0" marR="0" rtl="0" algn="l">
              <a:lnSpc>
                <a:spcPct val="100000"/>
              </a:lnSpc>
              <a:spcBef>
                <a:spcPts val="195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6" name="Shape 2146"/>
        <p:cNvGrpSpPr/>
        <p:nvPr/>
      </p:nvGrpSpPr>
      <p:grpSpPr>
        <a:xfrm>
          <a:off x="0" y="0"/>
          <a:ext cx="0" cy="0"/>
          <a:chOff x="0" y="0"/>
          <a:chExt cx="0" cy="0"/>
        </a:xfrm>
      </p:grpSpPr>
      <p:sp>
        <p:nvSpPr>
          <p:cNvPr id="2147" name="Google Shape;2147;p69"/>
          <p:cNvSpPr txBox="1"/>
          <p:nvPr>
            <p:ph type="ctrTitle"/>
          </p:nvPr>
        </p:nvSpPr>
        <p:spPr>
          <a:xfrm>
            <a:off x="1730728" y="2574411"/>
            <a:ext cx="4646100" cy="14946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sz="4200"/>
              <a:t>L’e</a:t>
            </a:r>
            <a:r>
              <a:rPr lang="en-US" sz="4200"/>
              <a:t>ntrepreneuriat en action :  </a:t>
            </a:r>
            <a:br>
              <a:rPr lang="en-US" sz="4200"/>
            </a:br>
            <a:r>
              <a:rPr lang="en-US" sz="4200"/>
              <a:t>Entreprise d’été</a:t>
            </a:r>
            <a:br>
              <a:rPr lang="en-US" sz="4200"/>
            </a:br>
            <a:endParaRPr sz="4200"/>
          </a:p>
        </p:txBody>
      </p:sp>
      <p:sp>
        <p:nvSpPr>
          <p:cNvPr id="2148" name="Google Shape;2148;p69"/>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6</a:t>
            </a:r>
            <a:endParaRPr b="1" i="0" sz="7200" u="none" cap="none" strike="noStrike">
              <a:solidFill>
                <a:schemeClr val="accent4"/>
              </a:solidFill>
              <a:latin typeface="Arial"/>
              <a:ea typeface="Arial"/>
              <a:cs typeface="Arial"/>
              <a:sym typeface="Arial"/>
            </a:endParaRPr>
          </a:p>
        </p:txBody>
      </p:sp>
      <p:sp>
        <p:nvSpPr>
          <p:cNvPr id="2149" name="Google Shape;2149;p69"/>
          <p:cNvSpPr txBox="1"/>
          <p:nvPr/>
        </p:nvSpPr>
        <p:spPr>
          <a:xfrm>
            <a:off x="158971" y="1861050"/>
            <a:ext cx="1446000"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sp>
        <p:nvSpPr>
          <p:cNvPr id="2154" name="Google Shape;2154;p70"/>
          <p:cNvSpPr txBox="1"/>
          <p:nvPr>
            <p:ph idx="1" type="body"/>
          </p:nvPr>
        </p:nvSpPr>
        <p:spPr>
          <a:xfrm>
            <a:off x="985162" y="816750"/>
            <a:ext cx="5235300" cy="351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US"/>
              <a:t>Une grande entreprise commence toujours petite. </a:t>
            </a:r>
            <a:endParaRPr/>
          </a:p>
          <a:p>
            <a:pPr indent="0" lvl="0" marL="0" rtl="0" algn="l">
              <a:lnSpc>
                <a:spcPct val="111100"/>
              </a:lnSpc>
              <a:spcBef>
                <a:spcPts val="0"/>
              </a:spcBef>
              <a:spcAft>
                <a:spcPts val="0"/>
              </a:spcAft>
              <a:buNone/>
            </a:pPr>
            <a:r>
              <a:t/>
            </a:r>
            <a:endParaRPr b="1" i="1" sz="1700">
              <a:solidFill>
                <a:srgbClr val="0F151B"/>
              </a:solidFill>
              <a:highlight>
                <a:srgbClr val="FFFFFF"/>
              </a:highlight>
              <a:latin typeface="Times New Roman"/>
              <a:ea typeface="Times New Roman"/>
              <a:cs typeface="Times New Roman"/>
              <a:sym typeface="Times New Roman"/>
            </a:endParaRPr>
          </a:p>
          <a:p>
            <a:pPr indent="0" lvl="0" marL="0" rtl="0" algn="l">
              <a:lnSpc>
                <a:spcPct val="115000"/>
              </a:lnSpc>
              <a:spcBef>
                <a:spcPts val="400"/>
              </a:spcBef>
              <a:spcAft>
                <a:spcPts val="0"/>
              </a:spcAft>
              <a:buSzPts val="3600"/>
              <a:buNone/>
            </a:pPr>
            <a:r>
              <a:t/>
            </a:r>
            <a:endParaRPr/>
          </a:p>
          <a:p>
            <a:pPr indent="0" lvl="0" marL="0" rtl="0" algn="r">
              <a:lnSpc>
                <a:spcPct val="115000"/>
              </a:lnSpc>
              <a:spcBef>
                <a:spcPts val="800"/>
              </a:spcBef>
              <a:spcAft>
                <a:spcPts val="0"/>
              </a:spcAft>
              <a:buSzPts val="3600"/>
              <a:buNone/>
            </a:pPr>
            <a:r>
              <a:rPr lang="en-US" sz="1500"/>
              <a:t>Richard Branson</a:t>
            </a:r>
            <a:endParaRPr sz="1500"/>
          </a:p>
          <a:p>
            <a:pPr indent="0" lvl="0" marL="0" rtl="0" algn="r">
              <a:lnSpc>
                <a:spcPct val="115000"/>
              </a:lnSpc>
              <a:spcBef>
                <a:spcPts val="800"/>
              </a:spcBef>
              <a:spcAft>
                <a:spcPts val="0"/>
              </a:spcAft>
              <a:buSzPts val="3600"/>
              <a:buNone/>
            </a:pPr>
            <a:r>
              <a:rPr lang="en-US" sz="1500"/>
              <a:t>Entrepreneur britannique - Fondateur de Virgin Group</a:t>
            </a:r>
            <a:endParaRPr sz="1500"/>
          </a:p>
          <a:p>
            <a:pPr indent="0" lvl="0" marL="0" rtl="0" algn="r">
              <a:lnSpc>
                <a:spcPct val="115000"/>
              </a:lnSpc>
              <a:spcBef>
                <a:spcPts val="800"/>
              </a:spcBef>
              <a:spcAft>
                <a:spcPts val="0"/>
              </a:spcAft>
              <a:buSzPts val="3600"/>
              <a:buNone/>
            </a:pPr>
            <a:r>
              <a:rPr lang="en-US" sz="1600"/>
              <a:t> </a:t>
            </a:r>
            <a:endParaRPr sz="1600"/>
          </a:p>
        </p:txBody>
      </p:sp>
      <p:sp>
        <p:nvSpPr>
          <p:cNvPr id="2155" name="Google Shape;2155;p7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71"/>
          <p:cNvSpPr txBox="1"/>
          <p:nvPr>
            <p:ph idx="1" type="body"/>
          </p:nvPr>
        </p:nvSpPr>
        <p:spPr>
          <a:xfrm>
            <a:off x="791978" y="972083"/>
            <a:ext cx="5454300" cy="3419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US"/>
              <a:t>Un entrepreneur, c’est quelqu’un qui voit les opportunités et qui veut les réaliser. </a:t>
            </a:r>
            <a:endParaRPr/>
          </a:p>
          <a:p>
            <a:pPr indent="0" lvl="0" marL="0" rtl="0" algn="l">
              <a:lnSpc>
                <a:spcPct val="111100"/>
              </a:lnSpc>
              <a:spcBef>
                <a:spcPts val="0"/>
              </a:spcBef>
              <a:spcAft>
                <a:spcPts val="0"/>
              </a:spcAft>
              <a:buNone/>
            </a:pPr>
            <a:r>
              <a:t/>
            </a:r>
            <a:endParaRPr/>
          </a:p>
          <a:p>
            <a:pPr indent="0" lvl="0" marL="0" rtl="0" algn="r">
              <a:lnSpc>
                <a:spcPct val="115000"/>
              </a:lnSpc>
              <a:spcBef>
                <a:spcPts val="800"/>
              </a:spcBef>
              <a:spcAft>
                <a:spcPts val="0"/>
              </a:spcAft>
              <a:buSzPts val="3600"/>
              <a:buNone/>
            </a:pPr>
            <a:r>
              <a:rPr lang="en-US" sz="1500"/>
              <a:t>Christiane Germain, entrepreneure québécoise - Cofondatrice et présidente du Groupe Germain Hôtels</a:t>
            </a:r>
            <a:r>
              <a:rPr lang="en-US" sz="1700"/>
              <a:t> </a:t>
            </a:r>
            <a:endParaRPr sz="2900"/>
          </a:p>
          <a:p>
            <a:pPr indent="0" lvl="0" marL="0" rtl="0" algn="r">
              <a:lnSpc>
                <a:spcPct val="115000"/>
              </a:lnSpc>
              <a:spcBef>
                <a:spcPts val="800"/>
              </a:spcBef>
              <a:spcAft>
                <a:spcPts val="800"/>
              </a:spcAft>
              <a:buSzPts val="3600"/>
              <a:buNone/>
            </a:pPr>
            <a:r>
              <a:t/>
            </a:r>
            <a:endParaRPr sz="2400"/>
          </a:p>
        </p:txBody>
      </p:sp>
      <p:sp>
        <p:nvSpPr>
          <p:cNvPr id="2161" name="Google Shape;2161;p7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sp>
        <p:nvSpPr>
          <p:cNvPr id="2166" name="Google Shape;2166;p72"/>
          <p:cNvSpPr txBox="1"/>
          <p:nvPr>
            <p:ph idx="1" type="body"/>
          </p:nvPr>
        </p:nvSpPr>
        <p:spPr>
          <a:xfrm>
            <a:off x="450760" y="1847975"/>
            <a:ext cx="8242500" cy="19383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lang="en-US" sz="3600"/>
              <a:t>Que nous dises ces deux citations sur l’entrepreneuriat et la création d’entreprise</a:t>
            </a:r>
            <a:r>
              <a:rPr lang="en-US" sz="3600"/>
              <a:t>?</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8" name="Shape 1638"/>
        <p:cNvGrpSpPr/>
        <p:nvPr/>
      </p:nvGrpSpPr>
      <p:grpSpPr>
        <a:xfrm>
          <a:off x="0" y="0"/>
          <a:ext cx="0" cy="0"/>
          <a:chOff x="0" y="0"/>
          <a:chExt cx="0" cy="0"/>
        </a:xfrm>
      </p:grpSpPr>
      <p:sp>
        <p:nvSpPr>
          <p:cNvPr id="1639" name="Google Shape;1639;p19"/>
          <p:cNvSpPr txBox="1"/>
          <p:nvPr>
            <p:ph idx="4294967295" type="title"/>
          </p:nvPr>
        </p:nvSpPr>
        <p:spPr>
          <a:xfrm>
            <a:off x="205725" y="3204475"/>
            <a:ext cx="2368800" cy="1469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br>
              <a:rPr lang="en-US">
                <a:solidFill>
                  <a:schemeClr val="lt1"/>
                </a:solidFill>
              </a:rPr>
            </a:br>
            <a:br>
              <a:rPr lang="en-US">
                <a:solidFill>
                  <a:schemeClr val="lt1"/>
                </a:solidFill>
              </a:rPr>
            </a:br>
            <a:br>
              <a:rPr lang="en-US">
                <a:solidFill>
                  <a:schemeClr val="lt1"/>
                </a:solidFill>
              </a:rPr>
            </a:br>
            <a:r>
              <a:rPr lang="en-US" sz="2600">
                <a:solidFill>
                  <a:schemeClr val="lt1"/>
                </a:solidFill>
              </a:rPr>
              <a:t>Allons-y</a:t>
            </a:r>
            <a:r>
              <a:rPr lang="en-US" sz="2600">
                <a:solidFill>
                  <a:schemeClr val="lt1"/>
                </a:solidFill>
              </a:rPr>
              <a:t>!</a:t>
            </a:r>
            <a:r>
              <a:rPr lang="en-US">
                <a:solidFill>
                  <a:schemeClr val="lt1"/>
                </a:solidFill>
              </a:rPr>
              <a:t> </a:t>
            </a:r>
            <a:br>
              <a:rPr lang="en-US">
                <a:solidFill>
                  <a:schemeClr val="lt1"/>
                </a:solidFill>
              </a:rPr>
            </a:br>
            <a:br>
              <a:rPr lang="en-US">
                <a:solidFill>
                  <a:schemeClr val="lt1"/>
                </a:solidFill>
              </a:rPr>
            </a:br>
            <a:r>
              <a:rPr lang="en-US" sz="2100">
                <a:solidFill>
                  <a:schemeClr val="lt1"/>
                </a:solidFill>
              </a:rPr>
              <a:t>Complète la pré-activité: Enquête dans le document de l’élève. </a:t>
            </a:r>
            <a:endParaRPr sz="2100">
              <a:solidFill>
                <a:schemeClr val="lt1"/>
              </a:solidFill>
            </a:endParaRPr>
          </a:p>
        </p:txBody>
      </p:sp>
      <p:sp>
        <p:nvSpPr>
          <p:cNvPr id="1640" name="Google Shape;1640;p1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500"/>
              <a:buFont typeface="Arial"/>
              <a:buNone/>
            </a:pPr>
            <a:fld id="{00000000-1234-1234-1234-123412341234}" type="slidenum">
              <a:rPr b="0" i="0" lang="en-US" sz="1500" u="none" cap="none" strike="noStrike">
                <a:solidFill>
                  <a:srgbClr val="FFFFFF"/>
                </a:solidFill>
                <a:latin typeface="Arial"/>
                <a:ea typeface="Arial"/>
                <a:cs typeface="Arial"/>
                <a:sym typeface="Arial"/>
              </a:rPr>
              <a:t>‹#›</a:t>
            </a:fld>
            <a:endParaRPr b="0" i="0" sz="1500" u="none" cap="none" strike="noStrike">
              <a:solidFill>
                <a:srgbClr val="FFFFFF"/>
              </a:solidFill>
              <a:latin typeface="Arial"/>
              <a:ea typeface="Arial"/>
              <a:cs typeface="Arial"/>
              <a:sym typeface="Arial"/>
            </a:endParaRPr>
          </a:p>
        </p:txBody>
      </p:sp>
      <p:sp>
        <p:nvSpPr>
          <p:cNvPr id="1641" name="Google Shape;1641;p19"/>
          <p:cNvSpPr txBox="1"/>
          <p:nvPr/>
        </p:nvSpPr>
        <p:spPr>
          <a:xfrm>
            <a:off x="106450" y="306075"/>
            <a:ext cx="5302500" cy="10005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400"/>
              <a:buFont typeface="Arial"/>
              <a:buNone/>
            </a:pPr>
            <a:r>
              <a:rPr lang="en-US" sz="3500">
                <a:solidFill>
                  <a:schemeClr val="lt1"/>
                </a:solidFill>
              </a:rPr>
              <a:t>Comment peux-tu définir </a:t>
            </a:r>
            <a:r>
              <a:rPr b="1" lang="en-US" sz="3500">
                <a:solidFill>
                  <a:srgbClr val="FFFF00"/>
                </a:solidFill>
              </a:rPr>
              <a:t>l’e</a:t>
            </a:r>
            <a:r>
              <a:rPr b="1" i="0" lang="en-US" sz="3500" u="none" cap="none" strike="noStrike">
                <a:solidFill>
                  <a:srgbClr val="FFFF00"/>
                </a:solidFill>
              </a:rPr>
              <a:t>ntrepreneuriat?</a:t>
            </a:r>
            <a:endParaRPr b="1" sz="35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0" name="Shape 2170"/>
        <p:cNvGrpSpPr/>
        <p:nvPr/>
      </p:nvGrpSpPr>
      <p:grpSpPr>
        <a:xfrm>
          <a:off x="0" y="0"/>
          <a:ext cx="0" cy="0"/>
          <a:chOff x="0" y="0"/>
          <a:chExt cx="0" cy="0"/>
        </a:xfrm>
      </p:grpSpPr>
      <p:sp>
        <p:nvSpPr>
          <p:cNvPr id="2171" name="Google Shape;2171;p73"/>
          <p:cNvSpPr txBox="1"/>
          <p:nvPr>
            <p:ph idx="1" type="body"/>
          </p:nvPr>
        </p:nvSpPr>
        <p:spPr>
          <a:xfrm>
            <a:off x="855300" y="2028279"/>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lang="en-US" sz="3200"/>
              <a:t>Pensons à nouveau comme un entrepreneur pour identifier les besoins, les désirs et les opportunités entrepreneurial selon un scénario donné...</a:t>
            </a:r>
            <a:endParaRPr sz="3200"/>
          </a:p>
        </p:txBody>
      </p:sp>
      <p:sp>
        <p:nvSpPr>
          <p:cNvPr id="2172" name="Google Shape;2172;p7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6" name="Shape 2176"/>
        <p:cNvGrpSpPr/>
        <p:nvPr/>
      </p:nvGrpSpPr>
      <p:grpSpPr>
        <a:xfrm>
          <a:off x="0" y="0"/>
          <a:ext cx="0" cy="0"/>
          <a:chOff x="0" y="0"/>
          <a:chExt cx="0" cy="0"/>
        </a:xfrm>
      </p:grpSpPr>
      <p:sp>
        <p:nvSpPr>
          <p:cNvPr id="2177" name="Google Shape;2177;p74"/>
          <p:cNvSpPr txBox="1"/>
          <p:nvPr/>
        </p:nvSpPr>
        <p:spPr>
          <a:xfrm>
            <a:off x="1609725" y="1471225"/>
            <a:ext cx="6407700" cy="2530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4400">
                <a:solidFill>
                  <a:schemeClr val="dk1"/>
                </a:solidFill>
              </a:rPr>
              <a:t>Pense comme un entrepreneur</a:t>
            </a:r>
            <a:r>
              <a:rPr b="1" i="0" lang="en-US" sz="4400" u="none" cap="none" strike="noStrike">
                <a:solidFill>
                  <a:schemeClr val="dk1"/>
                </a:solidFill>
                <a:latin typeface="Arial"/>
                <a:ea typeface="Arial"/>
                <a:cs typeface="Arial"/>
                <a:sym typeface="Arial"/>
              </a:rPr>
              <a:t>!</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Imagine…?</a:t>
            </a:r>
            <a:r>
              <a:rPr b="1" lang="en-US" sz="4400">
                <a:solidFill>
                  <a:schemeClr val="dk1"/>
                </a:solidFill>
              </a:rPr>
              <a:t> Et si</a:t>
            </a:r>
            <a:r>
              <a:rPr b="1" i="0" lang="en-US" sz="4400" u="none" cap="none" strike="noStrike">
                <a:solidFill>
                  <a:schemeClr val="dk1"/>
                </a:solidFill>
                <a:latin typeface="Arial"/>
                <a:ea typeface="Arial"/>
                <a:cs typeface="Arial"/>
                <a:sym typeface="Arial"/>
              </a:rPr>
              <a:t>…?</a:t>
            </a:r>
            <a:endParaRPr/>
          </a:p>
        </p:txBody>
      </p:sp>
      <p:grpSp>
        <p:nvGrpSpPr>
          <p:cNvPr id="2178" name="Google Shape;2178;p74"/>
          <p:cNvGrpSpPr/>
          <p:nvPr/>
        </p:nvGrpSpPr>
        <p:grpSpPr>
          <a:xfrm>
            <a:off x="152497" y="1528927"/>
            <a:ext cx="1323983" cy="1642875"/>
            <a:chOff x="5526246" y="1011207"/>
            <a:chExt cx="592758" cy="720085"/>
          </a:xfrm>
        </p:grpSpPr>
        <p:sp>
          <p:nvSpPr>
            <p:cNvPr id="2179" name="Google Shape;2179;p74"/>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80" name="Google Shape;2180;p74"/>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81" name="Google Shape;2181;p74"/>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82" name="Google Shape;2182;p74"/>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83" name="Google Shape;2183;p74"/>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84" name="Google Shape;2184;p74"/>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8" name="Shape 2188"/>
        <p:cNvGrpSpPr/>
        <p:nvPr/>
      </p:nvGrpSpPr>
      <p:grpSpPr>
        <a:xfrm>
          <a:off x="0" y="0"/>
          <a:ext cx="0" cy="0"/>
          <a:chOff x="0" y="0"/>
          <a:chExt cx="0" cy="0"/>
        </a:xfrm>
      </p:grpSpPr>
      <p:sp>
        <p:nvSpPr>
          <p:cNvPr id="2189" name="Google Shape;2189;p75"/>
          <p:cNvSpPr txBox="1"/>
          <p:nvPr>
            <p:ph idx="4294967295" type="title"/>
          </p:nvPr>
        </p:nvSpPr>
        <p:spPr>
          <a:xfrm>
            <a:off x="352425" y="646113"/>
            <a:ext cx="5659500" cy="471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chemeClr val="lt1"/>
                </a:solidFill>
              </a:rPr>
              <a:t>Imagine…et si…</a:t>
            </a:r>
            <a:endParaRPr/>
          </a:p>
        </p:txBody>
      </p:sp>
      <p:sp>
        <p:nvSpPr>
          <p:cNvPr id="2190" name="Google Shape;2190;p75"/>
          <p:cNvSpPr txBox="1"/>
          <p:nvPr>
            <p:ph idx="4294967295" type="body"/>
          </p:nvPr>
        </p:nvSpPr>
        <p:spPr>
          <a:xfrm>
            <a:off x="352424" y="1371600"/>
            <a:ext cx="5991300" cy="362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US"/>
              <a:t>De quelle façon notre monde changerait-il, si nous n’avions plus besoin de sommeil? Quels besoins, quels désirs ou quelles opportunités y auraient-ils pour les entreprises? </a:t>
            </a:r>
            <a:endParaRPr/>
          </a:p>
          <a:p>
            <a:pPr indent="0" lvl="0" marL="0" rtl="0" algn="l">
              <a:lnSpc>
                <a:spcPct val="115000"/>
              </a:lnSpc>
              <a:spcBef>
                <a:spcPts val="0"/>
              </a:spcBef>
              <a:spcAft>
                <a:spcPts val="0"/>
              </a:spcAft>
              <a:buSzPts val="2400"/>
              <a:buNone/>
            </a:pPr>
            <a:r>
              <a:rPr lang="en-US"/>
              <a:t>Prends 3 minutes pour y penser, ensuite écrit quelques idées.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sp>
        <p:nvSpPr>
          <p:cNvPr id="2195" name="Google Shape;2195;p76"/>
          <p:cNvSpPr txBox="1"/>
          <p:nvPr>
            <p:ph idx="4294967295" type="title"/>
          </p:nvPr>
        </p:nvSpPr>
        <p:spPr>
          <a:xfrm>
            <a:off x="352425" y="646113"/>
            <a:ext cx="5659500" cy="471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chemeClr val="lt1"/>
                </a:solidFill>
              </a:rPr>
              <a:t>Imagine…Et si… idées générées</a:t>
            </a:r>
            <a:endParaRPr/>
          </a:p>
        </p:txBody>
      </p:sp>
      <p:sp>
        <p:nvSpPr>
          <p:cNvPr id="2196" name="Google Shape;2196;p76"/>
          <p:cNvSpPr txBox="1"/>
          <p:nvPr>
            <p:ph idx="4294967295" type="body"/>
          </p:nvPr>
        </p:nvSpPr>
        <p:spPr>
          <a:xfrm>
            <a:off x="352424" y="1371600"/>
            <a:ext cx="5991300" cy="362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0" name="Shape 2200"/>
        <p:cNvGrpSpPr/>
        <p:nvPr/>
      </p:nvGrpSpPr>
      <p:grpSpPr>
        <a:xfrm>
          <a:off x="0" y="0"/>
          <a:ext cx="0" cy="0"/>
          <a:chOff x="0" y="0"/>
          <a:chExt cx="0" cy="0"/>
        </a:xfrm>
      </p:grpSpPr>
      <p:sp>
        <p:nvSpPr>
          <p:cNvPr id="2201" name="Google Shape;2201;p7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Question?</a:t>
            </a:r>
            <a:endParaRPr/>
          </a:p>
        </p:txBody>
      </p:sp>
      <p:sp>
        <p:nvSpPr>
          <p:cNvPr id="2202" name="Google Shape;2202;p77"/>
          <p:cNvSpPr txBox="1"/>
          <p:nvPr>
            <p:ph idx="1" type="body"/>
          </p:nvPr>
        </p:nvSpPr>
        <p:spPr>
          <a:xfrm>
            <a:off x="2923675" y="1639750"/>
            <a:ext cx="3567000" cy="2381100"/>
          </a:xfrm>
          <a:prstGeom prst="rect">
            <a:avLst/>
          </a:prstGeom>
          <a:noFill/>
          <a:ln>
            <a:noFill/>
          </a:ln>
        </p:spPr>
        <p:txBody>
          <a:bodyPr anchorCtr="0" anchor="t" bIns="0" lIns="0" spcFirstLastPara="1" rIns="0" wrap="square" tIns="0">
            <a:noAutofit/>
          </a:bodyPr>
          <a:lstStyle/>
          <a:p>
            <a:pPr indent="0" lvl="0" marL="76200" rtl="0" algn="l">
              <a:spcBef>
                <a:spcPts val="0"/>
              </a:spcBef>
              <a:spcAft>
                <a:spcPts val="0"/>
              </a:spcAft>
              <a:buSzPts val="2400"/>
              <a:buNone/>
            </a:pPr>
            <a:r>
              <a:rPr lang="en-US"/>
              <a:t>Combien d’heures dois-tu travailler à ton emploi à temps-partiel si tu veux amasser 3 000 $ pendant ton été? </a:t>
            </a:r>
            <a:endParaRPr/>
          </a:p>
        </p:txBody>
      </p:sp>
      <p:sp>
        <p:nvSpPr>
          <p:cNvPr id="2203" name="Google Shape;2203;p7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descr="blue-icon-question-mark-image — Bolder Advocacy" id="2204" name="Google Shape;2204;p77"/>
          <p:cNvPicPr preferRelativeResize="0"/>
          <p:nvPr/>
        </p:nvPicPr>
        <p:blipFill rotWithShape="1">
          <a:blip r:embed="rId3">
            <a:alphaModFix/>
          </a:blip>
          <a:srcRect b="0" l="0" r="0" t="0"/>
          <a:stretch/>
        </p:blipFill>
        <p:spPr>
          <a:xfrm>
            <a:off x="366713" y="1719263"/>
            <a:ext cx="2143125" cy="21431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8" name="Shape 2208"/>
        <p:cNvGrpSpPr/>
        <p:nvPr/>
      </p:nvGrpSpPr>
      <p:grpSpPr>
        <a:xfrm>
          <a:off x="0" y="0"/>
          <a:ext cx="0" cy="0"/>
          <a:chOff x="0" y="0"/>
          <a:chExt cx="0" cy="0"/>
        </a:xfrm>
      </p:grpSpPr>
      <p:sp>
        <p:nvSpPr>
          <p:cNvPr id="2209" name="Google Shape;2209;p78"/>
          <p:cNvSpPr txBox="1"/>
          <p:nvPr>
            <p:ph idx="4294967295" type="ctrTitle"/>
          </p:nvPr>
        </p:nvSpPr>
        <p:spPr>
          <a:xfrm>
            <a:off x="348916" y="1181400"/>
            <a:ext cx="7939800"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3100" u="none" cap="none" strike="noStrike">
                <a:solidFill>
                  <a:schemeClr val="accent1"/>
                </a:solidFill>
                <a:latin typeface="Arial"/>
                <a:ea typeface="Arial"/>
                <a:cs typeface="Arial"/>
                <a:sym typeface="Arial"/>
              </a:rPr>
              <a:t>3 000</a:t>
            </a:r>
            <a:r>
              <a:rPr lang="en-US" sz="3100"/>
              <a:t>,</a:t>
            </a:r>
            <a:r>
              <a:rPr b="1" i="0" lang="en-US" sz="3100" u="none" cap="none" strike="noStrike">
                <a:solidFill>
                  <a:schemeClr val="accent1"/>
                </a:solidFill>
                <a:latin typeface="Arial"/>
                <a:ea typeface="Arial"/>
                <a:cs typeface="Arial"/>
                <a:sym typeface="Arial"/>
              </a:rPr>
              <a:t>00 $ / 13</a:t>
            </a:r>
            <a:r>
              <a:rPr lang="en-US" sz="3100"/>
              <a:t>,</a:t>
            </a:r>
            <a:r>
              <a:rPr b="1" i="0" lang="en-US" sz="3100" u="none" cap="none" strike="noStrike">
                <a:solidFill>
                  <a:schemeClr val="accent1"/>
                </a:solidFill>
                <a:latin typeface="Arial"/>
                <a:ea typeface="Arial"/>
                <a:cs typeface="Arial"/>
                <a:sym typeface="Arial"/>
              </a:rPr>
              <a:t>50 $ de l</a:t>
            </a:r>
            <a:r>
              <a:rPr lang="en-US" sz="3100"/>
              <a:t>’heure</a:t>
            </a:r>
            <a:r>
              <a:rPr b="1" i="0" lang="en-US" sz="3100" u="none" cap="none" strike="noStrike">
                <a:solidFill>
                  <a:schemeClr val="accent1"/>
                </a:solidFill>
                <a:latin typeface="Arial"/>
                <a:ea typeface="Arial"/>
                <a:cs typeface="Arial"/>
                <a:sym typeface="Arial"/>
              </a:rPr>
              <a:t> = 222</a:t>
            </a:r>
            <a:r>
              <a:rPr lang="en-US" sz="3100"/>
              <a:t>,</a:t>
            </a:r>
            <a:r>
              <a:rPr b="1" i="0" lang="en-US" sz="3100" u="none" cap="none" strike="noStrike">
                <a:solidFill>
                  <a:schemeClr val="accent1"/>
                </a:solidFill>
                <a:latin typeface="Arial"/>
                <a:ea typeface="Arial"/>
                <a:cs typeface="Arial"/>
                <a:sym typeface="Arial"/>
              </a:rPr>
              <a:t>22 </a:t>
            </a:r>
            <a:r>
              <a:rPr lang="en-US" sz="3100"/>
              <a:t>heures</a:t>
            </a:r>
            <a:endParaRPr b="1" i="0" sz="3100" u="none" cap="none" strike="noStrike">
              <a:solidFill>
                <a:schemeClr val="accent1"/>
              </a:solidFill>
              <a:latin typeface="Arial"/>
              <a:ea typeface="Arial"/>
              <a:cs typeface="Arial"/>
              <a:sym typeface="Arial"/>
            </a:endParaRPr>
          </a:p>
        </p:txBody>
      </p:sp>
      <p:sp>
        <p:nvSpPr>
          <p:cNvPr id="2210" name="Google Shape;2210;p78"/>
          <p:cNvSpPr txBox="1"/>
          <p:nvPr>
            <p:ph idx="4294967295" type="subTitle"/>
          </p:nvPr>
        </p:nvSpPr>
        <p:spPr>
          <a:xfrm>
            <a:off x="738140" y="2108550"/>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lang="en-US" sz="2000"/>
              <a:t>Il y a 8 semaines de vacances l’été</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sp>
        <p:nvSpPr>
          <p:cNvPr id="2211" name="Google Shape;2211;p78"/>
          <p:cNvSpPr txBox="1"/>
          <p:nvPr>
            <p:ph idx="4294967295" type="ctrTitle"/>
          </p:nvPr>
        </p:nvSpPr>
        <p:spPr>
          <a:xfrm>
            <a:off x="15916" y="3067201"/>
            <a:ext cx="8680500"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4800" u="none" cap="none" strike="noStrike">
                <a:solidFill>
                  <a:schemeClr val="accent1"/>
                </a:solidFill>
                <a:latin typeface="Arial"/>
                <a:ea typeface="Arial"/>
                <a:cs typeface="Arial"/>
                <a:sym typeface="Arial"/>
              </a:rPr>
              <a:t> </a:t>
            </a:r>
            <a:r>
              <a:rPr b="1" i="0" lang="en-US" sz="3100" u="none" cap="none" strike="noStrike">
                <a:solidFill>
                  <a:schemeClr val="accent1"/>
                </a:solidFill>
                <a:latin typeface="Arial"/>
                <a:ea typeface="Arial"/>
                <a:cs typeface="Arial"/>
                <a:sym typeface="Arial"/>
              </a:rPr>
              <a:t>222</a:t>
            </a:r>
            <a:r>
              <a:rPr lang="en-US" sz="3100"/>
              <a:t>,</a:t>
            </a:r>
            <a:r>
              <a:rPr b="1" i="0" lang="en-US" sz="3100" u="none" cap="none" strike="noStrike">
                <a:solidFill>
                  <a:schemeClr val="accent1"/>
                </a:solidFill>
                <a:latin typeface="Arial"/>
                <a:ea typeface="Arial"/>
                <a:cs typeface="Arial"/>
                <a:sym typeface="Arial"/>
              </a:rPr>
              <a:t>22 </a:t>
            </a:r>
            <a:r>
              <a:rPr lang="en-US" sz="3100"/>
              <a:t>heures </a:t>
            </a:r>
            <a:r>
              <a:rPr b="1" i="0" lang="en-US" sz="3100" u="none" cap="none" strike="noStrike">
                <a:solidFill>
                  <a:schemeClr val="accent1"/>
                </a:solidFill>
                <a:latin typeface="Arial"/>
                <a:ea typeface="Arial"/>
                <a:cs typeface="Arial"/>
                <a:sym typeface="Arial"/>
              </a:rPr>
              <a:t>/ 8 </a:t>
            </a:r>
            <a:r>
              <a:rPr lang="en-US" sz="3100"/>
              <a:t>semaines</a:t>
            </a:r>
            <a:r>
              <a:rPr b="1" i="0" lang="en-US" sz="3100" u="none" cap="none" strike="noStrike">
                <a:solidFill>
                  <a:schemeClr val="accent1"/>
                </a:solidFill>
                <a:latin typeface="Arial"/>
                <a:ea typeface="Arial"/>
                <a:cs typeface="Arial"/>
                <a:sym typeface="Arial"/>
              </a:rPr>
              <a:t> = </a:t>
            </a:r>
            <a:br>
              <a:rPr b="1" i="0" lang="en-US" sz="3100" u="none" cap="none" strike="noStrike">
                <a:solidFill>
                  <a:schemeClr val="accent1"/>
                </a:solidFill>
                <a:latin typeface="Arial"/>
                <a:ea typeface="Arial"/>
                <a:cs typeface="Arial"/>
                <a:sym typeface="Arial"/>
              </a:rPr>
            </a:br>
            <a:r>
              <a:rPr lang="en-US" sz="3100"/>
              <a:t>environ</a:t>
            </a:r>
            <a:r>
              <a:rPr b="1" i="0" lang="en-US" sz="3100" u="none" cap="none" strike="noStrike">
                <a:solidFill>
                  <a:schemeClr val="accent1"/>
                </a:solidFill>
                <a:latin typeface="Arial"/>
                <a:ea typeface="Arial"/>
                <a:cs typeface="Arial"/>
                <a:sym typeface="Arial"/>
              </a:rPr>
              <a:t> 28 h</a:t>
            </a:r>
            <a:r>
              <a:rPr lang="en-US" sz="3100"/>
              <a:t>eures par semaine</a:t>
            </a:r>
            <a:endParaRPr b="1" i="0" sz="3100" u="none" cap="none" strike="noStrike">
              <a:solidFill>
                <a:schemeClr val="accent1"/>
              </a:solidFill>
              <a:latin typeface="Arial"/>
              <a:ea typeface="Arial"/>
              <a:cs typeface="Arial"/>
              <a:sym typeface="Arial"/>
            </a:endParaRPr>
          </a:p>
        </p:txBody>
      </p:sp>
      <p:sp>
        <p:nvSpPr>
          <p:cNvPr id="2212" name="Google Shape;2212;p7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213" name="Google Shape;2213;p78"/>
          <p:cNvSpPr txBox="1"/>
          <p:nvPr/>
        </p:nvSpPr>
        <p:spPr>
          <a:xfrm>
            <a:off x="231750" y="4237800"/>
            <a:ext cx="71916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lang="en-US" sz="2000">
                <a:solidFill>
                  <a:schemeClr val="dk1"/>
                </a:solidFill>
              </a:rPr>
              <a:t>Est-ce que vous aimez vraiment votre travail à temps partiel</a:t>
            </a:r>
            <a:r>
              <a:rPr b="0" i="0" lang="en-US" sz="2000" u="none" cap="none" strike="noStrike">
                <a:solidFill>
                  <a:schemeClr val="dk1"/>
                </a:solidFill>
                <a:latin typeface="Arial"/>
                <a:ea typeface="Arial"/>
                <a:cs typeface="Arial"/>
                <a:sym typeface="Arial"/>
              </a:rPr>
              <a:t>?</a:t>
            </a:r>
            <a:endParaRPr/>
          </a:p>
        </p:txBody>
      </p:sp>
      <p:sp>
        <p:nvSpPr>
          <p:cNvPr id="2214" name="Google Shape;2214;p78"/>
          <p:cNvSpPr/>
          <p:nvPr/>
        </p:nvSpPr>
        <p:spPr>
          <a:xfrm>
            <a:off x="7423484" y="3987801"/>
            <a:ext cx="517367" cy="584196"/>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78"/>
          <p:cNvSpPr/>
          <p:nvPr/>
        </p:nvSpPr>
        <p:spPr>
          <a:xfrm rot="10524683">
            <a:off x="8153930" y="4055076"/>
            <a:ext cx="521490" cy="552958"/>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9"/>
                                        </p:tgtEl>
                                        <p:attrNameLst>
                                          <p:attrName>style.visibility</p:attrName>
                                        </p:attrNameLst>
                                      </p:cBhvr>
                                      <p:to>
                                        <p:strVal val="visible"/>
                                      </p:to>
                                    </p:set>
                                    <p:anim calcmode="lin" valueType="num">
                                      <p:cBhvr additive="base">
                                        <p:cTn dur="500"/>
                                        <p:tgtEl>
                                          <p:spTgt spid="22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0">
                                            <p:txEl>
                                              <p:pRg end="0" st="0"/>
                                            </p:txEl>
                                          </p:spTgt>
                                        </p:tgtEl>
                                        <p:attrNameLst>
                                          <p:attrName>style.visibility</p:attrName>
                                        </p:attrNameLst>
                                      </p:cBhvr>
                                      <p:to>
                                        <p:strVal val="visible"/>
                                      </p:to>
                                    </p:set>
                                    <p:anim calcmode="lin" valueType="num">
                                      <p:cBhvr additive="base">
                                        <p:cTn dur="500"/>
                                        <p:tgtEl>
                                          <p:spTgt spid="221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1"/>
                                        </p:tgtEl>
                                        <p:attrNameLst>
                                          <p:attrName>style.visibility</p:attrName>
                                        </p:attrNameLst>
                                      </p:cBhvr>
                                      <p:to>
                                        <p:strVal val="visible"/>
                                      </p:to>
                                    </p:set>
                                    <p:anim calcmode="lin" valueType="num">
                                      <p:cBhvr additive="base">
                                        <p:cTn dur="500"/>
                                        <p:tgtEl>
                                          <p:spTgt spid="22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3"/>
                                        </p:tgtEl>
                                        <p:attrNameLst>
                                          <p:attrName>style.visibility</p:attrName>
                                        </p:attrNameLst>
                                      </p:cBhvr>
                                      <p:to>
                                        <p:strVal val="visible"/>
                                      </p:to>
                                    </p:set>
                                    <p:anim calcmode="lin" valueType="num">
                                      <p:cBhvr additive="base">
                                        <p:cTn dur="500"/>
                                        <p:tgtEl>
                                          <p:spTgt spid="2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4"/>
                                        </p:tgtEl>
                                        <p:attrNameLst>
                                          <p:attrName>style.visibility</p:attrName>
                                        </p:attrNameLst>
                                      </p:cBhvr>
                                      <p:to>
                                        <p:strVal val="visible"/>
                                      </p:to>
                                    </p:set>
                                    <p:animEffect filter="fade" transition="in">
                                      <p:cBhvr>
                                        <p:cTn dur="1000"/>
                                        <p:tgtEl>
                                          <p:spTgt spid="2214"/>
                                        </p:tgtEl>
                                      </p:cBhvr>
                                    </p:animEffect>
                                  </p:childTnLst>
                                </p:cTn>
                              </p:par>
                              <p:par>
                                <p:cTn fill="hold" nodeType="withEffect" presetClass="entr" presetID="10" presetSubtype="0">
                                  <p:stCondLst>
                                    <p:cond delay="0"/>
                                  </p:stCondLst>
                                  <p:childTnLst>
                                    <p:set>
                                      <p:cBhvr>
                                        <p:cTn dur="1" fill="hold">
                                          <p:stCondLst>
                                            <p:cond delay="0"/>
                                          </p:stCondLst>
                                        </p:cTn>
                                        <p:tgtEl>
                                          <p:spTgt spid="2215"/>
                                        </p:tgtEl>
                                        <p:attrNameLst>
                                          <p:attrName>style.visibility</p:attrName>
                                        </p:attrNameLst>
                                      </p:cBhvr>
                                      <p:to>
                                        <p:strVal val="visible"/>
                                      </p:to>
                                    </p:set>
                                    <p:animEffect filter="fade" transition="in">
                                      <p:cBhvr>
                                        <p:cTn dur="1000"/>
                                        <p:tgtEl>
                                          <p:spTgt spid="2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9" name="Shape 2219"/>
        <p:cNvGrpSpPr/>
        <p:nvPr/>
      </p:nvGrpSpPr>
      <p:grpSpPr>
        <a:xfrm>
          <a:off x="0" y="0"/>
          <a:ext cx="0" cy="0"/>
          <a:chOff x="0" y="0"/>
          <a:chExt cx="0" cy="0"/>
        </a:xfrm>
      </p:grpSpPr>
      <p:sp>
        <p:nvSpPr>
          <p:cNvPr id="2220" name="Google Shape;2220;p79"/>
          <p:cNvSpPr txBox="1"/>
          <p:nvPr>
            <p:ph type="title"/>
          </p:nvPr>
        </p:nvSpPr>
        <p:spPr>
          <a:xfrm>
            <a:off x="2704375" y="636546"/>
            <a:ext cx="3410400" cy="1613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t>Y a-t-il une meilleure façon de gagner plus d’argent? </a:t>
            </a:r>
            <a:endParaRPr sz="3000"/>
          </a:p>
        </p:txBody>
      </p:sp>
      <p:sp>
        <p:nvSpPr>
          <p:cNvPr id="2221" name="Google Shape;2221;p7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descr="blue-icon-question-mark-image — Bolder Advocacy" id="2222" name="Google Shape;2222;p79"/>
          <p:cNvPicPr preferRelativeResize="0"/>
          <p:nvPr/>
        </p:nvPicPr>
        <p:blipFill rotWithShape="1">
          <a:blip r:embed="rId3">
            <a:alphaModFix/>
          </a:blip>
          <a:srcRect b="0" l="0" r="0" t="0"/>
          <a:stretch/>
        </p:blipFill>
        <p:spPr>
          <a:xfrm>
            <a:off x="285137" y="540168"/>
            <a:ext cx="2143125" cy="2143125"/>
          </a:xfrm>
          <a:prstGeom prst="rect">
            <a:avLst/>
          </a:prstGeom>
          <a:noFill/>
          <a:ln>
            <a:noFill/>
          </a:ln>
        </p:spPr>
      </p:pic>
      <p:sp>
        <p:nvSpPr>
          <p:cNvPr id="2223" name="Google Shape;2223;p79"/>
          <p:cNvSpPr txBox="1"/>
          <p:nvPr/>
        </p:nvSpPr>
        <p:spPr>
          <a:xfrm>
            <a:off x="1687150" y="2893471"/>
            <a:ext cx="44277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US" sz="9600">
                <a:solidFill>
                  <a:srgbClr val="0C0CB4"/>
                </a:solidFill>
              </a:rPr>
              <a:t>OUI</a:t>
            </a:r>
            <a:r>
              <a:rPr b="1" i="0" lang="en-US" sz="9600" u="none" cap="none" strike="noStrike">
                <a:solidFill>
                  <a:srgbClr val="0C0CB4"/>
                </a:solidFill>
                <a:latin typeface="Arial"/>
                <a:ea typeface="Arial"/>
                <a:cs typeface="Arial"/>
                <a:sym typeface="Arial"/>
              </a:rPr>
              <a:t>!!!</a:t>
            </a:r>
            <a:endParaRPr b="1" i="0" sz="9600" u="none" cap="none" strike="noStrike">
              <a:solidFill>
                <a:srgbClr val="0C0CB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27" name="Shape 2227"/>
        <p:cNvGrpSpPr/>
        <p:nvPr/>
      </p:nvGrpSpPr>
      <p:grpSpPr>
        <a:xfrm>
          <a:off x="0" y="0"/>
          <a:ext cx="0" cy="0"/>
          <a:chOff x="0" y="0"/>
          <a:chExt cx="0" cy="0"/>
        </a:xfrm>
      </p:grpSpPr>
      <p:sp>
        <p:nvSpPr>
          <p:cNvPr id="2228" name="Google Shape;2228;p8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229" name="Google Shape;2229;p80"/>
          <p:cNvSpPr txBox="1"/>
          <p:nvPr/>
        </p:nvSpPr>
        <p:spPr>
          <a:xfrm>
            <a:off x="1122600" y="1000125"/>
            <a:ext cx="70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30" name="Google Shape;2230;p80" title="Chronique Communautaire: Entreprise d'été">
            <a:hlinkClick r:id="rId3"/>
          </p:cNvPr>
          <p:cNvPicPr preferRelativeResize="0"/>
          <p:nvPr/>
        </p:nvPicPr>
        <p:blipFill>
          <a:blip r:embed="rId4">
            <a:alphaModFix/>
          </a:blip>
          <a:stretch>
            <a:fillRect/>
          </a:stretch>
        </p:blipFill>
        <p:spPr>
          <a:xfrm>
            <a:off x="2193450" y="975625"/>
            <a:ext cx="4256324" cy="319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0"/>
                                        </p:tgtEl>
                                        <p:attrNameLst>
                                          <p:attrName>style.visibility</p:attrName>
                                        </p:attrNameLst>
                                      </p:cBhvr>
                                      <p:to>
                                        <p:strVal val="visible"/>
                                      </p:to>
                                    </p:set>
                                    <p:animEffect filter="fade" transition="in">
                                      <p:cBhvr>
                                        <p:cTn dur="1000"/>
                                        <p:tgtEl>
                                          <p:spTgt spid="2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4" name="Shape 2234"/>
        <p:cNvGrpSpPr/>
        <p:nvPr/>
      </p:nvGrpSpPr>
      <p:grpSpPr>
        <a:xfrm>
          <a:off x="0" y="0"/>
          <a:ext cx="0" cy="0"/>
          <a:chOff x="0" y="0"/>
          <a:chExt cx="0" cy="0"/>
        </a:xfrm>
      </p:grpSpPr>
      <p:sp>
        <p:nvSpPr>
          <p:cNvPr id="2235" name="Google Shape;2235;p81"/>
          <p:cNvSpPr txBox="1"/>
          <p:nvPr>
            <p:ph idx="1" type="body"/>
          </p:nvPr>
        </p:nvSpPr>
        <p:spPr>
          <a:xfrm>
            <a:off x="258122" y="1840540"/>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sz="2200"/>
              <a:t>Travaille pour le meilleur patron de tous les temps! TOI!</a:t>
            </a:r>
            <a:endParaRPr sz="2200"/>
          </a:p>
          <a:p>
            <a:pPr indent="-368300" lvl="0" marL="457200" rtl="0" algn="l">
              <a:lnSpc>
                <a:spcPct val="115000"/>
              </a:lnSpc>
              <a:spcBef>
                <a:spcPts val="0"/>
              </a:spcBef>
              <a:spcAft>
                <a:spcPts val="0"/>
              </a:spcAft>
              <a:buSzPts val="2200"/>
              <a:buChar char="⊹"/>
            </a:pPr>
            <a:r>
              <a:rPr lang="en-US" sz="2200"/>
              <a:t>Grâce à Entreprise d’été, le gouvernement de l’Ontario aide les étudiants de 15 à 29 ans à démarrer et gérer leur propre entreprise d’été en leur offrant du financement, des conseils et des services. </a:t>
            </a:r>
            <a:endParaRPr sz="2200"/>
          </a:p>
        </p:txBody>
      </p:sp>
      <p:pic>
        <p:nvPicPr>
          <p:cNvPr id="2236" name="Google Shape;2236;p81"/>
          <p:cNvPicPr preferRelativeResize="0"/>
          <p:nvPr/>
        </p:nvPicPr>
        <p:blipFill>
          <a:blip r:embed="rId3">
            <a:alphaModFix/>
          </a:blip>
          <a:stretch>
            <a:fillRect/>
          </a:stretch>
        </p:blipFill>
        <p:spPr>
          <a:xfrm>
            <a:off x="152400" y="152400"/>
            <a:ext cx="2790825" cy="13525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0" name="Shape 2240"/>
        <p:cNvGrpSpPr/>
        <p:nvPr/>
      </p:nvGrpSpPr>
      <p:grpSpPr>
        <a:xfrm>
          <a:off x="0" y="0"/>
          <a:ext cx="0" cy="0"/>
          <a:chOff x="0" y="0"/>
          <a:chExt cx="0" cy="0"/>
        </a:xfrm>
      </p:grpSpPr>
      <p:sp>
        <p:nvSpPr>
          <p:cNvPr id="2241" name="Google Shape;2241;p82"/>
          <p:cNvSpPr txBox="1"/>
          <p:nvPr>
            <p:ph idx="1" type="body"/>
          </p:nvPr>
        </p:nvSpPr>
        <p:spPr>
          <a:xfrm>
            <a:off x="194327" y="1653262"/>
            <a:ext cx="6543300" cy="29958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sz="1800"/>
              <a:t>Les candidats retenus par Entreprise d’été recevront</a:t>
            </a:r>
            <a:r>
              <a:rPr lang="en-US" sz="1500"/>
              <a:t>:</a:t>
            </a:r>
            <a:endParaRPr sz="2100"/>
          </a:p>
          <a:p>
            <a:pPr indent="-266700" lvl="1" marL="742950" rtl="0" algn="l">
              <a:lnSpc>
                <a:spcPct val="115000"/>
              </a:lnSpc>
              <a:spcBef>
                <a:spcPts val="800"/>
              </a:spcBef>
              <a:spcAft>
                <a:spcPts val="0"/>
              </a:spcAft>
              <a:buSzPts val="2100"/>
              <a:buFont typeface="Arial"/>
              <a:buChar char="•"/>
            </a:pPr>
            <a:r>
              <a:rPr lang="en-US" sz="1500"/>
              <a:t>Jusqu’à 1 500 $ d’avance pour couvrir les coûts de démarrage.</a:t>
            </a:r>
            <a:endParaRPr sz="2100"/>
          </a:p>
          <a:p>
            <a:pPr indent="-266700" lvl="1" marL="742950" rtl="0" algn="l">
              <a:lnSpc>
                <a:spcPct val="115000"/>
              </a:lnSpc>
              <a:spcBef>
                <a:spcPts val="800"/>
              </a:spcBef>
              <a:spcAft>
                <a:spcPts val="0"/>
              </a:spcAft>
              <a:buSzPts val="2100"/>
              <a:buFont typeface="Arial"/>
              <a:buChar char="•"/>
            </a:pPr>
            <a:r>
              <a:rPr lang="en-US" sz="1500"/>
              <a:t>Jusqu’à 1 500 $ pour la réussite du programme. </a:t>
            </a:r>
            <a:endParaRPr sz="1500"/>
          </a:p>
          <a:p>
            <a:pPr indent="0" lvl="0" marL="914400" rtl="0" algn="l">
              <a:lnSpc>
                <a:spcPct val="115000"/>
              </a:lnSpc>
              <a:spcBef>
                <a:spcPts val="800"/>
              </a:spcBef>
              <a:spcAft>
                <a:spcPts val="0"/>
              </a:spcAft>
              <a:buNone/>
            </a:pPr>
            <a:r>
              <a:t/>
            </a:r>
            <a:endParaRPr sz="1500"/>
          </a:p>
          <a:p>
            <a:pPr indent="-361950" lvl="0" marL="457200" rtl="0" algn="l">
              <a:lnSpc>
                <a:spcPct val="115000"/>
              </a:lnSpc>
              <a:spcBef>
                <a:spcPts val="0"/>
              </a:spcBef>
              <a:spcAft>
                <a:spcPts val="0"/>
              </a:spcAft>
              <a:buSzPts val="2100"/>
              <a:buFont typeface="Arial"/>
              <a:buChar char="•"/>
            </a:pPr>
            <a:r>
              <a:rPr lang="en-US" sz="1500"/>
              <a:t>coaching pratique</a:t>
            </a:r>
            <a:endParaRPr sz="2100"/>
          </a:p>
          <a:p>
            <a:pPr indent="-361950" lvl="0" marL="457200" rtl="0" algn="l">
              <a:lnSpc>
                <a:spcPct val="115000"/>
              </a:lnSpc>
              <a:spcBef>
                <a:spcPts val="0"/>
              </a:spcBef>
              <a:spcAft>
                <a:spcPts val="0"/>
              </a:spcAft>
              <a:buSzPts val="2100"/>
              <a:buFont typeface="Arial"/>
              <a:buChar char="•"/>
            </a:pPr>
            <a:r>
              <a:rPr lang="en-US" sz="1500"/>
              <a:t>mentorat de chefs d’entreprise de votre communauté et de votre fournisseur de programme.</a:t>
            </a:r>
            <a:endParaRPr sz="2100"/>
          </a:p>
          <a:p>
            <a:pPr indent="-228600" lvl="0" marL="457200" rtl="0" algn="l">
              <a:lnSpc>
                <a:spcPct val="115000"/>
              </a:lnSpc>
              <a:spcBef>
                <a:spcPts val="0"/>
              </a:spcBef>
              <a:spcAft>
                <a:spcPts val="0"/>
              </a:spcAft>
              <a:buSzPts val="2400"/>
              <a:buFont typeface="Arial"/>
              <a:buNone/>
            </a:pPr>
            <a:r>
              <a:t/>
            </a:r>
            <a:endParaRPr sz="1500"/>
          </a:p>
          <a:p>
            <a:pPr indent="0" lvl="0" marL="76200" rtl="0" algn="l">
              <a:lnSpc>
                <a:spcPct val="115000"/>
              </a:lnSpc>
              <a:spcBef>
                <a:spcPts val="0"/>
              </a:spcBef>
              <a:spcAft>
                <a:spcPts val="0"/>
              </a:spcAft>
              <a:buSzPts val="2400"/>
              <a:buNone/>
            </a:pPr>
            <a:r>
              <a:rPr b="1" lang="en-US" sz="1500"/>
              <a:t>Vous gardez tous les profits que votre Entreprise d’été gagnera!</a:t>
            </a:r>
            <a:endParaRPr sz="2100"/>
          </a:p>
          <a:p>
            <a:pPr indent="-228600" lvl="0" marL="457200" rtl="0" algn="l">
              <a:lnSpc>
                <a:spcPct val="115000"/>
              </a:lnSpc>
              <a:spcBef>
                <a:spcPts val="0"/>
              </a:spcBef>
              <a:spcAft>
                <a:spcPts val="0"/>
              </a:spcAft>
              <a:buSzPts val="2400"/>
              <a:buNone/>
            </a:pPr>
            <a:r>
              <a:t/>
            </a:r>
            <a:endParaRPr sz="2100"/>
          </a:p>
        </p:txBody>
      </p:sp>
      <p:sp>
        <p:nvSpPr>
          <p:cNvPr id="2242" name="Google Shape;2242;p8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id="2243" name="Google Shape;2243;p82"/>
          <p:cNvPicPr preferRelativeResize="0"/>
          <p:nvPr/>
        </p:nvPicPr>
        <p:blipFill>
          <a:blip r:embed="rId3">
            <a:alphaModFix/>
          </a:blip>
          <a:stretch>
            <a:fillRect/>
          </a:stretch>
        </p:blipFill>
        <p:spPr>
          <a:xfrm>
            <a:off x="194329" y="152400"/>
            <a:ext cx="2782390" cy="13484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5" name="Shape 1645"/>
        <p:cNvGrpSpPr/>
        <p:nvPr/>
      </p:nvGrpSpPr>
      <p:grpSpPr>
        <a:xfrm>
          <a:off x="0" y="0"/>
          <a:ext cx="0" cy="0"/>
          <a:chOff x="0" y="0"/>
          <a:chExt cx="0" cy="0"/>
        </a:xfrm>
      </p:grpSpPr>
      <p:sp>
        <p:nvSpPr>
          <p:cNvPr id="1646" name="Google Shape;1646;p20"/>
          <p:cNvSpPr txBox="1"/>
          <p:nvPr>
            <p:ph type="title"/>
          </p:nvPr>
        </p:nvSpPr>
        <p:spPr>
          <a:xfrm>
            <a:off x="223025" y="185337"/>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solidFill>
                  <a:srgbClr val="002060"/>
                </a:solidFill>
              </a:rPr>
              <a:t>Enquête : </a:t>
            </a:r>
            <a:r>
              <a:rPr lang="en-US" sz="4000">
                <a:solidFill>
                  <a:srgbClr val="002060"/>
                </a:solidFill>
              </a:rPr>
              <a:t>Pré – EPS </a:t>
            </a:r>
            <a:endParaRPr sz="4000">
              <a:solidFill>
                <a:srgbClr val="002060"/>
              </a:solidFill>
            </a:endParaRPr>
          </a:p>
        </p:txBody>
      </p:sp>
      <p:sp>
        <p:nvSpPr>
          <p:cNvPr id="1647" name="Google Shape;1647;p2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1648" name="Google Shape;1648;p20"/>
          <p:cNvSpPr txBox="1"/>
          <p:nvPr/>
        </p:nvSpPr>
        <p:spPr>
          <a:xfrm>
            <a:off x="624468" y="767481"/>
            <a:ext cx="5575500" cy="49260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t>Je définirais </a:t>
            </a:r>
            <a:r>
              <a:rPr lang="en-US" sz="1200"/>
              <a:t>l'entrepreneuriat</a:t>
            </a:r>
            <a:r>
              <a:rPr lang="en-US" sz="1200"/>
              <a:t> comme étant...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9" name="Google Shape;1649;p20"/>
          <p:cNvSpPr txBox="1"/>
          <p:nvPr/>
        </p:nvSpPr>
        <p:spPr>
          <a:xfrm>
            <a:off x="236162" y="1489048"/>
            <a:ext cx="585439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t>Selon ma définition de l’entrepreneuriat, je me considère...</a:t>
            </a:r>
            <a:endParaRPr/>
          </a:p>
        </p:txBody>
      </p:sp>
      <p:grpSp>
        <p:nvGrpSpPr>
          <p:cNvPr id="1650" name="Google Shape;1650;p20"/>
          <p:cNvGrpSpPr/>
          <p:nvPr/>
        </p:nvGrpSpPr>
        <p:grpSpPr>
          <a:xfrm>
            <a:off x="236162" y="1774566"/>
            <a:ext cx="5116887" cy="771633"/>
            <a:chOff x="252100" y="1938478"/>
            <a:chExt cx="5346677" cy="931419"/>
          </a:xfrm>
        </p:grpSpPr>
        <p:grpSp>
          <p:nvGrpSpPr>
            <p:cNvPr id="1651" name="Google Shape;1651;p20"/>
            <p:cNvGrpSpPr/>
            <p:nvPr/>
          </p:nvGrpSpPr>
          <p:grpSpPr>
            <a:xfrm>
              <a:off x="2929436" y="1938478"/>
              <a:ext cx="460705" cy="491455"/>
              <a:chOff x="7638277" y="937343"/>
              <a:chExt cx="744272" cy="793950"/>
            </a:xfrm>
          </p:grpSpPr>
          <p:sp>
            <p:nvSpPr>
              <p:cNvPr id="1652" name="Google Shape;1652;p20"/>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53" name="Google Shape;1653;p20"/>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54" name="Google Shape;1654;p20"/>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55" name="Google Shape;1655;p20"/>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1656" name="Google Shape;1656;p20"/>
              <p:cNvGrpSpPr/>
              <p:nvPr/>
            </p:nvGrpSpPr>
            <p:grpSpPr>
              <a:xfrm>
                <a:off x="7638277" y="937343"/>
                <a:ext cx="744272" cy="793950"/>
                <a:chOff x="6565437" y="1588001"/>
                <a:chExt cx="744272" cy="793950"/>
              </a:xfrm>
            </p:grpSpPr>
            <p:sp>
              <p:nvSpPr>
                <p:cNvPr id="1657" name="Google Shape;1657;p2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58" name="Google Shape;1658;p2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59" name="Google Shape;1659;p2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0" name="Google Shape;1660;p2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1" name="Google Shape;1661;p2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2" name="Google Shape;1662;p2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3" name="Google Shape;1663;p2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4" name="Google Shape;1664;p2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5" name="Google Shape;1665;p2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6" name="Google Shape;1666;p2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1667" name="Google Shape;1667;p20"/>
            <p:cNvGrpSpPr/>
            <p:nvPr/>
          </p:nvGrpSpPr>
          <p:grpSpPr>
            <a:xfrm>
              <a:off x="1690147" y="1952595"/>
              <a:ext cx="460705" cy="491455"/>
              <a:chOff x="8770051" y="937343"/>
              <a:chExt cx="744272" cy="793950"/>
            </a:xfrm>
          </p:grpSpPr>
          <p:sp>
            <p:nvSpPr>
              <p:cNvPr id="1668" name="Google Shape;1668;p20"/>
              <p:cNvSpPr/>
              <p:nvPr/>
            </p:nvSpPr>
            <p:spPr>
              <a:xfrm>
                <a:off x="8968646" y="1401354"/>
                <a:ext cx="348361" cy="98540"/>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69" name="Google Shape;1669;p20"/>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0" name="Google Shape;1670;p20"/>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1" name="Google Shape;1671;p20"/>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2" name="Google Shape;1672;p20"/>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1673" name="Google Shape;1673;p20"/>
              <p:cNvGrpSpPr/>
              <p:nvPr/>
            </p:nvGrpSpPr>
            <p:grpSpPr>
              <a:xfrm>
                <a:off x="8770051" y="937343"/>
                <a:ext cx="744272" cy="793950"/>
                <a:chOff x="6565437" y="1588001"/>
                <a:chExt cx="744272" cy="793950"/>
              </a:xfrm>
            </p:grpSpPr>
            <p:sp>
              <p:nvSpPr>
                <p:cNvPr id="1674" name="Google Shape;1674;p2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5" name="Google Shape;1675;p2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6" name="Google Shape;1676;p2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7" name="Google Shape;1677;p2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8" name="Google Shape;1678;p2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79" name="Google Shape;1679;p2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80" name="Google Shape;1680;p2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81" name="Google Shape;1681;p2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82" name="Google Shape;1682;p2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83" name="Google Shape;1683;p2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1684" name="Google Shape;1684;p20"/>
            <p:cNvGrpSpPr/>
            <p:nvPr/>
          </p:nvGrpSpPr>
          <p:grpSpPr>
            <a:xfrm>
              <a:off x="467536" y="1969434"/>
              <a:ext cx="460705" cy="491455"/>
              <a:chOff x="9901836" y="937345"/>
              <a:chExt cx="744274" cy="793952"/>
            </a:xfrm>
          </p:grpSpPr>
          <p:grpSp>
            <p:nvGrpSpPr>
              <p:cNvPr id="1685" name="Google Shape;1685;p20"/>
              <p:cNvGrpSpPr/>
              <p:nvPr/>
            </p:nvGrpSpPr>
            <p:grpSpPr>
              <a:xfrm>
                <a:off x="9901836" y="937345"/>
                <a:ext cx="744274" cy="793952"/>
                <a:chOff x="9901824" y="937343"/>
                <a:chExt cx="744273" cy="793950"/>
              </a:xfrm>
            </p:grpSpPr>
            <p:sp>
              <p:nvSpPr>
                <p:cNvPr id="1686" name="Google Shape;1686;p20"/>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87" name="Google Shape;1687;p20"/>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88" name="Google Shape;1688;p20"/>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89" name="Google Shape;1689;p20"/>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0" name="Google Shape;1690;p20"/>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1" name="Google Shape;1691;p20"/>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2" name="Google Shape;1692;p20"/>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3" name="Google Shape;1693;p20"/>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4" name="Google Shape;1694;p20"/>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5" name="Google Shape;1695;p20"/>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1696" name="Google Shape;1696;p20"/>
              <p:cNvSpPr/>
              <p:nvPr/>
            </p:nvSpPr>
            <p:spPr>
              <a:xfrm>
                <a:off x="10047759" y="1220551"/>
                <a:ext cx="217116"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7" name="Google Shape;1697;p20"/>
              <p:cNvSpPr/>
              <p:nvPr/>
            </p:nvSpPr>
            <p:spPr>
              <a:xfrm>
                <a:off x="10063050" y="1080832"/>
                <a:ext cx="205806" cy="250605"/>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8" name="Google Shape;1698;p20"/>
              <p:cNvSpPr/>
              <p:nvPr/>
            </p:nvSpPr>
            <p:spPr>
              <a:xfrm>
                <a:off x="10276398" y="1080832"/>
                <a:ext cx="208024" cy="250605"/>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9" name="Google Shape;1699;p20"/>
              <p:cNvSpPr/>
              <p:nvPr/>
            </p:nvSpPr>
            <p:spPr>
              <a:xfrm>
                <a:off x="10280390" y="1218776"/>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0" name="Google Shape;1700;p20"/>
              <p:cNvSpPr/>
              <p:nvPr/>
            </p:nvSpPr>
            <p:spPr>
              <a:xfrm>
                <a:off x="10116275" y="1345187"/>
                <a:ext cx="152580" cy="267682"/>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1" name="Google Shape;1701;p20"/>
              <p:cNvSpPr/>
              <p:nvPr/>
            </p:nvSpPr>
            <p:spPr>
              <a:xfrm>
                <a:off x="10276401" y="1345185"/>
                <a:ext cx="154798" cy="267682"/>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1702" name="Google Shape;1702;p20"/>
            <p:cNvGrpSpPr/>
            <p:nvPr/>
          </p:nvGrpSpPr>
          <p:grpSpPr>
            <a:xfrm>
              <a:off x="4072299" y="1946178"/>
              <a:ext cx="460705" cy="491455"/>
              <a:chOff x="6506504" y="937343"/>
              <a:chExt cx="744272" cy="793950"/>
            </a:xfrm>
          </p:grpSpPr>
          <p:sp>
            <p:nvSpPr>
              <p:cNvPr id="1703" name="Google Shape;1703;p20"/>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4" name="Google Shape;1704;p20"/>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5" name="Google Shape;1705;p20"/>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1706" name="Google Shape;1706;p20"/>
              <p:cNvGrpSpPr/>
              <p:nvPr/>
            </p:nvGrpSpPr>
            <p:grpSpPr>
              <a:xfrm>
                <a:off x="6506504" y="937343"/>
                <a:ext cx="744272" cy="793950"/>
                <a:chOff x="6565437" y="1588001"/>
                <a:chExt cx="744272" cy="793950"/>
              </a:xfrm>
            </p:grpSpPr>
            <p:sp>
              <p:nvSpPr>
                <p:cNvPr id="1707" name="Google Shape;1707;p2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8" name="Google Shape;1708;p2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09" name="Google Shape;1709;p2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10" name="Google Shape;1710;p2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11" name="Google Shape;1711;p2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12" name="Google Shape;1712;p2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13" name="Google Shape;1713;p2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14" name="Google Shape;1714;p2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15" name="Google Shape;1715;p2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16" name="Google Shape;1716;p2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1717" name="Google Shape;1717;p20"/>
            <p:cNvSpPr/>
            <p:nvPr/>
          </p:nvSpPr>
          <p:spPr>
            <a:xfrm>
              <a:off x="5109467" y="2020830"/>
              <a:ext cx="381022" cy="408414"/>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20"/>
            <p:cNvSpPr txBox="1"/>
            <p:nvPr/>
          </p:nvSpPr>
          <p:spPr>
            <a:xfrm>
              <a:off x="5001177" y="2381040"/>
              <a:ext cx="597600" cy="44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Pas certain</a:t>
              </a:r>
              <a:endParaRPr b="0" i="0" sz="900" u="none" cap="none" strike="noStrike">
                <a:solidFill>
                  <a:srgbClr val="000000"/>
                </a:solidFill>
                <a:latin typeface="Arial"/>
                <a:ea typeface="Arial"/>
                <a:cs typeface="Arial"/>
                <a:sym typeface="Arial"/>
              </a:endParaRPr>
            </a:p>
          </p:txBody>
        </p:sp>
        <p:sp>
          <p:nvSpPr>
            <p:cNvPr id="1719" name="Google Shape;1719;p20"/>
            <p:cNvSpPr txBox="1"/>
            <p:nvPr/>
          </p:nvSpPr>
          <p:spPr>
            <a:xfrm>
              <a:off x="3861995" y="2369041"/>
              <a:ext cx="983100" cy="44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Pas du tout entrepreneur</a:t>
              </a:r>
              <a:endParaRPr b="0" i="0" sz="900" u="none" cap="none" strike="noStrike">
                <a:solidFill>
                  <a:srgbClr val="000000"/>
                </a:solidFill>
                <a:latin typeface="Arial"/>
                <a:ea typeface="Arial"/>
                <a:cs typeface="Arial"/>
                <a:sym typeface="Arial"/>
              </a:endParaRPr>
            </a:p>
          </p:txBody>
        </p:sp>
        <p:sp>
          <p:nvSpPr>
            <p:cNvPr id="1720" name="Google Shape;1720;p20"/>
            <p:cNvSpPr txBox="1"/>
            <p:nvPr/>
          </p:nvSpPr>
          <p:spPr>
            <a:xfrm>
              <a:off x="2724428" y="2396956"/>
              <a:ext cx="983100" cy="44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Un peu entrepreneur</a:t>
              </a:r>
              <a:endParaRPr b="0" i="0" sz="900" u="none" cap="none" strike="noStrike">
                <a:solidFill>
                  <a:srgbClr val="000000"/>
                </a:solidFill>
                <a:latin typeface="Arial"/>
                <a:ea typeface="Arial"/>
                <a:cs typeface="Arial"/>
                <a:sym typeface="Arial"/>
              </a:endParaRPr>
            </a:p>
          </p:txBody>
        </p:sp>
        <p:sp>
          <p:nvSpPr>
            <p:cNvPr id="1721" name="Google Shape;1721;p20"/>
            <p:cNvSpPr txBox="1"/>
            <p:nvPr/>
          </p:nvSpPr>
          <p:spPr>
            <a:xfrm>
              <a:off x="1477955" y="2404048"/>
              <a:ext cx="983100" cy="44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Moyennement entrepreneur</a:t>
              </a:r>
              <a:endParaRPr b="0" i="0" sz="900" u="none" cap="none" strike="noStrike">
                <a:solidFill>
                  <a:srgbClr val="000000"/>
                </a:solidFill>
                <a:latin typeface="Arial"/>
                <a:ea typeface="Arial"/>
                <a:cs typeface="Arial"/>
                <a:sym typeface="Arial"/>
              </a:endParaRPr>
            </a:p>
          </p:txBody>
        </p:sp>
        <p:sp>
          <p:nvSpPr>
            <p:cNvPr id="1722" name="Google Shape;1722;p20"/>
            <p:cNvSpPr txBox="1"/>
            <p:nvPr/>
          </p:nvSpPr>
          <p:spPr>
            <a:xfrm>
              <a:off x="252100" y="2424097"/>
              <a:ext cx="880200" cy="44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Très entrepeneur</a:t>
              </a:r>
              <a:endParaRPr b="0" i="0" sz="900" u="none" cap="none" strike="noStrike">
                <a:solidFill>
                  <a:srgbClr val="000000"/>
                </a:solidFill>
                <a:latin typeface="Arial"/>
                <a:ea typeface="Arial"/>
                <a:cs typeface="Arial"/>
                <a:sym typeface="Arial"/>
              </a:endParaRPr>
            </a:p>
          </p:txBody>
        </p:sp>
      </p:grpSp>
      <p:sp>
        <p:nvSpPr>
          <p:cNvPr id="1723" name="Google Shape;1723;p20"/>
          <p:cNvSpPr txBox="1"/>
          <p:nvPr/>
        </p:nvSpPr>
        <p:spPr>
          <a:xfrm>
            <a:off x="223025" y="2660938"/>
            <a:ext cx="63477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1000"/>
              <a:t>Répondez aux affirmations suivantes en mettant un crochet à l’opinion qui correspond. </a:t>
            </a:r>
            <a:endParaRPr b="0" i="1" sz="1000" u="none" cap="none" strike="noStrike">
              <a:solidFill>
                <a:srgbClr val="000000"/>
              </a:solidFill>
              <a:latin typeface="Arial"/>
              <a:ea typeface="Arial"/>
              <a:cs typeface="Arial"/>
              <a:sym typeface="Arial"/>
            </a:endParaRPr>
          </a:p>
        </p:txBody>
      </p:sp>
      <p:graphicFrame>
        <p:nvGraphicFramePr>
          <p:cNvPr id="1724" name="Google Shape;1724;p20"/>
          <p:cNvGraphicFramePr/>
          <p:nvPr/>
        </p:nvGraphicFramePr>
        <p:xfrm>
          <a:off x="236162" y="2946039"/>
          <a:ext cx="3000000" cy="3000000"/>
        </p:xfrm>
        <a:graphic>
          <a:graphicData uri="http://schemas.openxmlformats.org/drawingml/2006/table">
            <a:tbl>
              <a:tblPr bandRow="1" firstRow="1">
                <a:noFill/>
                <a:tableStyleId>{99289A00-40AE-40C4-92AE-3BF203541AD7}</a:tableStyleId>
              </a:tblPr>
              <a:tblGrid>
                <a:gridCol w="3867000"/>
                <a:gridCol w="689000"/>
                <a:gridCol w="656725"/>
                <a:gridCol w="745075"/>
                <a:gridCol w="736350"/>
                <a:gridCol w="559000"/>
              </a:tblGrid>
              <a:tr h="45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800"/>
                        <a:t>Tout à fait d’accord</a:t>
                      </a:r>
                      <a:endParaRPr b="1" sz="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800"/>
                        <a:t>D’accord</a:t>
                      </a:r>
                      <a:endParaRPr b="1" sz="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n-US" sz="800"/>
                        <a:t>Pas d’accord</a:t>
                      </a:r>
                      <a:endParaRPr b="1" sz="800" u="none" cap="none" strike="noStrike">
                        <a:latin typeface="Arial"/>
                        <a:ea typeface="Arial"/>
                        <a:cs typeface="Arial"/>
                        <a:sym typeface="Arial"/>
                      </a:endParaRPr>
                    </a:p>
                  </a:txBody>
                  <a:tcPr marT="45725" marB="45725" marR="91450" marL="91450"/>
                </a:tc>
                <a:tc>
                  <a:txBody>
                    <a:bodyPr/>
                    <a:lstStyle/>
                    <a:p>
                      <a:pPr indent="0" lvl="0" marL="0" rtl="0" algn="l">
                        <a:spcBef>
                          <a:spcPts val="0"/>
                        </a:spcBef>
                        <a:spcAft>
                          <a:spcPts val="0"/>
                        </a:spcAft>
                        <a:buNone/>
                      </a:pPr>
                      <a:r>
                        <a:rPr lang="en-US" sz="800"/>
                        <a:t>Pas du tout d’accord</a:t>
                      </a:r>
                      <a:endParaRPr sz="800"/>
                    </a:p>
                  </a:txBody>
                  <a:tcPr marT="45725" marB="45725" marR="91450" marL="91450"/>
                </a:tc>
                <a:tc>
                  <a:txBody>
                    <a:bodyPr/>
                    <a:lstStyle/>
                    <a:p>
                      <a:pPr indent="0" lvl="0" marL="0" marR="0" rtl="0" algn="ctr">
                        <a:lnSpc>
                          <a:spcPct val="100000"/>
                        </a:lnSpc>
                        <a:spcBef>
                          <a:spcPts val="0"/>
                        </a:spcBef>
                        <a:spcAft>
                          <a:spcPts val="0"/>
                        </a:spcAft>
                        <a:buNone/>
                      </a:pPr>
                      <a:r>
                        <a:rPr lang="en-US" sz="800"/>
                        <a:t>Pas certain</a:t>
                      </a:r>
                      <a:r>
                        <a:rPr b="1" lang="en-US" sz="800" u="none" cap="none" strike="noStrike"/>
                        <a:t>e</a:t>
                      </a:r>
                      <a:endParaRPr b="1" sz="800" u="none" cap="none" strike="noStrike">
                        <a:latin typeface="Arial"/>
                        <a:ea typeface="Arial"/>
                        <a:cs typeface="Arial"/>
                        <a:sym typeface="Arial"/>
                      </a:endParaRPr>
                    </a:p>
                  </a:txBody>
                  <a:tcPr marT="45725" marB="45725" marR="91450" marL="91450"/>
                </a:tc>
              </a:tr>
              <a:tr h="426725">
                <a:tc>
                  <a:txBody>
                    <a:bodyPr/>
                    <a:lstStyle/>
                    <a:p>
                      <a:pPr indent="0" lvl="0" marL="0" marR="0" rtl="0" algn="l">
                        <a:lnSpc>
                          <a:spcPct val="100000"/>
                        </a:lnSpc>
                        <a:spcBef>
                          <a:spcPts val="0"/>
                        </a:spcBef>
                        <a:spcAft>
                          <a:spcPts val="0"/>
                        </a:spcAft>
                        <a:buNone/>
                      </a:pPr>
                      <a:r>
                        <a:rPr lang="en-US" sz="1100"/>
                        <a:t>Je suis prêt à résoudre des problèmes même s’il n’y a pas de réponse.</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r h="426725">
                <a:tc>
                  <a:txBody>
                    <a:bodyPr/>
                    <a:lstStyle/>
                    <a:p>
                      <a:pPr indent="0" lvl="0" marL="0" marR="0" rtl="0" algn="l">
                        <a:lnSpc>
                          <a:spcPct val="100000"/>
                        </a:lnSpc>
                        <a:spcBef>
                          <a:spcPts val="0"/>
                        </a:spcBef>
                        <a:spcAft>
                          <a:spcPts val="0"/>
                        </a:spcAft>
                        <a:buNone/>
                      </a:pPr>
                      <a:r>
                        <a:rPr lang="en-US" sz="1100"/>
                        <a:t>Je peux élaborer une stratégie pour développer une idée et la diffuser dans le monde.</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r h="426725">
                <a:tc>
                  <a:txBody>
                    <a:bodyPr/>
                    <a:lstStyle/>
                    <a:p>
                      <a:pPr indent="0" lvl="0" marL="0" marR="0" rtl="0" algn="l">
                        <a:lnSpc>
                          <a:spcPct val="100000"/>
                        </a:lnSpc>
                        <a:spcBef>
                          <a:spcPts val="0"/>
                        </a:spcBef>
                        <a:spcAft>
                          <a:spcPts val="0"/>
                        </a:spcAft>
                        <a:buNone/>
                      </a:pPr>
                      <a:r>
                        <a:rPr lang="en-US" sz="1100"/>
                        <a:t>Je sais que mes choix peuvent avoir des conséquences sur les gens qui m’entourent.</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100"/>
                        <a:t>Je peux apprendre à devenir entrepreneur.</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47" name="Shape 2247"/>
        <p:cNvGrpSpPr/>
        <p:nvPr/>
      </p:nvGrpSpPr>
      <p:grpSpPr>
        <a:xfrm>
          <a:off x="0" y="0"/>
          <a:ext cx="0" cy="0"/>
          <a:chOff x="0" y="0"/>
          <a:chExt cx="0" cy="0"/>
        </a:xfrm>
      </p:grpSpPr>
      <p:sp>
        <p:nvSpPr>
          <p:cNvPr id="2248" name="Google Shape;2248;p83"/>
          <p:cNvSpPr txBox="1"/>
          <p:nvPr>
            <p:ph type="title"/>
          </p:nvPr>
        </p:nvSpPr>
        <p:spPr>
          <a:xfrm>
            <a:off x="317900" y="424046"/>
            <a:ext cx="6937200" cy="1331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Voici l’histoire d’Adrienne Robinson, participante de Owen Sound</a:t>
            </a:r>
            <a:endParaRPr/>
          </a:p>
        </p:txBody>
      </p:sp>
      <p:sp>
        <p:nvSpPr>
          <p:cNvPr id="2249" name="Google Shape;2249;p8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id="2250" name="Google Shape;2250;p83"/>
          <p:cNvPicPr preferRelativeResize="0"/>
          <p:nvPr/>
        </p:nvPicPr>
        <p:blipFill>
          <a:blip r:embed="rId3">
            <a:alphaModFix/>
          </a:blip>
          <a:stretch>
            <a:fillRect/>
          </a:stretch>
        </p:blipFill>
        <p:spPr>
          <a:xfrm>
            <a:off x="6716950" y="1590396"/>
            <a:ext cx="2312441" cy="3083254"/>
          </a:xfrm>
          <a:prstGeom prst="rect">
            <a:avLst/>
          </a:prstGeom>
          <a:noFill/>
          <a:ln>
            <a:noFill/>
          </a:ln>
        </p:spPr>
      </p:pic>
      <p:sp>
        <p:nvSpPr>
          <p:cNvPr id="2251" name="Google Shape;2251;p83"/>
          <p:cNvSpPr txBox="1"/>
          <p:nvPr/>
        </p:nvSpPr>
        <p:spPr>
          <a:xfrm>
            <a:off x="0" y="1918600"/>
            <a:ext cx="6531300" cy="36351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1200"/>
              </a:spcBef>
              <a:spcAft>
                <a:spcPts val="0"/>
              </a:spcAft>
              <a:buNone/>
            </a:pPr>
            <a:r>
              <a:rPr b="1" lang="en-US" sz="1800">
                <a:solidFill>
                  <a:srgbClr val="1A1A1A"/>
                </a:solidFill>
                <a:highlight>
                  <a:srgbClr val="FFFFFF"/>
                </a:highlight>
              </a:rPr>
              <a:t>Le bonheur fait maison</a:t>
            </a:r>
            <a:endParaRPr b="1" sz="1800">
              <a:solidFill>
                <a:srgbClr val="1A1A1A"/>
              </a:solidFill>
              <a:highlight>
                <a:srgbClr val="FFFFFF"/>
              </a:highlight>
            </a:endParaRPr>
          </a:p>
          <a:p>
            <a:pPr indent="0" lvl="0" marL="0" rtl="0" algn="l">
              <a:lnSpc>
                <a:spcPct val="160000"/>
              </a:lnSpc>
              <a:spcBef>
                <a:spcPts val="200"/>
              </a:spcBef>
              <a:spcAft>
                <a:spcPts val="0"/>
              </a:spcAft>
              <a:buNone/>
            </a:pPr>
            <a:r>
              <a:rPr lang="en-US" sz="1800">
                <a:solidFill>
                  <a:srgbClr val="1A1A1A"/>
                </a:solidFill>
                <a:highlight>
                  <a:srgbClr val="FFFFFF"/>
                </a:highlight>
              </a:rPr>
              <a:t>Adrienne est une personne incroyablement créative et artistique qui se passionne pour la boulangerie-pâtisserie.  Elle a modifié un adage bien connu pour servir de slogan à son entreprise : « Happiness is homemade with a sprinkle of sugar dust (Le bonheur fait maison avec une touche de sucre en poudre) ».</a:t>
            </a:r>
            <a:endParaRPr sz="1800">
              <a:solidFill>
                <a:srgbClr val="1A1A1A"/>
              </a:solidFill>
              <a:highlight>
                <a:srgbClr val="FFFFFF"/>
              </a:highlight>
            </a:endParaRPr>
          </a:p>
          <a:p>
            <a:pPr indent="0" lvl="0" marL="0" rtl="0" algn="l">
              <a:lnSpc>
                <a:spcPct val="160000"/>
              </a:lnSpc>
              <a:spcBef>
                <a:spcPts val="1500"/>
              </a:spcBef>
              <a:spcAft>
                <a:spcPts val="1500"/>
              </a:spcAft>
              <a:buNone/>
            </a:pPr>
            <a:r>
              <a:t/>
            </a:r>
            <a:endParaRPr sz="1200">
              <a:solidFill>
                <a:srgbClr val="1A1A1A"/>
              </a:solidFill>
              <a:highlight>
                <a:srgbClr val="FFFFFF"/>
              </a:highlight>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5" name="Shape 2255"/>
        <p:cNvGrpSpPr/>
        <p:nvPr/>
      </p:nvGrpSpPr>
      <p:grpSpPr>
        <a:xfrm>
          <a:off x="0" y="0"/>
          <a:ext cx="0" cy="0"/>
          <a:chOff x="0" y="0"/>
          <a:chExt cx="0" cy="0"/>
        </a:xfrm>
      </p:grpSpPr>
      <p:sp>
        <p:nvSpPr>
          <p:cNvPr id="2256" name="Google Shape;2256;p84"/>
          <p:cNvSpPr txBox="1"/>
          <p:nvPr>
            <p:ph type="title"/>
          </p:nvPr>
        </p:nvSpPr>
        <p:spPr>
          <a:xfrm>
            <a:off x="317900" y="183700"/>
            <a:ext cx="8479200" cy="939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Voici l’histoire d’Adrienne Robinson, participante de Owen Sound (Partie 2)</a:t>
            </a:r>
            <a:endParaRPr/>
          </a:p>
        </p:txBody>
      </p:sp>
      <p:sp>
        <p:nvSpPr>
          <p:cNvPr id="2257" name="Google Shape;2257;p8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258" name="Google Shape;2258;p84"/>
          <p:cNvSpPr txBox="1"/>
          <p:nvPr/>
        </p:nvSpPr>
        <p:spPr>
          <a:xfrm>
            <a:off x="0" y="1122700"/>
            <a:ext cx="9144000" cy="41019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US" sz="2000">
                <a:solidFill>
                  <a:srgbClr val="1A1A1A"/>
                </a:solidFill>
                <a:highlight>
                  <a:srgbClr val="FFFFFF"/>
                </a:highlight>
              </a:rPr>
              <a:t>Adrienne a lancé Sugar Dust comme entreprise à temps partiel. Elle a commencé par prendre des commandes personnalisées et a augmenté ses ventes en faisant de grandes quantités de pâtisseries à vendre sur les marchés fermiers locaux. Encouragée par l’enthousiasme que ses produits ont suscité, elle a décidé qu’il y avait une place pour Sugar Dust à Owen Sound et a présenté une demande de participation au programme Entreprise d’été.</a:t>
            </a:r>
            <a:endParaRPr sz="2000">
              <a:solidFill>
                <a:srgbClr val="1A1A1A"/>
              </a:solidFill>
              <a:highlight>
                <a:srgbClr val="FFFFFF"/>
              </a:highlight>
            </a:endParaRPr>
          </a:p>
          <a:p>
            <a:pPr indent="0" lvl="0" marL="0" rtl="0" algn="l">
              <a:lnSpc>
                <a:spcPct val="160000"/>
              </a:lnSpc>
              <a:spcBef>
                <a:spcPts val="1500"/>
              </a:spcBef>
              <a:spcAft>
                <a:spcPts val="1500"/>
              </a:spcAft>
              <a:buNone/>
            </a:pPr>
            <a:r>
              <a:t/>
            </a:r>
            <a:endParaRPr sz="1800">
              <a:solidFill>
                <a:srgbClr val="1A1A1A"/>
              </a:solidFill>
              <a:highlight>
                <a:srgbClr val="FFFFFF"/>
              </a:highlight>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2" name="Shape 2262"/>
        <p:cNvGrpSpPr/>
        <p:nvPr/>
      </p:nvGrpSpPr>
      <p:grpSpPr>
        <a:xfrm>
          <a:off x="0" y="0"/>
          <a:ext cx="0" cy="0"/>
          <a:chOff x="0" y="0"/>
          <a:chExt cx="0" cy="0"/>
        </a:xfrm>
      </p:grpSpPr>
      <p:sp>
        <p:nvSpPr>
          <p:cNvPr id="2263" name="Google Shape;2263;p85"/>
          <p:cNvSpPr txBox="1"/>
          <p:nvPr>
            <p:ph type="title"/>
          </p:nvPr>
        </p:nvSpPr>
        <p:spPr>
          <a:xfrm>
            <a:off x="317900" y="183700"/>
            <a:ext cx="8479200" cy="939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Voici l’histoire d’Adrienne Robinson, participante de Owen Sound (Partie 3)</a:t>
            </a:r>
            <a:endParaRPr/>
          </a:p>
        </p:txBody>
      </p:sp>
      <p:sp>
        <p:nvSpPr>
          <p:cNvPr id="2264" name="Google Shape;2264;p8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265" name="Google Shape;2265;p85"/>
          <p:cNvSpPr txBox="1"/>
          <p:nvPr/>
        </p:nvSpPr>
        <p:spPr>
          <a:xfrm>
            <a:off x="0" y="1122700"/>
            <a:ext cx="9144000" cy="19701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1500"/>
              </a:spcAft>
              <a:buNone/>
            </a:pPr>
            <a:r>
              <a:rPr lang="en-US" sz="2000">
                <a:solidFill>
                  <a:srgbClr val="1A1A1A"/>
                </a:solidFill>
                <a:highlight>
                  <a:srgbClr val="FFFFFF"/>
                </a:highlight>
              </a:rPr>
              <a:t>Grâce à ce programme, elle a pu accroître sa clientèle, ce qui a entraîné l’expansion d’une boutique à Owen Sound. À l’heure actuelle, Adrienne exploite sa boulangerie-pâtisserie à temps plein, alors qu’elle poursuit ses études en ligne à temps partiel.</a:t>
            </a:r>
            <a:endParaRPr sz="2000">
              <a:solidFill>
                <a:srgbClr val="1A1A1A"/>
              </a:solidFill>
              <a:highlight>
                <a:srgbClr val="FFFFFF"/>
              </a:highlight>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9" name="Shape 2269"/>
        <p:cNvGrpSpPr/>
        <p:nvPr/>
      </p:nvGrpSpPr>
      <p:grpSpPr>
        <a:xfrm>
          <a:off x="0" y="0"/>
          <a:ext cx="0" cy="0"/>
          <a:chOff x="0" y="0"/>
          <a:chExt cx="0" cy="0"/>
        </a:xfrm>
      </p:grpSpPr>
      <p:sp>
        <p:nvSpPr>
          <p:cNvPr id="2270" name="Google Shape;2270;p86"/>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Emplacement des Centres pour les petites entreprises </a:t>
            </a:r>
            <a:endParaRPr/>
          </a:p>
        </p:txBody>
      </p:sp>
      <p:sp>
        <p:nvSpPr>
          <p:cNvPr id="2271" name="Google Shape;2271;p86"/>
          <p:cNvSpPr txBox="1"/>
          <p:nvPr>
            <p:ph idx="1" type="body"/>
          </p:nvPr>
        </p:nvSpPr>
        <p:spPr>
          <a:xfrm>
            <a:off x="378050" y="1348675"/>
            <a:ext cx="61737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sz="2200"/>
              <a:t>Les centres d’encadrement des petits entrepreneurs (CEPE) locaux, fournissent aux entrepreneurs tous les outils dont ils ont besoin pour démarrer et faire croître  leur entreprise.</a:t>
            </a:r>
            <a:endParaRPr sz="2200"/>
          </a:p>
          <a:p>
            <a:pPr indent="-381000" lvl="0" marL="457200" rtl="0" algn="l">
              <a:lnSpc>
                <a:spcPct val="115000"/>
              </a:lnSpc>
              <a:spcBef>
                <a:spcPts val="0"/>
              </a:spcBef>
              <a:spcAft>
                <a:spcPts val="0"/>
              </a:spcAft>
              <a:buSzPts val="2400"/>
              <a:buChar char="⊹"/>
            </a:pPr>
            <a:r>
              <a:rPr lang="en-US" sz="2200"/>
              <a:t>Ces centres sont le point de départ du programme Entreprise d’été. </a:t>
            </a:r>
            <a:endParaRPr sz="2200"/>
          </a:p>
          <a:p>
            <a:pPr indent="-381000" lvl="0" marL="457200" rtl="0" algn="l">
              <a:lnSpc>
                <a:spcPct val="115000"/>
              </a:lnSpc>
              <a:spcBef>
                <a:spcPts val="0"/>
              </a:spcBef>
              <a:spcAft>
                <a:spcPts val="0"/>
              </a:spcAft>
              <a:buSzPts val="2400"/>
              <a:buChar char="⊹"/>
            </a:pPr>
            <a:r>
              <a:rPr lang="en-US" sz="2200"/>
              <a:t>Il y a plusieurs centres à travers l’Ontario. Voici le </a:t>
            </a:r>
            <a:r>
              <a:rPr lang="en-US" sz="2200" u="sng">
                <a:solidFill>
                  <a:schemeClr val="hlink"/>
                </a:solidFill>
                <a:hlinkClick r:id="rId3"/>
              </a:rPr>
              <a:t>lien</a:t>
            </a:r>
            <a:r>
              <a:rPr lang="en-US" sz="2200"/>
              <a:t> pour en trouver un près de chez vous. </a:t>
            </a:r>
            <a:endParaRPr/>
          </a:p>
          <a:p>
            <a:pPr indent="0" lvl="0" marL="76200" rtl="0" algn="l">
              <a:lnSpc>
                <a:spcPct val="115000"/>
              </a:lnSpc>
              <a:spcBef>
                <a:spcPts val="0"/>
              </a:spcBef>
              <a:spcAft>
                <a:spcPts val="0"/>
              </a:spcAft>
              <a:buSzPts val="2400"/>
              <a:buNone/>
            </a:pPr>
            <a:r>
              <a:t/>
            </a:r>
            <a:endParaRPr sz="2200"/>
          </a:p>
          <a:p>
            <a:pPr indent="0" lvl="0" marL="76200" rtl="0" algn="l">
              <a:lnSpc>
                <a:spcPct val="115000"/>
              </a:lnSpc>
              <a:spcBef>
                <a:spcPts val="0"/>
              </a:spcBef>
              <a:spcAft>
                <a:spcPts val="0"/>
              </a:spcAft>
              <a:buSzPts val="2400"/>
              <a:buNone/>
            </a:pPr>
            <a:r>
              <a:t/>
            </a:r>
            <a:endParaRPr/>
          </a:p>
        </p:txBody>
      </p:sp>
      <p:sp>
        <p:nvSpPr>
          <p:cNvPr id="2272" name="Google Shape;2272;p8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76" name="Shape 2276"/>
        <p:cNvGrpSpPr/>
        <p:nvPr/>
      </p:nvGrpSpPr>
      <p:grpSpPr>
        <a:xfrm>
          <a:off x="0" y="0"/>
          <a:ext cx="0" cy="0"/>
          <a:chOff x="0" y="0"/>
          <a:chExt cx="0" cy="0"/>
        </a:xfrm>
      </p:grpSpPr>
      <p:sp>
        <p:nvSpPr>
          <p:cNvPr id="2277" name="Google Shape;2277;p87"/>
          <p:cNvSpPr txBox="1"/>
          <p:nvPr>
            <p:ph type="title"/>
          </p:nvPr>
        </p:nvSpPr>
        <p:spPr>
          <a:xfrm>
            <a:off x="471950" y="327800"/>
            <a:ext cx="77739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Comment faire un bon plan d’affaires</a:t>
            </a:r>
            <a:endParaRPr/>
          </a:p>
        </p:txBody>
      </p:sp>
      <p:sp>
        <p:nvSpPr>
          <p:cNvPr id="2278" name="Google Shape;2278;p8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pic>
        <p:nvPicPr>
          <p:cNvPr descr="Comment faire un bon plan d'affaire&#10;&#10;► Formation BONUS gratuite: http://www.doublezvosrevenus.ca/web&#10;&#10;► Pour embaucher Patrick Leroux CSP HoF, conférencier expert en motivation et performance, coach d'affaires et auteur pour qu'il présente une conférence de motivation inoubliable lors de votre prochain évènement, contactez-le au 450-939-3240.&#10;&#10;--------------------------------------&#10;À PROPOS DE PATRICK&#10;--------------------------------------&#10;Patrick Leroux CSP HoF croit que toute personne ou organisation a un potentiel de réussite extraordinaire et qu’elle est RESPONSABLE de son destin. Il croit également que si une personne ou une organisation veut obtenir des résultats supérieurs, elle doit faire preuve d’un meilleur LEADERSHIP, prendre plus d’INITIATIVES, absolument SORTIR DE SA ZONE DE CONFORT et oser faire des choses qu’elle n’a jamais faites afin d’obtenir des RÉSULTATS qu’elle n’a jamais obtenus.&#10;&#10;• Entrepreneur, auteur de neuf livres (best-seller), coach et réputé conférencier de calibre international, Patrick est un professionnel de l’action qui aide ses clients à doubler leurs revenus et doubler leurs temps libres. Jusqu'à 5 millions de personnes le suivent chaque semaine sur les réseaux sociaux. Que ce soit dans ses livres, ses programmes de coaching ou ses conférences, il ne mâche pas ses mots pour proposer des idées solides, simples et originales afin d’aider ses clients à améliorer leurs vies et leurs affaires. Son style est dynamique, direct et drôle.&#10;&#10;• En 2002, Patrick est devenu le premier Québécois et le premier francophone au monde à obtenir le prestigieux titre de Certified Speaking Professional (CSP). Ce titre lui a été remis par la Fédération internationale des conférenciers professionnels et constitue la plus haute désignation remise à un conférencier professionnel. En 2015, Patrick est devenu le 2e Québécois seulement a être intronisé au temple de la renommée des conférencier professionnels du Canada soit le Canadian Speaking Hall of Fame (HoF).&#10;&#10;• Patrick a prononcé jusqu’à présent plus de 1 750 conférences de motivation et séminaires de formation, web conférences devant plus de 250 000 personnes lors de congrès, colloques, réunions des ventes et journées de formation tant au Canada, aux États-Unis, au Mexique, en Europe, à la Barbade ainsi qu’au Moyen-Orient.&#10;&#10;• Patrick possède l’habileté magique de générer la volonté et l’enthousiasme nécessaires afin de créer des résultats mesurables qui dureront longtemps après que sa présentation sera terminée, grâce à son BRACELET Mon engagement / My commitment, à son BULLETIN DU SUCCÈS qui est envoyé hebdomadairement et gratuitement à tous les participants qui assistent à ses conférences, à ces nombreux programmes de coaching et à ses publications sur Facebook qui rejoignent jusqu'à 5 millions de personnes chaque semaine.&#10;&#10;-------------------------------------------------------------------&#10;INSCRIVEZ-VOUS À SA CHAÎNE YOUTUBE&#10;-------------------------------------------------------------------&#10;&#10;► Ne manquez pas les nouvelles vidéos de Patrick Leroux CSP HoF : http://www.youtube.com/patricklerouxcsp" id="2279" name="Google Shape;2279;p87" title="Comment faire un bon plan d'affaire">
            <a:hlinkClick r:id="rId3"/>
          </p:cNvPr>
          <p:cNvPicPr preferRelativeResize="0"/>
          <p:nvPr/>
        </p:nvPicPr>
        <p:blipFill>
          <a:blip r:embed="rId4">
            <a:alphaModFix/>
          </a:blip>
          <a:stretch>
            <a:fillRect/>
          </a:stretch>
        </p:blipFill>
        <p:spPr>
          <a:xfrm>
            <a:off x="20506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9"/>
                                        </p:tgtEl>
                                        <p:attrNameLst>
                                          <p:attrName>style.visibility</p:attrName>
                                        </p:attrNameLst>
                                      </p:cBhvr>
                                      <p:to>
                                        <p:strVal val="visible"/>
                                      </p:to>
                                    </p:set>
                                    <p:animEffect filter="fade" transition="in">
                                      <p:cBhvr>
                                        <p:cTn dur="1000"/>
                                        <p:tgtEl>
                                          <p:spTgt spid="2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3" name="Shape 2283"/>
        <p:cNvGrpSpPr/>
        <p:nvPr/>
      </p:nvGrpSpPr>
      <p:grpSpPr>
        <a:xfrm>
          <a:off x="0" y="0"/>
          <a:ext cx="0" cy="0"/>
          <a:chOff x="0" y="0"/>
          <a:chExt cx="0" cy="0"/>
        </a:xfrm>
      </p:grpSpPr>
      <p:sp>
        <p:nvSpPr>
          <p:cNvPr id="2284" name="Google Shape;2284;p88"/>
          <p:cNvSpPr txBox="1"/>
          <p:nvPr>
            <p:ph type="title"/>
          </p:nvPr>
        </p:nvSpPr>
        <p:spPr>
          <a:xfrm>
            <a:off x="702900" y="760925"/>
            <a:ext cx="6155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C’est quoi un plan d’affaires</a:t>
            </a:r>
            <a:r>
              <a:rPr lang="en-US"/>
              <a:t>?</a:t>
            </a:r>
            <a:endParaRPr/>
          </a:p>
        </p:txBody>
      </p:sp>
      <p:sp>
        <p:nvSpPr>
          <p:cNvPr id="2285" name="Google Shape;2285;p88"/>
          <p:cNvSpPr txBox="1"/>
          <p:nvPr>
            <p:ph idx="1" type="body"/>
          </p:nvPr>
        </p:nvSpPr>
        <p:spPr>
          <a:xfrm>
            <a:off x="702900" y="1430148"/>
            <a:ext cx="5660100" cy="34305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Un plan d’affaires c’est la première étape pour démarrer une entreprise</a:t>
            </a:r>
            <a:endParaRPr/>
          </a:p>
          <a:p>
            <a:pPr indent="-381000" lvl="0" marL="457200" rtl="0" algn="l">
              <a:lnSpc>
                <a:spcPct val="115000"/>
              </a:lnSpc>
              <a:spcBef>
                <a:spcPts val="0"/>
              </a:spcBef>
              <a:spcAft>
                <a:spcPts val="0"/>
              </a:spcAft>
              <a:buSzPts val="2400"/>
              <a:buChar char="⊹"/>
            </a:pPr>
            <a:r>
              <a:rPr lang="en-US"/>
              <a:t>Il vous amène à penser aux produits, aux clients, aux compétiteurs, au marketing et aux finances.</a:t>
            </a:r>
            <a:endParaRPr/>
          </a:p>
          <a:p>
            <a:pPr indent="-381000" lvl="0" marL="457200" rtl="0" algn="l">
              <a:lnSpc>
                <a:spcPct val="115000"/>
              </a:lnSpc>
              <a:spcBef>
                <a:spcPts val="0"/>
              </a:spcBef>
              <a:spcAft>
                <a:spcPts val="0"/>
              </a:spcAft>
              <a:buSzPts val="2400"/>
              <a:buChar char="⊹"/>
            </a:pPr>
            <a:r>
              <a:rPr lang="en-US"/>
              <a:t>Les mentors du programme Entreprise d’été, peuvent aider à développer des idées et problèmes.</a:t>
            </a:r>
            <a:endParaRPr/>
          </a:p>
          <a:p>
            <a:pPr indent="-228600" lvl="0" marL="457200" rtl="0" algn="l">
              <a:lnSpc>
                <a:spcPct val="115000"/>
              </a:lnSpc>
              <a:spcBef>
                <a:spcPts val="0"/>
              </a:spcBef>
              <a:spcAft>
                <a:spcPts val="0"/>
              </a:spcAft>
              <a:buSzPts val="2400"/>
              <a:buNone/>
            </a:pPr>
            <a:r>
              <a:t/>
            </a:r>
            <a:endParaRPr/>
          </a:p>
          <a:p>
            <a:pPr indent="-228600" lvl="1" marL="914400" rtl="0" algn="l">
              <a:lnSpc>
                <a:spcPct val="115000"/>
              </a:lnSpc>
              <a:spcBef>
                <a:spcPts val="800"/>
              </a:spcBef>
              <a:spcAft>
                <a:spcPts val="0"/>
              </a:spcAft>
              <a:buSzPts val="2400"/>
              <a:buNone/>
            </a:pPr>
            <a:r>
              <a:t/>
            </a:r>
            <a:endParaRPr/>
          </a:p>
        </p:txBody>
      </p:sp>
      <p:sp>
        <p:nvSpPr>
          <p:cNvPr id="2286" name="Google Shape;2286;p8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0" name="Shape 2290"/>
        <p:cNvGrpSpPr/>
        <p:nvPr/>
      </p:nvGrpSpPr>
      <p:grpSpPr>
        <a:xfrm>
          <a:off x="0" y="0"/>
          <a:ext cx="0" cy="0"/>
          <a:chOff x="0" y="0"/>
          <a:chExt cx="0" cy="0"/>
        </a:xfrm>
      </p:grpSpPr>
      <p:sp>
        <p:nvSpPr>
          <p:cNvPr id="2291" name="Google Shape;2291;p89"/>
          <p:cNvSpPr txBox="1"/>
          <p:nvPr>
            <p:ph type="title"/>
          </p:nvPr>
        </p:nvSpPr>
        <p:spPr>
          <a:xfrm>
            <a:off x="702900" y="760925"/>
            <a:ext cx="66654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 Les parties d’un plan d’affaires</a:t>
            </a:r>
            <a:endParaRPr/>
          </a:p>
        </p:txBody>
      </p:sp>
      <p:sp>
        <p:nvSpPr>
          <p:cNvPr id="2292" name="Google Shape;2292;p89"/>
          <p:cNvSpPr txBox="1"/>
          <p:nvPr>
            <p:ph idx="1" type="body"/>
          </p:nvPr>
        </p:nvSpPr>
        <p:spPr>
          <a:xfrm>
            <a:off x="408225" y="1232225"/>
            <a:ext cx="6245700" cy="3129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sz="2200"/>
              <a:t>Les produits ou services que l’entreprise offrira </a:t>
            </a:r>
            <a:endParaRPr/>
          </a:p>
          <a:p>
            <a:pPr indent="-381000" lvl="0" marL="457200" rtl="0" algn="l">
              <a:lnSpc>
                <a:spcPct val="115000"/>
              </a:lnSpc>
              <a:spcBef>
                <a:spcPts val="0"/>
              </a:spcBef>
              <a:spcAft>
                <a:spcPts val="0"/>
              </a:spcAft>
              <a:buSzPts val="2400"/>
              <a:buChar char="⊹"/>
            </a:pPr>
            <a:r>
              <a:rPr lang="en-US" sz="2200"/>
              <a:t>Comment ils seront commercialisés pour gagner et fidéliser les clients</a:t>
            </a:r>
            <a:endParaRPr sz="2200">
              <a:latin typeface="Arial"/>
              <a:ea typeface="Arial"/>
              <a:cs typeface="Arial"/>
              <a:sym typeface="Arial"/>
            </a:endParaRPr>
          </a:p>
          <a:p>
            <a:pPr indent="-381000" lvl="0" marL="457200" rtl="0" algn="l">
              <a:lnSpc>
                <a:spcPct val="115000"/>
              </a:lnSpc>
              <a:spcBef>
                <a:spcPts val="0"/>
              </a:spcBef>
              <a:spcAft>
                <a:spcPts val="0"/>
              </a:spcAft>
              <a:buSzPts val="2400"/>
              <a:buChar char="⊹"/>
            </a:pPr>
            <a:r>
              <a:rPr lang="en-US" sz="2200"/>
              <a:t>Le fonctionnement, la situation géographique</a:t>
            </a:r>
            <a:endParaRPr/>
          </a:p>
          <a:p>
            <a:pPr indent="-381000" lvl="0" marL="457200" rtl="0" algn="l">
              <a:lnSpc>
                <a:spcPct val="115000"/>
              </a:lnSpc>
              <a:spcBef>
                <a:spcPts val="0"/>
              </a:spcBef>
              <a:spcAft>
                <a:spcPts val="0"/>
              </a:spcAft>
              <a:buSzPts val="2400"/>
              <a:buChar char="⊹"/>
            </a:pPr>
            <a:r>
              <a:rPr lang="en-US" sz="2200"/>
              <a:t>Les coûts de démarrage, les coûts mensuels, les prévision de ventes et les bénéfices attendus</a:t>
            </a:r>
            <a:endParaRPr sz="2200"/>
          </a:p>
          <a:p>
            <a:pPr indent="-381000" lvl="0" marL="457200" rtl="0" algn="l">
              <a:lnSpc>
                <a:spcPct val="115000"/>
              </a:lnSpc>
              <a:spcBef>
                <a:spcPts val="0"/>
              </a:spcBef>
              <a:spcAft>
                <a:spcPts val="0"/>
              </a:spcAft>
              <a:buSzPts val="2400"/>
              <a:buChar char="⊹"/>
            </a:pPr>
            <a:r>
              <a:rPr lang="en-US" sz="2200"/>
              <a:t>Quels sont les risques et comment seront-ils gérés. </a:t>
            </a:r>
            <a:br>
              <a:rPr lang="en-US" sz="1800">
                <a:latin typeface="Libre Franklin"/>
                <a:ea typeface="Libre Franklin"/>
                <a:cs typeface="Libre Franklin"/>
                <a:sym typeface="Libre Franklin"/>
              </a:rPr>
            </a:br>
            <a:endParaRPr/>
          </a:p>
        </p:txBody>
      </p:sp>
      <p:sp>
        <p:nvSpPr>
          <p:cNvPr id="2293" name="Google Shape;2293;p8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7" name="Shape 2297"/>
        <p:cNvGrpSpPr/>
        <p:nvPr/>
      </p:nvGrpSpPr>
      <p:grpSpPr>
        <a:xfrm>
          <a:off x="0" y="0"/>
          <a:ext cx="0" cy="0"/>
          <a:chOff x="0" y="0"/>
          <a:chExt cx="0" cy="0"/>
        </a:xfrm>
      </p:grpSpPr>
      <p:sp>
        <p:nvSpPr>
          <p:cNvPr id="2298" name="Google Shape;2298;p9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299" name="Google Shape;2299;p90"/>
          <p:cNvSpPr txBox="1"/>
          <p:nvPr>
            <p:ph idx="1" type="body"/>
          </p:nvPr>
        </p:nvSpPr>
        <p:spPr>
          <a:xfrm>
            <a:off x="952444" y="1708499"/>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0"/>
              </a:spcAft>
              <a:buClr>
                <a:schemeClr val="accent1"/>
              </a:buClr>
              <a:buSzPts val="1800"/>
              <a:buNone/>
            </a:pPr>
            <a:r>
              <a:rPr b="1" lang="en-US" sz="3200"/>
              <a:t>Entreprenariat</a:t>
            </a:r>
            <a:r>
              <a:rPr b="1" lang="en-US" sz="3200"/>
              <a:t> en action!</a:t>
            </a:r>
            <a:endParaRPr/>
          </a:p>
          <a:p>
            <a:pPr indent="-228600" lvl="0" marL="457200" rtl="0" algn="ctr">
              <a:lnSpc>
                <a:spcPct val="115000"/>
              </a:lnSpc>
              <a:spcBef>
                <a:spcPts val="800"/>
              </a:spcBef>
              <a:spcAft>
                <a:spcPts val="800"/>
              </a:spcAft>
              <a:buClr>
                <a:schemeClr val="accent1"/>
              </a:buClr>
              <a:buSzPts val="1800"/>
              <a:buNone/>
            </a:pPr>
            <a:r>
              <a:rPr lang="en-US" sz="2400">
                <a:solidFill>
                  <a:schemeClr val="dk1"/>
                </a:solidFill>
              </a:rPr>
              <a:t>À l’aide d’éléments du plan d’affaires Entreprise d’été, crée ta propre idée d’entreprise, en te basant sur tes traits entrepreneurial, tes compétences et les idées des entrepreneurs de ton secteur! </a:t>
            </a:r>
            <a:endParaRPr sz="2400">
              <a:solidFill>
                <a:schemeClr val="dk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3" name="Shape 2303"/>
        <p:cNvGrpSpPr/>
        <p:nvPr/>
      </p:nvGrpSpPr>
      <p:grpSpPr>
        <a:xfrm>
          <a:off x="0" y="0"/>
          <a:ext cx="0" cy="0"/>
          <a:chOff x="0" y="0"/>
          <a:chExt cx="0" cy="0"/>
        </a:xfrm>
      </p:grpSpPr>
      <p:sp>
        <p:nvSpPr>
          <p:cNvPr id="2304" name="Google Shape;2304;p91"/>
          <p:cNvSpPr txBox="1"/>
          <p:nvPr>
            <p:ph type="title"/>
          </p:nvPr>
        </p:nvSpPr>
        <p:spPr>
          <a:xfrm>
            <a:off x="702900" y="760925"/>
            <a:ext cx="5660100" cy="4713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3400"/>
              <a:buNone/>
            </a:pPr>
            <a:r>
              <a:rPr lang="en-US"/>
              <a:t>Produits/Services</a:t>
            </a:r>
            <a:endParaRPr/>
          </a:p>
        </p:txBody>
      </p:sp>
      <p:sp>
        <p:nvSpPr>
          <p:cNvPr id="2305" name="Google Shape;2305;p91"/>
          <p:cNvSpPr txBox="1"/>
          <p:nvPr>
            <p:ph idx="1" type="body"/>
          </p:nvPr>
        </p:nvSpPr>
        <p:spPr>
          <a:xfrm>
            <a:off x="224525" y="1232225"/>
            <a:ext cx="6633300" cy="30339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SzPts val="2200"/>
              <a:buChar char="⊹"/>
            </a:pPr>
            <a:r>
              <a:rPr lang="en-US" sz="2000"/>
              <a:t>Quel est ton produit/service</a:t>
            </a:r>
            <a:r>
              <a:rPr lang="en-US" sz="2000"/>
              <a:t>? </a:t>
            </a:r>
            <a:endParaRPr sz="2200"/>
          </a:p>
          <a:p>
            <a:pPr indent="-368300" lvl="0" marL="457200" rtl="0" algn="l">
              <a:lnSpc>
                <a:spcPct val="115000"/>
              </a:lnSpc>
              <a:spcBef>
                <a:spcPts val="0"/>
              </a:spcBef>
              <a:spcAft>
                <a:spcPts val="0"/>
              </a:spcAft>
              <a:buSzPts val="2200"/>
              <a:buChar char="⊹"/>
            </a:pPr>
            <a:r>
              <a:rPr lang="en-US" sz="2000"/>
              <a:t>Est-ce que tu fabriqueras ou achèteras ton produit</a:t>
            </a:r>
            <a:r>
              <a:rPr lang="en-US" sz="2000"/>
              <a:t>?</a:t>
            </a:r>
            <a:endParaRPr sz="2200"/>
          </a:p>
          <a:p>
            <a:pPr indent="-368300" lvl="0" marL="457200" rtl="0" algn="l">
              <a:lnSpc>
                <a:spcPct val="115000"/>
              </a:lnSpc>
              <a:spcBef>
                <a:spcPts val="0"/>
              </a:spcBef>
              <a:spcAft>
                <a:spcPts val="0"/>
              </a:spcAft>
              <a:buSzPts val="2200"/>
              <a:buChar char="⊹"/>
            </a:pPr>
            <a:r>
              <a:rPr lang="en-US" sz="2000"/>
              <a:t>Si tu fabriques ton produit, quel est le processus et les coûts?</a:t>
            </a:r>
            <a:endParaRPr sz="2000"/>
          </a:p>
          <a:p>
            <a:pPr indent="-368300" lvl="0" marL="457200" rtl="0" algn="l">
              <a:lnSpc>
                <a:spcPct val="115000"/>
              </a:lnSpc>
              <a:spcBef>
                <a:spcPts val="0"/>
              </a:spcBef>
              <a:spcAft>
                <a:spcPts val="0"/>
              </a:spcAft>
              <a:buSzPts val="2200"/>
              <a:buChar char="⊹"/>
            </a:pPr>
            <a:r>
              <a:rPr lang="en-US" sz="2000"/>
              <a:t>Qui sera ton fournisseur?</a:t>
            </a:r>
            <a:endParaRPr sz="2200"/>
          </a:p>
          <a:p>
            <a:pPr indent="-368300" lvl="0" marL="457200" rtl="0" algn="l">
              <a:lnSpc>
                <a:spcPct val="115000"/>
              </a:lnSpc>
              <a:spcBef>
                <a:spcPts val="0"/>
              </a:spcBef>
              <a:spcAft>
                <a:spcPts val="0"/>
              </a:spcAft>
              <a:buSzPts val="2200"/>
              <a:buChar char="⊹"/>
            </a:pPr>
            <a:r>
              <a:rPr lang="en-US" sz="2000"/>
              <a:t>Qu’est-ce qui rend ton produit ou service unique</a:t>
            </a:r>
            <a:r>
              <a:rPr lang="en-US" sz="2000"/>
              <a:t>?</a:t>
            </a:r>
            <a:endParaRPr sz="2200"/>
          </a:p>
          <a:p>
            <a:pPr indent="-368300" lvl="0" marL="457200" rtl="0" algn="l">
              <a:lnSpc>
                <a:spcPct val="115000"/>
              </a:lnSpc>
              <a:spcBef>
                <a:spcPts val="0"/>
              </a:spcBef>
              <a:spcAft>
                <a:spcPts val="0"/>
              </a:spcAft>
              <a:buSzPts val="2200"/>
              <a:buChar char="⊹"/>
            </a:pPr>
            <a:r>
              <a:rPr lang="en-US" sz="2000"/>
              <a:t>Pourquoi ton entreprise est différentes des autres</a:t>
            </a:r>
            <a:r>
              <a:rPr lang="en-US" sz="2000"/>
              <a:t>?</a:t>
            </a:r>
            <a:endParaRPr sz="2200"/>
          </a:p>
          <a:p>
            <a:pPr indent="-368300" lvl="0" marL="457200" rtl="0" algn="l">
              <a:lnSpc>
                <a:spcPct val="115000"/>
              </a:lnSpc>
              <a:spcBef>
                <a:spcPts val="0"/>
              </a:spcBef>
              <a:spcAft>
                <a:spcPts val="0"/>
              </a:spcAft>
              <a:buSzPts val="2200"/>
              <a:buChar char="⊹"/>
            </a:pPr>
            <a:r>
              <a:rPr lang="en-US" sz="2000"/>
              <a:t>Quels avantages as-tu par rapport aux autres?</a:t>
            </a:r>
            <a:endParaRPr sz="2200"/>
          </a:p>
          <a:p>
            <a:pPr indent="-368300" lvl="0" marL="457200" rtl="0" algn="l">
              <a:lnSpc>
                <a:spcPct val="115000"/>
              </a:lnSpc>
              <a:spcBef>
                <a:spcPts val="0"/>
              </a:spcBef>
              <a:spcAft>
                <a:spcPts val="0"/>
              </a:spcAft>
              <a:buSzPts val="2200"/>
              <a:buChar char="⊹"/>
            </a:pPr>
            <a:r>
              <a:rPr lang="en-US" sz="2000"/>
              <a:t>Comment peux-tu offrir une meilleur service à la clientèle</a:t>
            </a:r>
            <a:r>
              <a:rPr lang="en-US" sz="2000"/>
              <a:t>?</a:t>
            </a:r>
            <a:endParaRPr sz="2200"/>
          </a:p>
        </p:txBody>
      </p:sp>
      <p:sp>
        <p:nvSpPr>
          <p:cNvPr id="2306" name="Google Shape;2306;p9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0" name="Shape 2310"/>
        <p:cNvGrpSpPr/>
        <p:nvPr/>
      </p:nvGrpSpPr>
      <p:grpSpPr>
        <a:xfrm>
          <a:off x="0" y="0"/>
          <a:ext cx="0" cy="0"/>
          <a:chOff x="0" y="0"/>
          <a:chExt cx="0" cy="0"/>
        </a:xfrm>
      </p:grpSpPr>
      <p:sp>
        <p:nvSpPr>
          <p:cNvPr id="2311" name="Google Shape;2311;p9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Clients</a:t>
            </a:r>
            <a:endParaRPr/>
          </a:p>
        </p:txBody>
      </p:sp>
      <p:sp>
        <p:nvSpPr>
          <p:cNvPr id="2312" name="Google Shape;2312;p92"/>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Quels sont les caractéristique de ton client idéal?</a:t>
            </a:r>
            <a:endParaRPr/>
          </a:p>
          <a:p>
            <a:pPr indent="-381000" lvl="0" marL="457200" rtl="0" algn="l">
              <a:lnSpc>
                <a:spcPct val="115000"/>
              </a:lnSpc>
              <a:spcBef>
                <a:spcPts val="0"/>
              </a:spcBef>
              <a:spcAft>
                <a:spcPts val="0"/>
              </a:spcAft>
              <a:buSzPts val="2400"/>
              <a:buChar char="⊹"/>
            </a:pPr>
            <a:r>
              <a:rPr lang="en-US"/>
              <a:t>Quel est son revenue? </a:t>
            </a:r>
            <a:endParaRPr/>
          </a:p>
          <a:p>
            <a:pPr indent="-381000" lvl="0" marL="457200" rtl="0" algn="l">
              <a:lnSpc>
                <a:spcPct val="115000"/>
              </a:lnSpc>
              <a:spcBef>
                <a:spcPts val="0"/>
              </a:spcBef>
              <a:spcAft>
                <a:spcPts val="0"/>
              </a:spcAft>
              <a:buSzPts val="2400"/>
              <a:buChar char="⊹"/>
            </a:pPr>
            <a:r>
              <a:rPr lang="en-US"/>
              <a:t>Combien y a-t-il de client potentiel dans ta zone cible? </a:t>
            </a:r>
            <a:endParaRPr/>
          </a:p>
          <a:p>
            <a:pPr indent="-228600" lvl="0" marL="457200" rtl="0" algn="l">
              <a:lnSpc>
                <a:spcPct val="115000"/>
              </a:lnSpc>
              <a:spcBef>
                <a:spcPts val="0"/>
              </a:spcBef>
              <a:spcAft>
                <a:spcPts val="0"/>
              </a:spcAft>
              <a:buSzPts val="2400"/>
              <a:buNone/>
            </a:pPr>
            <a:r>
              <a:t/>
            </a:r>
            <a:endParaRPr/>
          </a:p>
          <a:p>
            <a:pPr indent="0" lvl="0" marL="76200" rtl="0" algn="l">
              <a:lnSpc>
                <a:spcPct val="115000"/>
              </a:lnSpc>
              <a:spcBef>
                <a:spcPts val="0"/>
              </a:spcBef>
              <a:spcAft>
                <a:spcPts val="0"/>
              </a:spcAft>
              <a:buSzPts val="2400"/>
              <a:buNone/>
            </a:pPr>
            <a:r>
              <a:rPr lang="en-US" sz="2300"/>
              <a:t>Ces questions t’aideront à déterminer le marché et le potentiel de rentabilité. </a:t>
            </a:r>
            <a:endParaRPr sz="2300"/>
          </a:p>
        </p:txBody>
      </p:sp>
      <p:sp>
        <p:nvSpPr>
          <p:cNvPr id="2313" name="Google Shape;2313;p9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sp>
        <p:nvSpPr>
          <p:cNvPr id="1729" name="Google Shape;1729;p21"/>
          <p:cNvSpPr txBox="1"/>
          <p:nvPr>
            <p:ph type="ctrTitle"/>
          </p:nvPr>
        </p:nvSpPr>
        <p:spPr>
          <a:xfrm>
            <a:off x="1585825" y="224595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r>
              <a:rPr lang="en-US"/>
              <a:t>C’est quoi </a:t>
            </a:r>
            <a:r>
              <a:rPr lang="en-US"/>
              <a:t>un entrepreneur?</a:t>
            </a:r>
            <a:endParaRPr/>
          </a:p>
        </p:txBody>
      </p:sp>
      <p:sp>
        <p:nvSpPr>
          <p:cNvPr id="1730" name="Google Shape;1730;p21"/>
          <p:cNvSpPr txBox="1"/>
          <p:nvPr>
            <p:ph idx="1" type="subTitle"/>
          </p:nvPr>
        </p:nvSpPr>
        <p:spPr>
          <a:xfrm>
            <a:off x="139692" y="1861050"/>
            <a:ext cx="1446133"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b="1" lang="en-US"/>
              <a:t>Module</a:t>
            </a:r>
            <a:endParaRPr b="1"/>
          </a:p>
        </p:txBody>
      </p:sp>
      <p:sp>
        <p:nvSpPr>
          <p:cNvPr id="1731" name="Google Shape;1731;p21"/>
          <p:cNvSpPr txBox="1"/>
          <p:nvPr/>
        </p:nvSpPr>
        <p:spPr>
          <a:xfrm>
            <a:off x="-1" y="192810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1</a:t>
            </a:r>
            <a:endParaRPr b="1" i="0" sz="7200" u="none" cap="none" strike="noStrike">
              <a:solidFill>
                <a:schemeClr val="accent4"/>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7" name="Shape 2317"/>
        <p:cNvGrpSpPr/>
        <p:nvPr/>
      </p:nvGrpSpPr>
      <p:grpSpPr>
        <a:xfrm>
          <a:off x="0" y="0"/>
          <a:ext cx="0" cy="0"/>
          <a:chOff x="0" y="0"/>
          <a:chExt cx="0" cy="0"/>
        </a:xfrm>
      </p:grpSpPr>
      <p:sp>
        <p:nvSpPr>
          <p:cNvPr id="2318" name="Google Shape;2318;p93"/>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Prix et ventes</a:t>
            </a:r>
            <a:endParaRPr/>
          </a:p>
        </p:txBody>
      </p:sp>
      <p:sp>
        <p:nvSpPr>
          <p:cNvPr id="2319" name="Google Shape;2319;p93"/>
          <p:cNvSpPr txBox="1"/>
          <p:nvPr>
            <p:ph idx="1" type="body"/>
          </p:nvPr>
        </p:nvSpPr>
        <p:spPr>
          <a:xfrm>
            <a:off x="240632" y="1430148"/>
            <a:ext cx="6122400" cy="30339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SzPts val="2200"/>
              <a:buChar char="⊹"/>
            </a:pPr>
            <a:r>
              <a:rPr lang="en-US" sz="2200"/>
              <a:t>Combien coûte la production du produit? </a:t>
            </a:r>
            <a:r>
              <a:rPr lang="en-US" sz="2200"/>
              <a:t>(Fournitures, frais généraux, main-d’oeuvre, loyer)</a:t>
            </a:r>
            <a:endParaRPr sz="2200"/>
          </a:p>
          <a:p>
            <a:pPr indent="-368300" lvl="0" marL="457200" rtl="0" algn="l">
              <a:lnSpc>
                <a:spcPct val="115000"/>
              </a:lnSpc>
              <a:spcBef>
                <a:spcPts val="0"/>
              </a:spcBef>
              <a:spcAft>
                <a:spcPts val="0"/>
              </a:spcAft>
              <a:buSzPts val="2200"/>
              <a:buChar char="⊹"/>
            </a:pPr>
            <a:r>
              <a:rPr lang="en-US" sz="2200"/>
              <a:t>Rappelle</a:t>
            </a:r>
            <a:r>
              <a:rPr lang="en-US" sz="2200"/>
              <a:t>-toi que tu dois couvrir tes coûts de production pour faire en sorte de faire des profits. </a:t>
            </a:r>
            <a:endParaRPr sz="2200"/>
          </a:p>
          <a:p>
            <a:pPr indent="-368300" lvl="0" marL="457200" rtl="0" algn="l">
              <a:lnSpc>
                <a:spcPct val="115000"/>
              </a:lnSpc>
              <a:spcBef>
                <a:spcPts val="0"/>
              </a:spcBef>
              <a:spcAft>
                <a:spcPts val="0"/>
              </a:spcAft>
              <a:buSzPts val="2200"/>
              <a:buChar char="⊹"/>
            </a:pPr>
            <a:r>
              <a:rPr lang="en-US" sz="2200"/>
              <a:t>Il faut aussi considérer le prix des compétiteurs.</a:t>
            </a:r>
            <a:endParaRPr sz="2200"/>
          </a:p>
          <a:p>
            <a:pPr indent="0" lvl="0" marL="76200" rtl="0" algn="l">
              <a:lnSpc>
                <a:spcPct val="115000"/>
              </a:lnSpc>
              <a:spcBef>
                <a:spcPts val="0"/>
              </a:spcBef>
              <a:spcAft>
                <a:spcPts val="0"/>
              </a:spcAft>
              <a:buSzPts val="2400"/>
              <a:buNone/>
            </a:pPr>
            <a:r>
              <a:rPr lang="en-US" sz="2200"/>
              <a:t>Quel sera le prix de ton produit ou service?</a:t>
            </a:r>
            <a:endParaRPr sz="2200"/>
          </a:p>
        </p:txBody>
      </p:sp>
      <p:sp>
        <p:nvSpPr>
          <p:cNvPr id="2320" name="Google Shape;2320;p9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94"/>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Production et ventes potentielles </a:t>
            </a:r>
            <a:endParaRPr/>
          </a:p>
        </p:txBody>
      </p:sp>
      <p:sp>
        <p:nvSpPr>
          <p:cNvPr id="2326" name="Google Shape;2326;p94"/>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Combien d’unité de ton produit penses-tu vendre par semaine</a:t>
            </a:r>
            <a:r>
              <a:rPr lang="en-US"/>
              <a:t>?</a:t>
            </a:r>
            <a:endParaRPr/>
          </a:p>
          <a:p>
            <a:pPr indent="-381000" lvl="0" marL="457200" rtl="0" algn="l">
              <a:lnSpc>
                <a:spcPct val="115000"/>
              </a:lnSpc>
              <a:spcBef>
                <a:spcPts val="0"/>
              </a:spcBef>
              <a:spcAft>
                <a:spcPts val="0"/>
              </a:spcAft>
              <a:buSzPts val="2400"/>
              <a:buChar char="⊹"/>
            </a:pPr>
            <a:r>
              <a:rPr lang="en-US"/>
              <a:t>Si c’est une entreprise de services, combien de services peux-tu offrir par semaine? </a:t>
            </a:r>
            <a:endParaRPr/>
          </a:p>
        </p:txBody>
      </p:sp>
      <p:sp>
        <p:nvSpPr>
          <p:cNvPr id="2327" name="Google Shape;2327;p9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1" name="Shape 2331"/>
        <p:cNvGrpSpPr/>
        <p:nvPr/>
      </p:nvGrpSpPr>
      <p:grpSpPr>
        <a:xfrm>
          <a:off x="0" y="0"/>
          <a:ext cx="0" cy="0"/>
          <a:chOff x="0" y="0"/>
          <a:chExt cx="0" cy="0"/>
        </a:xfrm>
      </p:grpSpPr>
      <p:sp>
        <p:nvSpPr>
          <p:cNvPr id="2332" name="Google Shape;2332;p9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Publicité et</a:t>
            </a:r>
            <a:r>
              <a:rPr lang="en-US"/>
              <a:t> promotion</a:t>
            </a:r>
            <a:endParaRPr/>
          </a:p>
        </p:txBody>
      </p:sp>
      <p:sp>
        <p:nvSpPr>
          <p:cNvPr id="2333" name="Google Shape;2333;p95"/>
          <p:cNvSpPr txBox="1"/>
          <p:nvPr>
            <p:ph idx="1" type="body"/>
          </p:nvPr>
        </p:nvSpPr>
        <p:spPr>
          <a:xfrm>
            <a:off x="702900" y="1430149"/>
            <a:ext cx="1964400" cy="3394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Comment annonceras-tu ton produit? (par la poste, la télévision, l’Internet, la radio, etc…)</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rPr>
              <a:t>Combien coûtera la publicité</a:t>
            </a:r>
            <a:r>
              <a:rPr lang="en-US" sz="1600">
                <a:solidFill>
                  <a:srgbClr val="808080"/>
                </a:solidFill>
                <a:latin typeface="Arial"/>
                <a:ea typeface="Arial"/>
                <a:cs typeface="Arial"/>
                <a:sym typeface="Arial"/>
              </a:rPr>
              <a:t>? </a:t>
            </a:r>
            <a:endParaRPr/>
          </a:p>
          <a:p>
            <a:pPr indent="0" lvl="0" marL="114300" rtl="0" algn="l">
              <a:lnSpc>
                <a:spcPct val="115000"/>
              </a:lnSpc>
              <a:spcBef>
                <a:spcPts val="0"/>
              </a:spcBef>
              <a:spcAft>
                <a:spcPts val="0"/>
              </a:spcAft>
              <a:buSzPts val="1800"/>
              <a:buNone/>
            </a:pPr>
            <a:r>
              <a:rPr lang="en-US" sz="1600">
                <a:solidFill>
                  <a:srgbClr val="808080"/>
                </a:solidFill>
              </a:rPr>
              <a:t>Combien ça rapportera</a:t>
            </a:r>
            <a:r>
              <a:rPr lang="en-US" sz="1600">
                <a:solidFill>
                  <a:srgbClr val="808080"/>
                </a:solidFill>
                <a:latin typeface="Arial"/>
                <a:ea typeface="Arial"/>
                <a:cs typeface="Arial"/>
                <a:sym typeface="Arial"/>
              </a:rPr>
              <a:t>?</a:t>
            </a:r>
            <a:endParaRPr sz="1600">
              <a:latin typeface="Arial"/>
              <a:ea typeface="Arial"/>
              <a:cs typeface="Arial"/>
              <a:sym typeface="Arial"/>
            </a:endParaRPr>
          </a:p>
        </p:txBody>
      </p:sp>
      <p:sp>
        <p:nvSpPr>
          <p:cNvPr id="2334" name="Google Shape;2334;p95"/>
          <p:cNvSpPr txBox="1"/>
          <p:nvPr>
            <p:ph idx="2" type="body"/>
          </p:nvPr>
        </p:nvSpPr>
        <p:spPr>
          <a:xfrm>
            <a:off x="2873451" y="1430150"/>
            <a:ext cx="1964400" cy="3394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Décris tous les plans que tu feras pour attirer l’attention vers ton entreprise.</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rPr>
              <a:t>Quels médias sera ciblé?</a:t>
            </a:r>
            <a:endParaRPr/>
          </a:p>
        </p:txBody>
      </p:sp>
      <p:sp>
        <p:nvSpPr>
          <p:cNvPr id="2335" name="Google Shape;2335;p95"/>
          <p:cNvSpPr txBox="1"/>
          <p:nvPr>
            <p:ph idx="3" type="body"/>
          </p:nvPr>
        </p:nvSpPr>
        <p:spPr>
          <a:xfrm>
            <a:off x="5044003" y="1430150"/>
            <a:ext cx="1964400" cy="3394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Quels outils marketing utiliseras-tu? (brochure, carte, affiche, etc…</a:t>
            </a:r>
            <a:r>
              <a:rPr lang="en-US" sz="1600">
                <a:solidFill>
                  <a:srgbClr val="808080"/>
                </a:solidFill>
              </a:rPr>
              <a:t>)</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rPr>
              <a:t>Combien coûtera les outils marketing</a:t>
            </a:r>
            <a:r>
              <a:rPr lang="en-US" sz="1600">
                <a:solidFill>
                  <a:srgbClr val="808080"/>
                </a:solidFill>
                <a:latin typeface="Arial"/>
                <a:ea typeface="Arial"/>
                <a:cs typeface="Arial"/>
                <a:sym typeface="Arial"/>
              </a:rPr>
              <a:t>?</a:t>
            </a:r>
            <a:br>
              <a:rPr lang="en-US" sz="1600">
                <a:solidFill>
                  <a:srgbClr val="808080"/>
                </a:solidFill>
                <a:latin typeface="Arial"/>
                <a:ea typeface="Arial"/>
                <a:cs typeface="Arial"/>
                <a:sym typeface="Arial"/>
              </a:rPr>
            </a:b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a:p>
        </p:txBody>
      </p:sp>
      <p:sp>
        <p:nvSpPr>
          <p:cNvPr id="2336" name="Google Shape;2336;p9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0" name="Shape 2340"/>
        <p:cNvGrpSpPr/>
        <p:nvPr/>
      </p:nvGrpSpPr>
      <p:grpSpPr>
        <a:xfrm>
          <a:off x="0" y="0"/>
          <a:ext cx="0" cy="0"/>
          <a:chOff x="0" y="0"/>
          <a:chExt cx="0" cy="0"/>
        </a:xfrm>
      </p:grpSpPr>
      <p:sp>
        <p:nvSpPr>
          <p:cNvPr id="2341" name="Google Shape;2341;p96"/>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Publicité et promotion</a:t>
            </a:r>
            <a:r>
              <a:rPr lang="en-US"/>
              <a:t>, partie 2</a:t>
            </a:r>
            <a:endParaRPr/>
          </a:p>
        </p:txBody>
      </p:sp>
      <p:sp>
        <p:nvSpPr>
          <p:cNvPr id="2342" name="Google Shape;2342;p96"/>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Est-ce que tu auras un site Internet? Si oui, décris comment tu l’utiliseras pour faire la publicité.</a:t>
            </a:r>
            <a:r>
              <a:rPr lang="en-US" sz="1600">
                <a:solidFill>
                  <a:srgbClr val="808080"/>
                </a:solidFill>
                <a:latin typeface="Arial"/>
                <a:ea typeface="Arial"/>
                <a:cs typeface="Arial"/>
                <a:sym typeface="Arial"/>
              </a:rPr>
              <a:t> </a:t>
            </a:r>
            <a:endParaRPr/>
          </a:p>
        </p:txBody>
      </p:sp>
      <p:sp>
        <p:nvSpPr>
          <p:cNvPr id="2343" name="Google Shape;2343;p96"/>
          <p:cNvSpPr txBox="1"/>
          <p:nvPr>
            <p:ph idx="2" type="body"/>
          </p:nvPr>
        </p:nvSpPr>
        <p:spPr>
          <a:xfrm>
            <a:off x="2873451"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Quels sont les autres formes de publicité que tu feras? Peut-être des salons d’information, des congrès, du télémarketing?</a:t>
            </a:r>
            <a:endParaRPr/>
          </a:p>
          <a:p>
            <a:pPr indent="0" lvl="0" marL="114300" rtl="0" algn="l">
              <a:lnSpc>
                <a:spcPct val="115000"/>
              </a:lnSpc>
              <a:spcBef>
                <a:spcPts val="0"/>
              </a:spcBef>
              <a:spcAft>
                <a:spcPts val="0"/>
              </a:spcAft>
              <a:buSzPts val="1800"/>
              <a:buNone/>
            </a:pPr>
            <a:r>
              <a:t/>
            </a:r>
            <a:endParaRPr/>
          </a:p>
        </p:txBody>
      </p:sp>
      <p:sp>
        <p:nvSpPr>
          <p:cNvPr id="2344" name="Google Shape;2344;p96"/>
          <p:cNvSpPr txBox="1"/>
          <p:nvPr>
            <p:ph idx="3" type="body"/>
          </p:nvPr>
        </p:nvSpPr>
        <p:spPr>
          <a:xfrm>
            <a:off x="5044003"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Combien coûtera ta publicité</a:t>
            </a:r>
            <a:r>
              <a:rPr lang="en-US" sz="1600">
                <a:solidFill>
                  <a:srgbClr val="808080"/>
                </a:solidFill>
                <a:latin typeface="Arial"/>
                <a:ea typeface="Arial"/>
                <a:cs typeface="Arial"/>
                <a:sym typeface="Arial"/>
              </a:rPr>
              <a:t>?</a:t>
            </a:r>
            <a:endParaRPr sz="1600">
              <a:solidFill>
                <a:srgbClr val="808080"/>
              </a:solidFill>
              <a:latin typeface="Arial"/>
              <a:ea typeface="Arial"/>
              <a:cs typeface="Arial"/>
              <a:sym typeface="Arial"/>
            </a:endParaRPr>
          </a:p>
        </p:txBody>
      </p:sp>
      <p:sp>
        <p:nvSpPr>
          <p:cNvPr id="2345" name="Google Shape;2345;p9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9" name="Shape 2349"/>
        <p:cNvGrpSpPr/>
        <p:nvPr/>
      </p:nvGrpSpPr>
      <p:grpSpPr>
        <a:xfrm>
          <a:off x="0" y="0"/>
          <a:ext cx="0" cy="0"/>
          <a:chOff x="0" y="0"/>
          <a:chExt cx="0" cy="0"/>
        </a:xfrm>
      </p:grpSpPr>
      <p:sp>
        <p:nvSpPr>
          <p:cNvPr id="2350" name="Google Shape;2350;p9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Coûts d’exploitation et exigences</a:t>
            </a:r>
            <a:endParaRPr/>
          </a:p>
        </p:txBody>
      </p:sp>
      <p:sp>
        <p:nvSpPr>
          <p:cNvPr id="2351" name="Google Shape;2351;p97"/>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Est-ce que ton entreprise sera situé dans ta maison, un entrepôt, un atelier? </a:t>
            </a:r>
            <a:endParaRPr sz="1600">
              <a:solidFill>
                <a:srgbClr val="808080"/>
              </a:solidFill>
            </a:endParaRPr>
          </a:p>
          <a:p>
            <a:pPr indent="0" lvl="0" marL="114300" rtl="0" algn="l">
              <a:lnSpc>
                <a:spcPct val="115000"/>
              </a:lnSpc>
              <a:spcBef>
                <a:spcPts val="0"/>
              </a:spcBef>
              <a:spcAft>
                <a:spcPts val="0"/>
              </a:spcAft>
              <a:buSzPts val="1800"/>
              <a:buNone/>
            </a:pPr>
            <a:r>
              <a:t/>
            </a:r>
            <a:endParaRPr sz="1600">
              <a:solidFill>
                <a:srgbClr val="808080"/>
              </a:solidFill>
            </a:endParaRPr>
          </a:p>
          <a:p>
            <a:pPr indent="0" lvl="0" marL="114300" rtl="0" algn="l">
              <a:lnSpc>
                <a:spcPct val="115000"/>
              </a:lnSpc>
              <a:spcBef>
                <a:spcPts val="0"/>
              </a:spcBef>
              <a:spcAft>
                <a:spcPts val="0"/>
              </a:spcAft>
              <a:buSzPts val="1800"/>
              <a:buNone/>
            </a:pPr>
            <a:r>
              <a:rPr lang="en-US" sz="1600">
                <a:solidFill>
                  <a:srgbClr val="808080"/>
                </a:solidFill>
              </a:rPr>
              <a:t>Pourquoi as-tu choisi cet endroit?Quel est le coût?</a:t>
            </a:r>
            <a:endParaRPr sz="1600">
              <a:solidFill>
                <a:srgbClr val="808080"/>
              </a:solidFill>
            </a:endParaRPr>
          </a:p>
          <a:p>
            <a:pPr indent="0" lvl="0" marL="114300" rtl="0" algn="l">
              <a:lnSpc>
                <a:spcPct val="115000"/>
              </a:lnSpc>
              <a:spcBef>
                <a:spcPts val="0"/>
              </a:spcBef>
              <a:spcAft>
                <a:spcPts val="0"/>
              </a:spcAft>
              <a:buSzPts val="1800"/>
              <a:buNone/>
            </a:pPr>
            <a:r>
              <a:t/>
            </a:r>
            <a:endParaRPr/>
          </a:p>
        </p:txBody>
      </p:sp>
      <p:sp>
        <p:nvSpPr>
          <p:cNvPr id="2352" name="Google Shape;2352;p97"/>
          <p:cNvSpPr txBox="1"/>
          <p:nvPr>
            <p:ph idx="2" type="body"/>
          </p:nvPr>
        </p:nvSpPr>
        <p:spPr>
          <a:xfrm>
            <a:off x="2873451"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Quel est le coût de la main-d’oeuvre?</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rPr>
              <a:t>Quels sont les coûts de fournitures de bureau et autres frais généraux?  </a:t>
            </a:r>
            <a:endParaRPr/>
          </a:p>
        </p:txBody>
      </p:sp>
      <p:sp>
        <p:nvSpPr>
          <p:cNvPr id="2353" name="Google Shape;2353;p97"/>
          <p:cNvSpPr txBox="1"/>
          <p:nvPr>
            <p:ph idx="3" type="body"/>
          </p:nvPr>
        </p:nvSpPr>
        <p:spPr>
          <a:xfrm>
            <a:off x="5044003"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rPr>
              <a:t>Qui sont tes fournisseurs et combien te charge t-il?</a:t>
            </a:r>
            <a:endParaRPr/>
          </a:p>
        </p:txBody>
      </p:sp>
      <p:sp>
        <p:nvSpPr>
          <p:cNvPr id="2354" name="Google Shape;2354;p9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8" name="Shape 2358"/>
        <p:cNvGrpSpPr/>
        <p:nvPr/>
      </p:nvGrpSpPr>
      <p:grpSpPr>
        <a:xfrm>
          <a:off x="0" y="0"/>
          <a:ext cx="0" cy="0"/>
          <a:chOff x="0" y="0"/>
          <a:chExt cx="0" cy="0"/>
        </a:xfrm>
      </p:grpSpPr>
      <p:sp>
        <p:nvSpPr>
          <p:cNvPr id="2359" name="Google Shape;2359;p98"/>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Employé(es)</a:t>
            </a:r>
            <a:endParaRPr/>
          </a:p>
        </p:txBody>
      </p:sp>
      <p:sp>
        <p:nvSpPr>
          <p:cNvPr id="2360" name="Google Shape;2360;p98"/>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Est-ce que tu auras besoin d’employé</a:t>
            </a:r>
            <a:r>
              <a:rPr lang="en-US"/>
              <a: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Si oui, combien?</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p:txBody>
      </p:sp>
      <p:sp>
        <p:nvSpPr>
          <p:cNvPr id="2361" name="Google Shape;2361;p98"/>
          <p:cNvSpPr txBox="1"/>
          <p:nvPr>
            <p:ph idx="2" type="body"/>
          </p:nvPr>
        </p:nvSpPr>
        <p:spPr>
          <a:xfrm>
            <a:off x="2873451"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Quel est le salaire minimum</a:t>
            </a:r>
            <a:r>
              <a:rPr lang="en-US"/>
              <a: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Combien d’heures par semaine </a:t>
            </a:r>
            <a:r>
              <a:rPr lang="en-US"/>
              <a:t>travaillent</a:t>
            </a:r>
            <a:r>
              <a:rPr lang="en-US"/>
              <a:t>-ils?</a:t>
            </a:r>
            <a:endParaRPr/>
          </a:p>
        </p:txBody>
      </p:sp>
      <p:sp>
        <p:nvSpPr>
          <p:cNvPr id="2362" name="Google Shape;2362;p98"/>
          <p:cNvSpPr txBox="1"/>
          <p:nvPr>
            <p:ph idx="3" type="body"/>
          </p:nvPr>
        </p:nvSpPr>
        <p:spPr>
          <a:xfrm>
            <a:off x="5044003"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Calcule le coût hebdomadaire des employés.</a:t>
            </a:r>
            <a:endParaRPr/>
          </a:p>
        </p:txBody>
      </p:sp>
      <p:sp>
        <p:nvSpPr>
          <p:cNvPr id="2363" name="Google Shape;2363;p9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7" name="Shape 2367"/>
        <p:cNvGrpSpPr/>
        <p:nvPr/>
      </p:nvGrpSpPr>
      <p:grpSpPr>
        <a:xfrm>
          <a:off x="0" y="0"/>
          <a:ext cx="0" cy="0"/>
          <a:chOff x="0" y="0"/>
          <a:chExt cx="0" cy="0"/>
        </a:xfrm>
      </p:grpSpPr>
      <p:sp>
        <p:nvSpPr>
          <p:cNvPr id="2368" name="Google Shape;2368;p99"/>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Exigence</a:t>
            </a:r>
            <a:r>
              <a:rPr lang="en-US"/>
              <a:t>s</a:t>
            </a:r>
            <a:endParaRPr/>
          </a:p>
        </p:txBody>
      </p:sp>
      <p:sp>
        <p:nvSpPr>
          <p:cNvPr id="2369" name="Google Shape;2369;p99"/>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Tu devras enregistrer l’entreprise à la province</a:t>
            </a:r>
            <a:r>
              <a:rPr lang="en-US"/>
              <a: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Le coût est de 80,00 $. </a:t>
            </a:r>
            <a:endParaRPr/>
          </a:p>
        </p:txBody>
      </p:sp>
      <p:sp>
        <p:nvSpPr>
          <p:cNvPr id="2370" name="Google Shape;2370;p99"/>
          <p:cNvSpPr txBox="1"/>
          <p:nvPr>
            <p:ph idx="2" type="body"/>
          </p:nvPr>
        </p:nvSpPr>
        <p:spPr>
          <a:xfrm>
            <a:off x="3366745" y="1417150"/>
            <a:ext cx="33468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Est-ce qu’il y a des permis ou des lois qui régissent ton entreprise selon ta municipalité</a:t>
            </a:r>
            <a:r>
              <a:rPr lang="en-US"/>
              <a:t>?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Exemples : permis de rénovation, permis de santé, permis de conduire...</a:t>
            </a:r>
            <a:endParaRPr/>
          </a:p>
          <a:p>
            <a:pPr indent="0" lvl="0" marL="114300" rtl="0" algn="l">
              <a:lnSpc>
                <a:spcPct val="115000"/>
              </a:lnSpc>
              <a:spcBef>
                <a:spcPts val="0"/>
              </a:spcBef>
              <a:spcAft>
                <a:spcPts val="0"/>
              </a:spcAft>
              <a:buSzPts val="1800"/>
              <a:buNone/>
            </a:pPr>
            <a:r>
              <a:t/>
            </a:r>
            <a:endParaRPr/>
          </a:p>
        </p:txBody>
      </p:sp>
      <p:sp>
        <p:nvSpPr>
          <p:cNvPr id="2371" name="Google Shape;2371;p9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5" name="Shape 2375"/>
        <p:cNvGrpSpPr/>
        <p:nvPr/>
      </p:nvGrpSpPr>
      <p:grpSpPr>
        <a:xfrm>
          <a:off x="0" y="0"/>
          <a:ext cx="0" cy="0"/>
          <a:chOff x="0" y="0"/>
          <a:chExt cx="0" cy="0"/>
        </a:xfrm>
      </p:grpSpPr>
      <p:sp>
        <p:nvSpPr>
          <p:cNvPr id="2376" name="Google Shape;2376;p100"/>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As</a:t>
            </a:r>
            <a:r>
              <a:rPr lang="en-US"/>
              <a:t>surances</a:t>
            </a:r>
            <a:endParaRPr/>
          </a:p>
        </p:txBody>
      </p:sp>
      <p:sp>
        <p:nvSpPr>
          <p:cNvPr id="2377" name="Google Shape;2377;p100"/>
          <p:cNvSpPr txBox="1"/>
          <p:nvPr>
            <p:ph idx="1" type="body"/>
          </p:nvPr>
        </p:nvSpPr>
        <p:spPr>
          <a:xfrm>
            <a:off x="702900" y="1232225"/>
            <a:ext cx="2644500" cy="34416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a:t>Les entreprises doivent payer pour différentes assurances :</a:t>
            </a:r>
            <a:endParaRPr/>
          </a:p>
          <a:p>
            <a:pPr indent="-355600" lvl="0" marL="457200" rtl="0" algn="l">
              <a:lnSpc>
                <a:spcPct val="115000"/>
              </a:lnSpc>
              <a:spcBef>
                <a:spcPts val="0"/>
              </a:spcBef>
              <a:spcAft>
                <a:spcPts val="0"/>
              </a:spcAft>
              <a:buSzPts val="2000"/>
              <a:buChar char="⊹"/>
            </a:pPr>
            <a:r>
              <a:rPr lang="en-US"/>
              <a:t>Responsabilité civile commercial</a:t>
            </a:r>
            <a:endParaRPr/>
          </a:p>
          <a:p>
            <a:pPr indent="-355600" lvl="0" marL="457200" rtl="0" algn="l">
              <a:lnSpc>
                <a:spcPct val="115000"/>
              </a:lnSpc>
              <a:spcBef>
                <a:spcPts val="0"/>
              </a:spcBef>
              <a:spcAft>
                <a:spcPts val="0"/>
              </a:spcAft>
              <a:buSzPts val="2000"/>
              <a:buChar char="⊹"/>
            </a:pPr>
            <a:r>
              <a:rPr lang="en-US"/>
              <a:t>Employé (CSSPAT)</a:t>
            </a:r>
            <a:endParaRPr/>
          </a:p>
          <a:p>
            <a:pPr indent="-355600" lvl="0" marL="457200" rtl="0" algn="l">
              <a:lnSpc>
                <a:spcPct val="115000"/>
              </a:lnSpc>
              <a:spcBef>
                <a:spcPts val="0"/>
              </a:spcBef>
              <a:spcAft>
                <a:spcPts val="0"/>
              </a:spcAft>
              <a:buSzPts val="2000"/>
              <a:buChar char="⊹"/>
            </a:pPr>
            <a:r>
              <a:rPr lang="en-US"/>
              <a:t>Véhicule</a:t>
            </a:r>
            <a:endParaRPr/>
          </a:p>
          <a:p>
            <a:pPr indent="-355600" lvl="0" marL="457200" rtl="0" algn="l">
              <a:lnSpc>
                <a:spcPct val="115000"/>
              </a:lnSpc>
              <a:spcBef>
                <a:spcPts val="0"/>
              </a:spcBef>
              <a:spcAft>
                <a:spcPts val="0"/>
              </a:spcAft>
              <a:buSzPts val="2000"/>
              <a:buChar char="⊹"/>
            </a:pPr>
            <a:r>
              <a:rPr lang="en-US"/>
              <a:t>Maison</a:t>
            </a:r>
            <a:endParaRPr/>
          </a:p>
          <a:p>
            <a:pPr indent="-355600" lvl="0" marL="457200" rtl="0" algn="l">
              <a:lnSpc>
                <a:spcPct val="115000"/>
              </a:lnSpc>
              <a:spcBef>
                <a:spcPts val="0"/>
              </a:spcBef>
              <a:spcAft>
                <a:spcPts val="0"/>
              </a:spcAft>
              <a:buSzPts val="2000"/>
              <a:buChar char="⊹"/>
            </a:pPr>
            <a:r>
              <a:rPr lang="en-US"/>
              <a:t>Propriété</a:t>
            </a:r>
            <a:endParaRPr/>
          </a:p>
        </p:txBody>
      </p:sp>
      <p:sp>
        <p:nvSpPr>
          <p:cNvPr id="2378" name="Google Shape;2378;p100"/>
          <p:cNvSpPr txBox="1"/>
          <p:nvPr>
            <p:ph idx="2" type="body"/>
          </p:nvPr>
        </p:nvSpPr>
        <p:spPr>
          <a:xfrm>
            <a:off x="3718450" y="1232150"/>
            <a:ext cx="2644500" cy="34416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355600" lvl="0" marL="457200" rtl="0" algn="l">
              <a:lnSpc>
                <a:spcPct val="115000"/>
              </a:lnSpc>
              <a:spcBef>
                <a:spcPts val="0"/>
              </a:spcBef>
              <a:spcAft>
                <a:spcPts val="0"/>
              </a:spcAft>
              <a:buSzPts val="2000"/>
              <a:buChar char="⊹"/>
            </a:pPr>
            <a:r>
              <a:rPr lang="en-US"/>
              <a:t>Les coûts d’assurances varient d’une région à l’autre.</a:t>
            </a:r>
            <a:endParaRPr/>
          </a:p>
          <a:p>
            <a:pPr indent="-228600" lvl="0" marL="457200" rtl="0" algn="l">
              <a:lnSpc>
                <a:spcPct val="115000"/>
              </a:lnSpc>
              <a:spcBef>
                <a:spcPts val="0"/>
              </a:spcBef>
              <a:spcAft>
                <a:spcPts val="0"/>
              </a:spcAft>
              <a:buSzPts val="2000"/>
              <a:buNone/>
            </a:pPr>
            <a:r>
              <a:t/>
            </a:r>
            <a:endParaRPr/>
          </a:p>
          <a:p>
            <a:pPr indent="-355600" lvl="0" marL="457200" rtl="0" algn="l">
              <a:lnSpc>
                <a:spcPct val="115000"/>
              </a:lnSpc>
              <a:spcBef>
                <a:spcPts val="0"/>
              </a:spcBef>
              <a:spcAft>
                <a:spcPts val="0"/>
              </a:spcAft>
              <a:buSzPts val="2000"/>
              <a:buChar char="⊹"/>
            </a:pPr>
            <a:r>
              <a:rPr lang="en-US"/>
              <a:t>Tu devrais budgeter un minimum de $200,00 par mois.</a:t>
            </a:r>
            <a:endParaRPr/>
          </a:p>
        </p:txBody>
      </p:sp>
      <p:sp>
        <p:nvSpPr>
          <p:cNvPr id="2379" name="Google Shape;2379;p10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3" name="Shape 2383"/>
        <p:cNvGrpSpPr/>
        <p:nvPr/>
      </p:nvGrpSpPr>
      <p:grpSpPr>
        <a:xfrm>
          <a:off x="0" y="0"/>
          <a:ext cx="0" cy="0"/>
          <a:chOff x="0" y="0"/>
          <a:chExt cx="0" cy="0"/>
        </a:xfrm>
      </p:grpSpPr>
      <p:sp>
        <p:nvSpPr>
          <p:cNvPr id="2384" name="Google Shape;2384;p101"/>
          <p:cNvSpPr txBox="1"/>
          <p:nvPr>
            <p:ph type="title"/>
          </p:nvPr>
        </p:nvSpPr>
        <p:spPr>
          <a:xfrm>
            <a:off x="702900" y="760925"/>
            <a:ext cx="59103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100"/>
              <a:t>Budget de démarrage </a:t>
            </a:r>
            <a:r>
              <a:rPr lang="en-US" sz="3100"/>
              <a:t>- 1 500 $</a:t>
            </a:r>
            <a:endParaRPr sz="3100"/>
          </a:p>
        </p:txBody>
      </p:sp>
      <p:sp>
        <p:nvSpPr>
          <p:cNvPr id="2385" name="Google Shape;2385;p101"/>
          <p:cNvSpPr txBox="1"/>
          <p:nvPr>
            <p:ph idx="1" type="body"/>
          </p:nvPr>
        </p:nvSpPr>
        <p:spPr>
          <a:xfrm>
            <a:off x="372979" y="1844350"/>
            <a:ext cx="25386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sz="1900"/>
              <a:t>Coûts de démarrage</a:t>
            </a:r>
            <a:r>
              <a:rPr b="1" lang="en-US" sz="1900"/>
              <a:t>:</a:t>
            </a:r>
            <a:endParaRPr sz="1900"/>
          </a:p>
          <a:p>
            <a:pPr indent="-349250" lvl="0" marL="457200" rtl="0" algn="l">
              <a:lnSpc>
                <a:spcPct val="115000"/>
              </a:lnSpc>
              <a:spcBef>
                <a:spcPts val="0"/>
              </a:spcBef>
              <a:spcAft>
                <a:spcPts val="0"/>
              </a:spcAft>
              <a:buSzPts val="1900"/>
              <a:buChar char="⊹"/>
            </a:pPr>
            <a:r>
              <a:rPr lang="en-US" sz="1500"/>
              <a:t>Équipement pour commencer</a:t>
            </a:r>
            <a:endParaRPr sz="1900"/>
          </a:p>
          <a:p>
            <a:pPr indent="-349250" lvl="0" marL="457200" rtl="0" algn="l">
              <a:lnSpc>
                <a:spcPct val="115000"/>
              </a:lnSpc>
              <a:spcBef>
                <a:spcPts val="0"/>
              </a:spcBef>
              <a:spcAft>
                <a:spcPts val="0"/>
              </a:spcAft>
              <a:buSzPts val="1900"/>
              <a:buChar char="⊹"/>
            </a:pPr>
            <a:r>
              <a:rPr lang="en-US" sz="1500"/>
              <a:t>Fournitures pour commencer</a:t>
            </a:r>
            <a:endParaRPr sz="1500"/>
          </a:p>
          <a:p>
            <a:pPr indent="-349250" lvl="0" marL="457200" rtl="0" algn="l">
              <a:lnSpc>
                <a:spcPct val="115000"/>
              </a:lnSpc>
              <a:spcBef>
                <a:spcPts val="0"/>
              </a:spcBef>
              <a:spcAft>
                <a:spcPts val="0"/>
              </a:spcAft>
              <a:buSzPts val="1900"/>
              <a:buChar char="⊹"/>
            </a:pPr>
            <a:r>
              <a:rPr lang="en-US" sz="1500"/>
              <a:t>Inventaire </a:t>
            </a:r>
            <a:endParaRPr sz="1500"/>
          </a:p>
          <a:p>
            <a:pPr indent="-349250" lvl="0" marL="457200" rtl="0" algn="l">
              <a:lnSpc>
                <a:spcPct val="115000"/>
              </a:lnSpc>
              <a:spcBef>
                <a:spcPts val="0"/>
              </a:spcBef>
              <a:spcAft>
                <a:spcPts val="0"/>
              </a:spcAft>
              <a:buSzPts val="1900"/>
              <a:buChar char="⊹"/>
            </a:pPr>
            <a:r>
              <a:rPr lang="en-US" sz="1500"/>
              <a:t>Enregistrement </a:t>
            </a:r>
            <a:r>
              <a:rPr lang="en-US" sz="1500"/>
              <a:t>(80 $)</a:t>
            </a:r>
            <a:endParaRPr sz="1900"/>
          </a:p>
          <a:p>
            <a:pPr indent="-349250" lvl="0" marL="457200" rtl="0" algn="l">
              <a:lnSpc>
                <a:spcPct val="115000"/>
              </a:lnSpc>
              <a:spcBef>
                <a:spcPts val="0"/>
              </a:spcBef>
              <a:spcAft>
                <a:spcPts val="0"/>
              </a:spcAft>
              <a:buSzPts val="1900"/>
              <a:buChar char="⊹"/>
            </a:pPr>
            <a:r>
              <a:rPr lang="en-US" sz="1500"/>
              <a:t>Permis (environ </a:t>
            </a:r>
            <a:r>
              <a:rPr lang="en-US" sz="1500"/>
              <a:t>150 $)</a:t>
            </a:r>
            <a:endParaRPr sz="1900"/>
          </a:p>
          <a:p>
            <a:pPr indent="-228600" lvl="0" marL="457200" rtl="0" algn="l">
              <a:lnSpc>
                <a:spcPct val="115000"/>
              </a:lnSpc>
              <a:spcBef>
                <a:spcPts val="0"/>
              </a:spcBef>
              <a:spcAft>
                <a:spcPts val="0"/>
              </a:spcAft>
              <a:buSzPts val="2000"/>
              <a:buNone/>
            </a:pPr>
            <a:r>
              <a:t/>
            </a:r>
            <a:endParaRPr/>
          </a:p>
        </p:txBody>
      </p:sp>
      <p:sp>
        <p:nvSpPr>
          <p:cNvPr id="2386" name="Google Shape;2386;p101"/>
          <p:cNvSpPr txBox="1"/>
          <p:nvPr>
            <p:ph idx="2" type="body"/>
          </p:nvPr>
        </p:nvSpPr>
        <p:spPr>
          <a:xfrm>
            <a:off x="3122850" y="1844350"/>
            <a:ext cx="34086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sz="1900"/>
              <a:t>Dépenses opérationnelles</a:t>
            </a:r>
            <a:r>
              <a:rPr b="1" lang="en-US" sz="1900"/>
              <a:t>:</a:t>
            </a:r>
            <a:endParaRPr sz="1900"/>
          </a:p>
          <a:p>
            <a:pPr indent="-349250" lvl="0" marL="457200" rtl="0" algn="l">
              <a:lnSpc>
                <a:spcPct val="115000"/>
              </a:lnSpc>
              <a:spcBef>
                <a:spcPts val="0"/>
              </a:spcBef>
              <a:spcAft>
                <a:spcPts val="0"/>
              </a:spcAft>
              <a:buSzPts val="1900"/>
              <a:buChar char="⊹"/>
            </a:pPr>
            <a:r>
              <a:rPr lang="en-US" sz="1500"/>
              <a:t>As</a:t>
            </a:r>
            <a:r>
              <a:rPr lang="en-US" sz="1500"/>
              <a:t>surance (environ 200 $/mois)</a:t>
            </a:r>
            <a:endParaRPr sz="1900"/>
          </a:p>
          <a:p>
            <a:pPr indent="-349250" lvl="0" marL="457200" rtl="0" algn="l">
              <a:lnSpc>
                <a:spcPct val="115000"/>
              </a:lnSpc>
              <a:spcBef>
                <a:spcPts val="0"/>
              </a:spcBef>
              <a:spcAft>
                <a:spcPts val="0"/>
              </a:spcAft>
              <a:buSzPts val="1900"/>
              <a:buChar char="⊹"/>
            </a:pPr>
            <a:r>
              <a:rPr lang="en-US" sz="1500"/>
              <a:t>Frais bancaires</a:t>
            </a:r>
            <a:r>
              <a:rPr lang="en-US" sz="1500"/>
              <a:t> (environ 20 $/mois)</a:t>
            </a:r>
            <a:endParaRPr sz="1900"/>
          </a:p>
          <a:p>
            <a:pPr indent="-349250" lvl="0" marL="457200" rtl="0" algn="l">
              <a:lnSpc>
                <a:spcPct val="115000"/>
              </a:lnSpc>
              <a:spcBef>
                <a:spcPts val="0"/>
              </a:spcBef>
              <a:spcAft>
                <a:spcPts val="0"/>
              </a:spcAft>
              <a:buSzPts val="1900"/>
              <a:buChar char="⊹"/>
            </a:pPr>
            <a:r>
              <a:rPr lang="en-US" sz="1500"/>
              <a:t>Publicité et promotion </a:t>
            </a:r>
            <a:r>
              <a:rPr lang="en-US" sz="1500"/>
              <a:t>(minimum 200 $/mois)</a:t>
            </a:r>
            <a:endParaRPr sz="1900"/>
          </a:p>
          <a:p>
            <a:pPr indent="-349250" lvl="0" marL="457200" rtl="0" algn="l">
              <a:lnSpc>
                <a:spcPct val="115000"/>
              </a:lnSpc>
              <a:spcBef>
                <a:spcPts val="0"/>
              </a:spcBef>
              <a:spcAft>
                <a:spcPts val="0"/>
              </a:spcAft>
              <a:buSzPts val="1900"/>
              <a:buChar char="⊹"/>
            </a:pPr>
            <a:r>
              <a:rPr lang="en-US" sz="1500"/>
              <a:t>Téléphone</a:t>
            </a:r>
            <a:r>
              <a:rPr lang="en-US" sz="1500"/>
              <a:t> (environ 80 $/mois)</a:t>
            </a:r>
            <a:endParaRPr sz="1900"/>
          </a:p>
          <a:p>
            <a:pPr indent="-349250" lvl="0" marL="457200" rtl="0" algn="l">
              <a:lnSpc>
                <a:spcPct val="115000"/>
              </a:lnSpc>
              <a:spcBef>
                <a:spcPts val="0"/>
              </a:spcBef>
              <a:spcAft>
                <a:spcPts val="0"/>
              </a:spcAft>
              <a:buSzPts val="1900"/>
              <a:buChar char="⊹"/>
            </a:pPr>
            <a:r>
              <a:rPr lang="en-US" sz="1500"/>
              <a:t>Services</a:t>
            </a:r>
            <a:r>
              <a:rPr lang="en-US" sz="1500"/>
              <a:t> (environ 125 $/mois)</a:t>
            </a:r>
            <a:endParaRPr sz="1900"/>
          </a:p>
          <a:p>
            <a:pPr indent="-349250" lvl="0" marL="457200" rtl="0" algn="l">
              <a:lnSpc>
                <a:spcPct val="115000"/>
              </a:lnSpc>
              <a:spcBef>
                <a:spcPts val="0"/>
              </a:spcBef>
              <a:spcAft>
                <a:spcPts val="0"/>
              </a:spcAft>
              <a:buSzPts val="1900"/>
              <a:buChar char="⊹"/>
            </a:pPr>
            <a:r>
              <a:rPr lang="en-US" sz="1500"/>
              <a:t>Salaires</a:t>
            </a:r>
            <a:endParaRPr sz="1900"/>
          </a:p>
          <a:p>
            <a:pPr indent="-228600" lvl="0" marL="457200" rtl="0" algn="l">
              <a:lnSpc>
                <a:spcPct val="115000"/>
              </a:lnSpc>
              <a:spcBef>
                <a:spcPts val="0"/>
              </a:spcBef>
              <a:spcAft>
                <a:spcPts val="0"/>
              </a:spcAft>
              <a:buSzPts val="2000"/>
              <a:buNone/>
            </a:pPr>
            <a:r>
              <a:t/>
            </a:r>
            <a:endParaRPr b="1"/>
          </a:p>
        </p:txBody>
      </p:sp>
      <p:sp>
        <p:nvSpPr>
          <p:cNvPr id="2387" name="Google Shape;2387;p10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388" name="Google Shape;2388;p101"/>
          <p:cNvSpPr txBox="1"/>
          <p:nvPr/>
        </p:nvSpPr>
        <p:spPr>
          <a:xfrm>
            <a:off x="745958" y="1311369"/>
            <a:ext cx="5269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t>Combien as-tu besoin pour les 30 premiers jours</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2" name="Shape 2392"/>
        <p:cNvGrpSpPr/>
        <p:nvPr/>
      </p:nvGrpSpPr>
      <p:grpSpPr>
        <a:xfrm>
          <a:off x="0" y="0"/>
          <a:ext cx="0" cy="0"/>
          <a:chOff x="0" y="0"/>
          <a:chExt cx="0" cy="0"/>
        </a:xfrm>
      </p:grpSpPr>
      <p:sp>
        <p:nvSpPr>
          <p:cNvPr id="2393" name="Google Shape;2393;p10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Deuxième mois</a:t>
            </a:r>
            <a:r>
              <a:rPr lang="en-US" sz="3200"/>
              <a:t>: </a:t>
            </a:r>
            <a:endParaRPr sz="3200"/>
          </a:p>
          <a:p>
            <a:pPr indent="0" lvl="0" marL="0" rtl="0" algn="l">
              <a:lnSpc>
                <a:spcPct val="90000"/>
              </a:lnSpc>
              <a:spcBef>
                <a:spcPts val="0"/>
              </a:spcBef>
              <a:spcAft>
                <a:spcPts val="0"/>
              </a:spcAft>
              <a:buSzPts val="3400"/>
              <a:buNone/>
            </a:pPr>
            <a:r>
              <a:rPr lang="en-US" sz="3200"/>
              <a:t>Coûts opérationnels</a:t>
            </a:r>
            <a:endParaRPr sz="3200"/>
          </a:p>
        </p:txBody>
      </p:sp>
      <p:sp>
        <p:nvSpPr>
          <p:cNvPr id="2394" name="Google Shape;2394;p10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395" name="Google Shape;2395;p102"/>
          <p:cNvSpPr txBox="1"/>
          <p:nvPr/>
        </p:nvSpPr>
        <p:spPr>
          <a:xfrm>
            <a:off x="613611" y="1232225"/>
            <a:ext cx="5660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t>Combien as-tu besoin pour ton deuxième mois?</a:t>
            </a:r>
            <a:endParaRPr b="0" i="0" sz="1400" u="none" cap="none" strike="noStrike">
              <a:solidFill>
                <a:srgbClr val="000000"/>
              </a:solidFill>
              <a:latin typeface="Arial"/>
              <a:ea typeface="Arial"/>
              <a:cs typeface="Arial"/>
              <a:sym typeface="Arial"/>
            </a:endParaRPr>
          </a:p>
        </p:txBody>
      </p:sp>
      <p:sp>
        <p:nvSpPr>
          <p:cNvPr id="2396" name="Google Shape;2396;p102"/>
          <p:cNvSpPr txBox="1"/>
          <p:nvPr/>
        </p:nvSpPr>
        <p:spPr>
          <a:xfrm>
            <a:off x="479557" y="1703525"/>
            <a:ext cx="4754100" cy="3026100"/>
          </a:xfrm>
          <a:prstGeom prst="rect">
            <a:avLst/>
          </a:prstGeom>
          <a:noFill/>
          <a:ln>
            <a:noFill/>
          </a:ln>
        </p:spPr>
        <p:txBody>
          <a:bodyPr anchorCtr="0" anchor="t" bIns="0" lIns="0" spcFirstLastPara="1" rIns="0" wrap="square" tIns="0">
            <a:noAutofit/>
          </a:bodyPr>
          <a:lstStyle/>
          <a:p>
            <a:pPr indent="0" lvl="0" marL="101600" marR="0" rtl="0" algn="l">
              <a:lnSpc>
                <a:spcPct val="115000"/>
              </a:lnSpc>
              <a:spcBef>
                <a:spcPts val="0"/>
              </a:spcBef>
              <a:spcAft>
                <a:spcPts val="0"/>
              </a:spcAft>
              <a:buClr>
                <a:schemeClr val="accent2"/>
              </a:buClr>
              <a:buSzPts val="2000"/>
              <a:buFont typeface="Arial"/>
              <a:buNone/>
            </a:pPr>
            <a:r>
              <a:rPr b="1" i="0" lang="en-US" sz="2000" u="none" cap="none" strike="noStrike">
                <a:solidFill>
                  <a:schemeClr val="dk1"/>
                </a:solidFill>
                <a:latin typeface="Arial"/>
                <a:ea typeface="Arial"/>
                <a:cs typeface="Arial"/>
                <a:sym typeface="Arial"/>
              </a:rPr>
              <a:t>Operating Expenses:</a:t>
            </a:r>
            <a:endParaRPr/>
          </a:p>
          <a:p>
            <a:pPr indent="-355600" lvl="0" marL="457200" marR="0" rtl="0" algn="l">
              <a:lnSpc>
                <a:spcPct val="115000"/>
              </a:lnSpc>
              <a:spcBef>
                <a:spcPts val="0"/>
              </a:spcBef>
              <a:spcAft>
                <a:spcPts val="0"/>
              </a:spcAft>
              <a:buClr>
                <a:schemeClr val="accent2"/>
              </a:buClr>
              <a:buSzPts val="2000"/>
              <a:buFont typeface="Arial"/>
              <a:buChar char="⊹"/>
            </a:pPr>
            <a:r>
              <a:rPr lang="en-US" sz="1500">
                <a:solidFill>
                  <a:schemeClr val="dk1"/>
                </a:solidFill>
              </a:rPr>
              <a:t>Assurance (environ 200 $/mois)</a:t>
            </a:r>
            <a:endParaRPr sz="19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Frais bancaires (environ 20 $/mois)</a:t>
            </a:r>
            <a:endParaRPr sz="19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Publicité et promotion (minimum 200 $/mois)</a:t>
            </a:r>
            <a:endParaRPr sz="19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Téléphone (environ 80 $/mois)</a:t>
            </a:r>
            <a:endParaRPr sz="19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Services (environ 125 $/mois)</a:t>
            </a:r>
            <a:endParaRPr sz="15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Équipement</a:t>
            </a:r>
            <a:endParaRPr sz="15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Véhicule/voyagement</a:t>
            </a:r>
            <a:endParaRPr sz="15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Salaires</a:t>
            </a:r>
            <a:endParaRPr sz="1500">
              <a:solidFill>
                <a:schemeClr val="dk1"/>
              </a:solidFill>
            </a:endParaRPr>
          </a:p>
          <a:p>
            <a:pPr indent="-349250" lvl="0" marL="457200" rtl="0" algn="l">
              <a:lnSpc>
                <a:spcPct val="115000"/>
              </a:lnSpc>
              <a:spcBef>
                <a:spcPts val="0"/>
              </a:spcBef>
              <a:spcAft>
                <a:spcPts val="0"/>
              </a:spcAft>
              <a:buClr>
                <a:schemeClr val="accent2"/>
              </a:buClr>
              <a:buSzPts val="1900"/>
              <a:buChar char="⊹"/>
            </a:pPr>
            <a:r>
              <a:rPr lang="en-US" sz="1500">
                <a:solidFill>
                  <a:schemeClr val="dk1"/>
                </a:solidFill>
              </a:rPr>
              <a:t>Autres dépenses</a:t>
            </a:r>
            <a:endParaRPr b="0" i="0" sz="1600" u="none" cap="none" strike="noStrike">
              <a:solidFill>
                <a:schemeClr val="dk1"/>
              </a:solidFill>
              <a:latin typeface="Arial"/>
              <a:ea typeface="Arial"/>
              <a:cs typeface="Arial"/>
              <a:sym typeface="Arial"/>
            </a:endParaRPr>
          </a:p>
          <a:p>
            <a:pPr indent="-228600" lvl="0" marL="457200" marR="0" rtl="0" algn="l">
              <a:lnSpc>
                <a:spcPct val="115000"/>
              </a:lnSpc>
              <a:spcBef>
                <a:spcPts val="0"/>
              </a:spcBef>
              <a:spcAft>
                <a:spcPts val="0"/>
              </a:spcAft>
              <a:buClr>
                <a:schemeClr val="accent2"/>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5" name="Shape 1735"/>
        <p:cNvGrpSpPr/>
        <p:nvPr/>
      </p:nvGrpSpPr>
      <p:grpSpPr>
        <a:xfrm>
          <a:off x="0" y="0"/>
          <a:ext cx="0" cy="0"/>
          <a:chOff x="0" y="0"/>
          <a:chExt cx="0" cy="0"/>
        </a:xfrm>
      </p:grpSpPr>
      <p:sp>
        <p:nvSpPr>
          <p:cNvPr id="1736" name="Google Shape;1736;p22"/>
          <p:cNvSpPr txBox="1"/>
          <p:nvPr>
            <p:ph type="title"/>
          </p:nvPr>
        </p:nvSpPr>
        <p:spPr>
          <a:xfrm>
            <a:off x="154251" y="212275"/>
            <a:ext cx="66426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2700"/>
              <a:t>Qu’est-ce qu’un entrepreneur</a:t>
            </a:r>
            <a:r>
              <a:rPr lang="en-US" sz="2700"/>
              <a:t>?</a:t>
            </a:r>
            <a:endParaRPr sz="2700"/>
          </a:p>
        </p:txBody>
      </p:sp>
      <p:pic>
        <p:nvPicPr>
          <p:cNvPr descr="C'est quoi être entrepreneur?&#10;www.mifa-project.org" id="1737" name="Google Shape;1737;p22" title="C'est quoi être entrepreneur?">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7"/>
                                        </p:tgtEl>
                                        <p:attrNameLst>
                                          <p:attrName>style.visibility</p:attrName>
                                        </p:attrNameLst>
                                      </p:cBhvr>
                                      <p:to>
                                        <p:strVal val="visible"/>
                                      </p:to>
                                    </p:set>
                                    <p:animEffect filter="fade" transition="in">
                                      <p:cBhvr>
                                        <p:cTn dur="1000"/>
                                        <p:tgtEl>
                                          <p:spTgt spid="1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0" name="Shape 2400"/>
        <p:cNvGrpSpPr/>
        <p:nvPr/>
      </p:nvGrpSpPr>
      <p:grpSpPr>
        <a:xfrm>
          <a:off x="0" y="0"/>
          <a:ext cx="0" cy="0"/>
          <a:chOff x="0" y="0"/>
          <a:chExt cx="0" cy="0"/>
        </a:xfrm>
      </p:grpSpPr>
      <p:sp>
        <p:nvSpPr>
          <p:cNvPr id="2401" name="Google Shape;2401;p103"/>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Projection de ventes</a:t>
            </a:r>
            <a:r>
              <a:rPr lang="en-US" sz="3200"/>
              <a:t> – </a:t>
            </a:r>
            <a:endParaRPr sz="3200"/>
          </a:p>
          <a:p>
            <a:pPr indent="0" lvl="0" marL="0" rtl="0" algn="l">
              <a:lnSpc>
                <a:spcPct val="90000"/>
              </a:lnSpc>
              <a:spcBef>
                <a:spcPts val="0"/>
              </a:spcBef>
              <a:spcAft>
                <a:spcPts val="0"/>
              </a:spcAft>
              <a:buSzPts val="3400"/>
              <a:buNone/>
            </a:pPr>
            <a:r>
              <a:rPr lang="en-US" sz="3200"/>
              <a:t>2 mois de ventes </a:t>
            </a:r>
            <a:endParaRPr sz="3200"/>
          </a:p>
        </p:txBody>
      </p:sp>
      <p:sp>
        <p:nvSpPr>
          <p:cNvPr id="2402" name="Google Shape;2402;p103"/>
          <p:cNvSpPr txBox="1"/>
          <p:nvPr>
            <p:ph idx="1" type="body"/>
          </p:nvPr>
        </p:nvSpPr>
        <p:spPr>
          <a:xfrm>
            <a:off x="498363" y="2398225"/>
            <a:ext cx="26445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Mois 1</a:t>
            </a:r>
            <a:endParaRPr/>
          </a:p>
          <a:p>
            <a:pPr indent="-355600" lvl="0" marL="457200" rtl="0" algn="l">
              <a:lnSpc>
                <a:spcPct val="115000"/>
              </a:lnSpc>
              <a:spcBef>
                <a:spcPts val="0"/>
              </a:spcBef>
              <a:spcAft>
                <a:spcPts val="0"/>
              </a:spcAft>
              <a:buSzPts val="2000"/>
              <a:buChar char="⊹"/>
            </a:pPr>
            <a:r>
              <a:rPr lang="en-US"/>
              <a:t>Semaine 1 :</a:t>
            </a:r>
            <a:endParaRPr/>
          </a:p>
          <a:p>
            <a:pPr indent="-355600" lvl="0" marL="457200" rtl="0" algn="l">
              <a:lnSpc>
                <a:spcPct val="115000"/>
              </a:lnSpc>
              <a:spcBef>
                <a:spcPts val="0"/>
              </a:spcBef>
              <a:spcAft>
                <a:spcPts val="0"/>
              </a:spcAft>
              <a:buSzPts val="2000"/>
              <a:buChar char="⊹"/>
            </a:pPr>
            <a:r>
              <a:rPr lang="en-US"/>
              <a:t>Semaine 2 :</a:t>
            </a:r>
            <a:endParaRPr/>
          </a:p>
          <a:p>
            <a:pPr indent="-355600" lvl="0" marL="457200" rtl="0" algn="l">
              <a:lnSpc>
                <a:spcPct val="115000"/>
              </a:lnSpc>
              <a:spcBef>
                <a:spcPts val="0"/>
              </a:spcBef>
              <a:spcAft>
                <a:spcPts val="0"/>
              </a:spcAft>
              <a:buSzPts val="2000"/>
              <a:buChar char="⊹"/>
            </a:pPr>
            <a:r>
              <a:rPr lang="en-US"/>
              <a:t>Semaine 3 :</a:t>
            </a:r>
            <a:endParaRPr/>
          </a:p>
          <a:p>
            <a:pPr indent="-355600" lvl="0" marL="457200" rtl="0" algn="l">
              <a:lnSpc>
                <a:spcPct val="115000"/>
              </a:lnSpc>
              <a:spcBef>
                <a:spcPts val="0"/>
              </a:spcBef>
              <a:spcAft>
                <a:spcPts val="0"/>
              </a:spcAft>
              <a:buSzPts val="2000"/>
              <a:buChar char="⊹"/>
            </a:pPr>
            <a:r>
              <a:rPr lang="en-US"/>
              <a:t>Semaine 4 :</a:t>
            </a:r>
            <a:endParaRPr/>
          </a:p>
        </p:txBody>
      </p:sp>
      <p:sp>
        <p:nvSpPr>
          <p:cNvPr id="2403" name="Google Shape;2403;p103"/>
          <p:cNvSpPr txBox="1"/>
          <p:nvPr>
            <p:ph idx="2" type="body"/>
          </p:nvPr>
        </p:nvSpPr>
        <p:spPr>
          <a:xfrm>
            <a:off x="3718500" y="2398225"/>
            <a:ext cx="26445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Mois 2</a:t>
            </a:r>
            <a:endParaRPr/>
          </a:p>
          <a:p>
            <a:pPr indent="-355600" lvl="0" marL="457200" rtl="0" algn="l">
              <a:spcBef>
                <a:spcPts val="0"/>
              </a:spcBef>
              <a:spcAft>
                <a:spcPts val="0"/>
              </a:spcAft>
              <a:buSzPts val="2000"/>
              <a:buChar char="⊹"/>
            </a:pPr>
            <a:r>
              <a:rPr lang="en-US"/>
              <a:t>Semaine 1 :</a:t>
            </a:r>
            <a:endParaRPr/>
          </a:p>
          <a:p>
            <a:pPr indent="-355600" lvl="0" marL="457200" rtl="0" algn="l">
              <a:spcBef>
                <a:spcPts val="0"/>
              </a:spcBef>
              <a:spcAft>
                <a:spcPts val="0"/>
              </a:spcAft>
              <a:buSzPts val="2000"/>
              <a:buChar char="⊹"/>
            </a:pPr>
            <a:r>
              <a:rPr lang="en-US"/>
              <a:t>Semaine 2 :</a:t>
            </a:r>
            <a:endParaRPr/>
          </a:p>
          <a:p>
            <a:pPr indent="-355600" lvl="0" marL="457200" rtl="0" algn="l">
              <a:spcBef>
                <a:spcPts val="0"/>
              </a:spcBef>
              <a:spcAft>
                <a:spcPts val="0"/>
              </a:spcAft>
              <a:buSzPts val="2000"/>
              <a:buChar char="⊹"/>
            </a:pPr>
            <a:r>
              <a:rPr lang="en-US"/>
              <a:t>Semaine 3 :</a:t>
            </a:r>
            <a:endParaRPr/>
          </a:p>
          <a:p>
            <a:pPr indent="-355600" lvl="0" marL="457200" rtl="0" algn="l">
              <a:spcBef>
                <a:spcPts val="0"/>
              </a:spcBef>
              <a:spcAft>
                <a:spcPts val="0"/>
              </a:spcAft>
              <a:buSzPts val="2000"/>
              <a:buChar char="⊹"/>
            </a:pPr>
            <a:r>
              <a:rPr lang="en-US"/>
              <a:t>Semaine 4 :</a:t>
            </a:r>
            <a:endParaRPr/>
          </a:p>
          <a:p>
            <a:pPr indent="-228600" lvl="0" marL="457200" rtl="0" algn="l">
              <a:lnSpc>
                <a:spcPct val="115000"/>
              </a:lnSpc>
              <a:spcBef>
                <a:spcPts val="0"/>
              </a:spcBef>
              <a:spcAft>
                <a:spcPts val="0"/>
              </a:spcAft>
              <a:buSzPts val="2000"/>
              <a:buNone/>
            </a:pPr>
            <a:r>
              <a:t/>
            </a:r>
            <a:endParaRPr/>
          </a:p>
        </p:txBody>
      </p:sp>
      <p:sp>
        <p:nvSpPr>
          <p:cNvPr id="2404" name="Google Shape;2404;p10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405" name="Google Shape;2405;p103"/>
          <p:cNvSpPr txBox="1"/>
          <p:nvPr/>
        </p:nvSpPr>
        <p:spPr>
          <a:xfrm>
            <a:off x="613611" y="1232225"/>
            <a:ext cx="5660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t>Calcule tes ventes pour les 8 premières semaines d’opération. </a:t>
            </a:r>
            <a:r>
              <a:rPr lang="en-US"/>
              <a:t>Rappel-</a:t>
            </a:r>
            <a:r>
              <a:rPr lang="en-US"/>
              <a:t>toi que les premières semaines peuvent être plus tranquille. Lorsque le bouche à oreille fera son travail les ventes seront plus nombreuses.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09" name="Shape 2409"/>
        <p:cNvGrpSpPr/>
        <p:nvPr/>
      </p:nvGrpSpPr>
      <p:grpSpPr>
        <a:xfrm>
          <a:off x="0" y="0"/>
          <a:ext cx="0" cy="0"/>
          <a:chOff x="0" y="0"/>
          <a:chExt cx="0" cy="0"/>
        </a:xfrm>
      </p:grpSpPr>
      <p:sp>
        <p:nvSpPr>
          <p:cNvPr id="2410" name="Google Shape;2410;p104"/>
          <p:cNvSpPr txBox="1"/>
          <p:nvPr>
            <p:ph type="title"/>
          </p:nvPr>
        </p:nvSpPr>
        <p:spPr>
          <a:xfrm>
            <a:off x="281968" y="400239"/>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100"/>
              <a:t>Rentabilité</a:t>
            </a:r>
            <a:endParaRPr sz="3100"/>
          </a:p>
        </p:txBody>
      </p:sp>
      <p:sp>
        <p:nvSpPr>
          <p:cNvPr id="2411" name="Google Shape;2411;p104"/>
          <p:cNvSpPr txBox="1"/>
          <p:nvPr>
            <p:ph idx="1" type="body"/>
          </p:nvPr>
        </p:nvSpPr>
        <p:spPr>
          <a:xfrm>
            <a:off x="406214" y="917671"/>
            <a:ext cx="8331600" cy="1260000"/>
          </a:xfrm>
          <a:prstGeom prst="rect">
            <a:avLst/>
          </a:prstGeom>
          <a:noFill/>
          <a:ln cap="flat" cmpd="sng" w="9525">
            <a:solidFill>
              <a:srgbClr val="00B05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b="1" lang="en-US" sz="1600"/>
              <a:t>Revenues</a:t>
            </a:r>
            <a:endParaRPr/>
          </a:p>
          <a:p>
            <a:pPr indent="0" lvl="0" marL="114300" rtl="0" algn="l">
              <a:lnSpc>
                <a:spcPct val="115000"/>
              </a:lnSpc>
              <a:spcBef>
                <a:spcPts val="0"/>
              </a:spcBef>
              <a:spcAft>
                <a:spcPts val="0"/>
              </a:spcAft>
              <a:buSzPts val="1800"/>
              <a:buNone/>
            </a:pPr>
            <a:r>
              <a:rPr lang="en-US" sz="1600"/>
              <a:t>Prédiction ventes mois 1 </a:t>
            </a:r>
            <a:r>
              <a:rPr lang="en-US" sz="1600"/>
              <a:t>: __________ + Prédictions ventes mois 2: ___________</a:t>
            </a:r>
            <a:endParaRPr/>
          </a:p>
          <a:p>
            <a:pPr indent="-228600" lvl="0" marL="457200" rtl="0" algn="l">
              <a:lnSpc>
                <a:spcPct val="115000"/>
              </a:lnSpc>
              <a:spcBef>
                <a:spcPts val="0"/>
              </a:spcBef>
              <a:spcAft>
                <a:spcPts val="0"/>
              </a:spcAft>
              <a:buSzPts val="1800"/>
              <a:buNone/>
            </a:pPr>
            <a:r>
              <a:t/>
            </a:r>
            <a:endParaRPr sz="1600"/>
          </a:p>
          <a:p>
            <a:pPr indent="0" lvl="0" marL="114300" rtl="0" algn="l">
              <a:lnSpc>
                <a:spcPct val="115000"/>
              </a:lnSpc>
              <a:spcBef>
                <a:spcPts val="0"/>
              </a:spcBef>
              <a:spcAft>
                <a:spcPts val="0"/>
              </a:spcAft>
              <a:buSzPts val="1800"/>
              <a:buNone/>
            </a:pPr>
            <a:r>
              <a:rPr lang="en-US" sz="1600"/>
              <a:t>= _____________________ (Revenue = Ventes)</a:t>
            </a:r>
            <a:endParaRPr sz="1600"/>
          </a:p>
        </p:txBody>
      </p:sp>
      <p:sp>
        <p:nvSpPr>
          <p:cNvPr id="2412" name="Google Shape;2412;p104"/>
          <p:cNvSpPr txBox="1"/>
          <p:nvPr>
            <p:ph idx="2" type="body"/>
          </p:nvPr>
        </p:nvSpPr>
        <p:spPr>
          <a:xfrm>
            <a:off x="406213" y="2304979"/>
            <a:ext cx="8331600" cy="1260000"/>
          </a:xfrm>
          <a:prstGeom prst="rect">
            <a:avLst/>
          </a:prstGeom>
          <a:noFill/>
          <a:ln cap="flat" cmpd="sng" w="9525">
            <a:solidFill>
              <a:srgbClr val="EB29B4"/>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b="1" lang="en-US" sz="1600"/>
              <a:t>Dépenses</a:t>
            </a:r>
            <a:endParaRPr/>
          </a:p>
          <a:p>
            <a:pPr indent="0" lvl="0" marL="114300" rtl="0" algn="l">
              <a:lnSpc>
                <a:spcPct val="115000"/>
              </a:lnSpc>
              <a:spcBef>
                <a:spcPts val="0"/>
              </a:spcBef>
              <a:spcAft>
                <a:spcPts val="0"/>
              </a:spcAft>
              <a:buSzPts val="1800"/>
              <a:buNone/>
            </a:pPr>
            <a:r>
              <a:rPr lang="en-US" sz="1600"/>
              <a:t>Prédiction dépenses mois 1</a:t>
            </a:r>
            <a:r>
              <a:rPr lang="en-US" sz="1600"/>
              <a:t>: _______+ Prédiction dépenses mois 2  _________</a:t>
            </a:r>
            <a:endParaRPr/>
          </a:p>
          <a:p>
            <a:pPr indent="0" lvl="0" marL="114300" rtl="0" algn="l">
              <a:lnSpc>
                <a:spcPct val="115000"/>
              </a:lnSpc>
              <a:spcBef>
                <a:spcPts val="0"/>
              </a:spcBef>
              <a:spcAft>
                <a:spcPts val="0"/>
              </a:spcAft>
              <a:buSzPts val="1800"/>
              <a:buNone/>
            </a:pPr>
            <a:r>
              <a:t/>
            </a:r>
            <a:endParaRPr sz="1600"/>
          </a:p>
          <a:p>
            <a:pPr indent="0" lvl="0" marL="114300" rtl="0" algn="l">
              <a:lnSpc>
                <a:spcPct val="115000"/>
              </a:lnSpc>
              <a:spcBef>
                <a:spcPts val="0"/>
              </a:spcBef>
              <a:spcAft>
                <a:spcPts val="0"/>
              </a:spcAft>
              <a:buSzPts val="1800"/>
              <a:buNone/>
            </a:pPr>
            <a:r>
              <a:rPr lang="en-US" sz="1600"/>
              <a:t>= _____________________</a:t>
            </a:r>
            <a:endParaRPr sz="1600"/>
          </a:p>
        </p:txBody>
      </p:sp>
      <p:sp>
        <p:nvSpPr>
          <p:cNvPr id="2413" name="Google Shape;2413;p104"/>
          <p:cNvSpPr txBox="1"/>
          <p:nvPr>
            <p:ph idx="3" type="body"/>
          </p:nvPr>
        </p:nvSpPr>
        <p:spPr>
          <a:xfrm>
            <a:off x="406213" y="3786027"/>
            <a:ext cx="8331600" cy="1141800"/>
          </a:xfrm>
          <a:prstGeom prst="rect">
            <a:avLst/>
          </a:prstGeom>
          <a:noFill/>
          <a:ln cap="flat" cmpd="sng" w="9525">
            <a:solidFill>
              <a:srgbClr val="0C0CB4"/>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b="1" lang="en-US" sz="1600"/>
              <a:t>Profit:</a:t>
            </a:r>
            <a:endParaRPr/>
          </a:p>
          <a:p>
            <a:pPr indent="0" lvl="0" marL="114300" rtl="0" algn="l">
              <a:lnSpc>
                <a:spcPct val="115000"/>
              </a:lnSpc>
              <a:spcBef>
                <a:spcPts val="0"/>
              </a:spcBef>
              <a:spcAft>
                <a:spcPts val="0"/>
              </a:spcAft>
              <a:buSzPts val="1800"/>
              <a:buNone/>
            </a:pPr>
            <a:r>
              <a:t/>
            </a:r>
            <a:endParaRPr b="1" sz="1600"/>
          </a:p>
          <a:p>
            <a:pPr indent="0" lvl="0" marL="114300" rtl="0" algn="l">
              <a:lnSpc>
                <a:spcPct val="115000"/>
              </a:lnSpc>
              <a:spcBef>
                <a:spcPts val="0"/>
              </a:spcBef>
              <a:spcAft>
                <a:spcPts val="0"/>
              </a:spcAft>
              <a:buSzPts val="1800"/>
              <a:buNone/>
            </a:pPr>
            <a:r>
              <a:rPr lang="en-US" sz="1600"/>
              <a:t>Total prédiction </a:t>
            </a:r>
            <a:r>
              <a:rPr lang="en-US" sz="1600"/>
              <a:t>revenues</a:t>
            </a:r>
            <a:r>
              <a:rPr lang="en-US" sz="1600"/>
              <a:t>: __________ - Total prédiction dépenses </a:t>
            </a:r>
            <a:r>
              <a:rPr b="1" lang="en-US" sz="1600"/>
              <a:t>= ____________</a:t>
            </a:r>
            <a:endParaRPr b="1" sz="1600"/>
          </a:p>
        </p:txBody>
      </p:sp>
      <p:sp>
        <p:nvSpPr>
          <p:cNvPr id="2414" name="Google Shape;2414;p10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415" name="Google Shape;2415;p104"/>
          <p:cNvSpPr txBox="1"/>
          <p:nvPr/>
        </p:nvSpPr>
        <p:spPr>
          <a:xfrm>
            <a:off x="4987476" y="390300"/>
            <a:ext cx="3750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Revenue – </a:t>
            </a:r>
            <a:r>
              <a:rPr lang="en-US" sz="1800"/>
              <a:t>Dépeses</a:t>
            </a:r>
            <a:r>
              <a:rPr b="0" i="0" lang="en-US" sz="1800" u="none" cap="none" strike="noStrike">
                <a:solidFill>
                  <a:srgbClr val="000000"/>
                </a:solidFill>
                <a:latin typeface="Arial"/>
                <a:ea typeface="Arial"/>
                <a:cs typeface="Arial"/>
                <a:sym typeface="Arial"/>
              </a:rPr>
              <a:t> = Profit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9" name="Shape 2419"/>
        <p:cNvGrpSpPr/>
        <p:nvPr/>
      </p:nvGrpSpPr>
      <p:grpSpPr>
        <a:xfrm>
          <a:off x="0" y="0"/>
          <a:ext cx="0" cy="0"/>
          <a:chOff x="0" y="0"/>
          <a:chExt cx="0" cy="0"/>
        </a:xfrm>
      </p:grpSpPr>
      <p:sp>
        <p:nvSpPr>
          <p:cNvPr id="2420" name="Google Shape;2420;p105"/>
          <p:cNvSpPr txBox="1"/>
          <p:nvPr>
            <p:ph type="title"/>
          </p:nvPr>
        </p:nvSpPr>
        <p:spPr>
          <a:xfrm>
            <a:off x="702900" y="760925"/>
            <a:ext cx="59307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Partage tes idées d’entreprise</a:t>
            </a:r>
            <a:endParaRPr sz="3200"/>
          </a:p>
        </p:txBody>
      </p:sp>
      <p:sp>
        <p:nvSpPr>
          <p:cNvPr id="2421" name="Google Shape;2421;p105"/>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Fais une présentation de ton plan d’affaires (5 minutes).</a:t>
            </a:r>
            <a:endParaRPr/>
          </a:p>
        </p:txBody>
      </p:sp>
      <p:sp>
        <p:nvSpPr>
          <p:cNvPr id="2422" name="Google Shape;2422;p10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6" name="Shape 2426"/>
        <p:cNvGrpSpPr/>
        <p:nvPr/>
      </p:nvGrpSpPr>
      <p:grpSpPr>
        <a:xfrm>
          <a:off x="0" y="0"/>
          <a:ext cx="0" cy="0"/>
          <a:chOff x="0" y="0"/>
          <a:chExt cx="0" cy="0"/>
        </a:xfrm>
      </p:grpSpPr>
      <p:sp>
        <p:nvSpPr>
          <p:cNvPr id="2427" name="Google Shape;2427;p106"/>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En résumé</a:t>
            </a:r>
            <a:r>
              <a:rPr lang="en-US"/>
              <a:t> </a:t>
            </a:r>
            <a:endParaRPr/>
          </a:p>
        </p:txBody>
      </p:sp>
      <p:sp>
        <p:nvSpPr>
          <p:cNvPr id="2428" name="Google Shape;2428;p106"/>
          <p:cNvSpPr txBox="1"/>
          <p:nvPr>
            <p:ph idx="1" type="subTitle"/>
          </p:nvPr>
        </p:nvSpPr>
        <p:spPr>
          <a:xfrm>
            <a:off x="1585825" y="2684400"/>
            <a:ext cx="4646100"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b="1" lang="en-US"/>
              <a:t>Post-activité : Enquête EPS</a:t>
            </a:r>
            <a:endParaRPr b="1"/>
          </a:p>
        </p:txBody>
      </p:sp>
      <p:sp>
        <p:nvSpPr>
          <p:cNvPr id="2429" name="Google Shape;2429;p106"/>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t/>
            </a:r>
            <a:endParaRPr b="1" i="0" sz="7200" u="none" cap="none" strike="noStrike">
              <a:solidFill>
                <a:schemeClr val="accent4"/>
              </a:solidFill>
              <a:latin typeface="Arial"/>
              <a:ea typeface="Arial"/>
              <a:cs typeface="Arial"/>
              <a:sym typeface="Arial"/>
            </a:endParaRPr>
          </a:p>
        </p:txBody>
      </p:sp>
      <p:sp>
        <p:nvSpPr>
          <p:cNvPr id="2430" name="Google Shape;2430;p106"/>
          <p:cNvSpPr/>
          <p:nvPr/>
        </p:nvSpPr>
        <p:spPr>
          <a:xfrm>
            <a:off x="70704" y="1925150"/>
            <a:ext cx="1406842" cy="1159082"/>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4" name="Shape 2434"/>
        <p:cNvGrpSpPr/>
        <p:nvPr/>
      </p:nvGrpSpPr>
      <p:grpSpPr>
        <a:xfrm>
          <a:off x="0" y="0"/>
          <a:ext cx="0" cy="0"/>
          <a:chOff x="0" y="0"/>
          <a:chExt cx="0" cy="0"/>
        </a:xfrm>
      </p:grpSpPr>
      <p:sp>
        <p:nvSpPr>
          <p:cNvPr id="2435" name="Google Shape;2435;p107"/>
          <p:cNvSpPr txBox="1"/>
          <p:nvPr>
            <p:ph type="title"/>
          </p:nvPr>
        </p:nvSpPr>
        <p:spPr>
          <a:xfrm>
            <a:off x="223025" y="185337"/>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rgbClr val="002060"/>
                </a:solidFill>
              </a:rPr>
              <a:t>Post-activité : Enquête EPS</a:t>
            </a:r>
            <a:endParaRPr>
              <a:solidFill>
                <a:srgbClr val="002060"/>
              </a:solidFill>
            </a:endParaRPr>
          </a:p>
        </p:txBody>
      </p:sp>
      <p:sp>
        <p:nvSpPr>
          <p:cNvPr id="2436" name="Google Shape;2436;p10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437" name="Google Shape;2437;p107"/>
          <p:cNvSpPr txBox="1"/>
          <p:nvPr/>
        </p:nvSpPr>
        <p:spPr>
          <a:xfrm>
            <a:off x="638425" y="821227"/>
            <a:ext cx="5575500" cy="113910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t>Après avoir participé à l’activité EPS, comment définirais-tu l’entrepreneuriat…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8" name="Google Shape;2438;p107"/>
          <p:cNvSpPr txBox="1"/>
          <p:nvPr/>
        </p:nvSpPr>
        <p:spPr>
          <a:xfrm>
            <a:off x="282515" y="2367933"/>
            <a:ext cx="58545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t>Avec cette définition de l’entrepreneuriat, je me concidère...</a:t>
            </a:r>
            <a:endParaRPr/>
          </a:p>
        </p:txBody>
      </p:sp>
      <p:grpSp>
        <p:nvGrpSpPr>
          <p:cNvPr id="2439" name="Google Shape;2439;p107"/>
          <p:cNvGrpSpPr/>
          <p:nvPr/>
        </p:nvGrpSpPr>
        <p:grpSpPr>
          <a:xfrm>
            <a:off x="264060" y="2676324"/>
            <a:ext cx="6122480" cy="906365"/>
            <a:chOff x="252100" y="1938478"/>
            <a:chExt cx="5346677" cy="941678"/>
          </a:xfrm>
        </p:grpSpPr>
        <p:grpSp>
          <p:nvGrpSpPr>
            <p:cNvPr id="2440" name="Google Shape;2440;p107"/>
            <p:cNvGrpSpPr/>
            <p:nvPr/>
          </p:nvGrpSpPr>
          <p:grpSpPr>
            <a:xfrm>
              <a:off x="2929436" y="1938478"/>
              <a:ext cx="460705" cy="491455"/>
              <a:chOff x="7638277" y="937343"/>
              <a:chExt cx="744272" cy="793950"/>
            </a:xfrm>
          </p:grpSpPr>
          <p:sp>
            <p:nvSpPr>
              <p:cNvPr id="2441" name="Google Shape;2441;p107"/>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42" name="Google Shape;2442;p107"/>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43" name="Google Shape;2443;p107"/>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44" name="Google Shape;2444;p107"/>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445" name="Google Shape;2445;p107"/>
              <p:cNvGrpSpPr/>
              <p:nvPr/>
            </p:nvGrpSpPr>
            <p:grpSpPr>
              <a:xfrm>
                <a:off x="7638277" y="937343"/>
                <a:ext cx="744272" cy="793950"/>
                <a:chOff x="6565437" y="1588001"/>
                <a:chExt cx="744272" cy="793950"/>
              </a:xfrm>
            </p:grpSpPr>
            <p:sp>
              <p:nvSpPr>
                <p:cNvPr id="2446" name="Google Shape;2446;p107"/>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47" name="Google Shape;2447;p107"/>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48" name="Google Shape;2448;p107"/>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49" name="Google Shape;2449;p107"/>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0" name="Google Shape;2450;p107"/>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1" name="Google Shape;2451;p107"/>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2" name="Google Shape;2452;p107"/>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3" name="Google Shape;2453;p107"/>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4" name="Google Shape;2454;p107"/>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5" name="Google Shape;2455;p107"/>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2456" name="Google Shape;2456;p107"/>
            <p:cNvGrpSpPr/>
            <p:nvPr/>
          </p:nvGrpSpPr>
          <p:grpSpPr>
            <a:xfrm>
              <a:off x="1690147" y="1952595"/>
              <a:ext cx="460705" cy="491455"/>
              <a:chOff x="8770051" y="937343"/>
              <a:chExt cx="744272" cy="793950"/>
            </a:xfrm>
          </p:grpSpPr>
          <p:sp>
            <p:nvSpPr>
              <p:cNvPr id="2457" name="Google Shape;2457;p107"/>
              <p:cNvSpPr/>
              <p:nvPr/>
            </p:nvSpPr>
            <p:spPr>
              <a:xfrm>
                <a:off x="8968646" y="1401354"/>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8" name="Google Shape;2458;p107"/>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59" name="Google Shape;2459;p107"/>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0" name="Google Shape;2460;p107"/>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1" name="Google Shape;2461;p107"/>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462" name="Google Shape;2462;p107"/>
              <p:cNvGrpSpPr/>
              <p:nvPr/>
            </p:nvGrpSpPr>
            <p:grpSpPr>
              <a:xfrm>
                <a:off x="8770051" y="937343"/>
                <a:ext cx="744272" cy="793950"/>
                <a:chOff x="6565437" y="1588001"/>
                <a:chExt cx="744272" cy="793950"/>
              </a:xfrm>
            </p:grpSpPr>
            <p:sp>
              <p:nvSpPr>
                <p:cNvPr id="2463" name="Google Shape;2463;p107"/>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4" name="Google Shape;2464;p107"/>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5" name="Google Shape;2465;p107"/>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6" name="Google Shape;2466;p107"/>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7" name="Google Shape;2467;p107"/>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8" name="Google Shape;2468;p107"/>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69" name="Google Shape;2469;p107"/>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0" name="Google Shape;2470;p107"/>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1" name="Google Shape;2471;p107"/>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2" name="Google Shape;2472;p107"/>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2473" name="Google Shape;2473;p107"/>
            <p:cNvGrpSpPr/>
            <p:nvPr/>
          </p:nvGrpSpPr>
          <p:grpSpPr>
            <a:xfrm>
              <a:off x="467536" y="1969434"/>
              <a:ext cx="460705" cy="491455"/>
              <a:chOff x="9901823" y="937343"/>
              <a:chExt cx="744273" cy="793950"/>
            </a:xfrm>
          </p:grpSpPr>
          <p:grpSp>
            <p:nvGrpSpPr>
              <p:cNvPr id="2474" name="Google Shape;2474;p107"/>
              <p:cNvGrpSpPr/>
              <p:nvPr/>
            </p:nvGrpSpPr>
            <p:grpSpPr>
              <a:xfrm>
                <a:off x="9901823" y="937343"/>
                <a:ext cx="744273" cy="793950"/>
                <a:chOff x="9901824" y="937343"/>
                <a:chExt cx="744273" cy="793950"/>
              </a:xfrm>
            </p:grpSpPr>
            <p:sp>
              <p:nvSpPr>
                <p:cNvPr id="2475" name="Google Shape;2475;p107"/>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6" name="Google Shape;2476;p107"/>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7" name="Google Shape;2477;p107"/>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8" name="Google Shape;2478;p107"/>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9" name="Google Shape;2479;p107"/>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0" name="Google Shape;2480;p107"/>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1" name="Google Shape;2481;p107"/>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2" name="Google Shape;2482;p107"/>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3" name="Google Shape;2483;p107"/>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4" name="Google Shape;2484;p107"/>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2485" name="Google Shape;2485;p107"/>
              <p:cNvSpPr/>
              <p:nvPr/>
            </p:nvSpPr>
            <p:spPr>
              <a:xfrm>
                <a:off x="10047759" y="1220551"/>
                <a:ext cx="217116"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6" name="Google Shape;2486;p107"/>
              <p:cNvSpPr/>
              <p:nvPr/>
            </p:nvSpPr>
            <p:spPr>
              <a:xfrm>
                <a:off x="10063050" y="1080832"/>
                <a:ext cx="205806" cy="250605"/>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7" name="Google Shape;2487;p107"/>
              <p:cNvSpPr/>
              <p:nvPr/>
            </p:nvSpPr>
            <p:spPr>
              <a:xfrm>
                <a:off x="10276398" y="1080832"/>
                <a:ext cx="208024" cy="250605"/>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8" name="Google Shape;2488;p107"/>
              <p:cNvSpPr/>
              <p:nvPr/>
            </p:nvSpPr>
            <p:spPr>
              <a:xfrm>
                <a:off x="10280390" y="1218776"/>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9" name="Google Shape;2489;p107"/>
              <p:cNvSpPr/>
              <p:nvPr/>
            </p:nvSpPr>
            <p:spPr>
              <a:xfrm>
                <a:off x="10116275" y="1345187"/>
                <a:ext cx="152580" cy="267682"/>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0" name="Google Shape;2490;p107"/>
              <p:cNvSpPr/>
              <p:nvPr/>
            </p:nvSpPr>
            <p:spPr>
              <a:xfrm>
                <a:off x="10276401" y="1345185"/>
                <a:ext cx="154798" cy="267682"/>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491" name="Google Shape;2491;p107"/>
            <p:cNvGrpSpPr/>
            <p:nvPr/>
          </p:nvGrpSpPr>
          <p:grpSpPr>
            <a:xfrm>
              <a:off x="4072299" y="1946178"/>
              <a:ext cx="460705" cy="491455"/>
              <a:chOff x="6506504" y="937343"/>
              <a:chExt cx="744272" cy="793950"/>
            </a:xfrm>
          </p:grpSpPr>
          <p:sp>
            <p:nvSpPr>
              <p:cNvPr id="2492" name="Google Shape;2492;p107"/>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3" name="Google Shape;2493;p107"/>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4" name="Google Shape;2494;p107"/>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495" name="Google Shape;2495;p107"/>
              <p:cNvGrpSpPr/>
              <p:nvPr/>
            </p:nvGrpSpPr>
            <p:grpSpPr>
              <a:xfrm>
                <a:off x="6506504" y="937343"/>
                <a:ext cx="744272" cy="793950"/>
                <a:chOff x="6565437" y="1588001"/>
                <a:chExt cx="744272" cy="793950"/>
              </a:xfrm>
            </p:grpSpPr>
            <p:sp>
              <p:nvSpPr>
                <p:cNvPr id="2496" name="Google Shape;2496;p107"/>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7" name="Google Shape;2497;p107"/>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8" name="Google Shape;2498;p107"/>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9" name="Google Shape;2499;p107"/>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0" name="Google Shape;2500;p107"/>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1" name="Google Shape;2501;p107"/>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2" name="Google Shape;2502;p107"/>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3" name="Google Shape;2503;p107"/>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4" name="Google Shape;2504;p107"/>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5" name="Google Shape;2505;p107"/>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2506" name="Google Shape;2506;p107"/>
            <p:cNvSpPr/>
            <p:nvPr/>
          </p:nvSpPr>
          <p:spPr>
            <a:xfrm>
              <a:off x="5109467" y="2020830"/>
              <a:ext cx="381032" cy="408411"/>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107"/>
            <p:cNvSpPr txBox="1"/>
            <p:nvPr/>
          </p:nvSpPr>
          <p:spPr>
            <a:xfrm>
              <a:off x="5001177" y="2381040"/>
              <a:ext cx="597600" cy="3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Pas certain</a:t>
              </a:r>
              <a:endParaRPr b="0" i="0" sz="900" u="none" cap="none" strike="noStrike">
                <a:solidFill>
                  <a:srgbClr val="000000"/>
                </a:solidFill>
                <a:latin typeface="Arial"/>
                <a:ea typeface="Arial"/>
                <a:cs typeface="Arial"/>
                <a:sym typeface="Arial"/>
              </a:endParaRPr>
            </a:p>
          </p:txBody>
        </p:sp>
        <p:sp>
          <p:nvSpPr>
            <p:cNvPr id="2508" name="Google Shape;2508;p107"/>
            <p:cNvSpPr txBox="1"/>
            <p:nvPr/>
          </p:nvSpPr>
          <p:spPr>
            <a:xfrm>
              <a:off x="3861985" y="2415137"/>
              <a:ext cx="880200" cy="3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Pas du tout entrepreneur</a:t>
              </a:r>
              <a:endParaRPr b="0" i="0" sz="900" u="none" cap="none" strike="noStrike">
                <a:solidFill>
                  <a:srgbClr val="000000"/>
                </a:solidFill>
                <a:latin typeface="Arial"/>
                <a:ea typeface="Arial"/>
                <a:cs typeface="Arial"/>
                <a:sym typeface="Arial"/>
              </a:endParaRPr>
            </a:p>
          </p:txBody>
        </p:sp>
        <p:sp>
          <p:nvSpPr>
            <p:cNvPr id="2509" name="Google Shape;2509;p107"/>
            <p:cNvSpPr txBox="1"/>
            <p:nvPr/>
          </p:nvSpPr>
          <p:spPr>
            <a:xfrm>
              <a:off x="2724431" y="2434917"/>
              <a:ext cx="880200" cy="3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Un peu entrepreneur</a:t>
              </a:r>
              <a:endParaRPr b="0" i="0" sz="900" u="none" cap="none" strike="noStrike">
                <a:solidFill>
                  <a:srgbClr val="000000"/>
                </a:solidFill>
                <a:latin typeface="Arial"/>
                <a:ea typeface="Arial"/>
                <a:cs typeface="Arial"/>
                <a:sym typeface="Arial"/>
              </a:endParaRPr>
            </a:p>
          </p:txBody>
        </p:sp>
        <p:sp>
          <p:nvSpPr>
            <p:cNvPr id="2510" name="Google Shape;2510;p107"/>
            <p:cNvSpPr txBox="1"/>
            <p:nvPr/>
          </p:nvSpPr>
          <p:spPr>
            <a:xfrm>
              <a:off x="1489545" y="2478165"/>
              <a:ext cx="880200" cy="3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Moyennement entrepreneur</a:t>
              </a:r>
              <a:endParaRPr b="0" i="0" sz="900" u="none" cap="none" strike="noStrike">
                <a:solidFill>
                  <a:srgbClr val="000000"/>
                </a:solidFill>
                <a:latin typeface="Arial"/>
                <a:ea typeface="Arial"/>
                <a:cs typeface="Arial"/>
                <a:sym typeface="Arial"/>
              </a:endParaRPr>
            </a:p>
          </p:txBody>
        </p:sp>
        <p:sp>
          <p:nvSpPr>
            <p:cNvPr id="2511" name="Google Shape;2511;p107"/>
            <p:cNvSpPr txBox="1"/>
            <p:nvPr/>
          </p:nvSpPr>
          <p:spPr>
            <a:xfrm>
              <a:off x="252100" y="2496456"/>
              <a:ext cx="880200" cy="3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Très entrepreneur</a:t>
              </a:r>
              <a:endParaRPr b="0" i="0" sz="900" u="none" cap="none" strike="noStrike">
                <a:solidFill>
                  <a:srgbClr val="000000"/>
                </a:solidFill>
                <a:latin typeface="Arial"/>
                <a:ea typeface="Arial"/>
                <a:cs typeface="Arial"/>
                <a:sym typeface="Arial"/>
              </a:endParaRPr>
            </a:p>
          </p:txBody>
        </p:sp>
      </p:grpSp>
      <p:sp>
        <p:nvSpPr>
          <p:cNvPr id="2512" name="Google Shape;2512;p107"/>
          <p:cNvSpPr txBox="1"/>
          <p:nvPr/>
        </p:nvSpPr>
        <p:spPr>
          <a:xfrm>
            <a:off x="365606" y="3572665"/>
            <a:ext cx="64470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t>Après cette </a:t>
            </a:r>
            <a:r>
              <a:rPr lang="en-US" sz="1200"/>
              <a:t>activité</a:t>
            </a:r>
            <a:r>
              <a:rPr lang="en-US" sz="1200"/>
              <a:t>, est-ce que je me vois devenir entrepreneur?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3" name="Google Shape;2513;p107"/>
          <p:cNvSpPr/>
          <p:nvPr/>
        </p:nvSpPr>
        <p:spPr>
          <a:xfrm>
            <a:off x="678875" y="4030554"/>
            <a:ext cx="381348" cy="48738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107"/>
          <p:cNvSpPr/>
          <p:nvPr/>
        </p:nvSpPr>
        <p:spPr>
          <a:xfrm>
            <a:off x="3235761" y="4075091"/>
            <a:ext cx="492437" cy="398329"/>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107"/>
          <p:cNvSpPr/>
          <p:nvPr/>
        </p:nvSpPr>
        <p:spPr>
          <a:xfrm>
            <a:off x="4651704" y="4006831"/>
            <a:ext cx="492423" cy="398330"/>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107"/>
          <p:cNvSpPr/>
          <p:nvPr/>
        </p:nvSpPr>
        <p:spPr>
          <a:xfrm>
            <a:off x="5967816" y="3986678"/>
            <a:ext cx="492437" cy="434442"/>
          </a:xfrm>
          <a:custGeom>
            <a:rect b="b" l="l" r="r" t="t"/>
            <a:pathLst>
              <a:path extrusionOk="0" h="17131" w="16741">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107"/>
          <p:cNvSpPr/>
          <p:nvPr/>
        </p:nvSpPr>
        <p:spPr>
          <a:xfrm flipH="1">
            <a:off x="1918139" y="4001527"/>
            <a:ext cx="459695" cy="439929"/>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107"/>
          <p:cNvSpPr txBox="1"/>
          <p:nvPr/>
        </p:nvSpPr>
        <p:spPr>
          <a:xfrm>
            <a:off x="383899" y="4596550"/>
            <a:ext cx="1080000" cy="5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Je me peux me voir à la tête de mon entreprise</a:t>
            </a:r>
            <a:endParaRPr/>
          </a:p>
        </p:txBody>
      </p:sp>
      <p:sp>
        <p:nvSpPr>
          <p:cNvPr id="2519" name="Google Shape;2519;p107"/>
          <p:cNvSpPr txBox="1"/>
          <p:nvPr/>
        </p:nvSpPr>
        <p:spPr>
          <a:xfrm>
            <a:off x="4484941" y="4518126"/>
            <a:ext cx="929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Pas certain encore</a:t>
            </a:r>
            <a:endParaRPr/>
          </a:p>
        </p:txBody>
      </p:sp>
      <p:sp>
        <p:nvSpPr>
          <p:cNvPr id="2520" name="Google Shape;2520;p107"/>
          <p:cNvSpPr txBox="1"/>
          <p:nvPr/>
        </p:nvSpPr>
        <p:spPr>
          <a:xfrm>
            <a:off x="3009665" y="4574213"/>
            <a:ext cx="9294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J’y pense</a:t>
            </a:r>
            <a:endParaRPr/>
          </a:p>
        </p:txBody>
      </p:sp>
      <p:sp>
        <p:nvSpPr>
          <p:cNvPr id="2521" name="Google Shape;2521;p107"/>
          <p:cNvSpPr txBox="1"/>
          <p:nvPr/>
        </p:nvSpPr>
        <p:spPr>
          <a:xfrm>
            <a:off x="1696785" y="4564292"/>
            <a:ext cx="929400" cy="5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900"/>
              <a:t>Je suis plus intéressé maintenant</a:t>
            </a:r>
            <a:endParaRPr/>
          </a:p>
        </p:txBody>
      </p:sp>
      <p:sp>
        <p:nvSpPr>
          <p:cNvPr id="2522" name="Google Shape;2522;p107"/>
          <p:cNvSpPr txBox="1"/>
          <p:nvPr/>
        </p:nvSpPr>
        <p:spPr>
          <a:xfrm>
            <a:off x="5797821" y="4564292"/>
            <a:ext cx="929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900"/>
              <a:t>Pas pour moi!</a:t>
            </a:r>
            <a:r>
              <a:rPr b="0" i="0" lang="en-US" sz="900" u="none" cap="none" strike="noStrike">
                <a:solidFill>
                  <a:srgbClr val="000000"/>
                </a:solidFill>
                <a:latin typeface="Arial"/>
                <a:ea typeface="Arial"/>
                <a:cs typeface="Arial"/>
                <a:sym typeface="Arial"/>
              </a:rPr>
              <a:t>!</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6" name="Shape 2526"/>
        <p:cNvGrpSpPr/>
        <p:nvPr/>
      </p:nvGrpSpPr>
      <p:grpSpPr>
        <a:xfrm>
          <a:off x="0" y="0"/>
          <a:ext cx="0" cy="0"/>
          <a:chOff x="0" y="0"/>
          <a:chExt cx="0" cy="0"/>
        </a:xfrm>
      </p:grpSpPr>
      <p:sp>
        <p:nvSpPr>
          <p:cNvPr id="2527" name="Google Shape;2527;p108"/>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D’autres r</a:t>
            </a:r>
            <a:r>
              <a:rPr lang="en-US"/>
              <a:t>essources</a:t>
            </a:r>
            <a:endParaRPr/>
          </a:p>
        </p:txBody>
      </p:sp>
      <p:sp>
        <p:nvSpPr>
          <p:cNvPr id="2528" name="Google Shape;2528;p108"/>
          <p:cNvSpPr txBox="1"/>
          <p:nvPr>
            <p:ph idx="1" type="subTitle"/>
          </p:nvPr>
        </p:nvSpPr>
        <p:spPr>
          <a:xfrm>
            <a:off x="1585825" y="2684400"/>
            <a:ext cx="4646100"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t/>
            </a:r>
            <a:endParaRPr/>
          </a:p>
        </p:txBody>
      </p:sp>
      <p:sp>
        <p:nvSpPr>
          <p:cNvPr id="2529" name="Google Shape;2529;p108"/>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t/>
            </a:r>
            <a:endParaRPr b="1" i="0" sz="7200" u="none" cap="none" strike="noStrike">
              <a:solidFill>
                <a:schemeClr val="accent4"/>
              </a:solidFill>
              <a:latin typeface="Arial"/>
              <a:ea typeface="Arial"/>
              <a:cs typeface="Arial"/>
              <a:sym typeface="Arial"/>
            </a:endParaRPr>
          </a:p>
        </p:txBody>
      </p:sp>
      <p:sp>
        <p:nvSpPr>
          <p:cNvPr id="2530" name="Google Shape;2530;p108"/>
          <p:cNvSpPr/>
          <p:nvPr/>
        </p:nvSpPr>
        <p:spPr>
          <a:xfrm>
            <a:off x="70704" y="1925150"/>
            <a:ext cx="1406842" cy="1159082"/>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4" name="Shape 2534"/>
        <p:cNvGrpSpPr/>
        <p:nvPr/>
      </p:nvGrpSpPr>
      <p:grpSpPr>
        <a:xfrm>
          <a:off x="0" y="0"/>
          <a:ext cx="0" cy="0"/>
          <a:chOff x="0" y="0"/>
          <a:chExt cx="0" cy="0"/>
        </a:xfrm>
      </p:grpSpPr>
      <p:sp>
        <p:nvSpPr>
          <p:cNvPr id="2535" name="Google Shape;2535;p109"/>
          <p:cNvSpPr txBox="1"/>
          <p:nvPr>
            <p:ph idx="4294967295" type="ctrTitle"/>
          </p:nvPr>
        </p:nvSpPr>
        <p:spPr>
          <a:xfrm>
            <a:off x="2183950" y="1650875"/>
            <a:ext cx="4939500" cy="7848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lang="en-US" sz="5400"/>
              <a:t>Nom de l’élève</a:t>
            </a:r>
            <a:endParaRPr b="1" i="0" sz="5400" u="none" cap="none" strike="noStrike">
              <a:solidFill>
                <a:schemeClr val="accent1"/>
              </a:solidFill>
              <a:latin typeface="Arial"/>
              <a:ea typeface="Arial"/>
              <a:cs typeface="Arial"/>
              <a:sym typeface="Arial"/>
            </a:endParaRPr>
          </a:p>
        </p:txBody>
      </p:sp>
      <p:sp>
        <p:nvSpPr>
          <p:cNvPr id="2536" name="Google Shape;2536;p109"/>
          <p:cNvSpPr txBox="1"/>
          <p:nvPr>
            <p:ph idx="4294967295" type="subTitle"/>
          </p:nvPr>
        </p:nvSpPr>
        <p:spPr>
          <a:xfrm>
            <a:off x="1407695" y="2707834"/>
            <a:ext cx="6785700" cy="784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accent2"/>
              </a:buClr>
              <a:buSzPts val="2400"/>
              <a:buFont typeface="Arial"/>
              <a:buNone/>
            </a:pPr>
            <a:r>
              <a:rPr lang="en-US" sz="2000"/>
              <a:t>a terminé avec succès l’expérience de partenaire sectoriel de OCTE</a:t>
            </a:r>
            <a:endParaRPr/>
          </a:p>
          <a:p>
            <a:pPr indent="0" lvl="0" marL="0" marR="0" rtl="0" algn="ctr">
              <a:lnSpc>
                <a:spcPct val="115000"/>
              </a:lnSpc>
              <a:spcBef>
                <a:spcPts val="800"/>
              </a:spcBef>
              <a:spcAft>
                <a:spcPts val="0"/>
              </a:spcAft>
              <a:buClr>
                <a:schemeClr val="accent2"/>
              </a:buClr>
              <a:buSzPts val="2400"/>
              <a:buFont typeface="Arial"/>
              <a:buNone/>
            </a:pPr>
            <a:r>
              <a:rPr b="1" lang="en-US" sz="3200">
                <a:solidFill>
                  <a:schemeClr val="accent1"/>
                </a:solidFill>
              </a:rPr>
              <a:t>Ton entrepreneur intérieur</a:t>
            </a:r>
            <a:endParaRPr/>
          </a:p>
          <a:p>
            <a:pPr indent="0" lvl="0" marL="0" marR="0" rtl="0" algn="ctr">
              <a:lnSpc>
                <a:spcPct val="115000"/>
              </a:lnSpc>
              <a:spcBef>
                <a:spcPts val="800"/>
              </a:spcBef>
              <a:spcAft>
                <a:spcPts val="800"/>
              </a:spcAft>
              <a:buClr>
                <a:schemeClr val="accent2"/>
              </a:buClr>
              <a:buSzPts val="2400"/>
              <a:buFont typeface="Arial"/>
              <a:buNone/>
            </a:pPr>
            <a:r>
              <a:t/>
            </a:r>
            <a:endParaRPr b="0" i="0" sz="2000" u="none" cap="none" strike="noStrike">
              <a:solidFill>
                <a:schemeClr val="dk1"/>
              </a:solidFill>
              <a:latin typeface="Arial"/>
              <a:ea typeface="Arial"/>
              <a:cs typeface="Arial"/>
              <a:sym typeface="Arial"/>
            </a:endParaRPr>
          </a:p>
        </p:txBody>
      </p:sp>
      <p:sp>
        <p:nvSpPr>
          <p:cNvPr id="2537" name="Google Shape;2537;p10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2538" name="Google Shape;2538;p109"/>
          <p:cNvSpPr txBox="1"/>
          <p:nvPr/>
        </p:nvSpPr>
        <p:spPr>
          <a:xfrm>
            <a:off x="114597" y="4602499"/>
            <a:ext cx="1557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t>Logo du conseil scolaire</a:t>
            </a:r>
            <a:endParaRPr b="0" i="0" sz="1400" u="none" cap="none" strike="noStrike">
              <a:solidFill>
                <a:srgbClr val="000000"/>
              </a:solidFill>
              <a:latin typeface="Arial"/>
              <a:ea typeface="Arial"/>
              <a:cs typeface="Arial"/>
              <a:sym typeface="Arial"/>
            </a:endParaRPr>
          </a:p>
        </p:txBody>
      </p:sp>
      <p:sp>
        <p:nvSpPr>
          <p:cNvPr id="2539" name="Google Shape;2539;p109"/>
          <p:cNvSpPr txBox="1"/>
          <p:nvPr/>
        </p:nvSpPr>
        <p:spPr>
          <a:xfrm>
            <a:off x="799493" y="4023595"/>
            <a:ext cx="283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Date: _______________</a:t>
            </a:r>
            <a:endParaRPr b="0" i="0" sz="1400" u="none" cap="none" strike="noStrike">
              <a:solidFill>
                <a:schemeClr val="dk1"/>
              </a:solidFill>
              <a:latin typeface="Arial"/>
              <a:ea typeface="Arial"/>
              <a:cs typeface="Arial"/>
              <a:sym typeface="Arial"/>
            </a:endParaRPr>
          </a:p>
        </p:txBody>
      </p:sp>
      <p:sp>
        <p:nvSpPr>
          <p:cNvPr id="2540" name="Google Shape;2540;p109"/>
          <p:cNvSpPr txBox="1"/>
          <p:nvPr/>
        </p:nvSpPr>
        <p:spPr>
          <a:xfrm>
            <a:off x="6050300" y="4023607"/>
            <a:ext cx="283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Signature: _______________</a:t>
            </a:r>
            <a:endParaRPr b="0" i="0" sz="1400" u="none" cap="none" strike="noStrike">
              <a:solidFill>
                <a:schemeClr val="dk1"/>
              </a:solidFill>
              <a:latin typeface="Arial"/>
              <a:ea typeface="Arial"/>
              <a:cs typeface="Arial"/>
              <a:sym typeface="Arial"/>
            </a:endParaRPr>
          </a:p>
        </p:txBody>
      </p:sp>
      <p:pic>
        <p:nvPicPr>
          <p:cNvPr id="2541" name="Google Shape;2541;p109"/>
          <p:cNvPicPr preferRelativeResize="0"/>
          <p:nvPr/>
        </p:nvPicPr>
        <p:blipFill>
          <a:blip r:embed="rId3">
            <a:alphaModFix/>
          </a:blip>
          <a:stretch>
            <a:fillRect/>
          </a:stretch>
        </p:blipFill>
        <p:spPr>
          <a:xfrm>
            <a:off x="6674300" y="4461250"/>
            <a:ext cx="2469701" cy="68225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5" name="Shape 2545"/>
        <p:cNvGrpSpPr/>
        <p:nvPr/>
      </p:nvGrpSpPr>
      <p:grpSpPr>
        <a:xfrm>
          <a:off x="0" y="0"/>
          <a:ext cx="0" cy="0"/>
          <a:chOff x="0" y="0"/>
          <a:chExt cx="0" cy="0"/>
        </a:xfrm>
      </p:grpSpPr>
      <p:sp>
        <p:nvSpPr>
          <p:cNvPr id="2546" name="Google Shape;2546;p110"/>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t>Ressources</a:t>
            </a:r>
            <a:endParaRPr sz="4000"/>
          </a:p>
        </p:txBody>
      </p:sp>
      <p:sp>
        <p:nvSpPr>
          <p:cNvPr id="2547" name="Google Shape;2547;p110"/>
          <p:cNvSpPr txBox="1"/>
          <p:nvPr>
            <p:ph idx="1" type="body"/>
          </p:nvPr>
        </p:nvSpPr>
        <p:spPr>
          <a:xfrm>
            <a:off x="702900" y="1430150"/>
            <a:ext cx="2644500" cy="30261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0"/>
              </a:spcBef>
              <a:spcAft>
                <a:spcPts val="0"/>
              </a:spcAft>
              <a:buSzPts val="2000"/>
              <a:buChar char="⊹"/>
            </a:pPr>
            <a:r>
              <a:rPr lang="en-US" sz="2000" u="sng">
                <a:solidFill>
                  <a:schemeClr val="hlink"/>
                </a:solidFill>
                <a:hlinkClick r:id="rId3"/>
              </a:rPr>
              <a:t>JA Canada</a:t>
            </a:r>
            <a:endParaRPr sz="2000"/>
          </a:p>
          <a:p>
            <a:pPr indent="-355600" lvl="0" marL="457200" rtl="0" algn="l">
              <a:lnSpc>
                <a:spcPct val="115000"/>
              </a:lnSpc>
              <a:spcBef>
                <a:spcPts val="0"/>
              </a:spcBef>
              <a:spcAft>
                <a:spcPts val="0"/>
              </a:spcAft>
              <a:buSzPts val="2000"/>
              <a:buChar char="⊹"/>
            </a:pPr>
            <a:r>
              <a:rPr lang="en-US" sz="2000" u="sng">
                <a:solidFill>
                  <a:schemeClr val="hlink"/>
                </a:solidFill>
                <a:hlinkClick r:id="rId4"/>
              </a:rPr>
              <a:t>BGC Canada </a:t>
            </a:r>
            <a:r>
              <a:rPr lang="en-US" sz="2000"/>
              <a:t>(Fr</a:t>
            </a:r>
            <a:r>
              <a:rPr lang="en-US"/>
              <a:t>ançais</a:t>
            </a:r>
            <a:r>
              <a:rPr lang="en-US" sz="2000"/>
              <a:t>)</a:t>
            </a:r>
            <a:endParaRPr/>
          </a:p>
          <a:p>
            <a:pPr indent="-355600" lvl="0" marL="457200" rtl="0" algn="l">
              <a:lnSpc>
                <a:spcPct val="115000"/>
              </a:lnSpc>
              <a:spcBef>
                <a:spcPts val="0"/>
              </a:spcBef>
              <a:spcAft>
                <a:spcPts val="0"/>
              </a:spcAft>
              <a:buSzPts val="2000"/>
              <a:buChar char="⊹"/>
            </a:pPr>
            <a:r>
              <a:rPr lang="en-US" sz="2000" u="sng">
                <a:solidFill>
                  <a:schemeClr val="hlink"/>
                </a:solidFill>
                <a:hlinkClick r:id="rId5"/>
              </a:rPr>
              <a:t>BGC Canada</a:t>
            </a:r>
            <a:r>
              <a:rPr lang="en-US" sz="2000"/>
              <a:t> (</a:t>
            </a:r>
            <a:r>
              <a:rPr lang="en-US"/>
              <a:t>Anglais</a:t>
            </a:r>
            <a:r>
              <a:rPr lang="en-US" sz="2000"/>
              <a:t>)</a:t>
            </a:r>
            <a:endParaRPr/>
          </a:p>
          <a:p>
            <a:pPr indent="-355600" lvl="0" marL="457200" rtl="0" algn="l">
              <a:lnSpc>
                <a:spcPct val="115000"/>
              </a:lnSpc>
              <a:spcBef>
                <a:spcPts val="0"/>
              </a:spcBef>
              <a:spcAft>
                <a:spcPts val="0"/>
              </a:spcAft>
              <a:buSzPts val="2000"/>
              <a:buChar char="⊹"/>
            </a:pPr>
            <a:r>
              <a:rPr lang="en-US" u="sng">
                <a:solidFill>
                  <a:schemeClr val="hlink"/>
                </a:solidFill>
                <a:hlinkClick r:id="rId6"/>
              </a:rPr>
              <a:t>Entreprise d’été</a:t>
            </a:r>
            <a:endParaRPr sz="2000"/>
          </a:p>
          <a:p>
            <a:pPr indent="0" lvl="0" marL="457200" rtl="0" algn="l">
              <a:lnSpc>
                <a:spcPct val="115000"/>
              </a:lnSpc>
              <a:spcBef>
                <a:spcPts val="0"/>
              </a:spcBef>
              <a:spcAft>
                <a:spcPts val="0"/>
              </a:spcAft>
              <a:buNone/>
            </a:pPr>
            <a:r>
              <a:t/>
            </a:r>
            <a:endParaRPr/>
          </a:p>
          <a:p>
            <a:pPr indent="-228600" lvl="0" marL="457200" rtl="0" algn="l">
              <a:lnSpc>
                <a:spcPct val="115000"/>
              </a:lnSpc>
              <a:spcBef>
                <a:spcPts val="0"/>
              </a:spcBef>
              <a:spcAft>
                <a:spcPts val="0"/>
              </a:spcAft>
              <a:buSzPts val="2000"/>
              <a:buNone/>
            </a:pPr>
            <a:r>
              <a:t/>
            </a:r>
            <a:endParaRPr/>
          </a:p>
        </p:txBody>
      </p:sp>
      <p:sp>
        <p:nvSpPr>
          <p:cNvPr id="2548" name="Google Shape;2548;p110"/>
          <p:cNvSpPr txBox="1"/>
          <p:nvPr>
            <p:ph idx="2" type="body"/>
          </p:nvPr>
        </p:nvSpPr>
        <p:spPr>
          <a:xfrm>
            <a:off x="3718448" y="1430150"/>
            <a:ext cx="2644500" cy="30261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0"/>
              </a:spcBef>
              <a:spcAft>
                <a:spcPts val="0"/>
              </a:spcAft>
              <a:buSzPts val="2000"/>
              <a:buChar char="⊹"/>
            </a:pPr>
            <a:r>
              <a:rPr lang="en-US" u="sng">
                <a:solidFill>
                  <a:schemeClr val="hlink"/>
                </a:solidFill>
                <a:hlinkClick r:id="rId7"/>
              </a:rPr>
              <a:t>Centre d’encadrement des petits entrepreneurs</a:t>
            </a:r>
            <a:endParaRPr/>
          </a:p>
          <a:p>
            <a:pPr indent="-355600" lvl="0" marL="457200" rtl="0" algn="l">
              <a:lnSpc>
                <a:spcPct val="115000"/>
              </a:lnSpc>
              <a:spcBef>
                <a:spcPts val="0"/>
              </a:spcBef>
              <a:spcAft>
                <a:spcPts val="0"/>
              </a:spcAft>
              <a:buSzPts val="2000"/>
              <a:buChar char="⊹"/>
            </a:pPr>
            <a:r>
              <a:rPr lang="en-US"/>
              <a:t>Banque de développement du Canada</a:t>
            </a:r>
            <a:endParaRPr/>
          </a:p>
          <a:p>
            <a:pPr indent="-355600" lvl="1" marL="914400" rtl="0" algn="l">
              <a:lnSpc>
                <a:spcPct val="115000"/>
              </a:lnSpc>
              <a:spcBef>
                <a:spcPts val="0"/>
              </a:spcBef>
              <a:spcAft>
                <a:spcPts val="0"/>
              </a:spcAft>
              <a:buSzPts val="2000"/>
              <a:buChar char="×"/>
            </a:pPr>
            <a:r>
              <a:rPr lang="en-US" sz="2000" u="sng">
                <a:solidFill>
                  <a:schemeClr val="hlink"/>
                </a:solidFill>
                <a:hlinkClick r:id="rId8"/>
              </a:rPr>
              <a:t>Fran</a:t>
            </a:r>
            <a:r>
              <a:rPr lang="en-US" u="sng">
                <a:solidFill>
                  <a:schemeClr val="hlink"/>
                </a:solidFill>
                <a:hlinkClick r:id="rId9"/>
              </a:rPr>
              <a:t>çais</a:t>
            </a:r>
            <a:endParaRPr sz="2000"/>
          </a:p>
          <a:p>
            <a:pPr indent="-355600" lvl="1" marL="914400" rtl="0" algn="l">
              <a:lnSpc>
                <a:spcPct val="115000"/>
              </a:lnSpc>
              <a:spcBef>
                <a:spcPts val="800"/>
              </a:spcBef>
              <a:spcAft>
                <a:spcPts val="0"/>
              </a:spcAft>
              <a:buSzPts val="2000"/>
              <a:buChar char="×"/>
            </a:pPr>
            <a:r>
              <a:rPr lang="en-US" u="sng">
                <a:solidFill>
                  <a:schemeClr val="hlink"/>
                </a:solidFill>
                <a:hlinkClick r:id="rId10"/>
              </a:rPr>
              <a:t>Anglais</a:t>
            </a:r>
            <a:endParaRPr sz="2000"/>
          </a:p>
          <a:p>
            <a:pPr indent="-228600" lvl="0" marL="457200" rtl="0" algn="l">
              <a:lnSpc>
                <a:spcPct val="115000"/>
              </a:lnSpc>
              <a:spcBef>
                <a:spcPts val="0"/>
              </a:spcBef>
              <a:spcAft>
                <a:spcPts val="0"/>
              </a:spcAft>
              <a:buSzPts val="2000"/>
              <a:buNone/>
            </a:pPr>
            <a:r>
              <a:t/>
            </a:r>
            <a:endParaRPr/>
          </a:p>
        </p:txBody>
      </p:sp>
      <p:sp>
        <p:nvSpPr>
          <p:cNvPr id="2549" name="Google Shape;2549;p11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3" name="Shape 2553"/>
        <p:cNvGrpSpPr/>
        <p:nvPr/>
      </p:nvGrpSpPr>
      <p:grpSpPr>
        <a:xfrm>
          <a:off x="0" y="0"/>
          <a:ext cx="0" cy="0"/>
          <a:chOff x="0" y="0"/>
          <a:chExt cx="0" cy="0"/>
        </a:xfrm>
      </p:grpSpPr>
      <p:sp>
        <p:nvSpPr>
          <p:cNvPr id="2554" name="Google Shape;2554;p111"/>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Crédits</a:t>
            </a:r>
            <a:endParaRPr/>
          </a:p>
        </p:txBody>
      </p:sp>
      <p:sp>
        <p:nvSpPr>
          <p:cNvPr id="2555" name="Google Shape;2555;p111"/>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US"/>
              <a:t>Une mention spéciale aux gens qui ont créé et publié ces ressources impressionnantes gratuitement </a:t>
            </a:r>
            <a:r>
              <a:rPr lang="en-US" sz="2400"/>
              <a:t>:</a:t>
            </a:r>
            <a:endParaRPr sz="2400"/>
          </a:p>
          <a:p>
            <a:pPr indent="-381000" lvl="0" marL="457200" rtl="0" algn="l">
              <a:lnSpc>
                <a:spcPct val="115000"/>
              </a:lnSpc>
              <a:spcBef>
                <a:spcPts val="800"/>
              </a:spcBef>
              <a:spcAft>
                <a:spcPts val="0"/>
              </a:spcAft>
              <a:buSzPts val="2400"/>
              <a:buChar char="⊹"/>
            </a:pPr>
            <a:r>
              <a:rPr lang="en-US"/>
              <a:t>Modèle de présentation par </a:t>
            </a:r>
            <a:r>
              <a:rPr lang="en-US"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US"/>
              <a:t>Photographies par</a:t>
            </a:r>
            <a:r>
              <a:rPr lang="en-US" sz="2400"/>
              <a:t> </a:t>
            </a:r>
            <a:r>
              <a:rPr lang="en-US" sz="2400" u="sng">
                <a:solidFill>
                  <a:schemeClr val="hlink"/>
                </a:solidFill>
                <a:hlinkClick r:id="rId4"/>
              </a:rPr>
              <a:t>Unsplash</a:t>
            </a:r>
            <a:endParaRPr sz="2400"/>
          </a:p>
        </p:txBody>
      </p:sp>
      <p:sp>
        <p:nvSpPr>
          <p:cNvPr id="2556" name="Google Shape;2556;p11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0" name="Shape 2560"/>
        <p:cNvGrpSpPr/>
        <p:nvPr/>
      </p:nvGrpSpPr>
      <p:grpSpPr>
        <a:xfrm>
          <a:off x="0" y="0"/>
          <a:ext cx="0" cy="0"/>
          <a:chOff x="0" y="0"/>
          <a:chExt cx="0" cy="0"/>
        </a:xfrm>
      </p:grpSpPr>
      <p:sp>
        <p:nvSpPr>
          <p:cNvPr id="2561" name="Google Shape;2561;p112"/>
          <p:cNvSpPr txBox="1"/>
          <p:nvPr>
            <p:ph type="ctrTitle"/>
          </p:nvPr>
        </p:nvSpPr>
        <p:spPr>
          <a:xfrm>
            <a:off x="1585825" y="2359675"/>
            <a:ext cx="50274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Diapositives supplémentaires de SlidesCarnival</a:t>
            </a:r>
            <a:r>
              <a:rPr lang="en-US"/>
              <a:t> </a:t>
            </a:r>
            <a:endParaRPr/>
          </a:p>
        </p:txBody>
      </p:sp>
      <p:sp>
        <p:nvSpPr>
          <p:cNvPr id="2562" name="Google Shape;2562;p112"/>
          <p:cNvSpPr txBox="1"/>
          <p:nvPr>
            <p:ph idx="1" type="subTitle"/>
          </p:nvPr>
        </p:nvSpPr>
        <p:spPr>
          <a:xfrm>
            <a:off x="1585825" y="3212450"/>
            <a:ext cx="4646100"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lang="en-US"/>
              <a:t>Pour le plan d’affaires, le plan marketing, les proposition de projet, les leçons, etc...</a:t>
            </a:r>
            <a:endParaRPr/>
          </a:p>
        </p:txBody>
      </p:sp>
      <p:sp>
        <p:nvSpPr>
          <p:cNvPr id="2563" name="Google Shape;2563;p112"/>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t/>
            </a:r>
            <a:endParaRPr b="1" i="0" sz="7200" u="none" cap="none" strike="noStrike">
              <a:solidFill>
                <a:schemeClr val="accent4"/>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