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  <p:sldMasterId id="2147483658" r:id="rId4"/>
  </p:sldMasterIdLst>
  <p:notesMasterIdLst>
    <p:notesMasterId r:id="rId5"/>
  </p:notesMasterIdLst>
  <p:sldIdLst>
    <p:sldId id="256" r:id="rId6"/>
    <p:sldId id="257" r:id="rId7"/>
  </p:sldIdLst>
  <p:sldSz cy="6858000" cx="12192000"/>
  <p:notesSz cx="6858000" cy="9144000"/>
  <p:embeddedFontLst>
    <p:embeddedFont>
      <p:font typeface="Nixie One"/>
      <p:regular r:id="rId8"/>
    </p:embeddedFont>
    <p:embeddedFont>
      <p:font typeface="Encode Sans Semi Condensed Light"/>
      <p:regular r:id="rId9"/>
      <p:bold r:id="rId10"/>
    </p:embeddedFont>
    <p:embeddedFont>
      <p:font typeface="Helvetica Neue"/>
      <p:regular r:id="rId11"/>
      <p:bold r:id="rId12"/>
      <p:italic r:id="rId13"/>
      <p:boldItalic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15" roundtripDataSignature="AMtx7mi0aQOTlgplJLDHiUz+oBXuhOkTo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HelveticaNeue-regular.fntdata"/><Relationship Id="rId10" Type="http://schemas.openxmlformats.org/officeDocument/2006/relationships/font" Target="fonts/EncodeSansSemiCondensedLight-bold.fntdata"/><Relationship Id="rId13" Type="http://schemas.openxmlformats.org/officeDocument/2006/relationships/font" Target="fonts/HelveticaNeue-italic.fntdata"/><Relationship Id="rId12" Type="http://schemas.openxmlformats.org/officeDocument/2006/relationships/font" Target="fonts/HelveticaNeue-bold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9" Type="http://schemas.openxmlformats.org/officeDocument/2006/relationships/font" Target="fonts/EncodeSansSemiCondensedLight-regular.fntdata"/><Relationship Id="rId15" Type="http://customschemas.google.com/relationships/presentationmetadata" Target="metadata"/><Relationship Id="rId14" Type="http://schemas.openxmlformats.org/officeDocument/2006/relationships/font" Target="fonts/HelveticaNeue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font" Target="fonts/NixieOne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CA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3" name="Shape 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Google Shape;454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55" name="Google Shape;455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5" name="Shape 4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" name="Google Shape;466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67" name="Google Shape;46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n-CA"/>
              <a:t>Ink friendlier version!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1 column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4"/>
          <p:cNvSpPr/>
          <p:nvPr/>
        </p:nvSpPr>
        <p:spPr>
          <a:xfrm flipH="1" rot="10800000">
            <a:off x="10218233" y="4913077"/>
            <a:ext cx="1379600" cy="1194400"/>
          </a:xfrm>
          <a:custGeom>
            <a:rect b="b" l="l" r="r" t="t"/>
            <a:pathLst>
              <a:path extrusionOk="0" h="120000" w="120000">
                <a:moveTo>
                  <a:pt x="30000" y="0"/>
                </a:moveTo>
                <a:lnTo>
                  <a:pt x="0" y="59994"/>
                </a:lnTo>
                <a:lnTo>
                  <a:pt x="30000" y="120000"/>
                </a:lnTo>
                <a:lnTo>
                  <a:pt x="90000" y="120000"/>
                </a:lnTo>
                <a:lnTo>
                  <a:pt x="120000" y="59994"/>
                </a:lnTo>
                <a:lnTo>
                  <a:pt x="90000" y="0"/>
                </a:lnTo>
                <a:lnTo>
                  <a:pt x="30000" y="0"/>
                </a:lnTo>
                <a:close/>
                <a:moveTo>
                  <a:pt x="38477" y="16950"/>
                </a:moveTo>
                <a:lnTo>
                  <a:pt x="81522" y="16950"/>
                </a:lnTo>
                <a:lnTo>
                  <a:pt x="103033" y="59994"/>
                </a:lnTo>
                <a:lnTo>
                  <a:pt x="81522" y="103038"/>
                </a:lnTo>
                <a:lnTo>
                  <a:pt x="38477" y="103038"/>
                </a:lnTo>
                <a:lnTo>
                  <a:pt x="16955" y="59994"/>
                </a:lnTo>
                <a:lnTo>
                  <a:pt x="38477" y="1695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lin ang="6983783" scaled="0"/>
          </a:gradFill>
          <a:ln>
            <a:noFill/>
          </a:ln>
        </p:spPr>
        <p:txBody>
          <a:bodyPr anchorCtr="0" anchor="ctr" bIns="67725" lIns="67725" spcFirstLastPara="1" rIns="67725" wrap="square" tIns="677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267"/>
              <a:buFont typeface="Helvetica Neue"/>
              <a:buNone/>
            </a:pPr>
            <a:r>
              <a:t/>
            </a:r>
            <a:endParaRPr b="0" i="0" sz="4267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5" name="Google Shape;15;p4"/>
          <p:cNvSpPr/>
          <p:nvPr/>
        </p:nvSpPr>
        <p:spPr>
          <a:xfrm rot="5400000">
            <a:off x="666132" y="209467"/>
            <a:ext cx="1528000" cy="1764400"/>
          </a:xfrm>
          <a:custGeom>
            <a:rect b="b" l="l" r="r" t="t"/>
            <a:pathLst>
              <a:path extrusionOk="0" h="120000" w="120000">
                <a:moveTo>
                  <a:pt x="60000" y="0"/>
                </a:moveTo>
                <a:lnTo>
                  <a:pt x="120000" y="30000"/>
                </a:lnTo>
                <a:lnTo>
                  <a:pt x="120000" y="90000"/>
                </a:lnTo>
                <a:lnTo>
                  <a:pt x="60000" y="120000"/>
                </a:lnTo>
                <a:lnTo>
                  <a:pt x="0" y="90000"/>
                </a:lnTo>
                <a:lnTo>
                  <a:pt x="0" y="3000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path path="circle">
              <a:fillToRect b="100%" l="100%"/>
            </a:path>
            <a:tileRect r="-100%" t="-100%"/>
          </a:gradFill>
          <a:ln>
            <a:noFill/>
          </a:ln>
        </p:spPr>
        <p:txBody>
          <a:bodyPr anchorCtr="0" anchor="ctr" bIns="67725" lIns="67725" spcFirstLastPara="1" rIns="67725" wrap="square" tIns="677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267"/>
              <a:buFont typeface="Helvetica Neue"/>
              <a:buNone/>
            </a:pPr>
            <a:r>
              <a:t/>
            </a:r>
            <a:endParaRPr b="0" i="0" sz="4267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6" name="Google Shape;16;p4"/>
          <p:cNvSpPr txBox="1"/>
          <p:nvPr>
            <p:ph type="title"/>
          </p:nvPr>
        </p:nvSpPr>
        <p:spPr>
          <a:xfrm>
            <a:off x="2310267" y="2314133"/>
            <a:ext cx="6592400" cy="860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17" name="Google Shape;17;p4"/>
          <p:cNvSpPr txBox="1"/>
          <p:nvPr>
            <p:ph idx="1" type="body"/>
          </p:nvPr>
        </p:nvSpPr>
        <p:spPr>
          <a:xfrm>
            <a:off x="2310267" y="3006833"/>
            <a:ext cx="6592400" cy="22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400"/>
              <a:buFont typeface="Arial"/>
              <a:buChar char="◇"/>
              <a:defRPr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￭"/>
              <a:defRPr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￮"/>
              <a:defRPr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●"/>
              <a:defRPr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○"/>
              <a:defRPr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■"/>
              <a:defRPr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●"/>
              <a:defRPr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○"/>
              <a:defRPr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■"/>
              <a:defRPr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8" name="Google Shape;18;p4"/>
          <p:cNvSpPr/>
          <p:nvPr/>
        </p:nvSpPr>
        <p:spPr>
          <a:xfrm flipH="1" rot="10800000">
            <a:off x="-165101" y="1411967"/>
            <a:ext cx="1093200" cy="9468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9525">
            <a:solidFill>
              <a:srgbClr val="19BBD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9;p4"/>
          <p:cNvSpPr/>
          <p:nvPr/>
        </p:nvSpPr>
        <p:spPr>
          <a:xfrm flipH="1" rot="10800000">
            <a:off x="850900" y="1920133"/>
            <a:ext cx="571600" cy="4948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184769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" name="Google Shape;20;p4"/>
          <p:cNvSpPr/>
          <p:nvPr/>
        </p:nvSpPr>
        <p:spPr>
          <a:xfrm flipH="1" rot="10800000">
            <a:off x="1993899" y="-175533"/>
            <a:ext cx="1093200" cy="9468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76200">
            <a:solidFill>
              <a:srgbClr val="184769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" name="Google Shape;21;p4"/>
          <p:cNvSpPr/>
          <p:nvPr/>
        </p:nvSpPr>
        <p:spPr>
          <a:xfrm flipH="1" rot="10800000">
            <a:off x="437067" y="118567"/>
            <a:ext cx="478400" cy="4140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00E1C6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" name="Google Shape;22;p4"/>
          <p:cNvSpPr/>
          <p:nvPr/>
        </p:nvSpPr>
        <p:spPr>
          <a:xfrm flipH="1" rot="10800000">
            <a:off x="11315699" y="5641033"/>
            <a:ext cx="1093200" cy="9468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9525">
            <a:solidFill>
              <a:srgbClr val="18476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" name="Google Shape;23;p4"/>
          <p:cNvSpPr/>
          <p:nvPr/>
        </p:nvSpPr>
        <p:spPr>
          <a:xfrm flipH="1" rot="10800000">
            <a:off x="10833099" y="6154267"/>
            <a:ext cx="571600" cy="4948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3292E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24;p4"/>
          <p:cNvSpPr/>
          <p:nvPr/>
        </p:nvSpPr>
        <p:spPr>
          <a:xfrm flipH="1" rot="10800000">
            <a:off x="10428464" y="3913867"/>
            <a:ext cx="1093200" cy="9464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184769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" name="Google Shape;25;p4"/>
          <p:cNvSpPr/>
          <p:nvPr/>
        </p:nvSpPr>
        <p:spPr>
          <a:xfrm flipH="1" rot="10800000">
            <a:off x="11315700" y="4682900"/>
            <a:ext cx="478400" cy="4140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19050">
            <a:solidFill>
              <a:srgbClr val="00E1C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6" name="Google Shape;26;p4"/>
          <p:cNvGrpSpPr/>
          <p:nvPr/>
        </p:nvGrpSpPr>
        <p:grpSpPr>
          <a:xfrm>
            <a:off x="2306379" y="81425"/>
            <a:ext cx="468272" cy="432881"/>
            <a:chOff x="5975075" y="2327500"/>
            <a:chExt cx="420100" cy="388350"/>
          </a:xfrm>
        </p:grpSpPr>
        <p:sp>
          <p:nvSpPr>
            <p:cNvPr id="27" name="Google Shape;27;p4"/>
            <p:cNvSpPr/>
            <p:nvPr/>
          </p:nvSpPr>
          <p:spPr>
            <a:xfrm>
              <a:off x="5975075" y="2474650"/>
              <a:ext cx="98325" cy="220450"/>
            </a:xfrm>
            <a:custGeom>
              <a:rect b="b" l="l" r="r" t="t"/>
              <a:pathLst>
                <a:path extrusionOk="0" h="8818" w="3933">
                  <a:moveTo>
                    <a:pt x="2418" y="1002"/>
                  </a:moveTo>
                  <a:lnTo>
                    <a:pt x="2565" y="1027"/>
                  </a:lnTo>
                  <a:lnTo>
                    <a:pt x="2687" y="1075"/>
                  </a:lnTo>
                  <a:lnTo>
                    <a:pt x="2809" y="1124"/>
                  </a:lnTo>
                  <a:lnTo>
                    <a:pt x="2907" y="1222"/>
                  </a:lnTo>
                  <a:lnTo>
                    <a:pt x="3005" y="1320"/>
                  </a:lnTo>
                  <a:lnTo>
                    <a:pt x="3078" y="1442"/>
                  </a:lnTo>
                  <a:lnTo>
                    <a:pt x="3102" y="1564"/>
                  </a:lnTo>
                  <a:lnTo>
                    <a:pt x="3127" y="1710"/>
                  </a:lnTo>
                  <a:lnTo>
                    <a:pt x="3102" y="1857"/>
                  </a:lnTo>
                  <a:lnTo>
                    <a:pt x="3078" y="1979"/>
                  </a:lnTo>
                  <a:lnTo>
                    <a:pt x="3005" y="2101"/>
                  </a:lnTo>
                  <a:lnTo>
                    <a:pt x="2907" y="2223"/>
                  </a:lnTo>
                  <a:lnTo>
                    <a:pt x="2809" y="2297"/>
                  </a:lnTo>
                  <a:lnTo>
                    <a:pt x="2687" y="2370"/>
                  </a:lnTo>
                  <a:lnTo>
                    <a:pt x="2565" y="2394"/>
                  </a:lnTo>
                  <a:lnTo>
                    <a:pt x="2418" y="2419"/>
                  </a:lnTo>
                  <a:lnTo>
                    <a:pt x="2272" y="2394"/>
                  </a:lnTo>
                  <a:lnTo>
                    <a:pt x="2150" y="2370"/>
                  </a:lnTo>
                  <a:lnTo>
                    <a:pt x="2028" y="2297"/>
                  </a:lnTo>
                  <a:lnTo>
                    <a:pt x="1930" y="2223"/>
                  </a:lnTo>
                  <a:lnTo>
                    <a:pt x="1832" y="2101"/>
                  </a:lnTo>
                  <a:lnTo>
                    <a:pt x="1759" y="1979"/>
                  </a:lnTo>
                  <a:lnTo>
                    <a:pt x="1735" y="1857"/>
                  </a:lnTo>
                  <a:lnTo>
                    <a:pt x="1710" y="1710"/>
                  </a:lnTo>
                  <a:lnTo>
                    <a:pt x="1735" y="1564"/>
                  </a:lnTo>
                  <a:lnTo>
                    <a:pt x="1759" y="1442"/>
                  </a:lnTo>
                  <a:lnTo>
                    <a:pt x="1832" y="1320"/>
                  </a:lnTo>
                  <a:lnTo>
                    <a:pt x="1930" y="1222"/>
                  </a:lnTo>
                  <a:lnTo>
                    <a:pt x="2028" y="1124"/>
                  </a:lnTo>
                  <a:lnTo>
                    <a:pt x="2150" y="1075"/>
                  </a:lnTo>
                  <a:lnTo>
                    <a:pt x="2272" y="1027"/>
                  </a:lnTo>
                  <a:lnTo>
                    <a:pt x="2418" y="1002"/>
                  </a:lnTo>
                  <a:close/>
                  <a:moveTo>
                    <a:pt x="1" y="1"/>
                  </a:moveTo>
                  <a:lnTo>
                    <a:pt x="1" y="8817"/>
                  </a:lnTo>
                  <a:lnTo>
                    <a:pt x="3933" y="8817"/>
                  </a:lnTo>
                  <a:lnTo>
                    <a:pt x="3933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" name="Google Shape;28;p4"/>
            <p:cNvSpPr/>
            <p:nvPr/>
          </p:nvSpPr>
          <p:spPr>
            <a:xfrm>
              <a:off x="6088025" y="2327500"/>
              <a:ext cx="307150" cy="388350"/>
            </a:xfrm>
            <a:custGeom>
              <a:rect b="b" l="l" r="r" t="t"/>
              <a:pathLst>
                <a:path extrusionOk="0" h="15534" w="12286">
                  <a:moveTo>
                    <a:pt x="6326" y="1"/>
                  </a:moveTo>
                  <a:lnTo>
                    <a:pt x="5960" y="25"/>
                  </a:lnTo>
                  <a:lnTo>
                    <a:pt x="5716" y="74"/>
                  </a:lnTo>
                  <a:lnTo>
                    <a:pt x="5520" y="147"/>
                  </a:lnTo>
                  <a:lnTo>
                    <a:pt x="5374" y="221"/>
                  </a:lnTo>
                  <a:lnTo>
                    <a:pt x="4983" y="1466"/>
                  </a:lnTo>
                  <a:lnTo>
                    <a:pt x="4788" y="2028"/>
                  </a:lnTo>
                  <a:lnTo>
                    <a:pt x="4592" y="2541"/>
                  </a:lnTo>
                  <a:lnTo>
                    <a:pt x="4397" y="3005"/>
                  </a:lnTo>
                  <a:lnTo>
                    <a:pt x="4202" y="3396"/>
                  </a:lnTo>
                  <a:lnTo>
                    <a:pt x="4031" y="3689"/>
                  </a:lnTo>
                  <a:lnTo>
                    <a:pt x="3884" y="3933"/>
                  </a:lnTo>
                  <a:lnTo>
                    <a:pt x="3664" y="4153"/>
                  </a:lnTo>
                  <a:lnTo>
                    <a:pt x="3322" y="4495"/>
                  </a:lnTo>
                  <a:lnTo>
                    <a:pt x="2516" y="5252"/>
                  </a:lnTo>
                  <a:lnTo>
                    <a:pt x="1442" y="6229"/>
                  </a:lnTo>
                  <a:lnTo>
                    <a:pt x="1" y="6229"/>
                  </a:lnTo>
                  <a:lnTo>
                    <a:pt x="1" y="13433"/>
                  </a:lnTo>
                  <a:lnTo>
                    <a:pt x="1515" y="13433"/>
                  </a:lnTo>
                  <a:lnTo>
                    <a:pt x="2004" y="13678"/>
                  </a:lnTo>
                  <a:lnTo>
                    <a:pt x="2687" y="13971"/>
                  </a:lnTo>
                  <a:lnTo>
                    <a:pt x="3567" y="14313"/>
                  </a:lnTo>
                  <a:lnTo>
                    <a:pt x="4544" y="14679"/>
                  </a:lnTo>
                  <a:lnTo>
                    <a:pt x="5594" y="14997"/>
                  </a:lnTo>
                  <a:lnTo>
                    <a:pt x="6131" y="15143"/>
                  </a:lnTo>
                  <a:lnTo>
                    <a:pt x="6668" y="15265"/>
                  </a:lnTo>
                  <a:lnTo>
                    <a:pt x="7181" y="15387"/>
                  </a:lnTo>
                  <a:lnTo>
                    <a:pt x="7694" y="15461"/>
                  </a:lnTo>
                  <a:lnTo>
                    <a:pt x="8158" y="15509"/>
                  </a:lnTo>
                  <a:lnTo>
                    <a:pt x="8622" y="15534"/>
                  </a:lnTo>
                  <a:lnTo>
                    <a:pt x="9404" y="15534"/>
                  </a:lnTo>
                  <a:lnTo>
                    <a:pt x="9819" y="15509"/>
                  </a:lnTo>
                  <a:lnTo>
                    <a:pt x="10210" y="15461"/>
                  </a:lnTo>
                  <a:lnTo>
                    <a:pt x="10552" y="15363"/>
                  </a:lnTo>
                  <a:lnTo>
                    <a:pt x="10723" y="15314"/>
                  </a:lnTo>
                  <a:lnTo>
                    <a:pt x="10845" y="15265"/>
                  </a:lnTo>
                  <a:lnTo>
                    <a:pt x="10967" y="15192"/>
                  </a:lnTo>
                  <a:lnTo>
                    <a:pt x="11064" y="15094"/>
                  </a:lnTo>
                  <a:lnTo>
                    <a:pt x="11113" y="14997"/>
                  </a:lnTo>
                  <a:lnTo>
                    <a:pt x="11162" y="14874"/>
                  </a:lnTo>
                  <a:lnTo>
                    <a:pt x="11235" y="14166"/>
                  </a:lnTo>
                  <a:lnTo>
                    <a:pt x="11211" y="13995"/>
                  </a:lnTo>
                  <a:lnTo>
                    <a:pt x="11162" y="13849"/>
                  </a:lnTo>
                  <a:lnTo>
                    <a:pt x="11064" y="13702"/>
                  </a:lnTo>
                  <a:lnTo>
                    <a:pt x="10918" y="13580"/>
                  </a:lnTo>
                  <a:lnTo>
                    <a:pt x="11040" y="13556"/>
                  </a:lnTo>
                  <a:lnTo>
                    <a:pt x="11162" y="13507"/>
                  </a:lnTo>
                  <a:lnTo>
                    <a:pt x="11284" y="13458"/>
                  </a:lnTo>
                  <a:lnTo>
                    <a:pt x="11382" y="13360"/>
                  </a:lnTo>
                  <a:lnTo>
                    <a:pt x="11455" y="13263"/>
                  </a:lnTo>
                  <a:lnTo>
                    <a:pt x="11528" y="13140"/>
                  </a:lnTo>
                  <a:lnTo>
                    <a:pt x="11577" y="12994"/>
                  </a:lnTo>
                  <a:lnTo>
                    <a:pt x="11602" y="12872"/>
                  </a:lnTo>
                  <a:lnTo>
                    <a:pt x="11675" y="11993"/>
                  </a:lnTo>
                  <a:lnTo>
                    <a:pt x="11675" y="11870"/>
                  </a:lnTo>
                  <a:lnTo>
                    <a:pt x="11675" y="11773"/>
                  </a:lnTo>
                  <a:lnTo>
                    <a:pt x="11651" y="11651"/>
                  </a:lnTo>
                  <a:lnTo>
                    <a:pt x="11602" y="11553"/>
                  </a:lnTo>
                  <a:lnTo>
                    <a:pt x="11480" y="11382"/>
                  </a:lnTo>
                  <a:lnTo>
                    <a:pt x="11406" y="11309"/>
                  </a:lnTo>
                  <a:lnTo>
                    <a:pt x="11333" y="11235"/>
                  </a:lnTo>
                  <a:lnTo>
                    <a:pt x="11455" y="11211"/>
                  </a:lnTo>
                  <a:lnTo>
                    <a:pt x="11553" y="11162"/>
                  </a:lnTo>
                  <a:lnTo>
                    <a:pt x="11651" y="11089"/>
                  </a:lnTo>
                  <a:lnTo>
                    <a:pt x="11748" y="10991"/>
                  </a:lnTo>
                  <a:lnTo>
                    <a:pt x="11822" y="10893"/>
                  </a:lnTo>
                  <a:lnTo>
                    <a:pt x="11870" y="10796"/>
                  </a:lnTo>
                  <a:lnTo>
                    <a:pt x="11919" y="10674"/>
                  </a:lnTo>
                  <a:lnTo>
                    <a:pt x="11944" y="10527"/>
                  </a:lnTo>
                  <a:lnTo>
                    <a:pt x="12017" y="9672"/>
                  </a:lnTo>
                  <a:lnTo>
                    <a:pt x="12017" y="9550"/>
                  </a:lnTo>
                  <a:lnTo>
                    <a:pt x="12017" y="9428"/>
                  </a:lnTo>
                  <a:lnTo>
                    <a:pt x="11993" y="9306"/>
                  </a:lnTo>
                  <a:lnTo>
                    <a:pt x="11944" y="9208"/>
                  </a:lnTo>
                  <a:lnTo>
                    <a:pt x="11895" y="9111"/>
                  </a:lnTo>
                  <a:lnTo>
                    <a:pt x="11822" y="9037"/>
                  </a:lnTo>
                  <a:lnTo>
                    <a:pt x="11748" y="8964"/>
                  </a:lnTo>
                  <a:lnTo>
                    <a:pt x="11651" y="8891"/>
                  </a:lnTo>
                  <a:lnTo>
                    <a:pt x="11748" y="8866"/>
                  </a:lnTo>
                  <a:lnTo>
                    <a:pt x="11846" y="8793"/>
                  </a:lnTo>
                  <a:lnTo>
                    <a:pt x="11944" y="8720"/>
                  </a:lnTo>
                  <a:lnTo>
                    <a:pt x="12017" y="8647"/>
                  </a:lnTo>
                  <a:lnTo>
                    <a:pt x="12090" y="8549"/>
                  </a:lnTo>
                  <a:lnTo>
                    <a:pt x="12139" y="8451"/>
                  </a:lnTo>
                  <a:lnTo>
                    <a:pt x="12163" y="8329"/>
                  </a:lnTo>
                  <a:lnTo>
                    <a:pt x="12188" y="8207"/>
                  </a:lnTo>
                  <a:lnTo>
                    <a:pt x="12286" y="7328"/>
                  </a:lnTo>
                  <a:lnTo>
                    <a:pt x="12261" y="7206"/>
                  </a:lnTo>
                  <a:lnTo>
                    <a:pt x="12237" y="7083"/>
                  </a:lnTo>
                  <a:lnTo>
                    <a:pt x="12188" y="6986"/>
                  </a:lnTo>
                  <a:lnTo>
                    <a:pt x="12139" y="6888"/>
                  </a:lnTo>
                  <a:lnTo>
                    <a:pt x="12066" y="6790"/>
                  </a:lnTo>
                  <a:lnTo>
                    <a:pt x="11968" y="6717"/>
                  </a:lnTo>
                  <a:lnTo>
                    <a:pt x="11748" y="6571"/>
                  </a:lnTo>
                  <a:lnTo>
                    <a:pt x="11504" y="6448"/>
                  </a:lnTo>
                  <a:lnTo>
                    <a:pt x="11211" y="6351"/>
                  </a:lnTo>
                  <a:lnTo>
                    <a:pt x="10893" y="6278"/>
                  </a:lnTo>
                  <a:lnTo>
                    <a:pt x="10576" y="6229"/>
                  </a:lnTo>
                  <a:lnTo>
                    <a:pt x="9892" y="6131"/>
                  </a:lnTo>
                  <a:lnTo>
                    <a:pt x="8842" y="6033"/>
                  </a:lnTo>
                  <a:lnTo>
                    <a:pt x="7596" y="5960"/>
                  </a:lnTo>
                  <a:lnTo>
                    <a:pt x="6326" y="5887"/>
                  </a:lnTo>
                  <a:lnTo>
                    <a:pt x="6497" y="5594"/>
                  </a:lnTo>
                  <a:lnTo>
                    <a:pt x="6644" y="5252"/>
                  </a:lnTo>
                  <a:lnTo>
                    <a:pt x="6790" y="4885"/>
                  </a:lnTo>
                  <a:lnTo>
                    <a:pt x="6888" y="4495"/>
                  </a:lnTo>
                  <a:lnTo>
                    <a:pt x="6986" y="4104"/>
                  </a:lnTo>
                  <a:lnTo>
                    <a:pt x="7083" y="3689"/>
                  </a:lnTo>
                  <a:lnTo>
                    <a:pt x="7181" y="2883"/>
                  </a:lnTo>
                  <a:lnTo>
                    <a:pt x="7254" y="2150"/>
                  </a:lnTo>
                  <a:lnTo>
                    <a:pt x="7303" y="1539"/>
                  </a:lnTo>
                  <a:lnTo>
                    <a:pt x="7303" y="978"/>
                  </a:lnTo>
                  <a:lnTo>
                    <a:pt x="7303" y="807"/>
                  </a:lnTo>
                  <a:lnTo>
                    <a:pt x="7230" y="611"/>
                  </a:lnTo>
                  <a:lnTo>
                    <a:pt x="7157" y="465"/>
                  </a:lnTo>
                  <a:lnTo>
                    <a:pt x="7035" y="318"/>
                  </a:lnTo>
                  <a:lnTo>
                    <a:pt x="6888" y="172"/>
                  </a:lnTo>
                  <a:lnTo>
                    <a:pt x="6717" y="98"/>
                  </a:lnTo>
                  <a:lnTo>
                    <a:pt x="6522" y="25"/>
                  </a:lnTo>
                  <a:lnTo>
                    <a:pt x="632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9" name="Google Shape;29;p4"/>
          <p:cNvSpPr/>
          <p:nvPr/>
        </p:nvSpPr>
        <p:spPr>
          <a:xfrm>
            <a:off x="270801" y="1693570"/>
            <a:ext cx="221415" cy="383605"/>
          </a:xfrm>
          <a:custGeom>
            <a:rect b="b" l="l" r="r" t="t"/>
            <a:pathLst>
              <a:path extrusionOk="0" h="20565" w="11870">
                <a:moveTo>
                  <a:pt x="6301" y="977"/>
                </a:moveTo>
                <a:lnTo>
                  <a:pt x="6423" y="1002"/>
                </a:lnTo>
                <a:lnTo>
                  <a:pt x="6497" y="1075"/>
                </a:lnTo>
                <a:lnTo>
                  <a:pt x="6570" y="1148"/>
                </a:lnTo>
                <a:lnTo>
                  <a:pt x="6594" y="1270"/>
                </a:lnTo>
                <a:lnTo>
                  <a:pt x="6570" y="1368"/>
                </a:lnTo>
                <a:lnTo>
                  <a:pt x="6497" y="1466"/>
                </a:lnTo>
                <a:lnTo>
                  <a:pt x="6423" y="1515"/>
                </a:lnTo>
                <a:lnTo>
                  <a:pt x="6301" y="1539"/>
                </a:lnTo>
                <a:lnTo>
                  <a:pt x="5569" y="1539"/>
                </a:lnTo>
                <a:lnTo>
                  <a:pt x="5446" y="1515"/>
                </a:lnTo>
                <a:lnTo>
                  <a:pt x="5373" y="1466"/>
                </a:lnTo>
                <a:lnTo>
                  <a:pt x="5300" y="1368"/>
                </a:lnTo>
                <a:lnTo>
                  <a:pt x="5276" y="1270"/>
                </a:lnTo>
                <a:lnTo>
                  <a:pt x="5300" y="1148"/>
                </a:lnTo>
                <a:lnTo>
                  <a:pt x="5373" y="1075"/>
                </a:lnTo>
                <a:lnTo>
                  <a:pt x="5446" y="1002"/>
                </a:lnTo>
                <a:lnTo>
                  <a:pt x="5569" y="977"/>
                </a:lnTo>
                <a:close/>
                <a:moveTo>
                  <a:pt x="10575" y="2565"/>
                </a:moveTo>
                <a:lnTo>
                  <a:pt x="10575" y="16706"/>
                </a:lnTo>
                <a:lnTo>
                  <a:pt x="1295" y="16706"/>
                </a:lnTo>
                <a:lnTo>
                  <a:pt x="1295" y="2565"/>
                </a:lnTo>
                <a:close/>
                <a:moveTo>
                  <a:pt x="5935" y="17780"/>
                </a:moveTo>
                <a:lnTo>
                  <a:pt x="6106" y="17805"/>
                </a:lnTo>
                <a:lnTo>
                  <a:pt x="6277" y="17854"/>
                </a:lnTo>
                <a:lnTo>
                  <a:pt x="6423" y="17927"/>
                </a:lnTo>
                <a:lnTo>
                  <a:pt x="6545" y="18025"/>
                </a:lnTo>
                <a:lnTo>
                  <a:pt x="6643" y="18147"/>
                </a:lnTo>
                <a:lnTo>
                  <a:pt x="6716" y="18293"/>
                </a:lnTo>
                <a:lnTo>
                  <a:pt x="6765" y="18464"/>
                </a:lnTo>
                <a:lnTo>
                  <a:pt x="6790" y="18635"/>
                </a:lnTo>
                <a:lnTo>
                  <a:pt x="6765" y="18806"/>
                </a:lnTo>
                <a:lnTo>
                  <a:pt x="6716" y="18977"/>
                </a:lnTo>
                <a:lnTo>
                  <a:pt x="6643" y="19124"/>
                </a:lnTo>
                <a:lnTo>
                  <a:pt x="6545" y="19246"/>
                </a:lnTo>
                <a:lnTo>
                  <a:pt x="6423" y="19343"/>
                </a:lnTo>
                <a:lnTo>
                  <a:pt x="6277" y="19417"/>
                </a:lnTo>
                <a:lnTo>
                  <a:pt x="6106" y="19465"/>
                </a:lnTo>
                <a:lnTo>
                  <a:pt x="5935" y="19490"/>
                </a:lnTo>
                <a:lnTo>
                  <a:pt x="5764" y="19465"/>
                </a:lnTo>
                <a:lnTo>
                  <a:pt x="5593" y="19417"/>
                </a:lnTo>
                <a:lnTo>
                  <a:pt x="5446" y="19343"/>
                </a:lnTo>
                <a:lnTo>
                  <a:pt x="5324" y="19246"/>
                </a:lnTo>
                <a:lnTo>
                  <a:pt x="5227" y="19124"/>
                </a:lnTo>
                <a:lnTo>
                  <a:pt x="5153" y="18977"/>
                </a:lnTo>
                <a:lnTo>
                  <a:pt x="5105" y="18806"/>
                </a:lnTo>
                <a:lnTo>
                  <a:pt x="5080" y="18635"/>
                </a:lnTo>
                <a:lnTo>
                  <a:pt x="5105" y="18464"/>
                </a:lnTo>
                <a:lnTo>
                  <a:pt x="5153" y="18293"/>
                </a:lnTo>
                <a:lnTo>
                  <a:pt x="5227" y="18147"/>
                </a:lnTo>
                <a:lnTo>
                  <a:pt x="5324" y="18025"/>
                </a:lnTo>
                <a:lnTo>
                  <a:pt x="5446" y="17927"/>
                </a:lnTo>
                <a:lnTo>
                  <a:pt x="5593" y="17854"/>
                </a:lnTo>
                <a:lnTo>
                  <a:pt x="5764" y="17805"/>
                </a:lnTo>
                <a:lnTo>
                  <a:pt x="5935" y="17780"/>
                </a:lnTo>
                <a:close/>
                <a:moveTo>
                  <a:pt x="1295" y="0"/>
                </a:moveTo>
                <a:lnTo>
                  <a:pt x="1026" y="25"/>
                </a:lnTo>
                <a:lnTo>
                  <a:pt x="782" y="98"/>
                </a:lnTo>
                <a:lnTo>
                  <a:pt x="562" y="220"/>
                </a:lnTo>
                <a:lnTo>
                  <a:pt x="366" y="367"/>
                </a:lnTo>
                <a:lnTo>
                  <a:pt x="220" y="562"/>
                </a:lnTo>
                <a:lnTo>
                  <a:pt x="98" y="782"/>
                </a:lnTo>
                <a:lnTo>
                  <a:pt x="25" y="1026"/>
                </a:lnTo>
                <a:lnTo>
                  <a:pt x="0" y="1295"/>
                </a:lnTo>
                <a:lnTo>
                  <a:pt x="0" y="19270"/>
                </a:lnTo>
                <a:lnTo>
                  <a:pt x="25" y="19539"/>
                </a:lnTo>
                <a:lnTo>
                  <a:pt x="98" y="19783"/>
                </a:lnTo>
                <a:lnTo>
                  <a:pt x="220" y="20003"/>
                </a:lnTo>
                <a:lnTo>
                  <a:pt x="366" y="20198"/>
                </a:lnTo>
                <a:lnTo>
                  <a:pt x="562" y="20345"/>
                </a:lnTo>
                <a:lnTo>
                  <a:pt x="782" y="20467"/>
                </a:lnTo>
                <a:lnTo>
                  <a:pt x="1026" y="20540"/>
                </a:lnTo>
                <a:lnTo>
                  <a:pt x="1295" y="20565"/>
                </a:lnTo>
                <a:lnTo>
                  <a:pt x="10575" y="20565"/>
                </a:lnTo>
                <a:lnTo>
                  <a:pt x="10844" y="20540"/>
                </a:lnTo>
                <a:lnTo>
                  <a:pt x="11088" y="20467"/>
                </a:lnTo>
                <a:lnTo>
                  <a:pt x="11308" y="20345"/>
                </a:lnTo>
                <a:lnTo>
                  <a:pt x="11503" y="20198"/>
                </a:lnTo>
                <a:lnTo>
                  <a:pt x="11650" y="20003"/>
                </a:lnTo>
                <a:lnTo>
                  <a:pt x="11772" y="19783"/>
                </a:lnTo>
                <a:lnTo>
                  <a:pt x="11845" y="19539"/>
                </a:lnTo>
                <a:lnTo>
                  <a:pt x="11870" y="19270"/>
                </a:lnTo>
                <a:lnTo>
                  <a:pt x="11870" y="1295"/>
                </a:lnTo>
                <a:lnTo>
                  <a:pt x="11845" y="1026"/>
                </a:lnTo>
                <a:lnTo>
                  <a:pt x="11772" y="782"/>
                </a:lnTo>
                <a:lnTo>
                  <a:pt x="11650" y="562"/>
                </a:lnTo>
                <a:lnTo>
                  <a:pt x="11503" y="367"/>
                </a:lnTo>
                <a:lnTo>
                  <a:pt x="11308" y="220"/>
                </a:lnTo>
                <a:lnTo>
                  <a:pt x="11088" y="98"/>
                </a:lnTo>
                <a:lnTo>
                  <a:pt x="10844" y="25"/>
                </a:lnTo>
                <a:lnTo>
                  <a:pt x="10575" y="0"/>
                </a:lnTo>
                <a:close/>
              </a:path>
            </a:pathLst>
          </a:custGeom>
          <a:solidFill>
            <a:srgbClr val="19BBD5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" name="Google Shape;30;p4"/>
          <p:cNvSpPr/>
          <p:nvPr/>
        </p:nvSpPr>
        <p:spPr>
          <a:xfrm>
            <a:off x="11696918" y="5949077"/>
            <a:ext cx="330764" cy="330744"/>
          </a:xfrm>
          <a:custGeom>
            <a:rect b="b" l="l" r="r" t="t"/>
            <a:pathLst>
              <a:path extrusionOk="0" h="16999" w="17000">
                <a:moveTo>
                  <a:pt x="8769" y="5740"/>
                </a:moveTo>
                <a:lnTo>
                  <a:pt x="9037" y="5788"/>
                </a:lnTo>
                <a:lnTo>
                  <a:pt x="9282" y="5862"/>
                </a:lnTo>
                <a:lnTo>
                  <a:pt x="9550" y="5935"/>
                </a:lnTo>
                <a:lnTo>
                  <a:pt x="9794" y="6057"/>
                </a:lnTo>
                <a:lnTo>
                  <a:pt x="10014" y="6204"/>
                </a:lnTo>
                <a:lnTo>
                  <a:pt x="10234" y="6350"/>
                </a:lnTo>
                <a:lnTo>
                  <a:pt x="10454" y="6546"/>
                </a:lnTo>
                <a:lnTo>
                  <a:pt x="10649" y="6765"/>
                </a:lnTo>
                <a:lnTo>
                  <a:pt x="10796" y="6985"/>
                </a:lnTo>
                <a:lnTo>
                  <a:pt x="10942" y="7205"/>
                </a:lnTo>
                <a:lnTo>
                  <a:pt x="11064" y="7449"/>
                </a:lnTo>
                <a:lnTo>
                  <a:pt x="11138" y="7718"/>
                </a:lnTo>
                <a:lnTo>
                  <a:pt x="11211" y="7962"/>
                </a:lnTo>
                <a:lnTo>
                  <a:pt x="11260" y="8231"/>
                </a:lnTo>
                <a:lnTo>
                  <a:pt x="11260" y="8499"/>
                </a:lnTo>
                <a:lnTo>
                  <a:pt x="11260" y="8768"/>
                </a:lnTo>
                <a:lnTo>
                  <a:pt x="11211" y="9037"/>
                </a:lnTo>
                <a:lnTo>
                  <a:pt x="11138" y="9281"/>
                </a:lnTo>
                <a:lnTo>
                  <a:pt x="11064" y="9550"/>
                </a:lnTo>
                <a:lnTo>
                  <a:pt x="10942" y="9794"/>
                </a:lnTo>
                <a:lnTo>
                  <a:pt x="10796" y="10014"/>
                </a:lnTo>
                <a:lnTo>
                  <a:pt x="10649" y="10233"/>
                </a:lnTo>
                <a:lnTo>
                  <a:pt x="10454" y="10453"/>
                </a:lnTo>
                <a:lnTo>
                  <a:pt x="10234" y="10649"/>
                </a:lnTo>
                <a:lnTo>
                  <a:pt x="10014" y="10795"/>
                </a:lnTo>
                <a:lnTo>
                  <a:pt x="9794" y="10942"/>
                </a:lnTo>
                <a:lnTo>
                  <a:pt x="9550" y="11064"/>
                </a:lnTo>
                <a:lnTo>
                  <a:pt x="9282" y="11137"/>
                </a:lnTo>
                <a:lnTo>
                  <a:pt x="9037" y="11210"/>
                </a:lnTo>
                <a:lnTo>
                  <a:pt x="8769" y="11259"/>
                </a:lnTo>
                <a:lnTo>
                  <a:pt x="8231" y="11259"/>
                </a:lnTo>
                <a:lnTo>
                  <a:pt x="7963" y="11210"/>
                </a:lnTo>
                <a:lnTo>
                  <a:pt x="7719" y="11137"/>
                </a:lnTo>
                <a:lnTo>
                  <a:pt x="7450" y="11064"/>
                </a:lnTo>
                <a:lnTo>
                  <a:pt x="7206" y="10942"/>
                </a:lnTo>
                <a:lnTo>
                  <a:pt x="6986" y="10795"/>
                </a:lnTo>
                <a:lnTo>
                  <a:pt x="6766" y="10649"/>
                </a:lnTo>
                <a:lnTo>
                  <a:pt x="6546" y="10453"/>
                </a:lnTo>
                <a:lnTo>
                  <a:pt x="6351" y="10233"/>
                </a:lnTo>
                <a:lnTo>
                  <a:pt x="6204" y="10014"/>
                </a:lnTo>
                <a:lnTo>
                  <a:pt x="6058" y="9794"/>
                </a:lnTo>
                <a:lnTo>
                  <a:pt x="5936" y="9550"/>
                </a:lnTo>
                <a:lnTo>
                  <a:pt x="5862" y="9281"/>
                </a:lnTo>
                <a:lnTo>
                  <a:pt x="5789" y="9037"/>
                </a:lnTo>
                <a:lnTo>
                  <a:pt x="5740" y="8768"/>
                </a:lnTo>
                <a:lnTo>
                  <a:pt x="5740" y="8499"/>
                </a:lnTo>
                <a:lnTo>
                  <a:pt x="5740" y="8231"/>
                </a:lnTo>
                <a:lnTo>
                  <a:pt x="5789" y="7962"/>
                </a:lnTo>
                <a:lnTo>
                  <a:pt x="5862" y="7718"/>
                </a:lnTo>
                <a:lnTo>
                  <a:pt x="5936" y="7449"/>
                </a:lnTo>
                <a:lnTo>
                  <a:pt x="6058" y="7205"/>
                </a:lnTo>
                <a:lnTo>
                  <a:pt x="6204" y="6985"/>
                </a:lnTo>
                <a:lnTo>
                  <a:pt x="6351" y="6765"/>
                </a:lnTo>
                <a:lnTo>
                  <a:pt x="6546" y="6546"/>
                </a:lnTo>
                <a:lnTo>
                  <a:pt x="6766" y="6350"/>
                </a:lnTo>
                <a:lnTo>
                  <a:pt x="6986" y="6204"/>
                </a:lnTo>
                <a:lnTo>
                  <a:pt x="7206" y="6057"/>
                </a:lnTo>
                <a:lnTo>
                  <a:pt x="7450" y="5935"/>
                </a:lnTo>
                <a:lnTo>
                  <a:pt x="7719" y="5862"/>
                </a:lnTo>
                <a:lnTo>
                  <a:pt x="7963" y="5788"/>
                </a:lnTo>
                <a:lnTo>
                  <a:pt x="8231" y="5740"/>
                </a:lnTo>
                <a:close/>
                <a:moveTo>
                  <a:pt x="7914" y="0"/>
                </a:moveTo>
                <a:lnTo>
                  <a:pt x="7743" y="25"/>
                </a:lnTo>
                <a:lnTo>
                  <a:pt x="7596" y="73"/>
                </a:lnTo>
                <a:lnTo>
                  <a:pt x="7474" y="147"/>
                </a:lnTo>
                <a:lnTo>
                  <a:pt x="7328" y="244"/>
                </a:lnTo>
                <a:lnTo>
                  <a:pt x="7230" y="342"/>
                </a:lnTo>
                <a:lnTo>
                  <a:pt x="7132" y="489"/>
                </a:lnTo>
                <a:lnTo>
                  <a:pt x="7084" y="635"/>
                </a:lnTo>
                <a:lnTo>
                  <a:pt x="7035" y="782"/>
                </a:lnTo>
                <a:lnTo>
                  <a:pt x="6839" y="2540"/>
                </a:lnTo>
                <a:lnTo>
                  <a:pt x="6497" y="2638"/>
                </a:lnTo>
                <a:lnTo>
                  <a:pt x="6131" y="2784"/>
                </a:lnTo>
                <a:lnTo>
                  <a:pt x="5789" y="2931"/>
                </a:lnTo>
                <a:lnTo>
                  <a:pt x="5447" y="3102"/>
                </a:lnTo>
                <a:lnTo>
                  <a:pt x="4079" y="2027"/>
                </a:lnTo>
                <a:lnTo>
                  <a:pt x="3933" y="1930"/>
                </a:lnTo>
                <a:lnTo>
                  <a:pt x="3786" y="1881"/>
                </a:lnTo>
                <a:lnTo>
                  <a:pt x="3640" y="1832"/>
                </a:lnTo>
                <a:lnTo>
                  <a:pt x="3493" y="1832"/>
                </a:lnTo>
                <a:lnTo>
                  <a:pt x="3322" y="1856"/>
                </a:lnTo>
                <a:lnTo>
                  <a:pt x="3176" y="1905"/>
                </a:lnTo>
                <a:lnTo>
                  <a:pt x="3029" y="1978"/>
                </a:lnTo>
                <a:lnTo>
                  <a:pt x="2907" y="2076"/>
                </a:lnTo>
                <a:lnTo>
                  <a:pt x="2077" y="2907"/>
                </a:lnTo>
                <a:lnTo>
                  <a:pt x="1979" y="3029"/>
                </a:lnTo>
                <a:lnTo>
                  <a:pt x="1906" y="3175"/>
                </a:lnTo>
                <a:lnTo>
                  <a:pt x="1857" y="3322"/>
                </a:lnTo>
                <a:lnTo>
                  <a:pt x="1833" y="3493"/>
                </a:lnTo>
                <a:lnTo>
                  <a:pt x="1833" y="3639"/>
                </a:lnTo>
                <a:lnTo>
                  <a:pt x="1881" y="3786"/>
                </a:lnTo>
                <a:lnTo>
                  <a:pt x="1930" y="3932"/>
                </a:lnTo>
                <a:lnTo>
                  <a:pt x="2028" y="4079"/>
                </a:lnTo>
                <a:lnTo>
                  <a:pt x="3103" y="5447"/>
                </a:lnTo>
                <a:lnTo>
                  <a:pt x="2932" y="5788"/>
                </a:lnTo>
                <a:lnTo>
                  <a:pt x="2785" y="6130"/>
                </a:lnTo>
                <a:lnTo>
                  <a:pt x="2639" y="6497"/>
                </a:lnTo>
                <a:lnTo>
                  <a:pt x="2541" y="6839"/>
                </a:lnTo>
                <a:lnTo>
                  <a:pt x="782" y="7034"/>
                </a:lnTo>
                <a:lnTo>
                  <a:pt x="636" y="7083"/>
                </a:lnTo>
                <a:lnTo>
                  <a:pt x="489" y="7132"/>
                </a:lnTo>
                <a:lnTo>
                  <a:pt x="343" y="7229"/>
                </a:lnTo>
                <a:lnTo>
                  <a:pt x="245" y="7327"/>
                </a:lnTo>
                <a:lnTo>
                  <a:pt x="147" y="7474"/>
                </a:lnTo>
                <a:lnTo>
                  <a:pt x="74" y="7596"/>
                </a:lnTo>
                <a:lnTo>
                  <a:pt x="25" y="7742"/>
                </a:lnTo>
                <a:lnTo>
                  <a:pt x="1" y="7913"/>
                </a:lnTo>
                <a:lnTo>
                  <a:pt x="1" y="9086"/>
                </a:lnTo>
                <a:lnTo>
                  <a:pt x="25" y="9257"/>
                </a:lnTo>
                <a:lnTo>
                  <a:pt x="74" y="9403"/>
                </a:lnTo>
                <a:lnTo>
                  <a:pt x="147" y="9525"/>
                </a:lnTo>
                <a:lnTo>
                  <a:pt x="245" y="9672"/>
                </a:lnTo>
                <a:lnTo>
                  <a:pt x="343" y="9769"/>
                </a:lnTo>
                <a:lnTo>
                  <a:pt x="489" y="9867"/>
                </a:lnTo>
                <a:lnTo>
                  <a:pt x="636" y="9916"/>
                </a:lnTo>
                <a:lnTo>
                  <a:pt x="782" y="9965"/>
                </a:lnTo>
                <a:lnTo>
                  <a:pt x="2541" y="10160"/>
                </a:lnTo>
                <a:lnTo>
                  <a:pt x="2639" y="10502"/>
                </a:lnTo>
                <a:lnTo>
                  <a:pt x="2785" y="10868"/>
                </a:lnTo>
                <a:lnTo>
                  <a:pt x="2932" y="11210"/>
                </a:lnTo>
                <a:lnTo>
                  <a:pt x="3103" y="11552"/>
                </a:lnTo>
                <a:lnTo>
                  <a:pt x="2028" y="12920"/>
                </a:lnTo>
                <a:lnTo>
                  <a:pt x="1930" y="13067"/>
                </a:lnTo>
                <a:lnTo>
                  <a:pt x="1881" y="13213"/>
                </a:lnTo>
                <a:lnTo>
                  <a:pt x="1833" y="13360"/>
                </a:lnTo>
                <a:lnTo>
                  <a:pt x="1833" y="13506"/>
                </a:lnTo>
                <a:lnTo>
                  <a:pt x="1857" y="13677"/>
                </a:lnTo>
                <a:lnTo>
                  <a:pt x="1906" y="13824"/>
                </a:lnTo>
                <a:lnTo>
                  <a:pt x="1979" y="13970"/>
                </a:lnTo>
                <a:lnTo>
                  <a:pt x="2077" y="14092"/>
                </a:lnTo>
                <a:lnTo>
                  <a:pt x="2907" y="14923"/>
                </a:lnTo>
                <a:lnTo>
                  <a:pt x="3029" y="15020"/>
                </a:lnTo>
                <a:lnTo>
                  <a:pt x="3176" y="15094"/>
                </a:lnTo>
                <a:lnTo>
                  <a:pt x="3322" y="15142"/>
                </a:lnTo>
                <a:lnTo>
                  <a:pt x="3493" y="15167"/>
                </a:lnTo>
                <a:lnTo>
                  <a:pt x="3640" y="15167"/>
                </a:lnTo>
                <a:lnTo>
                  <a:pt x="3786" y="15118"/>
                </a:lnTo>
                <a:lnTo>
                  <a:pt x="3933" y="15069"/>
                </a:lnTo>
                <a:lnTo>
                  <a:pt x="4079" y="14996"/>
                </a:lnTo>
                <a:lnTo>
                  <a:pt x="5447" y="13897"/>
                </a:lnTo>
                <a:lnTo>
                  <a:pt x="5789" y="14068"/>
                </a:lnTo>
                <a:lnTo>
                  <a:pt x="6131" y="14214"/>
                </a:lnTo>
                <a:lnTo>
                  <a:pt x="6497" y="14361"/>
                </a:lnTo>
                <a:lnTo>
                  <a:pt x="6839" y="14459"/>
                </a:lnTo>
                <a:lnTo>
                  <a:pt x="7035" y="16217"/>
                </a:lnTo>
                <a:lnTo>
                  <a:pt x="7084" y="16364"/>
                </a:lnTo>
                <a:lnTo>
                  <a:pt x="7132" y="16510"/>
                </a:lnTo>
                <a:lnTo>
                  <a:pt x="7230" y="16657"/>
                </a:lnTo>
                <a:lnTo>
                  <a:pt x="7328" y="16754"/>
                </a:lnTo>
                <a:lnTo>
                  <a:pt x="7474" y="16852"/>
                </a:lnTo>
                <a:lnTo>
                  <a:pt x="7596" y="16925"/>
                </a:lnTo>
                <a:lnTo>
                  <a:pt x="7743" y="16974"/>
                </a:lnTo>
                <a:lnTo>
                  <a:pt x="7914" y="16999"/>
                </a:lnTo>
                <a:lnTo>
                  <a:pt x="9086" y="16999"/>
                </a:lnTo>
                <a:lnTo>
                  <a:pt x="9257" y="16974"/>
                </a:lnTo>
                <a:lnTo>
                  <a:pt x="9404" y="16925"/>
                </a:lnTo>
                <a:lnTo>
                  <a:pt x="9526" y="16852"/>
                </a:lnTo>
                <a:lnTo>
                  <a:pt x="9672" y="16754"/>
                </a:lnTo>
                <a:lnTo>
                  <a:pt x="9770" y="16657"/>
                </a:lnTo>
                <a:lnTo>
                  <a:pt x="9868" y="16510"/>
                </a:lnTo>
                <a:lnTo>
                  <a:pt x="9917" y="16364"/>
                </a:lnTo>
                <a:lnTo>
                  <a:pt x="9965" y="16217"/>
                </a:lnTo>
                <a:lnTo>
                  <a:pt x="10161" y="14459"/>
                </a:lnTo>
                <a:lnTo>
                  <a:pt x="10503" y="14361"/>
                </a:lnTo>
                <a:lnTo>
                  <a:pt x="10869" y="14214"/>
                </a:lnTo>
                <a:lnTo>
                  <a:pt x="11211" y="14068"/>
                </a:lnTo>
                <a:lnTo>
                  <a:pt x="11553" y="13897"/>
                </a:lnTo>
                <a:lnTo>
                  <a:pt x="12921" y="14996"/>
                </a:lnTo>
                <a:lnTo>
                  <a:pt x="13067" y="15069"/>
                </a:lnTo>
                <a:lnTo>
                  <a:pt x="13214" y="15118"/>
                </a:lnTo>
                <a:lnTo>
                  <a:pt x="13360" y="15167"/>
                </a:lnTo>
                <a:lnTo>
                  <a:pt x="13507" y="15167"/>
                </a:lnTo>
                <a:lnTo>
                  <a:pt x="13678" y="15142"/>
                </a:lnTo>
                <a:lnTo>
                  <a:pt x="13824" y="15094"/>
                </a:lnTo>
                <a:lnTo>
                  <a:pt x="13971" y="15020"/>
                </a:lnTo>
                <a:lnTo>
                  <a:pt x="14093" y="14923"/>
                </a:lnTo>
                <a:lnTo>
                  <a:pt x="14923" y="14092"/>
                </a:lnTo>
                <a:lnTo>
                  <a:pt x="15021" y="13970"/>
                </a:lnTo>
                <a:lnTo>
                  <a:pt x="15094" y="13824"/>
                </a:lnTo>
                <a:lnTo>
                  <a:pt x="15143" y="13677"/>
                </a:lnTo>
                <a:lnTo>
                  <a:pt x="15168" y="13506"/>
                </a:lnTo>
                <a:lnTo>
                  <a:pt x="15168" y="13360"/>
                </a:lnTo>
                <a:lnTo>
                  <a:pt x="15119" y="13213"/>
                </a:lnTo>
                <a:lnTo>
                  <a:pt x="15070" y="13067"/>
                </a:lnTo>
                <a:lnTo>
                  <a:pt x="14997" y="12920"/>
                </a:lnTo>
                <a:lnTo>
                  <a:pt x="13898" y="11552"/>
                </a:lnTo>
                <a:lnTo>
                  <a:pt x="14068" y="11210"/>
                </a:lnTo>
                <a:lnTo>
                  <a:pt x="14215" y="10868"/>
                </a:lnTo>
                <a:lnTo>
                  <a:pt x="14362" y="10502"/>
                </a:lnTo>
                <a:lnTo>
                  <a:pt x="14459" y="10160"/>
                </a:lnTo>
                <a:lnTo>
                  <a:pt x="16218" y="9965"/>
                </a:lnTo>
                <a:lnTo>
                  <a:pt x="16364" y="9916"/>
                </a:lnTo>
                <a:lnTo>
                  <a:pt x="16511" y="9867"/>
                </a:lnTo>
                <a:lnTo>
                  <a:pt x="16657" y="9769"/>
                </a:lnTo>
                <a:lnTo>
                  <a:pt x="16755" y="9672"/>
                </a:lnTo>
                <a:lnTo>
                  <a:pt x="16853" y="9525"/>
                </a:lnTo>
                <a:lnTo>
                  <a:pt x="16926" y="9403"/>
                </a:lnTo>
                <a:lnTo>
                  <a:pt x="16975" y="9257"/>
                </a:lnTo>
                <a:lnTo>
                  <a:pt x="16999" y="9086"/>
                </a:lnTo>
                <a:lnTo>
                  <a:pt x="16999" y="7913"/>
                </a:lnTo>
                <a:lnTo>
                  <a:pt x="16975" y="7742"/>
                </a:lnTo>
                <a:lnTo>
                  <a:pt x="16926" y="7596"/>
                </a:lnTo>
                <a:lnTo>
                  <a:pt x="16853" y="7474"/>
                </a:lnTo>
                <a:lnTo>
                  <a:pt x="16755" y="7327"/>
                </a:lnTo>
                <a:lnTo>
                  <a:pt x="16657" y="7229"/>
                </a:lnTo>
                <a:lnTo>
                  <a:pt x="16511" y="7132"/>
                </a:lnTo>
                <a:lnTo>
                  <a:pt x="16364" y="7083"/>
                </a:lnTo>
                <a:lnTo>
                  <a:pt x="16218" y="7034"/>
                </a:lnTo>
                <a:lnTo>
                  <a:pt x="14459" y="6839"/>
                </a:lnTo>
                <a:lnTo>
                  <a:pt x="14362" y="6497"/>
                </a:lnTo>
                <a:lnTo>
                  <a:pt x="14215" y="6130"/>
                </a:lnTo>
                <a:lnTo>
                  <a:pt x="14068" y="5788"/>
                </a:lnTo>
                <a:lnTo>
                  <a:pt x="13898" y="5447"/>
                </a:lnTo>
                <a:lnTo>
                  <a:pt x="14997" y="4079"/>
                </a:lnTo>
                <a:lnTo>
                  <a:pt x="15070" y="3932"/>
                </a:lnTo>
                <a:lnTo>
                  <a:pt x="15119" y="3786"/>
                </a:lnTo>
                <a:lnTo>
                  <a:pt x="15168" y="3639"/>
                </a:lnTo>
                <a:lnTo>
                  <a:pt x="15168" y="3493"/>
                </a:lnTo>
                <a:lnTo>
                  <a:pt x="15143" y="3322"/>
                </a:lnTo>
                <a:lnTo>
                  <a:pt x="15094" y="3175"/>
                </a:lnTo>
                <a:lnTo>
                  <a:pt x="15021" y="3029"/>
                </a:lnTo>
                <a:lnTo>
                  <a:pt x="14923" y="2907"/>
                </a:lnTo>
                <a:lnTo>
                  <a:pt x="14093" y="2076"/>
                </a:lnTo>
                <a:lnTo>
                  <a:pt x="13971" y="1978"/>
                </a:lnTo>
                <a:lnTo>
                  <a:pt x="13824" y="1905"/>
                </a:lnTo>
                <a:lnTo>
                  <a:pt x="13678" y="1856"/>
                </a:lnTo>
                <a:lnTo>
                  <a:pt x="13507" y="1832"/>
                </a:lnTo>
                <a:lnTo>
                  <a:pt x="13360" y="1832"/>
                </a:lnTo>
                <a:lnTo>
                  <a:pt x="13214" y="1881"/>
                </a:lnTo>
                <a:lnTo>
                  <a:pt x="13067" y="1930"/>
                </a:lnTo>
                <a:lnTo>
                  <a:pt x="12921" y="2027"/>
                </a:lnTo>
                <a:lnTo>
                  <a:pt x="11553" y="3102"/>
                </a:lnTo>
                <a:lnTo>
                  <a:pt x="11211" y="2931"/>
                </a:lnTo>
                <a:lnTo>
                  <a:pt x="10869" y="2784"/>
                </a:lnTo>
                <a:lnTo>
                  <a:pt x="10503" y="2638"/>
                </a:lnTo>
                <a:lnTo>
                  <a:pt x="10161" y="2540"/>
                </a:lnTo>
                <a:lnTo>
                  <a:pt x="9965" y="782"/>
                </a:lnTo>
                <a:lnTo>
                  <a:pt x="9917" y="635"/>
                </a:lnTo>
                <a:lnTo>
                  <a:pt x="9868" y="489"/>
                </a:lnTo>
                <a:lnTo>
                  <a:pt x="9770" y="342"/>
                </a:lnTo>
                <a:lnTo>
                  <a:pt x="9672" y="244"/>
                </a:lnTo>
                <a:lnTo>
                  <a:pt x="9526" y="147"/>
                </a:lnTo>
                <a:lnTo>
                  <a:pt x="9404" y="73"/>
                </a:lnTo>
                <a:lnTo>
                  <a:pt x="9257" y="25"/>
                </a:lnTo>
                <a:lnTo>
                  <a:pt x="9086" y="0"/>
                </a:lnTo>
                <a:close/>
              </a:path>
            </a:pathLst>
          </a:custGeom>
          <a:solidFill>
            <a:srgbClr val="184769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1" name="Google Shape;31;p4"/>
          <p:cNvGrpSpPr/>
          <p:nvPr/>
        </p:nvGrpSpPr>
        <p:grpSpPr>
          <a:xfrm>
            <a:off x="9805423" y="4568953"/>
            <a:ext cx="607499" cy="582739"/>
            <a:chOff x="5241175" y="4959100"/>
            <a:chExt cx="539775" cy="517775"/>
          </a:xfrm>
        </p:grpSpPr>
        <p:sp>
          <p:nvSpPr>
            <p:cNvPr id="32" name="Google Shape;32;p4"/>
            <p:cNvSpPr/>
            <p:nvPr/>
          </p:nvSpPr>
          <p:spPr>
            <a:xfrm>
              <a:off x="5575150" y="4959100"/>
              <a:ext cx="161225" cy="178300"/>
            </a:xfrm>
            <a:custGeom>
              <a:rect b="b" l="l" r="r" t="t"/>
              <a:pathLst>
                <a:path extrusionOk="0" h="7132" w="6449">
                  <a:moveTo>
                    <a:pt x="4641" y="0"/>
                  </a:moveTo>
                  <a:lnTo>
                    <a:pt x="4470" y="25"/>
                  </a:lnTo>
                  <a:lnTo>
                    <a:pt x="4299" y="49"/>
                  </a:lnTo>
                  <a:lnTo>
                    <a:pt x="4128" y="98"/>
                  </a:lnTo>
                  <a:lnTo>
                    <a:pt x="3957" y="147"/>
                  </a:lnTo>
                  <a:lnTo>
                    <a:pt x="3786" y="220"/>
                  </a:lnTo>
                  <a:lnTo>
                    <a:pt x="3640" y="318"/>
                  </a:lnTo>
                  <a:lnTo>
                    <a:pt x="3517" y="415"/>
                  </a:lnTo>
                  <a:lnTo>
                    <a:pt x="3395" y="538"/>
                  </a:lnTo>
                  <a:lnTo>
                    <a:pt x="3273" y="660"/>
                  </a:lnTo>
                  <a:lnTo>
                    <a:pt x="3175" y="806"/>
                  </a:lnTo>
                  <a:lnTo>
                    <a:pt x="3078" y="953"/>
                  </a:lnTo>
                  <a:lnTo>
                    <a:pt x="3005" y="1099"/>
                  </a:lnTo>
                  <a:lnTo>
                    <a:pt x="2931" y="1270"/>
                  </a:lnTo>
                  <a:lnTo>
                    <a:pt x="2907" y="1441"/>
                  </a:lnTo>
                  <a:lnTo>
                    <a:pt x="2882" y="1612"/>
                  </a:lnTo>
                  <a:lnTo>
                    <a:pt x="2858" y="1808"/>
                  </a:lnTo>
                  <a:lnTo>
                    <a:pt x="2882" y="2076"/>
                  </a:lnTo>
                  <a:lnTo>
                    <a:pt x="2956" y="2345"/>
                  </a:lnTo>
                  <a:lnTo>
                    <a:pt x="3053" y="2589"/>
                  </a:lnTo>
                  <a:lnTo>
                    <a:pt x="3175" y="2809"/>
                  </a:lnTo>
                  <a:lnTo>
                    <a:pt x="0" y="6546"/>
                  </a:lnTo>
                  <a:lnTo>
                    <a:pt x="367" y="6814"/>
                  </a:lnTo>
                  <a:lnTo>
                    <a:pt x="709" y="7132"/>
                  </a:lnTo>
                  <a:lnTo>
                    <a:pt x="3884" y="3419"/>
                  </a:lnTo>
                  <a:lnTo>
                    <a:pt x="4055" y="3493"/>
                  </a:lnTo>
                  <a:lnTo>
                    <a:pt x="4250" y="3542"/>
                  </a:lnTo>
                  <a:lnTo>
                    <a:pt x="4445" y="3566"/>
                  </a:lnTo>
                  <a:lnTo>
                    <a:pt x="4641" y="3590"/>
                  </a:lnTo>
                  <a:lnTo>
                    <a:pt x="4836" y="3566"/>
                  </a:lnTo>
                  <a:lnTo>
                    <a:pt x="5007" y="3542"/>
                  </a:lnTo>
                  <a:lnTo>
                    <a:pt x="5178" y="3517"/>
                  </a:lnTo>
                  <a:lnTo>
                    <a:pt x="5349" y="3444"/>
                  </a:lnTo>
                  <a:lnTo>
                    <a:pt x="5496" y="3371"/>
                  </a:lnTo>
                  <a:lnTo>
                    <a:pt x="5642" y="3273"/>
                  </a:lnTo>
                  <a:lnTo>
                    <a:pt x="5789" y="3175"/>
                  </a:lnTo>
                  <a:lnTo>
                    <a:pt x="5911" y="3053"/>
                  </a:lnTo>
                  <a:lnTo>
                    <a:pt x="6033" y="2931"/>
                  </a:lnTo>
                  <a:lnTo>
                    <a:pt x="6131" y="2809"/>
                  </a:lnTo>
                  <a:lnTo>
                    <a:pt x="6228" y="2638"/>
                  </a:lnTo>
                  <a:lnTo>
                    <a:pt x="6302" y="2491"/>
                  </a:lnTo>
                  <a:lnTo>
                    <a:pt x="6350" y="2320"/>
                  </a:lnTo>
                  <a:lnTo>
                    <a:pt x="6399" y="2149"/>
                  </a:lnTo>
                  <a:lnTo>
                    <a:pt x="6424" y="1979"/>
                  </a:lnTo>
                  <a:lnTo>
                    <a:pt x="6448" y="1808"/>
                  </a:lnTo>
                  <a:lnTo>
                    <a:pt x="6424" y="1612"/>
                  </a:lnTo>
                  <a:lnTo>
                    <a:pt x="6399" y="1441"/>
                  </a:lnTo>
                  <a:lnTo>
                    <a:pt x="6350" y="1270"/>
                  </a:lnTo>
                  <a:lnTo>
                    <a:pt x="6302" y="1099"/>
                  </a:lnTo>
                  <a:lnTo>
                    <a:pt x="6228" y="953"/>
                  </a:lnTo>
                  <a:lnTo>
                    <a:pt x="6131" y="806"/>
                  </a:lnTo>
                  <a:lnTo>
                    <a:pt x="6033" y="660"/>
                  </a:lnTo>
                  <a:lnTo>
                    <a:pt x="5911" y="538"/>
                  </a:lnTo>
                  <a:lnTo>
                    <a:pt x="5789" y="415"/>
                  </a:lnTo>
                  <a:lnTo>
                    <a:pt x="5642" y="318"/>
                  </a:lnTo>
                  <a:lnTo>
                    <a:pt x="5496" y="220"/>
                  </a:lnTo>
                  <a:lnTo>
                    <a:pt x="5349" y="147"/>
                  </a:lnTo>
                  <a:lnTo>
                    <a:pt x="5178" y="98"/>
                  </a:lnTo>
                  <a:lnTo>
                    <a:pt x="5007" y="49"/>
                  </a:lnTo>
                  <a:lnTo>
                    <a:pt x="4836" y="25"/>
                  </a:lnTo>
                  <a:lnTo>
                    <a:pt x="464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" name="Google Shape;33;p4"/>
            <p:cNvSpPr/>
            <p:nvPr/>
          </p:nvSpPr>
          <p:spPr>
            <a:xfrm>
              <a:off x="5330925" y="4985350"/>
              <a:ext cx="128250" cy="148400"/>
            </a:xfrm>
            <a:custGeom>
              <a:rect b="b" l="l" r="r" t="t"/>
              <a:pathLst>
                <a:path extrusionOk="0" h="5936" w="5130">
                  <a:moveTo>
                    <a:pt x="1563" y="0"/>
                  </a:moveTo>
                  <a:lnTo>
                    <a:pt x="1392" y="25"/>
                  </a:lnTo>
                  <a:lnTo>
                    <a:pt x="1221" y="74"/>
                  </a:lnTo>
                  <a:lnTo>
                    <a:pt x="1075" y="147"/>
                  </a:lnTo>
                  <a:lnTo>
                    <a:pt x="904" y="220"/>
                  </a:lnTo>
                  <a:lnTo>
                    <a:pt x="757" y="318"/>
                  </a:lnTo>
                  <a:lnTo>
                    <a:pt x="635" y="416"/>
                  </a:lnTo>
                  <a:lnTo>
                    <a:pt x="513" y="538"/>
                  </a:lnTo>
                  <a:lnTo>
                    <a:pt x="391" y="660"/>
                  </a:lnTo>
                  <a:lnTo>
                    <a:pt x="293" y="806"/>
                  </a:lnTo>
                  <a:lnTo>
                    <a:pt x="196" y="953"/>
                  </a:lnTo>
                  <a:lnTo>
                    <a:pt x="122" y="1099"/>
                  </a:lnTo>
                  <a:lnTo>
                    <a:pt x="74" y="1270"/>
                  </a:lnTo>
                  <a:lnTo>
                    <a:pt x="25" y="1466"/>
                  </a:lnTo>
                  <a:lnTo>
                    <a:pt x="0" y="1637"/>
                  </a:lnTo>
                  <a:lnTo>
                    <a:pt x="0" y="1808"/>
                  </a:lnTo>
                  <a:lnTo>
                    <a:pt x="0" y="2003"/>
                  </a:lnTo>
                  <a:lnTo>
                    <a:pt x="25" y="2174"/>
                  </a:lnTo>
                  <a:lnTo>
                    <a:pt x="74" y="2345"/>
                  </a:lnTo>
                  <a:lnTo>
                    <a:pt x="147" y="2492"/>
                  </a:lnTo>
                  <a:lnTo>
                    <a:pt x="220" y="2663"/>
                  </a:lnTo>
                  <a:lnTo>
                    <a:pt x="318" y="2785"/>
                  </a:lnTo>
                  <a:lnTo>
                    <a:pt x="415" y="2931"/>
                  </a:lnTo>
                  <a:lnTo>
                    <a:pt x="538" y="3053"/>
                  </a:lnTo>
                  <a:lnTo>
                    <a:pt x="660" y="3175"/>
                  </a:lnTo>
                  <a:lnTo>
                    <a:pt x="806" y="3273"/>
                  </a:lnTo>
                  <a:lnTo>
                    <a:pt x="953" y="3371"/>
                  </a:lnTo>
                  <a:lnTo>
                    <a:pt x="1099" y="3444"/>
                  </a:lnTo>
                  <a:lnTo>
                    <a:pt x="1270" y="3493"/>
                  </a:lnTo>
                  <a:lnTo>
                    <a:pt x="1466" y="3542"/>
                  </a:lnTo>
                  <a:lnTo>
                    <a:pt x="1710" y="3566"/>
                  </a:lnTo>
                  <a:lnTo>
                    <a:pt x="1979" y="3566"/>
                  </a:lnTo>
                  <a:lnTo>
                    <a:pt x="2223" y="3517"/>
                  </a:lnTo>
                  <a:lnTo>
                    <a:pt x="2467" y="3444"/>
                  </a:lnTo>
                  <a:lnTo>
                    <a:pt x="4396" y="5935"/>
                  </a:lnTo>
                  <a:lnTo>
                    <a:pt x="4738" y="5642"/>
                  </a:lnTo>
                  <a:lnTo>
                    <a:pt x="5129" y="5374"/>
                  </a:lnTo>
                  <a:lnTo>
                    <a:pt x="3200" y="2858"/>
                  </a:lnTo>
                  <a:lnTo>
                    <a:pt x="3322" y="2687"/>
                  </a:lnTo>
                  <a:lnTo>
                    <a:pt x="3419" y="2516"/>
                  </a:lnTo>
                  <a:lnTo>
                    <a:pt x="3493" y="2321"/>
                  </a:lnTo>
                  <a:lnTo>
                    <a:pt x="3542" y="2101"/>
                  </a:lnTo>
                  <a:lnTo>
                    <a:pt x="3566" y="1930"/>
                  </a:lnTo>
                  <a:lnTo>
                    <a:pt x="3566" y="1734"/>
                  </a:lnTo>
                  <a:lnTo>
                    <a:pt x="3566" y="1564"/>
                  </a:lnTo>
                  <a:lnTo>
                    <a:pt x="3517" y="1393"/>
                  </a:lnTo>
                  <a:lnTo>
                    <a:pt x="3468" y="1222"/>
                  </a:lnTo>
                  <a:lnTo>
                    <a:pt x="3419" y="1075"/>
                  </a:lnTo>
                  <a:lnTo>
                    <a:pt x="3346" y="904"/>
                  </a:lnTo>
                  <a:lnTo>
                    <a:pt x="3249" y="758"/>
                  </a:lnTo>
                  <a:lnTo>
                    <a:pt x="3151" y="635"/>
                  </a:lnTo>
                  <a:lnTo>
                    <a:pt x="3029" y="513"/>
                  </a:lnTo>
                  <a:lnTo>
                    <a:pt x="2907" y="391"/>
                  </a:lnTo>
                  <a:lnTo>
                    <a:pt x="2760" y="294"/>
                  </a:lnTo>
                  <a:lnTo>
                    <a:pt x="2614" y="196"/>
                  </a:lnTo>
                  <a:lnTo>
                    <a:pt x="2443" y="123"/>
                  </a:lnTo>
                  <a:lnTo>
                    <a:pt x="2272" y="74"/>
                  </a:lnTo>
                  <a:lnTo>
                    <a:pt x="2101" y="25"/>
                  </a:lnTo>
                  <a:lnTo>
                    <a:pt x="1930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" name="Google Shape;34;p4"/>
            <p:cNvSpPr/>
            <p:nvPr/>
          </p:nvSpPr>
          <p:spPr>
            <a:xfrm>
              <a:off x="5241175" y="5241175"/>
              <a:ext cx="180125" cy="109325"/>
            </a:xfrm>
            <a:custGeom>
              <a:rect b="b" l="l" r="r" t="t"/>
              <a:pathLst>
                <a:path extrusionOk="0" h="4373" w="7205">
                  <a:moveTo>
                    <a:pt x="6839" y="1"/>
                  </a:moveTo>
                  <a:lnTo>
                    <a:pt x="3224" y="1491"/>
                  </a:lnTo>
                  <a:lnTo>
                    <a:pt x="3102" y="1368"/>
                  </a:lnTo>
                  <a:lnTo>
                    <a:pt x="2980" y="1246"/>
                  </a:lnTo>
                  <a:lnTo>
                    <a:pt x="2858" y="1124"/>
                  </a:lnTo>
                  <a:lnTo>
                    <a:pt x="2687" y="1026"/>
                  </a:lnTo>
                  <a:lnTo>
                    <a:pt x="2540" y="953"/>
                  </a:lnTo>
                  <a:lnTo>
                    <a:pt x="2369" y="880"/>
                  </a:lnTo>
                  <a:lnTo>
                    <a:pt x="2198" y="831"/>
                  </a:lnTo>
                  <a:lnTo>
                    <a:pt x="2027" y="807"/>
                  </a:lnTo>
                  <a:lnTo>
                    <a:pt x="1856" y="782"/>
                  </a:lnTo>
                  <a:lnTo>
                    <a:pt x="1685" y="807"/>
                  </a:lnTo>
                  <a:lnTo>
                    <a:pt x="1514" y="807"/>
                  </a:lnTo>
                  <a:lnTo>
                    <a:pt x="1343" y="856"/>
                  </a:lnTo>
                  <a:lnTo>
                    <a:pt x="1172" y="904"/>
                  </a:lnTo>
                  <a:lnTo>
                    <a:pt x="1026" y="978"/>
                  </a:lnTo>
                  <a:lnTo>
                    <a:pt x="879" y="1051"/>
                  </a:lnTo>
                  <a:lnTo>
                    <a:pt x="733" y="1149"/>
                  </a:lnTo>
                  <a:lnTo>
                    <a:pt x="586" y="1271"/>
                  </a:lnTo>
                  <a:lnTo>
                    <a:pt x="464" y="1393"/>
                  </a:lnTo>
                  <a:lnTo>
                    <a:pt x="342" y="1515"/>
                  </a:lnTo>
                  <a:lnTo>
                    <a:pt x="244" y="1686"/>
                  </a:lnTo>
                  <a:lnTo>
                    <a:pt x="171" y="1832"/>
                  </a:lnTo>
                  <a:lnTo>
                    <a:pt x="98" y="2003"/>
                  </a:lnTo>
                  <a:lnTo>
                    <a:pt x="49" y="2174"/>
                  </a:lnTo>
                  <a:lnTo>
                    <a:pt x="25" y="2345"/>
                  </a:lnTo>
                  <a:lnTo>
                    <a:pt x="0" y="2516"/>
                  </a:lnTo>
                  <a:lnTo>
                    <a:pt x="0" y="2687"/>
                  </a:lnTo>
                  <a:lnTo>
                    <a:pt x="25" y="2858"/>
                  </a:lnTo>
                  <a:lnTo>
                    <a:pt x="73" y="3029"/>
                  </a:lnTo>
                  <a:lnTo>
                    <a:pt x="122" y="3200"/>
                  </a:lnTo>
                  <a:lnTo>
                    <a:pt x="195" y="3347"/>
                  </a:lnTo>
                  <a:lnTo>
                    <a:pt x="269" y="3518"/>
                  </a:lnTo>
                  <a:lnTo>
                    <a:pt x="366" y="3640"/>
                  </a:lnTo>
                  <a:lnTo>
                    <a:pt x="464" y="3786"/>
                  </a:lnTo>
                  <a:lnTo>
                    <a:pt x="611" y="3908"/>
                  </a:lnTo>
                  <a:lnTo>
                    <a:pt x="733" y="4031"/>
                  </a:lnTo>
                  <a:lnTo>
                    <a:pt x="904" y="4128"/>
                  </a:lnTo>
                  <a:lnTo>
                    <a:pt x="1050" y="4201"/>
                  </a:lnTo>
                  <a:lnTo>
                    <a:pt x="1221" y="4275"/>
                  </a:lnTo>
                  <a:lnTo>
                    <a:pt x="1392" y="4324"/>
                  </a:lnTo>
                  <a:lnTo>
                    <a:pt x="1563" y="4348"/>
                  </a:lnTo>
                  <a:lnTo>
                    <a:pt x="1734" y="4372"/>
                  </a:lnTo>
                  <a:lnTo>
                    <a:pt x="1905" y="4372"/>
                  </a:lnTo>
                  <a:lnTo>
                    <a:pt x="2076" y="4348"/>
                  </a:lnTo>
                  <a:lnTo>
                    <a:pt x="2247" y="4299"/>
                  </a:lnTo>
                  <a:lnTo>
                    <a:pt x="2418" y="4250"/>
                  </a:lnTo>
                  <a:lnTo>
                    <a:pt x="2565" y="4201"/>
                  </a:lnTo>
                  <a:lnTo>
                    <a:pt x="2711" y="4104"/>
                  </a:lnTo>
                  <a:lnTo>
                    <a:pt x="2858" y="4006"/>
                  </a:lnTo>
                  <a:lnTo>
                    <a:pt x="3004" y="3908"/>
                  </a:lnTo>
                  <a:lnTo>
                    <a:pt x="3126" y="3786"/>
                  </a:lnTo>
                  <a:lnTo>
                    <a:pt x="3248" y="3640"/>
                  </a:lnTo>
                  <a:lnTo>
                    <a:pt x="3346" y="3493"/>
                  </a:lnTo>
                  <a:lnTo>
                    <a:pt x="3468" y="3200"/>
                  </a:lnTo>
                  <a:lnTo>
                    <a:pt x="3541" y="2931"/>
                  </a:lnTo>
                  <a:lnTo>
                    <a:pt x="3590" y="2638"/>
                  </a:lnTo>
                  <a:lnTo>
                    <a:pt x="3566" y="2345"/>
                  </a:lnTo>
                  <a:lnTo>
                    <a:pt x="7205" y="856"/>
                  </a:lnTo>
                  <a:lnTo>
                    <a:pt x="6985" y="440"/>
                  </a:lnTo>
                  <a:lnTo>
                    <a:pt x="6839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" name="Google Shape;35;p4"/>
            <p:cNvSpPr/>
            <p:nvPr/>
          </p:nvSpPr>
          <p:spPr>
            <a:xfrm>
              <a:off x="5461575" y="5316900"/>
              <a:ext cx="89175" cy="159975"/>
            </a:xfrm>
            <a:custGeom>
              <a:rect b="b" l="l" r="r" t="t"/>
              <a:pathLst>
                <a:path extrusionOk="0" h="6399" w="3567">
                  <a:moveTo>
                    <a:pt x="1491" y="0"/>
                  </a:moveTo>
                  <a:lnTo>
                    <a:pt x="1393" y="2858"/>
                  </a:lnTo>
                  <a:lnTo>
                    <a:pt x="1198" y="2907"/>
                  </a:lnTo>
                  <a:lnTo>
                    <a:pt x="1002" y="3004"/>
                  </a:lnTo>
                  <a:lnTo>
                    <a:pt x="807" y="3102"/>
                  </a:lnTo>
                  <a:lnTo>
                    <a:pt x="636" y="3224"/>
                  </a:lnTo>
                  <a:lnTo>
                    <a:pt x="489" y="3346"/>
                  </a:lnTo>
                  <a:lnTo>
                    <a:pt x="392" y="3493"/>
                  </a:lnTo>
                  <a:lnTo>
                    <a:pt x="269" y="3639"/>
                  </a:lnTo>
                  <a:lnTo>
                    <a:pt x="196" y="3786"/>
                  </a:lnTo>
                  <a:lnTo>
                    <a:pt x="123" y="3932"/>
                  </a:lnTo>
                  <a:lnTo>
                    <a:pt x="74" y="4103"/>
                  </a:lnTo>
                  <a:lnTo>
                    <a:pt x="25" y="4274"/>
                  </a:lnTo>
                  <a:lnTo>
                    <a:pt x="1" y="4445"/>
                  </a:lnTo>
                  <a:lnTo>
                    <a:pt x="1" y="4616"/>
                  </a:lnTo>
                  <a:lnTo>
                    <a:pt x="1" y="4787"/>
                  </a:lnTo>
                  <a:lnTo>
                    <a:pt x="25" y="4958"/>
                  </a:lnTo>
                  <a:lnTo>
                    <a:pt x="74" y="5129"/>
                  </a:lnTo>
                  <a:lnTo>
                    <a:pt x="123" y="5276"/>
                  </a:lnTo>
                  <a:lnTo>
                    <a:pt x="196" y="5447"/>
                  </a:lnTo>
                  <a:lnTo>
                    <a:pt x="294" y="5593"/>
                  </a:lnTo>
                  <a:lnTo>
                    <a:pt x="416" y="5740"/>
                  </a:lnTo>
                  <a:lnTo>
                    <a:pt x="538" y="5886"/>
                  </a:lnTo>
                  <a:lnTo>
                    <a:pt x="660" y="6008"/>
                  </a:lnTo>
                  <a:lnTo>
                    <a:pt x="807" y="6106"/>
                  </a:lnTo>
                  <a:lnTo>
                    <a:pt x="953" y="6179"/>
                  </a:lnTo>
                  <a:lnTo>
                    <a:pt x="1124" y="6252"/>
                  </a:lnTo>
                  <a:lnTo>
                    <a:pt x="1271" y="6326"/>
                  </a:lnTo>
                  <a:lnTo>
                    <a:pt x="1442" y="6350"/>
                  </a:lnTo>
                  <a:lnTo>
                    <a:pt x="1613" y="6375"/>
                  </a:lnTo>
                  <a:lnTo>
                    <a:pt x="1784" y="6399"/>
                  </a:lnTo>
                  <a:lnTo>
                    <a:pt x="1955" y="6375"/>
                  </a:lnTo>
                  <a:lnTo>
                    <a:pt x="2126" y="6350"/>
                  </a:lnTo>
                  <a:lnTo>
                    <a:pt x="2297" y="6301"/>
                  </a:lnTo>
                  <a:lnTo>
                    <a:pt x="2468" y="6252"/>
                  </a:lnTo>
                  <a:lnTo>
                    <a:pt x="2614" y="6179"/>
                  </a:lnTo>
                  <a:lnTo>
                    <a:pt x="2785" y="6082"/>
                  </a:lnTo>
                  <a:lnTo>
                    <a:pt x="2932" y="5984"/>
                  </a:lnTo>
                  <a:lnTo>
                    <a:pt x="3054" y="5862"/>
                  </a:lnTo>
                  <a:lnTo>
                    <a:pt x="3176" y="5715"/>
                  </a:lnTo>
                  <a:lnTo>
                    <a:pt x="3273" y="5569"/>
                  </a:lnTo>
                  <a:lnTo>
                    <a:pt x="3371" y="5422"/>
                  </a:lnTo>
                  <a:lnTo>
                    <a:pt x="3444" y="5276"/>
                  </a:lnTo>
                  <a:lnTo>
                    <a:pt x="3493" y="5105"/>
                  </a:lnTo>
                  <a:lnTo>
                    <a:pt x="3542" y="4934"/>
                  </a:lnTo>
                  <a:lnTo>
                    <a:pt x="3567" y="4763"/>
                  </a:lnTo>
                  <a:lnTo>
                    <a:pt x="3567" y="4592"/>
                  </a:lnTo>
                  <a:lnTo>
                    <a:pt x="3567" y="4421"/>
                  </a:lnTo>
                  <a:lnTo>
                    <a:pt x="3542" y="4250"/>
                  </a:lnTo>
                  <a:lnTo>
                    <a:pt x="3493" y="4079"/>
                  </a:lnTo>
                  <a:lnTo>
                    <a:pt x="3420" y="3908"/>
                  </a:lnTo>
                  <a:lnTo>
                    <a:pt x="3347" y="3761"/>
                  </a:lnTo>
                  <a:lnTo>
                    <a:pt x="3273" y="3615"/>
                  </a:lnTo>
                  <a:lnTo>
                    <a:pt x="3151" y="3468"/>
                  </a:lnTo>
                  <a:lnTo>
                    <a:pt x="2980" y="3273"/>
                  </a:lnTo>
                  <a:lnTo>
                    <a:pt x="2761" y="3102"/>
                  </a:lnTo>
                  <a:lnTo>
                    <a:pt x="2541" y="2980"/>
                  </a:lnTo>
                  <a:lnTo>
                    <a:pt x="2321" y="2907"/>
                  </a:lnTo>
                  <a:lnTo>
                    <a:pt x="2419" y="25"/>
                  </a:lnTo>
                  <a:lnTo>
                    <a:pt x="2419" y="25"/>
                  </a:lnTo>
                  <a:lnTo>
                    <a:pt x="2126" y="49"/>
                  </a:lnTo>
                  <a:lnTo>
                    <a:pt x="1808" y="25"/>
                  </a:lnTo>
                  <a:lnTo>
                    <a:pt x="149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" name="Google Shape;36;p4"/>
            <p:cNvSpPr/>
            <p:nvPr/>
          </p:nvSpPr>
          <p:spPr>
            <a:xfrm>
              <a:off x="5619100" y="5194175"/>
              <a:ext cx="161850" cy="89775"/>
            </a:xfrm>
            <a:custGeom>
              <a:rect b="b" l="l" r="r" t="t"/>
              <a:pathLst>
                <a:path extrusionOk="0" h="3591" w="6474">
                  <a:moveTo>
                    <a:pt x="4592" y="0"/>
                  </a:moveTo>
                  <a:lnTo>
                    <a:pt x="4422" y="25"/>
                  </a:lnTo>
                  <a:lnTo>
                    <a:pt x="4251" y="73"/>
                  </a:lnTo>
                  <a:lnTo>
                    <a:pt x="4080" y="122"/>
                  </a:lnTo>
                  <a:lnTo>
                    <a:pt x="3884" y="196"/>
                  </a:lnTo>
                  <a:lnTo>
                    <a:pt x="3713" y="293"/>
                  </a:lnTo>
                  <a:lnTo>
                    <a:pt x="3567" y="391"/>
                  </a:lnTo>
                  <a:lnTo>
                    <a:pt x="3420" y="513"/>
                  </a:lnTo>
                  <a:lnTo>
                    <a:pt x="3298" y="660"/>
                  </a:lnTo>
                  <a:lnTo>
                    <a:pt x="3200" y="806"/>
                  </a:lnTo>
                  <a:lnTo>
                    <a:pt x="3103" y="953"/>
                  </a:lnTo>
                  <a:lnTo>
                    <a:pt x="3029" y="1124"/>
                  </a:lnTo>
                  <a:lnTo>
                    <a:pt x="99" y="757"/>
                  </a:lnTo>
                  <a:lnTo>
                    <a:pt x="74" y="1221"/>
                  </a:lnTo>
                  <a:lnTo>
                    <a:pt x="1" y="1661"/>
                  </a:lnTo>
                  <a:lnTo>
                    <a:pt x="2907" y="2027"/>
                  </a:lnTo>
                  <a:lnTo>
                    <a:pt x="2932" y="2223"/>
                  </a:lnTo>
                  <a:lnTo>
                    <a:pt x="3005" y="2418"/>
                  </a:lnTo>
                  <a:lnTo>
                    <a:pt x="3078" y="2565"/>
                  </a:lnTo>
                  <a:lnTo>
                    <a:pt x="3152" y="2736"/>
                  </a:lnTo>
                  <a:lnTo>
                    <a:pt x="3249" y="2882"/>
                  </a:lnTo>
                  <a:lnTo>
                    <a:pt x="3371" y="3004"/>
                  </a:lnTo>
                  <a:lnTo>
                    <a:pt x="3493" y="3126"/>
                  </a:lnTo>
                  <a:lnTo>
                    <a:pt x="3616" y="3248"/>
                  </a:lnTo>
                  <a:lnTo>
                    <a:pt x="3762" y="3346"/>
                  </a:lnTo>
                  <a:lnTo>
                    <a:pt x="3909" y="3419"/>
                  </a:lnTo>
                  <a:lnTo>
                    <a:pt x="4080" y="3493"/>
                  </a:lnTo>
                  <a:lnTo>
                    <a:pt x="4251" y="3541"/>
                  </a:lnTo>
                  <a:lnTo>
                    <a:pt x="4422" y="3566"/>
                  </a:lnTo>
                  <a:lnTo>
                    <a:pt x="4592" y="3590"/>
                  </a:lnTo>
                  <a:lnTo>
                    <a:pt x="4763" y="3590"/>
                  </a:lnTo>
                  <a:lnTo>
                    <a:pt x="4934" y="3566"/>
                  </a:lnTo>
                  <a:lnTo>
                    <a:pt x="5105" y="3541"/>
                  </a:lnTo>
                  <a:lnTo>
                    <a:pt x="5276" y="3468"/>
                  </a:lnTo>
                  <a:lnTo>
                    <a:pt x="5447" y="3419"/>
                  </a:lnTo>
                  <a:lnTo>
                    <a:pt x="5618" y="3322"/>
                  </a:lnTo>
                  <a:lnTo>
                    <a:pt x="5765" y="3224"/>
                  </a:lnTo>
                  <a:lnTo>
                    <a:pt x="5887" y="3102"/>
                  </a:lnTo>
                  <a:lnTo>
                    <a:pt x="6009" y="2980"/>
                  </a:lnTo>
                  <a:lnTo>
                    <a:pt x="6131" y="2858"/>
                  </a:lnTo>
                  <a:lnTo>
                    <a:pt x="6204" y="2711"/>
                  </a:lnTo>
                  <a:lnTo>
                    <a:pt x="6302" y="2565"/>
                  </a:lnTo>
                  <a:lnTo>
                    <a:pt x="6351" y="2394"/>
                  </a:lnTo>
                  <a:lnTo>
                    <a:pt x="6400" y="2223"/>
                  </a:lnTo>
                  <a:lnTo>
                    <a:pt x="6449" y="2076"/>
                  </a:lnTo>
                  <a:lnTo>
                    <a:pt x="6473" y="1881"/>
                  </a:lnTo>
                  <a:lnTo>
                    <a:pt x="6473" y="1710"/>
                  </a:lnTo>
                  <a:lnTo>
                    <a:pt x="6449" y="1539"/>
                  </a:lnTo>
                  <a:lnTo>
                    <a:pt x="6424" y="1368"/>
                  </a:lnTo>
                  <a:lnTo>
                    <a:pt x="6351" y="1197"/>
                  </a:lnTo>
                  <a:lnTo>
                    <a:pt x="6278" y="1026"/>
                  </a:lnTo>
                  <a:lnTo>
                    <a:pt x="6204" y="855"/>
                  </a:lnTo>
                  <a:lnTo>
                    <a:pt x="6107" y="708"/>
                  </a:lnTo>
                  <a:lnTo>
                    <a:pt x="5985" y="586"/>
                  </a:lnTo>
                  <a:lnTo>
                    <a:pt x="5862" y="464"/>
                  </a:lnTo>
                  <a:lnTo>
                    <a:pt x="5740" y="342"/>
                  </a:lnTo>
                  <a:lnTo>
                    <a:pt x="5594" y="269"/>
                  </a:lnTo>
                  <a:lnTo>
                    <a:pt x="5447" y="171"/>
                  </a:lnTo>
                  <a:lnTo>
                    <a:pt x="5276" y="122"/>
                  </a:lnTo>
                  <a:lnTo>
                    <a:pt x="5105" y="73"/>
                  </a:lnTo>
                  <a:lnTo>
                    <a:pt x="4934" y="25"/>
                  </a:lnTo>
                  <a:lnTo>
                    <a:pt x="4763" y="25"/>
                  </a:lnTo>
                  <a:lnTo>
                    <a:pt x="4592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" name="Google Shape;37;p4"/>
            <p:cNvSpPr/>
            <p:nvPr/>
          </p:nvSpPr>
          <p:spPr>
            <a:xfrm>
              <a:off x="5420075" y="5116000"/>
              <a:ext cx="189300" cy="189925"/>
            </a:xfrm>
            <a:custGeom>
              <a:rect b="b" l="l" r="r" t="t"/>
              <a:pathLst>
                <a:path extrusionOk="0" h="7597" w="7572">
                  <a:moveTo>
                    <a:pt x="3786" y="1"/>
                  </a:moveTo>
                  <a:lnTo>
                    <a:pt x="3395" y="25"/>
                  </a:lnTo>
                  <a:lnTo>
                    <a:pt x="3028" y="74"/>
                  </a:lnTo>
                  <a:lnTo>
                    <a:pt x="2662" y="172"/>
                  </a:lnTo>
                  <a:lnTo>
                    <a:pt x="2320" y="294"/>
                  </a:lnTo>
                  <a:lnTo>
                    <a:pt x="1978" y="465"/>
                  </a:lnTo>
                  <a:lnTo>
                    <a:pt x="1661" y="660"/>
                  </a:lnTo>
                  <a:lnTo>
                    <a:pt x="1392" y="880"/>
                  </a:lnTo>
                  <a:lnTo>
                    <a:pt x="1123" y="1124"/>
                  </a:lnTo>
                  <a:lnTo>
                    <a:pt x="879" y="1393"/>
                  </a:lnTo>
                  <a:lnTo>
                    <a:pt x="659" y="1686"/>
                  </a:lnTo>
                  <a:lnTo>
                    <a:pt x="464" y="1979"/>
                  </a:lnTo>
                  <a:lnTo>
                    <a:pt x="293" y="2321"/>
                  </a:lnTo>
                  <a:lnTo>
                    <a:pt x="171" y="2663"/>
                  </a:lnTo>
                  <a:lnTo>
                    <a:pt x="73" y="3029"/>
                  </a:lnTo>
                  <a:lnTo>
                    <a:pt x="24" y="3420"/>
                  </a:lnTo>
                  <a:lnTo>
                    <a:pt x="0" y="3787"/>
                  </a:lnTo>
                  <a:lnTo>
                    <a:pt x="24" y="4177"/>
                  </a:lnTo>
                  <a:lnTo>
                    <a:pt x="73" y="4568"/>
                  </a:lnTo>
                  <a:lnTo>
                    <a:pt x="171" y="4934"/>
                  </a:lnTo>
                  <a:lnTo>
                    <a:pt x="293" y="5276"/>
                  </a:lnTo>
                  <a:lnTo>
                    <a:pt x="464" y="5594"/>
                  </a:lnTo>
                  <a:lnTo>
                    <a:pt x="659" y="5911"/>
                  </a:lnTo>
                  <a:lnTo>
                    <a:pt x="879" y="6204"/>
                  </a:lnTo>
                  <a:lnTo>
                    <a:pt x="1123" y="6473"/>
                  </a:lnTo>
                  <a:lnTo>
                    <a:pt x="1392" y="6717"/>
                  </a:lnTo>
                  <a:lnTo>
                    <a:pt x="1661" y="6937"/>
                  </a:lnTo>
                  <a:lnTo>
                    <a:pt x="1978" y="7133"/>
                  </a:lnTo>
                  <a:lnTo>
                    <a:pt x="2320" y="7279"/>
                  </a:lnTo>
                  <a:lnTo>
                    <a:pt x="2662" y="7426"/>
                  </a:lnTo>
                  <a:lnTo>
                    <a:pt x="3028" y="7499"/>
                  </a:lnTo>
                  <a:lnTo>
                    <a:pt x="3395" y="7572"/>
                  </a:lnTo>
                  <a:lnTo>
                    <a:pt x="3786" y="7597"/>
                  </a:lnTo>
                  <a:lnTo>
                    <a:pt x="4176" y="7572"/>
                  </a:lnTo>
                  <a:lnTo>
                    <a:pt x="4567" y="7499"/>
                  </a:lnTo>
                  <a:lnTo>
                    <a:pt x="4909" y="7426"/>
                  </a:lnTo>
                  <a:lnTo>
                    <a:pt x="5275" y="7279"/>
                  </a:lnTo>
                  <a:lnTo>
                    <a:pt x="5593" y="7133"/>
                  </a:lnTo>
                  <a:lnTo>
                    <a:pt x="5910" y="6937"/>
                  </a:lnTo>
                  <a:lnTo>
                    <a:pt x="6203" y="6717"/>
                  </a:lnTo>
                  <a:lnTo>
                    <a:pt x="6472" y="6473"/>
                  </a:lnTo>
                  <a:lnTo>
                    <a:pt x="6716" y="6204"/>
                  </a:lnTo>
                  <a:lnTo>
                    <a:pt x="6936" y="5911"/>
                  </a:lnTo>
                  <a:lnTo>
                    <a:pt x="7132" y="5594"/>
                  </a:lnTo>
                  <a:lnTo>
                    <a:pt x="7278" y="5276"/>
                  </a:lnTo>
                  <a:lnTo>
                    <a:pt x="7425" y="4934"/>
                  </a:lnTo>
                  <a:lnTo>
                    <a:pt x="7498" y="4568"/>
                  </a:lnTo>
                  <a:lnTo>
                    <a:pt x="7571" y="4177"/>
                  </a:lnTo>
                  <a:lnTo>
                    <a:pt x="7571" y="3787"/>
                  </a:lnTo>
                  <a:lnTo>
                    <a:pt x="7571" y="3420"/>
                  </a:lnTo>
                  <a:lnTo>
                    <a:pt x="7498" y="3029"/>
                  </a:lnTo>
                  <a:lnTo>
                    <a:pt x="7425" y="2663"/>
                  </a:lnTo>
                  <a:lnTo>
                    <a:pt x="7278" y="2321"/>
                  </a:lnTo>
                  <a:lnTo>
                    <a:pt x="7132" y="1979"/>
                  </a:lnTo>
                  <a:lnTo>
                    <a:pt x="6936" y="1686"/>
                  </a:lnTo>
                  <a:lnTo>
                    <a:pt x="6716" y="1393"/>
                  </a:lnTo>
                  <a:lnTo>
                    <a:pt x="6472" y="1124"/>
                  </a:lnTo>
                  <a:lnTo>
                    <a:pt x="6203" y="880"/>
                  </a:lnTo>
                  <a:lnTo>
                    <a:pt x="5910" y="660"/>
                  </a:lnTo>
                  <a:lnTo>
                    <a:pt x="5593" y="465"/>
                  </a:lnTo>
                  <a:lnTo>
                    <a:pt x="5275" y="294"/>
                  </a:lnTo>
                  <a:lnTo>
                    <a:pt x="4909" y="172"/>
                  </a:lnTo>
                  <a:lnTo>
                    <a:pt x="4567" y="74"/>
                  </a:lnTo>
                  <a:lnTo>
                    <a:pt x="4176" y="25"/>
                  </a:lnTo>
                  <a:lnTo>
                    <a:pt x="378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8" name="Google Shape;38;p4"/>
          <p:cNvSpPr/>
          <p:nvPr/>
        </p:nvSpPr>
        <p:spPr>
          <a:xfrm>
            <a:off x="10775101" y="4205167"/>
            <a:ext cx="399936" cy="363784"/>
          </a:xfrm>
          <a:custGeom>
            <a:rect b="b" l="l" r="r" t="t"/>
            <a:pathLst>
              <a:path extrusionOk="0" h="14752" w="16218">
                <a:moveTo>
                  <a:pt x="7694" y="0"/>
                </a:moveTo>
                <a:lnTo>
                  <a:pt x="7279" y="25"/>
                </a:lnTo>
                <a:lnTo>
                  <a:pt x="6863" y="74"/>
                </a:lnTo>
                <a:lnTo>
                  <a:pt x="6473" y="123"/>
                </a:lnTo>
                <a:lnTo>
                  <a:pt x="6082" y="196"/>
                </a:lnTo>
                <a:lnTo>
                  <a:pt x="5691" y="293"/>
                </a:lnTo>
                <a:lnTo>
                  <a:pt x="5325" y="416"/>
                </a:lnTo>
                <a:lnTo>
                  <a:pt x="4958" y="538"/>
                </a:lnTo>
                <a:lnTo>
                  <a:pt x="4592" y="660"/>
                </a:lnTo>
                <a:lnTo>
                  <a:pt x="4250" y="831"/>
                </a:lnTo>
                <a:lnTo>
                  <a:pt x="3908" y="977"/>
                </a:lnTo>
                <a:lnTo>
                  <a:pt x="3566" y="1173"/>
                </a:lnTo>
                <a:lnTo>
                  <a:pt x="3249" y="1368"/>
                </a:lnTo>
                <a:lnTo>
                  <a:pt x="2956" y="1563"/>
                </a:lnTo>
                <a:lnTo>
                  <a:pt x="2663" y="1783"/>
                </a:lnTo>
                <a:lnTo>
                  <a:pt x="2370" y="2003"/>
                </a:lnTo>
                <a:lnTo>
                  <a:pt x="2101" y="2247"/>
                </a:lnTo>
                <a:lnTo>
                  <a:pt x="1857" y="2492"/>
                </a:lnTo>
                <a:lnTo>
                  <a:pt x="1612" y="2760"/>
                </a:lnTo>
                <a:lnTo>
                  <a:pt x="1393" y="3029"/>
                </a:lnTo>
                <a:lnTo>
                  <a:pt x="1173" y="3298"/>
                </a:lnTo>
                <a:lnTo>
                  <a:pt x="977" y="3591"/>
                </a:lnTo>
                <a:lnTo>
                  <a:pt x="807" y="3884"/>
                </a:lnTo>
                <a:lnTo>
                  <a:pt x="636" y="4201"/>
                </a:lnTo>
                <a:lnTo>
                  <a:pt x="489" y="4519"/>
                </a:lnTo>
                <a:lnTo>
                  <a:pt x="367" y="4836"/>
                </a:lnTo>
                <a:lnTo>
                  <a:pt x="245" y="5154"/>
                </a:lnTo>
                <a:lnTo>
                  <a:pt x="172" y="5496"/>
                </a:lnTo>
                <a:lnTo>
                  <a:pt x="98" y="5838"/>
                </a:lnTo>
                <a:lnTo>
                  <a:pt x="49" y="6179"/>
                </a:lnTo>
                <a:lnTo>
                  <a:pt x="1" y="6521"/>
                </a:lnTo>
                <a:lnTo>
                  <a:pt x="1" y="6888"/>
                </a:lnTo>
                <a:lnTo>
                  <a:pt x="1" y="7254"/>
                </a:lnTo>
                <a:lnTo>
                  <a:pt x="49" y="7645"/>
                </a:lnTo>
                <a:lnTo>
                  <a:pt x="98" y="8011"/>
                </a:lnTo>
                <a:lnTo>
                  <a:pt x="196" y="8353"/>
                </a:lnTo>
                <a:lnTo>
                  <a:pt x="294" y="8719"/>
                </a:lnTo>
                <a:lnTo>
                  <a:pt x="416" y="9061"/>
                </a:lnTo>
                <a:lnTo>
                  <a:pt x="562" y="9403"/>
                </a:lnTo>
                <a:lnTo>
                  <a:pt x="733" y="9745"/>
                </a:lnTo>
                <a:lnTo>
                  <a:pt x="904" y="10063"/>
                </a:lnTo>
                <a:lnTo>
                  <a:pt x="1100" y="10356"/>
                </a:lnTo>
                <a:lnTo>
                  <a:pt x="1344" y="10673"/>
                </a:lnTo>
                <a:lnTo>
                  <a:pt x="1564" y="10966"/>
                </a:lnTo>
                <a:lnTo>
                  <a:pt x="1832" y="11235"/>
                </a:lnTo>
                <a:lnTo>
                  <a:pt x="2101" y="11504"/>
                </a:lnTo>
                <a:lnTo>
                  <a:pt x="2394" y="11772"/>
                </a:lnTo>
                <a:lnTo>
                  <a:pt x="2687" y="12017"/>
                </a:lnTo>
                <a:lnTo>
                  <a:pt x="2492" y="12383"/>
                </a:lnTo>
                <a:lnTo>
                  <a:pt x="2272" y="12749"/>
                </a:lnTo>
                <a:lnTo>
                  <a:pt x="2028" y="13140"/>
                </a:lnTo>
                <a:lnTo>
                  <a:pt x="1710" y="13506"/>
                </a:lnTo>
                <a:lnTo>
                  <a:pt x="1368" y="13873"/>
                </a:lnTo>
                <a:lnTo>
                  <a:pt x="1173" y="14044"/>
                </a:lnTo>
                <a:lnTo>
                  <a:pt x="953" y="14190"/>
                </a:lnTo>
                <a:lnTo>
                  <a:pt x="733" y="14337"/>
                </a:lnTo>
                <a:lnTo>
                  <a:pt x="513" y="14483"/>
                </a:lnTo>
                <a:lnTo>
                  <a:pt x="269" y="14581"/>
                </a:lnTo>
                <a:lnTo>
                  <a:pt x="1" y="14703"/>
                </a:lnTo>
                <a:lnTo>
                  <a:pt x="123" y="14703"/>
                </a:lnTo>
                <a:lnTo>
                  <a:pt x="489" y="14752"/>
                </a:lnTo>
                <a:lnTo>
                  <a:pt x="1368" y="14752"/>
                </a:lnTo>
                <a:lnTo>
                  <a:pt x="1710" y="14728"/>
                </a:lnTo>
                <a:lnTo>
                  <a:pt x="2101" y="14654"/>
                </a:lnTo>
                <a:lnTo>
                  <a:pt x="2492" y="14581"/>
                </a:lnTo>
                <a:lnTo>
                  <a:pt x="2907" y="14459"/>
                </a:lnTo>
                <a:lnTo>
                  <a:pt x="3322" y="14312"/>
                </a:lnTo>
                <a:lnTo>
                  <a:pt x="3762" y="14117"/>
                </a:lnTo>
                <a:lnTo>
                  <a:pt x="4177" y="13873"/>
                </a:lnTo>
                <a:lnTo>
                  <a:pt x="4592" y="13604"/>
                </a:lnTo>
                <a:lnTo>
                  <a:pt x="4983" y="13238"/>
                </a:lnTo>
                <a:lnTo>
                  <a:pt x="5349" y="13360"/>
                </a:lnTo>
                <a:lnTo>
                  <a:pt x="5716" y="13482"/>
                </a:lnTo>
                <a:lnTo>
                  <a:pt x="6106" y="13555"/>
                </a:lnTo>
                <a:lnTo>
                  <a:pt x="6497" y="13628"/>
                </a:lnTo>
                <a:lnTo>
                  <a:pt x="6888" y="13702"/>
                </a:lnTo>
                <a:lnTo>
                  <a:pt x="7279" y="13751"/>
                </a:lnTo>
                <a:lnTo>
                  <a:pt x="7694" y="13775"/>
                </a:lnTo>
                <a:lnTo>
                  <a:pt x="8524" y="13775"/>
                </a:lnTo>
                <a:lnTo>
                  <a:pt x="8939" y="13751"/>
                </a:lnTo>
                <a:lnTo>
                  <a:pt x="9355" y="13702"/>
                </a:lnTo>
                <a:lnTo>
                  <a:pt x="9745" y="13628"/>
                </a:lnTo>
                <a:lnTo>
                  <a:pt x="10136" y="13555"/>
                </a:lnTo>
                <a:lnTo>
                  <a:pt x="10527" y="13458"/>
                </a:lnTo>
                <a:lnTo>
                  <a:pt x="10893" y="13360"/>
                </a:lnTo>
                <a:lnTo>
                  <a:pt x="11260" y="13238"/>
                </a:lnTo>
                <a:lnTo>
                  <a:pt x="11626" y="13091"/>
                </a:lnTo>
                <a:lnTo>
                  <a:pt x="11968" y="12945"/>
                </a:lnTo>
                <a:lnTo>
                  <a:pt x="12310" y="12774"/>
                </a:lnTo>
                <a:lnTo>
                  <a:pt x="12652" y="12603"/>
                </a:lnTo>
                <a:lnTo>
                  <a:pt x="12969" y="12407"/>
                </a:lnTo>
                <a:lnTo>
                  <a:pt x="13262" y="12212"/>
                </a:lnTo>
                <a:lnTo>
                  <a:pt x="13555" y="11992"/>
                </a:lnTo>
                <a:lnTo>
                  <a:pt x="13848" y="11748"/>
                </a:lnTo>
                <a:lnTo>
                  <a:pt x="14117" y="11528"/>
                </a:lnTo>
                <a:lnTo>
                  <a:pt x="14361" y="11259"/>
                </a:lnTo>
                <a:lnTo>
                  <a:pt x="14606" y="11015"/>
                </a:lnTo>
                <a:lnTo>
                  <a:pt x="14825" y="10747"/>
                </a:lnTo>
                <a:lnTo>
                  <a:pt x="15045" y="10453"/>
                </a:lnTo>
                <a:lnTo>
                  <a:pt x="15241" y="10160"/>
                </a:lnTo>
                <a:lnTo>
                  <a:pt x="15412" y="9867"/>
                </a:lnTo>
                <a:lnTo>
                  <a:pt x="15582" y="9574"/>
                </a:lnTo>
                <a:lnTo>
                  <a:pt x="15729" y="9257"/>
                </a:lnTo>
                <a:lnTo>
                  <a:pt x="15851" y="8939"/>
                </a:lnTo>
                <a:lnTo>
                  <a:pt x="15973" y="8597"/>
                </a:lnTo>
                <a:lnTo>
                  <a:pt x="16047" y="8280"/>
                </a:lnTo>
                <a:lnTo>
                  <a:pt x="16120" y="7938"/>
                </a:lnTo>
                <a:lnTo>
                  <a:pt x="16169" y="7596"/>
                </a:lnTo>
                <a:lnTo>
                  <a:pt x="16217" y="7230"/>
                </a:lnTo>
                <a:lnTo>
                  <a:pt x="16217" y="6888"/>
                </a:lnTo>
                <a:lnTo>
                  <a:pt x="16217" y="6521"/>
                </a:lnTo>
                <a:lnTo>
                  <a:pt x="16169" y="6179"/>
                </a:lnTo>
                <a:lnTo>
                  <a:pt x="16120" y="5838"/>
                </a:lnTo>
                <a:lnTo>
                  <a:pt x="16047" y="5496"/>
                </a:lnTo>
                <a:lnTo>
                  <a:pt x="15973" y="5154"/>
                </a:lnTo>
                <a:lnTo>
                  <a:pt x="15851" y="4836"/>
                </a:lnTo>
                <a:lnTo>
                  <a:pt x="15729" y="4519"/>
                </a:lnTo>
                <a:lnTo>
                  <a:pt x="15582" y="4201"/>
                </a:lnTo>
                <a:lnTo>
                  <a:pt x="15412" y="3884"/>
                </a:lnTo>
                <a:lnTo>
                  <a:pt x="15241" y="3591"/>
                </a:lnTo>
                <a:lnTo>
                  <a:pt x="15045" y="3298"/>
                </a:lnTo>
                <a:lnTo>
                  <a:pt x="14825" y="3029"/>
                </a:lnTo>
                <a:lnTo>
                  <a:pt x="14606" y="2760"/>
                </a:lnTo>
                <a:lnTo>
                  <a:pt x="14361" y="2492"/>
                </a:lnTo>
                <a:lnTo>
                  <a:pt x="14117" y="2247"/>
                </a:lnTo>
                <a:lnTo>
                  <a:pt x="13848" y="2003"/>
                </a:lnTo>
                <a:lnTo>
                  <a:pt x="13555" y="1783"/>
                </a:lnTo>
                <a:lnTo>
                  <a:pt x="13262" y="1563"/>
                </a:lnTo>
                <a:lnTo>
                  <a:pt x="12969" y="1368"/>
                </a:lnTo>
                <a:lnTo>
                  <a:pt x="12652" y="1173"/>
                </a:lnTo>
                <a:lnTo>
                  <a:pt x="12310" y="977"/>
                </a:lnTo>
                <a:lnTo>
                  <a:pt x="11968" y="831"/>
                </a:lnTo>
                <a:lnTo>
                  <a:pt x="11626" y="660"/>
                </a:lnTo>
                <a:lnTo>
                  <a:pt x="11260" y="538"/>
                </a:lnTo>
                <a:lnTo>
                  <a:pt x="10893" y="416"/>
                </a:lnTo>
                <a:lnTo>
                  <a:pt x="10527" y="293"/>
                </a:lnTo>
                <a:lnTo>
                  <a:pt x="10136" y="196"/>
                </a:lnTo>
                <a:lnTo>
                  <a:pt x="9745" y="123"/>
                </a:lnTo>
                <a:lnTo>
                  <a:pt x="9355" y="74"/>
                </a:lnTo>
                <a:lnTo>
                  <a:pt x="8939" y="25"/>
                </a:lnTo>
                <a:lnTo>
                  <a:pt x="8524" y="0"/>
                </a:lnTo>
                <a:close/>
              </a:path>
            </a:pathLst>
          </a:custGeom>
          <a:solidFill>
            <a:srgbClr val="3292E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9" name="Google Shape;39;p4"/>
          <p:cNvGrpSpPr/>
          <p:nvPr/>
        </p:nvGrpSpPr>
        <p:grpSpPr>
          <a:xfrm>
            <a:off x="1205702" y="686924"/>
            <a:ext cx="510611" cy="809481"/>
            <a:chOff x="6718575" y="2318625"/>
            <a:chExt cx="256950" cy="407375"/>
          </a:xfrm>
        </p:grpSpPr>
        <p:sp>
          <p:nvSpPr>
            <p:cNvPr id="40" name="Google Shape;40;p4"/>
            <p:cNvSpPr/>
            <p:nvPr/>
          </p:nvSpPr>
          <p:spPr>
            <a:xfrm>
              <a:off x="6795900" y="2673600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" name="Google Shape;41;p4"/>
            <p:cNvSpPr/>
            <p:nvPr/>
          </p:nvSpPr>
          <p:spPr>
            <a:xfrm>
              <a:off x="6795900" y="2650475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" name="Google Shape;42;p4"/>
            <p:cNvSpPr/>
            <p:nvPr/>
          </p:nvSpPr>
          <p:spPr>
            <a:xfrm>
              <a:off x="6795900" y="2696125"/>
              <a:ext cx="102300" cy="29875"/>
            </a:xfrm>
            <a:custGeom>
              <a:rect b="b" l="l" r="r" t="t"/>
              <a:pathLst>
                <a:path extrusionOk="0" fill="none" h="1195" w="4092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" name="Google Shape;43;p4"/>
            <p:cNvSpPr/>
            <p:nvPr/>
          </p:nvSpPr>
          <p:spPr>
            <a:xfrm>
              <a:off x="67849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" name="Google Shape;44;p4"/>
            <p:cNvSpPr/>
            <p:nvPr/>
          </p:nvSpPr>
          <p:spPr>
            <a:xfrm>
              <a:off x="6718575" y="2318625"/>
              <a:ext cx="256950" cy="307525"/>
            </a:xfrm>
            <a:custGeom>
              <a:rect b="b" l="l" r="r" t="t"/>
              <a:pathLst>
                <a:path extrusionOk="0" fill="none" h="12301" w="10278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" name="Google Shape;45;p4"/>
            <p:cNvSpPr/>
            <p:nvPr/>
          </p:nvSpPr>
          <p:spPr>
            <a:xfrm>
              <a:off x="68738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" name="Google Shape;46;p4"/>
            <p:cNvSpPr/>
            <p:nvPr/>
          </p:nvSpPr>
          <p:spPr>
            <a:xfrm>
              <a:off x="6801975" y="2453200"/>
              <a:ext cx="90150" cy="19500"/>
            </a:xfrm>
            <a:custGeom>
              <a:rect b="b" l="l" r="r" t="t"/>
              <a:pathLst>
                <a:path extrusionOk="0" fill="none" h="780" w="3606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" name="Google Shape;47;p4"/>
            <p:cNvSpPr/>
            <p:nvPr/>
          </p:nvSpPr>
          <p:spPr>
            <a:xfrm>
              <a:off x="6795900" y="2628550"/>
              <a:ext cx="102300" cy="25"/>
            </a:xfrm>
            <a:custGeom>
              <a:rect b="b" l="l" r="r" t="t"/>
              <a:pathLst>
                <a:path extrusionOk="0" fill="none" h="1" w="4092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8" name="Google Shape;48;p4"/>
          <p:cNvGrpSpPr/>
          <p:nvPr/>
        </p:nvGrpSpPr>
        <p:grpSpPr>
          <a:xfrm>
            <a:off x="447679" y="2454042"/>
            <a:ext cx="457176" cy="466757"/>
            <a:chOff x="3951850" y="2985350"/>
            <a:chExt cx="407950" cy="416500"/>
          </a:xfrm>
        </p:grpSpPr>
        <p:sp>
          <p:nvSpPr>
            <p:cNvPr id="49" name="Google Shape;49;p4"/>
            <p:cNvSpPr/>
            <p:nvPr/>
          </p:nvSpPr>
          <p:spPr>
            <a:xfrm>
              <a:off x="3951850" y="2985350"/>
              <a:ext cx="314800" cy="314825"/>
            </a:xfrm>
            <a:custGeom>
              <a:rect b="b" l="l" r="r" t="t"/>
              <a:pathLst>
                <a:path extrusionOk="0" fill="none" h="12593" w="12592">
                  <a:moveTo>
                    <a:pt x="6284" y="1"/>
                  </a:moveTo>
                  <a:lnTo>
                    <a:pt x="6284" y="1"/>
                  </a:lnTo>
                  <a:lnTo>
                    <a:pt x="5967" y="25"/>
                  </a:lnTo>
                  <a:lnTo>
                    <a:pt x="5651" y="49"/>
                  </a:lnTo>
                  <a:lnTo>
                    <a:pt x="5334" y="74"/>
                  </a:lnTo>
                  <a:lnTo>
                    <a:pt x="5017" y="147"/>
                  </a:lnTo>
                  <a:lnTo>
                    <a:pt x="4725" y="220"/>
                  </a:lnTo>
                  <a:lnTo>
                    <a:pt x="4433" y="293"/>
                  </a:lnTo>
                  <a:lnTo>
                    <a:pt x="4141" y="390"/>
                  </a:lnTo>
                  <a:lnTo>
                    <a:pt x="3848" y="512"/>
                  </a:lnTo>
                  <a:lnTo>
                    <a:pt x="3556" y="634"/>
                  </a:lnTo>
                  <a:lnTo>
                    <a:pt x="3288" y="780"/>
                  </a:lnTo>
                  <a:lnTo>
                    <a:pt x="3020" y="926"/>
                  </a:lnTo>
                  <a:lnTo>
                    <a:pt x="2777" y="1072"/>
                  </a:lnTo>
                  <a:lnTo>
                    <a:pt x="2290" y="1437"/>
                  </a:lnTo>
                  <a:lnTo>
                    <a:pt x="1851" y="1852"/>
                  </a:lnTo>
                  <a:lnTo>
                    <a:pt x="1437" y="2290"/>
                  </a:lnTo>
                  <a:lnTo>
                    <a:pt x="1072" y="2777"/>
                  </a:lnTo>
                  <a:lnTo>
                    <a:pt x="901" y="3045"/>
                  </a:lnTo>
                  <a:lnTo>
                    <a:pt x="755" y="3313"/>
                  </a:lnTo>
                  <a:lnTo>
                    <a:pt x="609" y="3581"/>
                  </a:lnTo>
                  <a:lnTo>
                    <a:pt x="487" y="3849"/>
                  </a:lnTo>
                  <a:lnTo>
                    <a:pt x="390" y="4141"/>
                  </a:lnTo>
                  <a:lnTo>
                    <a:pt x="292" y="4433"/>
                  </a:lnTo>
                  <a:lnTo>
                    <a:pt x="195" y="4725"/>
                  </a:lnTo>
                  <a:lnTo>
                    <a:pt x="122" y="5042"/>
                  </a:lnTo>
                  <a:lnTo>
                    <a:pt x="73" y="5334"/>
                  </a:lnTo>
                  <a:lnTo>
                    <a:pt x="25" y="5651"/>
                  </a:lnTo>
                  <a:lnTo>
                    <a:pt x="0" y="5968"/>
                  </a:lnTo>
                  <a:lnTo>
                    <a:pt x="0" y="6308"/>
                  </a:lnTo>
                  <a:lnTo>
                    <a:pt x="0" y="6308"/>
                  </a:lnTo>
                  <a:lnTo>
                    <a:pt x="0" y="6625"/>
                  </a:lnTo>
                  <a:lnTo>
                    <a:pt x="25" y="6942"/>
                  </a:lnTo>
                  <a:lnTo>
                    <a:pt x="73" y="7258"/>
                  </a:lnTo>
                  <a:lnTo>
                    <a:pt x="122" y="7575"/>
                  </a:lnTo>
                  <a:lnTo>
                    <a:pt x="195" y="7867"/>
                  </a:lnTo>
                  <a:lnTo>
                    <a:pt x="292" y="8184"/>
                  </a:lnTo>
                  <a:lnTo>
                    <a:pt x="390" y="8476"/>
                  </a:lnTo>
                  <a:lnTo>
                    <a:pt x="487" y="8744"/>
                  </a:lnTo>
                  <a:lnTo>
                    <a:pt x="609" y="9036"/>
                  </a:lnTo>
                  <a:lnTo>
                    <a:pt x="755" y="9304"/>
                  </a:lnTo>
                  <a:lnTo>
                    <a:pt x="901" y="9572"/>
                  </a:lnTo>
                  <a:lnTo>
                    <a:pt x="1072" y="9816"/>
                  </a:lnTo>
                  <a:lnTo>
                    <a:pt x="1437" y="10303"/>
                  </a:lnTo>
                  <a:lnTo>
                    <a:pt x="1851" y="10741"/>
                  </a:lnTo>
                  <a:lnTo>
                    <a:pt x="2290" y="11155"/>
                  </a:lnTo>
                  <a:lnTo>
                    <a:pt x="2777" y="11520"/>
                  </a:lnTo>
                  <a:lnTo>
                    <a:pt x="3020" y="11691"/>
                  </a:lnTo>
                  <a:lnTo>
                    <a:pt x="3288" y="11837"/>
                  </a:lnTo>
                  <a:lnTo>
                    <a:pt x="3556" y="11983"/>
                  </a:lnTo>
                  <a:lnTo>
                    <a:pt x="3848" y="12105"/>
                  </a:lnTo>
                  <a:lnTo>
                    <a:pt x="4141" y="12202"/>
                  </a:lnTo>
                  <a:lnTo>
                    <a:pt x="4433" y="12300"/>
                  </a:lnTo>
                  <a:lnTo>
                    <a:pt x="4725" y="12397"/>
                  </a:lnTo>
                  <a:lnTo>
                    <a:pt x="5017" y="12470"/>
                  </a:lnTo>
                  <a:lnTo>
                    <a:pt x="5334" y="12519"/>
                  </a:lnTo>
                  <a:lnTo>
                    <a:pt x="5651" y="12568"/>
                  </a:lnTo>
                  <a:lnTo>
                    <a:pt x="5967" y="12592"/>
                  </a:lnTo>
                  <a:lnTo>
                    <a:pt x="6284" y="12592"/>
                  </a:lnTo>
                  <a:lnTo>
                    <a:pt x="6284" y="12592"/>
                  </a:lnTo>
                  <a:lnTo>
                    <a:pt x="6625" y="12592"/>
                  </a:lnTo>
                  <a:lnTo>
                    <a:pt x="6941" y="12568"/>
                  </a:lnTo>
                  <a:lnTo>
                    <a:pt x="7258" y="12519"/>
                  </a:lnTo>
                  <a:lnTo>
                    <a:pt x="7550" y="12470"/>
                  </a:lnTo>
                  <a:lnTo>
                    <a:pt x="7867" y="12397"/>
                  </a:lnTo>
                  <a:lnTo>
                    <a:pt x="8159" y="12300"/>
                  </a:lnTo>
                  <a:lnTo>
                    <a:pt x="8451" y="12202"/>
                  </a:lnTo>
                  <a:lnTo>
                    <a:pt x="8744" y="12105"/>
                  </a:lnTo>
                  <a:lnTo>
                    <a:pt x="9012" y="11983"/>
                  </a:lnTo>
                  <a:lnTo>
                    <a:pt x="9279" y="11837"/>
                  </a:lnTo>
                  <a:lnTo>
                    <a:pt x="9547" y="11691"/>
                  </a:lnTo>
                  <a:lnTo>
                    <a:pt x="9815" y="11520"/>
                  </a:lnTo>
                  <a:lnTo>
                    <a:pt x="10302" y="11155"/>
                  </a:lnTo>
                  <a:lnTo>
                    <a:pt x="10741" y="10741"/>
                  </a:lnTo>
                  <a:lnTo>
                    <a:pt x="11155" y="10303"/>
                  </a:lnTo>
                  <a:lnTo>
                    <a:pt x="11520" y="9816"/>
                  </a:lnTo>
                  <a:lnTo>
                    <a:pt x="11666" y="9572"/>
                  </a:lnTo>
                  <a:lnTo>
                    <a:pt x="11812" y="9304"/>
                  </a:lnTo>
                  <a:lnTo>
                    <a:pt x="11958" y="9036"/>
                  </a:lnTo>
                  <a:lnTo>
                    <a:pt x="12080" y="8744"/>
                  </a:lnTo>
                  <a:lnTo>
                    <a:pt x="12202" y="8476"/>
                  </a:lnTo>
                  <a:lnTo>
                    <a:pt x="12299" y="8184"/>
                  </a:lnTo>
                  <a:lnTo>
                    <a:pt x="12397" y="7867"/>
                  </a:lnTo>
                  <a:lnTo>
                    <a:pt x="12446" y="7575"/>
                  </a:lnTo>
                  <a:lnTo>
                    <a:pt x="12519" y="7258"/>
                  </a:lnTo>
                  <a:lnTo>
                    <a:pt x="12543" y="6942"/>
                  </a:lnTo>
                  <a:lnTo>
                    <a:pt x="12567" y="6625"/>
                  </a:lnTo>
                  <a:lnTo>
                    <a:pt x="12592" y="6308"/>
                  </a:lnTo>
                  <a:lnTo>
                    <a:pt x="12592" y="6308"/>
                  </a:lnTo>
                  <a:lnTo>
                    <a:pt x="12567" y="5968"/>
                  </a:lnTo>
                  <a:lnTo>
                    <a:pt x="12543" y="5651"/>
                  </a:lnTo>
                  <a:lnTo>
                    <a:pt x="12519" y="5334"/>
                  </a:lnTo>
                  <a:lnTo>
                    <a:pt x="12446" y="5042"/>
                  </a:lnTo>
                  <a:lnTo>
                    <a:pt x="12397" y="4725"/>
                  </a:lnTo>
                  <a:lnTo>
                    <a:pt x="12299" y="4433"/>
                  </a:lnTo>
                  <a:lnTo>
                    <a:pt x="12202" y="4141"/>
                  </a:lnTo>
                  <a:lnTo>
                    <a:pt x="12080" y="3849"/>
                  </a:lnTo>
                  <a:lnTo>
                    <a:pt x="11958" y="3581"/>
                  </a:lnTo>
                  <a:lnTo>
                    <a:pt x="11812" y="3313"/>
                  </a:lnTo>
                  <a:lnTo>
                    <a:pt x="11666" y="3045"/>
                  </a:lnTo>
                  <a:lnTo>
                    <a:pt x="11520" y="2777"/>
                  </a:lnTo>
                  <a:lnTo>
                    <a:pt x="11155" y="2290"/>
                  </a:lnTo>
                  <a:lnTo>
                    <a:pt x="10741" y="1852"/>
                  </a:lnTo>
                  <a:lnTo>
                    <a:pt x="10302" y="1437"/>
                  </a:lnTo>
                  <a:lnTo>
                    <a:pt x="9815" y="1072"/>
                  </a:lnTo>
                  <a:lnTo>
                    <a:pt x="9547" y="926"/>
                  </a:lnTo>
                  <a:lnTo>
                    <a:pt x="9279" y="780"/>
                  </a:lnTo>
                  <a:lnTo>
                    <a:pt x="9012" y="634"/>
                  </a:lnTo>
                  <a:lnTo>
                    <a:pt x="8744" y="512"/>
                  </a:lnTo>
                  <a:lnTo>
                    <a:pt x="8451" y="390"/>
                  </a:lnTo>
                  <a:lnTo>
                    <a:pt x="8159" y="293"/>
                  </a:lnTo>
                  <a:lnTo>
                    <a:pt x="7867" y="220"/>
                  </a:lnTo>
                  <a:lnTo>
                    <a:pt x="7550" y="147"/>
                  </a:lnTo>
                  <a:lnTo>
                    <a:pt x="7258" y="74"/>
                  </a:lnTo>
                  <a:lnTo>
                    <a:pt x="6941" y="49"/>
                  </a:lnTo>
                  <a:lnTo>
                    <a:pt x="6625" y="25"/>
                  </a:lnTo>
                  <a:lnTo>
                    <a:pt x="6284" y="1"/>
                  </a:lnTo>
                  <a:lnTo>
                    <a:pt x="6284" y="1"/>
                  </a:lnTo>
                  <a:close/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" name="Google Shape;50;p4"/>
            <p:cNvSpPr/>
            <p:nvPr/>
          </p:nvSpPr>
          <p:spPr>
            <a:xfrm>
              <a:off x="3988375" y="3021875"/>
              <a:ext cx="241750" cy="241750"/>
            </a:xfrm>
            <a:custGeom>
              <a:rect b="b" l="l" r="r" t="t"/>
              <a:pathLst>
                <a:path extrusionOk="0" fill="none" h="9670" w="9670">
                  <a:moveTo>
                    <a:pt x="4823" y="1"/>
                  </a:moveTo>
                  <a:lnTo>
                    <a:pt x="4823" y="1"/>
                  </a:lnTo>
                  <a:lnTo>
                    <a:pt x="4336" y="25"/>
                  </a:lnTo>
                  <a:lnTo>
                    <a:pt x="3849" y="98"/>
                  </a:lnTo>
                  <a:lnTo>
                    <a:pt x="3386" y="220"/>
                  </a:lnTo>
                  <a:lnTo>
                    <a:pt x="2947" y="391"/>
                  </a:lnTo>
                  <a:lnTo>
                    <a:pt x="2533" y="585"/>
                  </a:lnTo>
                  <a:lnTo>
                    <a:pt x="2144" y="829"/>
                  </a:lnTo>
                  <a:lnTo>
                    <a:pt x="1754" y="1121"/>
                  </a:lnTo>
                  <a:lnTo>
                    <a:pt x="1413" y="1438"/>
                  </a:lnTo>
                  <a:lnTo>
                    <a:pt x="1096" y="1779"/>
                  </a:lnTo>
                  <a:lnTo>
                    <a:pt x="829" y="2144"/>
                  </a:lnTo>
                  <a:lnTo>
                    <a:pt x="585" y="2534"/>
                  </a:lnTo>
                  <a:lnTo>
                    <a:pt x="390" y="2972"/>
                  </a:lnTo>
                  <a:lnTo>
                    <a:pt x="220" y="3411"/>
                  </a:lnTo>
                  <a:lnTo>
                    <a:pt x="98" y="3873"/>
                  </a:lnTo>
                  <a:lnTo>
                    <a:pt x="25" y="4336"/>
                  </a:lnTo>
                  <a:lnTo>
                    <a:pt x="1" y="4847"/>
                  </a:lnTo>
                  <a:lnTo>
                    <a:pt x="1" y="4847"/>
                  </a:lnTo>
                  <a:lnTo>
                    <a:pt x="25" y="5335"/>
                  </a:lnTo>
                  <a:lnTo>
                    <a:pt x="98" y="5822"/>
                  </a:lnTo>
                  <a:lnTo>
                    <a:pt x="220" y="6284"/>
                  </a:lnTo>
                  <a:lnTo>
                    <a:pt x="390" y="6723"/>
                  </a:lnTo>
                  <a:lnTo>
                    <a:pt x="585" y="7137"/>
                  </a:lnTo>
                  <a:lnTo>
                    <a:pt x="829" y="7527"/>
                  </a:lnTo>
                  <a:lnTo>
                    <a:pt x="1096" y="7916"/>
                  </a:lnTo>
                  <a:lnTo>
                    <a:pt x="1413" y="8257"/>
                  </a:lnTo>
                  <a:lnTo>
                    <a:pt x="1754" y="8574"/>
                  </a:lnTo>
                  <a:lnTo>
                    <a:pt x="2144" y="8842"/>
                  </a:lnTo>
                  <a:lnTo>
                    <a:pt x="2533" y="9085"/>
                  </a:lnTo>
                  <a:lnTo>
                    <a:pt x="2947" y="9280"/>
                  </a:lnTo>
                  <a:lnTo>
                    <a:pt x="3386" y="9451"/>
                  </a:lnTo>
                  <a:lnTo>
                    <a:pt x="3849" y="9572"/>
                  </a:lnTo>
                  <a:lnTo>
                    <a:pt x="4336" y="9645"/>
                  </a:lnTo>
                  <a:lnTo>
                    <a:pt x="4823" y="9670"/>
                  </a:lnTo>
                  <a:lnTo>
                    <a:pt x="4823" y="9670"/>
                  </a:lnTo>
                  <a:lnTo>
                    <a:pt x="5334" y="9645"/>
                  </a:lnTo>
                  <a:lnTo>
                    <a:pt x="5797" y="9572"/>
                  </a:lnTo>
                  <a:lnTo>
                    <a:pt x="6260" y="9451"/>
                  </a:lnTo>
                  <a:lnTo>
                    <a:pt x="6698" y="9280"/>
                  </a:lnTo>
                  <a:lnTo>
                    <a:pt x="7136" y="9085"/>
                  </a:lnTo>
                  <a:lnTo>
                    <a:pt x="7526" y="8842"/>
                  </a:lnTo>
                  <a:lnTo>
                    <a:pt x="7892" y="8574"/>
                  </a:lnTo>
                  <a:lnTo>
                    <a:pt x="8232" y="8257"/>
                  </a:lnTo>
                  <a:lnTo>
                    <a:pt x="8549" y="7916"/>
                  </a:lnTo>
                  <a:lnTo>
                    <a:pt x="8841" y="7527"/>
                  </a:lnTo>
                  <a:lnTo>
                    <a:pt x="9085" y="7137"/>
                  </a:lnTo>
                  <a:lnTo>
                    <a:pt x="9280" y="6723"/>
                  </a:lnTo>
                  <a:lnTo>
                    <a:pt x="9450" y="6284"/>
                  </a:lnTo>
                  <a:lnTo>
                    <a:pt x="9572" y="5822"/>
                  </a:lnTo>
                  <a:lnTo>
                    <a:pt x="9645" y="5335"/>
                  </a:lnTo>
                  <a:lnTo>
                    <a:pt x="9669" y="4847"/>
                  </a:lnTo>
                  <a:lnTo>
                    <a:pt x="9669" y="4847"/>
                  </a:lnTo>
                  <a:lnTo>
                    <a:pt x="9645" y="4336"/>
                  </a:lnTo>
                  <a:lnTo>
                    <a:pt x="9572" y="3873"/>
                  </a:lnTo>
                  <a:lnTo>
                    <a:pt x="9450" y="3411"/>
                  </a:lnTo>
                  <a:lnTo>
                    <a:pt x="9280" y="2972"/>
                  </a:lnTo>
                  <a:lnTo>
                    <a:pt x="9085" y="2534"/>
                  </a:lnTo>
                  <a:lnTo>
                    <a:pt x="8841" y="2144"/>
                  </a:lnTo>
                  <a:lnTo>
                    <a:pt x="8549" y="1779"/>
                  </a:lnTo>
                  <a:lnTo>
                    <a:pt x="8232" y="1438"/>
                  </a:lnTo>
                  <a:lnTo>
                    <a:pt x="7892" y="1121"/>
                  </a:lnTo>
                  <a:lnTo>
                    <a:pt x="7526" y="829"/>
                  </a:lnTo>
                  <a:lnTo>
                    <a:pt x="7136" y="585"/>
                  </a:lnTo>
                  <a:lnTo>
                    <a:pt x="6698" y="391"/>
                  </a:lnTo>
                  <a:lnTo>
                    <a:pt x="6260" y="220"/>
                  </a:lnTo>
                  <a:lnTo>
                    <a:pt x="5797" y="98"/>
                  </a:lnTo>
                  <a:lnTo>
                    <a:pt x="5334" y="25"/>
                  </a:lnTo>
                  <a:lnTo>
                    <a:pt x="4823" y="1"/>
                  </a:lnTo>
                  <a:lnTo>
                    <a:pt x="4823" y="1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" name="Google Shape;51;p4"/>
            <p:cNvSpPr/>
            <p:nvPr/>
          </p:nvSpPr>
          <p:spPr>
            <a:xfrm>
              <a:off x="4024300" y="3058425"/>
              <a:ext cx="84650" cy="84650"/>
            </a:xfrm>
            <a:custGeom>
              <a:rect b="b" l="l" r="r" t="t"/>
              <a:pathLst>
                <a:path extrusionOk="0" fill="none" h="3386" w="3386">
                  <a:moveTo>
                    <a:pt x="0" y="3385"/>
                  </a:moveTo>
                  <a:lnTo>
                    <a:pt x="0" y="3385"/>
                  </a:lnTo>
                  <a:lnTo>
                    <a:pt x="25" y="3020"/>
                  </a:lnTo>
                  <a:lnTo>
                    <a:pt x="74" y="2704"/>
                  </a:lnTo>
                  <a:lnTo>
                    <a:pt x="147" y="2363"/>
                  </a:lnTo>
                  <a:lnTo>
                    <a:pt x="268" y="2070"/>
                  </a:lnTo>
                  <a:lnTo>
                    <a:pt x="414" y="1754"/>
                  </a:lnTo>
                  <a:lnTo>
                    <a:pt x="585" y="1486"/>
                  </a:lnTo>
                  <a:lnTo>
                    <a:pt x="780" y="1218"/>
                  </a:lnTo>
                  <a:lnTo>
                    <a:pt x="999" y="974"/>
                  </a:lnTo>
                  <a:lnTo>
                    <a:pt x="1243" y="755"/>
                  </a:lnTo>
                  <a:lnTo>
                    <a:pt x="1510" y="560"/>
                  </a:lnTo>
                  <a:lnTo>
                    <a:pt x="1778" y="390"/>
                  </a:lnTo>
                  <a:lnTo>
                    <a:pt x="2071" y="244"/>
                  </a:lnTo>
                  <a:lnTo>
                    <a:pt x="2387" y="146"/>
                  </a:lnTo>
                  <a:lnTo>
                    <a:pt x="2704" y="49"/>
                  </a:lnTo>
                  <a:lnTo>
                    <a:pt x="3045" y="0"/>
                  </a:lnTo>
                  <a:lnTo>
                    <a:pt x="3386" y="0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" name="Google Shape;52;p4"/>
            <p:cNvSpPr/>
            <p:nvPr/>
          </p:nvSpPr>
          <p:spPr>
            <a:xfrm>
              <a:off x="4205750" y="3248375"/>
              <a:ext cx="154050" cy="153475"/>
            </a:xfrm>
            <a:custGeom>
              <a:rect b="b" l="l" r="r" t="t"/>
              <a:pathLst>
                <a:path extrusionOk="0" fill="none" h="6139" w="6162">
                  <a:moveTo>
                    <a:pt x="0" y="1024"/>
                  </a:moveTo>
                  <a:lnTo>
                    <a:pt x="4969" y="5992"/>
                  </a:lnTo>
                  <a:lnTo>
                    <a:pt x="4969" y="5992"/>
                  </a:lnTo>
                  <a:lnTo>
                    <a:pt x="5042" y="6041"/>
                  </a:lnTo>
                  <a:lnTo>
                    <a:pt x="5115" y="6090"/>
                  </a:lnTo>
                  <a:lnTo>
                    <a:pt x="5212" y="6114"/>
                  </a:lnTo>
                  <a:lnTo>
                    <a:pt x="5310" y="6138"/>
                  </a:lnTo>
                  <a:lnTo>
                    <a:pt x="5407" y="6114"/>
                  </a:lnTo>
                  <a:lnTo>
                    <a:pt x="5480" y="6090"/>
                  </a:lnTo>
                  <a:lnTo>
                    <a:pt x="5577" y="6041"/>
                  </a:lnTo>
                  <a:lnTo>
                    <a:pt x="5651" y="5992"/>
                  </a:lnTo>
                  <a:lnTo>
                    <a:pt x="6016" y="5627"/>
                  </a:lnTo>
                  <a:lnTo>
                    <a:pt x="6016" y="5627"/>
                  </a:lnTo>
                  <a:lnTo>
                    <a:pt x="6089" y="5554"/>
                  </a:lnTo>
                  <a:lnTo>
                    <a:pt x="6138" y="5456"/>
                  </a:lnTo>
                  <a:lnTo>
                    <a:pt x="6162" y="5359"/>
                  </a:lnTo>
                  <a:lnTo>
                    <a:pt x="6162" y="5286"/>
                  </a:lnTo>
                  <a:lnTo>
                    <a:pt x="6162" y="5188"/>
                  </a:lnTo>
                  <a:lnTo>
                    <a:pt x="6138" y="5091"/>
                  </a:lnTo>
                  <a:lnTo>
                    <a:pt x="6089" y="5018"/>
                  </a:lnTo>
                  <a:lnTo>
                    <a:pt x="6016" y="4921"/>
                  </a:lnTo>
                  <a:lnTo>
                    <a:pt x="1072" y="1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3" name="Google Shape;53;p4"/>
          <p:cNvSpPr txBox="1"/>
          <p:nvPr>
            <p:ph idx="12" type="sldNum"/>
          </p:nvPr>
        </p:nvSpPr>
        <p:spPr>
          <a:xfrm>
            <a:off x="18076" y="6380700"/>
            <a:ext cx="731600" cy="4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1 column" type="tx">
  <p:cSld name="TITLE_AND_BODY">
    <p:spTree>
      <p:nvGrpSpPr>
        <p:cNvPr id="343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Google Shape;344;p6"/>
          <p:cNvSpPr/>
          <p:nvPr/>
        </p:nvSpPr>
        <p:spPr>
          <a:xfrm flipH="1" rot="10800000">
            <a:off x="10218233" y="4913077"/>
            <a:ext cx="1379600" cy="1194400"/>
          </a:xfrm>
          <a:custGeom>
            <a:rect b="b" l="l" r="r" t="t"/>
            <a:pathLst>
              <a:path extrusionOk="0" h="120000" w="120000">
                <a:moveTo>
                  <a:pt x="30000" y="0"/>
                </a:moveTo>
                <a:lnTo>
                  <a:pt x="0" y="59994"/>
                </a:lnTo>
                <a:lnTo>
                  <a:pt x="30000" y="120000"/>
                </a:lnTo>
                <a:lnTo>
                  <a:pt x="90000" y="120000"/>
                </a:lnTo>
                <a:lnTo>
                  <a:pt x="120000" y="59994"/>
                </a:lnTo>
                <a:lnTo>
                  <a:pt x="90000" y="0"/>
                </a:lnTo>
                <a:lnTo>
                  <a:pt x="30000" y="0"/>
                </a:lnTo>
                <a:close/>
                <a:moveTo>
                  <a:pt x="38477" y="16950"/>
                </a:moveTo>
                <a:lnTo>
                  <a:pt x="81522" y="16950"/>
                </a:lnTo>
                <a:lnTo>
                  <a:pt x="103033" y="59994"/>
                </a:lnTo>
                <a:lnTo>
                  <a:pt x="81522" y="103038"/>
                </a:lnTo>
                <a:lnTo>
                  <a:pt x="38477" y="103038"/>
                </a:lnTo>
                <a:lnTo>
                  <a:pt x="16955" y="59994"/>
                </a:lnTo>
                <a:lnTo>
                  <a:pt x="38477" y="1695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lin ang="6983783" scaled="0"/>
          </a:gradFill>
          <a:ln>
            <a:noFill/>
          </a:ln>
        </p:spPr>
        <p:txBody>
          <a:bodyPr anchorCtr="0" anchor="ctr" bIns="67725" lIns="67725" spcFirstLastPara="1" rIns="67725" wrap="square" tIns="677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267"/>
              <a:buFont typeface="Helvetica Neue"/>
              <a:buNone/>
            </a:pPr>
            <a:r>
              <a:t/>
            </a:r>
            <a:endParaRPr b="0" i="0" sz="4267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345" name="Google Shape;345;p6"/>
          <p:cNvSpPr/>
          <p:nvPr/>
        </p:nvSpPr>
        <p:spPr>
          <a:xfrm rot="5400000">
            <a:off x="666132" y="209467"/>
            <a:ext cx="1528000" cy="1764400"/>
          </a:xfrm>
          <a:custGeom>
            <a:rect b="b" l="l" r="r" t="t"/>
            <a:pathLst>
              <a:path extrusionOk="0" h="120000" w="120000">
                <a:moveTo>
                  <a:pt x="60000" y="0"/>
                </a:moveTo>
                <a:lnTo>
                  <a:pt x="120000" y="30000"/>
                </a:lnTo>
                <a:lnTo>
                  <a:pt x="120000" y="90000"/>
                </a:lnTo>
                <a:lnTo>
                  <a:pt x="60000" y="120000"/>
                </a:lnTo>
                <a:lnTo>
                  <a:pt x="0" y="90000"/>
                </a:lnTo>
                <a:lnTo>
                  <a:pt x="0" y="3000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path path="circle">
              <a:fillToRect b="100%" l="100%"/>
            </a:path>
            <a:tileRect r="-100%" t="-100%"/>
          </a:gradFill>
          <a:ln>
            <a:noFill/>
          </a:ln>
        </p:spPr>
        <p:txBody>
          <a:bodyPr anchorCtr="0" anchor="ctr" bIns="67725" lIns="67725" spcFirstLastPara="1" rIns="67725" wrap="square" tIns="677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267"/>
              <a:buFont typeface="Helvetica Neue"/>
              <a:buNone/>
            </a:pPr>
            <a:r>
              <a:t/>
            </a:r>
            <a:endParaRPr b="0" i="0" sz="4267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346" name="Google Shape;346;p6"/>
          <p:cNvSpPr txBox="1"/>
          <p:nvPr>
            <p:ph type="title"/>
          </p:nvPr>
        </p:nvSpPr>
        <p:spPr>
          <a:xfrm>
            <a:off x="2310267" y="2314133"/>
            <a:ext cx="6592400" cy="860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347" name="Google Shape;347;p6"/>
          <p:cNvSpPr txBox="1"/>
          <p:nvPr>
            <p:ph idx="1" type="body"/>
          </p:nvPr>
        </p:nvSpPr>
        <p:spPr>
          <a:xfrm>
            <a:off x="2310267" y="3006833"/>
            <a:ext cx="6592400" cy="22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◇"/>
              <a:defRPr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￭"/>
              <a:defRPr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￮"/>
              <a:defRPr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●"/>
              <a:defRPr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○"/>
              <a:defRPr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■"/>
              <a:defRPr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●"/>
              <a:defRPr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○"/>
              <a:defRPr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■"/>
              <a:defRPr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48" name="Google Shape;348;p6"/>
          <p:cNvSpPr/>
          <p:nvPr/>
        </p:nvSpPr>
        <p:spPr>
          <a:xfrm flipH="1" rot="10800000">
            <a:off x="-165101" y="1411967"/>
            <a:ext cx="1093200" cy="9468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9525">
            <a:solidFill>
              <a:srgbClr val="19BBD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9" name="Google Shape;349;p6"/>
          <p:cNvSpPr/>
          <p:nvPr/>
        </p:nvSpPr>
        <p:spPr>
          <a:xfrm flipH="1" rot="10800000">
            <a:off x="850900" y="1920133"/>
            <a:ext cx="571600" cy="4948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184769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0" name="Google Shape;350;p6"/>
          <p:cNvSpPr/>
          <p:nvPr/>
        </p:nvSpPr>
        <p:spPr>
          <a:xfrm flipH="1" rot="10800000">
            <a:off x="1993899" y="-175533"/>
            <a:ext cx="1093200" cy="9468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76200">
            <a:solidFill>
              <a:srgbClr val="184769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1" name="Google Shape;351;p6"/>
          <p:cNvSpPr/>
          <p:nvPr/>
        </p:nvSpPr>
        <p:spPr>
          <a:xfrm flipH="1" rot="10800000">
            <a:off x="437067" y="118567"/>
            <a:ext cx="478400" cy="4140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00E1C6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2" name="Google Shape;352;p6"/>
          <p:cNvSpPr/>
          <p:nvPr/>
        </p:nvSpPr>
        <p:spPr>
          <a:xfrm flipH="1" rot="10800000">
            <a:off x="11315699" y="5641033"/>
            <a:ext cx="1093200" cy="9468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9525">
            <a:solidFill>
              <a:srgbClr val="18476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3" name="Google Shape;353;p6"/>
          <p:cNvSpPr/>
          <p:nvPr/>
        </p:nvSpPr>
        <p:spPr>
          <a:xfrm flipH="1" rot="10800000">
            <a:off x="10833099" y="6154267"/>
            <a:ext cx="571600" cy="4948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3292E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4" name="Google Shape;354;p6"/>
          <p:cNvSpPr/>
          <p:nvPr/>
        </p:nvSpPr>
        <p:spPr>
          <a:xfrm flipH="1" rot="10800000">
            <a:off x="10428464" y="3913867"/>
            <a:ext cx="1093200" cy="9464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184769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5" name="Google Shape;355;p6"/>
          <p:cNvSpPr/>
          <p:nvPr/>
        </p:nvSpPr>
        <p:spPr>
          <a:xfrm flipH="1" rot="10800000">
            <a:off x="11315700" y="4682900"/>
            <a:ext cx="478400" cy="4140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19050">
            <a:solidFill>
              <a:srgbClr val="00E1C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56" name="Google Shape;356;p6"/>
          <p:cNvGrpSpPr/>
          <p:nvPr/>
        </p:nvGrpSpPr>
        <p:grpSpPr>
          <a:xfrm>
            <a:off x="2306379" y="81425"/>
            <a:ext cx="468272" cy="432881"/>
            <a:chOff x="5975075" y="2327500"/>
            <a:chExt cx="420100" cy="388350"/>
          </a:xfrm>
        </p:grpSpPr>
        <p:sp>
          <p:nvSpPr>
            <p:cNvPr id="357" name="Google Shape;357;p6"/>
            <p:cNvSpPr/>
            <p:nvPr/>
          </p:nvSpPr>
          <p:spPr>
            <a:xfrm>
              <a:off x="5975075" y="2474650"/>
              <a:ext cx="98325" cy="220450"/>
            </a:xfrm>
            <a:custGeom>
              <a:rect b="b" l="l" r="r" t="t"/>
              <a:pathLst>
                <a:path extrusionOk="0" h="8818" w="3933">
                  <a:moveTo>
                    <a:pt x="2418" y="1002"/>
                  </a:moveTo>
                  <a:lnTo>
                    <a:pt x="2565" y="1027"/>
                  </a:lnTo>
                  <a:lnTo>
                    <a:pt x="2687" y="1075"/>
                  </a:lnTo>
                  <a:lnTo>
                    <a:pt x="2809" y="1124"/>
                  </a:lnTo>
                  <a:lnTo>
                    <a:pt x="2907" y="1222"/>
                  </a:lnTo>
                  <a:lnTo>
                    <a:pt x="3005" y="1320"/>
                  </a:lnTo>
                  <a:lnTo>
                    <a:pt x="3078" y="1442"/>
                  </a:lnTo>
                  <a:lnTo>
                    <a:pt x="3102" y="1564"/>
                  </a:lnTo>
                  <a:lnTo>
                    <a:pt x="3127" y="1710"/>
                  </a:lnTo>
                  <a:lnTo>
                    <a:pt x="3102" y="1857"/>
                  </a:lnTo>
                  <a:lnTo>
                    <a:pt x="3078" y="1979"/>
                  </a:lnTo>
                  <a:lnTo>
                    <a:pt x="3005" y="2101"/>
                  </a:lnTo>
                  <a:lnTo>
                    <a:pt x="2907" y="2223"/>
                  </a:lnTo>
                  <a:lnTo>
                    <a:pt x="2809" y="2297"/>
                  </a:lnTo>
                  <a:lnTo>
                    <a:pt x="2687" y="2370"/>
                  </a:lnTo>
                  <a:lnTo>
                    <a:pt x="2565" y="2394"/>
                  </a:lnTo>
                  <a:lnTo>
                    <a:pt x="2418" y="2419"/>
                  </a:lnTo>
                  <a:lnTo>
                    <a:pt x="2272" y="2394"/>
                  </a:lnTo>
                  <a:lnTo>
                    <a:pt x="2150" y="2370"/>
                  </a:lnTo>
                  <a:lnTo>
                    <a:pt x="2028" y="2297"/>
                  </a:lnTo>
                  <a:lnTo>
                    <a:pt x="1930" y="2223"/>
                  </a:lnTo>
                  <a:lnTo>
                    <a:pt x="1832" y="2101"/>
                  </a:lnTo>
                  <a:lnTo>
                    <a:pt x="1759" y="1979"/>
                  </a:lnTo>
                  <a:lnTo>
                    <a:pt x="1735" y="1857"/>
                  </a:lnTo>
                  <a:lnTo>
                    <a:pt x="1710" y="1710"/>
                  </a:lnTo>
                  <a:lnTo>
                    <a:pt x="1735" y="1564"/>
                  </a:lnTo>
                  <a:lnTo>
                    <a:pt x="1759" y="1442"/>
                  </a:lnTo>
                  <a:lnTo>
                    <a:pt x="1832" y="1320"/>
                  </a:lnTo>
                  <a:lnTo>
                    <a:pt x="1930" y="1222"/>
                  </a:lnTo>
                  <a:lnTo>
                    <a:pt x="2028" y="1124"/>
                  </a:lnTo>
                  <a:lnTo>
                    <a:pt x="2150" y="1075"/>
                  </a:lnTo>
                  <a:lnTo>
                    <a:pt x="2272" y="1027"/>
                  </a:lnTo>
                  <a:lnTo>
                    <a:pt x="2418" y="1002"/>
                  </a:lnTo>
                  <a:close/>
                  <a:moveTo>
                    <a:pt x="1" y="1"/>
                  </a:moveTo>
                  <a:lnTo>
                    <a:pt x="1" y="8817"/>
                  </a:lnTo>
                  <a:lnTo>
                    <a:pt x="3933" y="8817"/>
                  </a:lnTo>
                  <a:lnTo>
                    <a:pt x="3933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8" name="Google Shape;358;p6"/>
            <p:cNvSpPr/>
            <p:nvPr/>
          </p:nvSpPr>
          <p:spPr>
            <a:xfrm>
              <a:off x="6088025" y="2327500"/>
              <a:ext cx="307150" cy="388350"/>
            </a:xfrm>
            <a:custGeom>
              <a:rect b="b" l="l" r="r" t="t"/>
              <a:pathLst>
                <a:path extrusionOk="0" h="15534" w="12286">
                  <a:moveTo>
                    <a:pt x="6326" y="1"/>
                  </a:moveTo>
                  <a:lnTo>
                    <a:pt x="5960" y="25"/>
                  </a:lnTo>
                  <a:lnTo>
                    <a:pt x="5716" y="74"/>
                  </a:lnTo>
                  <a:lnTo>
                    <a:pt x="5520" y="147"/>
                  </a:lnTo>
                  <a:lnTo>
                    <a:pt x="5374" y="221"/>
                  </a:lnTo>
                  <a:lnTo>
                    <a:pt x="4983" y="1466"/>
                  </a:lnTo>
                  <a:lnTo>
                    <a:pt x="4788" y="2028"/>
                  </a:lnTo>
                  <a:lnTo>
                    <a:pt x="4592" y="2541"/>
                  </a:lnTo>
                  <a:lnTo>
                    <a:pt x="4397" y="3005"/>
                  </a:lnTo>
                  <a:lnTo>
                    <a:pt x="4202" y="3396"/>
                  </a:lnTo>
                  <a:lnTo>
                    <a:pt x="4031" y="3689"/>
                  </a:lnTo>
                  <a:lnTo>
                    <a:pt x="3884" y="3933"/>
                  </a:lnTo>
                  <a:lnTo>
                    <a:pt x="3664" y="4153"/>
                  </a:lnTo>
                  <a:lnTo>
                    <a:pt x="3322" y="4495"/>
                  </a:lnTo>
                  <a:lnTo>
                    <a:pt x="2516" y="5252"/>
                  </a:lnTo>
                  <a:lnTo>
                    <a:pt x="1442" y="6229"/>
                  </a:lnTo>
                  <a:lnTo>
                    <a:pt x="1" y="6229"/>
                  </a:lnTo>
                  <a:lnTo>
                    <a:pt x="1" y="13433"/>
                  </a:lnTo>
                  <a:lnTo>
                    <a:pt x="1515" y="13433"/>
                  </a:lnTo>
                  <a:lnTo>
                    <a:pt x="2004" y="13678"/>
                  </a:lnTo>
                  <a:lnTo>
                    <a:pt x="2687" y="13971"/>
                  </a:lnTo>
                  <a:lnTo>
                    <a:pt x="3567" y="14313"/>
                  </a:lnTo>
                  <a:lnTo>
                    <a:pt x="4544" y="14679"/>
                  </a:lnTo>
                  <a:lnTo>
                    <a:pt x="5594" y="14997"/>
                  </a:lnTo>
                  <a:lnTo>
                    <a:pt x="6131" y="15143"/>
                  </a:lnTo>
                  <a:lnTo>
                    <a:pt x="6668" y="15265"/>
                  </a:lnTo>
                  <a:lnTo>
                    <a:pt x="7181" y="15387"/>
                  </a:lnTo>
                  <a:lnTo>
                    <a:pt x="7694" y="15461"/>
                  </a:lnTo>
                  <a:lnTo>
                    <a:pt x="8158" y="15509"/>
                  </a:lnTo>
                  <a:lnTo>
                    <a:pt x="8622" y="15534"/>
                  </a:lnTo>
                  <a:lnTo>
                    <a:pt x="9404" y="15534"/>
                  </a:lnTo>
                  <a:lnTo>
                    <a:pt x="9819" y="15509"/>
                  </a:lnTo>
                  <a:lnTo>
                    <a:pt x="10210" y="15461"/>
                  </a:lnTo>
                  <a:lnTo>
                    <a:pt x="10552" y="15363"/>
                  </a:lnTo>
                  <a:lnTo>
                    <a:pt x="10723" y="15314"/>
                  </a:lnTo>
                  <a:lnTo>
                    <a:pt x="10845" y="15265"/>
                  </a:lnTo>
                  <a:lnTo>
                    <a:pt x="10967" y="15192"/>
                  </a:lnTo>
                  <a:lnTo>
                    <a:pt x="11064" y="15094"/>
                  </a:lnTo>
                  <a:lnTo>
                    <a:pt x="11113" y="14997"/>
                  </a:lnTo>
                  <a:lnTo>
                    <a:pt x="11162" y="14874"/>
                  </a:lnTo>
                  <a:lnTo>
                    <a:pt x="11235" y="14166"/>
                  </a:lnTo>
                  <a:lnTo>
                    <a:pt x="11211" y="13995"/>
                  </a:lnTo>
                  <a:lnTo>
                    <a:pt x="11162" y="13849"/>
                  </a:lnTo>
                  <a:lnTo>
                    <a:pt x="11064" y="13702"/>
                  </a:lnTo>
                  <a:lnTo>
                    <a:pt x="10918" y="13580"/>
                  </a:lnTo>
                  <a:lnTo>
                    <a:pt x="11040" y="13556"/>
                  </a:lnTo>
                  <a:lnTo>
                    <a:pt x="11162" y="13507"/>
                  </a:lnTo>
                  <a:lnTo>
                    <a:pt x="11284" y="13458"/>
                  </a:lnTo>
                  <a:lnTo>
                    <a:pt x="11382" y="13360"/>
                  </a:lnTo>
                  <a:lnTo>
                    <a:pt x="11455" y="13263"/>
                  </a:lnTo>
                  <a:lnTo>
                    <a:pt x="11528" y="13140"/>
                  </a:lnTo>
                  <a:lnTo>
                    <a:pt x="11577" y="12994"/>
                  </a:lnTo>
                  <a:lnTo>
                    <a:pt x="11602" y="12872"/>
                  </a:lnTo>
                  <a:lnTo>
                    <a:pt x="11675" y="11993"/>
                  </a:lnTo>
                  <a:lnTo>
                    <a:pt x="11675" y="11870"/>
                  </a:lnTo>
                  <a:lnTo>
                    <a:pt x="11675" y="11773"/>
                  </a:lnTo>
                  <a:lnTo>
                    <a:pt x="11651" y="11651"/>
                  </a:lnTo>
                  <a:lnTo>
                    <a:pt x="11602" y="11553"/>
                  </a:lnTo>
                  <a:lnTo>
                    <a:pt x="11480" y="11382"/>
                  </a:lnTo>
                  <a:lnTo>
                    <a:pt x="11406" y="11309"/>
                  </a:lnTo>
                  <a:lnTo>
                    <a:pt x="11333" y="11235"/>
                  </a:lnTo>
                  <a:lnTo>
                    <a:pt x="11455" y="11211"/>
                  </a:lnTo>
                  <a:lnTo>
                    <a:pt x="11553" y="11162"/>
                  </a:lnTo>
                  <a:lnTo>
                    <a:pt x="11651" y="11089"/>
                  </a:lnTo>
                  <a:lnTo>
                    <a:pt x="11748" y="10991"/>
                  </a:lnTo>
                  <a:lnTo>
                    <a:pt x="11822" y="10893"/>
                  </a:lnTo>
                  <a:lnTo>
                    <a:pt x="11870" y="10796"/>
                  </a:lnTo>
                  <a:lnTo>
                    <a:pt x="11919" y="10674"/>
                  </a:lnTo>
                  <a:lnTo>
                    <a:pt x="11944" y="10527"/>
                  </a:lnTo>
                  <a:lnTo>
                    <a:pt x="12017" y="9672"/>
                  </a:lnTo>
                  <a:lnTo>
                    <a:pt x="12017" y="9550"/>
                  </a:lnTo>
                  <a:lnTo>
                    <a:pt x="12017" y="9428"/>
                  </a:lnTo>
                  <a:lnTo>
                    <a:pt x="11993" y="9306"/>
                  </a:lnTo>
                  <a:lnTo>
                    <a:pt x="11944" y="9208"/>
                  </a:lnTo>
                  <a:lnTo>
                    <a:pt x="11895" y="9111"/>
                  </a:lnTo>
                  <a:lnTo>
                    <a:pt x="11822" y="9037"/>
                  </a:lnTo>
                  <a:lnTo>
                    <a:pt x="11748" y="8964"/>
                  </a:lnTo>
                  <a:lnTo>
                    <a:pt x="11651" y="8891"/>
                  </a:lnTo>
                  <a:lnTo>
                    <a:pt x="11748" y="8866"/>
                  </a:lnTo>
                  <a:lnTo>
                    <a:pt x="11846" y="8793"/>
                  </a:lnTo>
                  <a:lnTo>
                    <a:pt x="11944" y="8720"/>
                  </a:lnTo>
                  <a:lnTo>
                    <a:pt x="12017" y="8647"/>
                  </a:lnTo>
                  <a:lnTo>
                    <a:pt x="12090" y="8549"/>
                  </a:lnTo>
                  <a:lnTo>
                    <a:pt x="12139" y="8451"/>
                  </a:lnTo>
                  <a:lnTo>
                    <a:pt x="12163" y="8329"/>
                  </a:lnTo>
                  <a:lnTo>
                    <a:pt x="12188" y="8207"/>
                  </a:lnTo>
                  <a:lnTo>
                    <a:pt x="12286" y="7328"/>
                  </a:lnTo>
                  <a:lnTo>
                    <a:pt x="12261" y="7206"/>
                  </a:lnTo>
                  <a:lnTo>
                    <a:pt x="12237" y="7083"/>
                  </a:lnTo>
                  <a:lnTo>
                    <a:pt x="12188" y="6986"/>
                  </a:lnTo>
                  <a:lnTo>
                    <a:pt x="12139" y="6888"/>
                  </a:lnTo>
                  <a:lnTo>
                    <a:pt x="12066" y="6790"/>
                  </a:lnTo>
                  <a:lnTo>
                    <a:pt x="11968" y="6717"/>
                  </a:lnTo>
                  <a:lnTo>
                    <a:pt x="11748" y="6571"/>
                  </a:lnTo>
                  <a:lnTo>
                    <a:pt x="11504" y="6448"/>
                  </a:lnTo>
                  <a:lnTo>
                    <a:pt x="11211" y="6351"/>
                  </a:lnTo>
                  <a:lnTo>
                    <a:pt x="10893" y="6278"/>
                  </a:lnTo>
                  <a:lnTo>
                    <a:pt x="10576" y="6229"/>
                  </a:lnTo>
                  <a:lnTo>
                    <a:pt x="9892" y="6131"/>
                  </a:lnTo>
                  <a:lnTo>
                    <a:pt x="8842" y="6033"/>
                  </a:lnTo>
                  <a:lnTo>
                    <a:pt x="7596" y="5960"/>
                  </a:lnTo>
                  <a:lnTo>
                    <a:pt x="6326" y="5887"/>
                  </a:lnTo>
                  <a:lnTo>
                    <a:pt x="6497" y="5594"/>
                  </a:lnTo>
                  <a:lnTo>
                    <a:pt x="6644" y="5252"/>
                  </a:lnTo>
                  <a:lnTo>
                    <a:pt x="6790" y="4885"/>
                  </a:lnTo>
                  <a:lnTo>
                    <a:pt x="6888" y="4495"/>
                  </a:lnTo>
                  <a:lnTo>
                    <a:pt x="6986" y="4104"/>
                  </a:lnTo>
                  <a:lnTo>
                    <a:pt x="7083" y="3689"/>
                  </a:lnTo>
                  <a:lnTo>
                    <a:pt x="7181" y="2883"/>
                  </a:lnTo>
                  <a:lnTo>
                    <a:pt x="7254" y="2150"/>
                  </a:lnTo>
                  <a:lnTo>
                    <a:pt x="7303" y="1539"/>
                  </a:lnTo>
                  <a:lnTo>
                    <a:pt x="7303" y="978"/>
                  </a:lnTo>
                  <a:lnTo>
                    <a:pt x="7303" y="807"/>
                  </a:lnTo>
                  <a:lnTo>
                    <a:pt x="7230" y="611"/>
                  </a:lnTo>
                  <a:lnTo>
                    <a:pt x="7157" y="465"/>
                  </a:lnTo>
                  <a:lnTo>
                    <a:pt x="7035" y="318"/>
                  </a:lnTo>
                  <a:lnTo>
                    <a:pt x="6888" y="172"/>
                  </a:lnTo>
                  <a:lnTo>
                    <a:pt x="6717" y="98"/>
                  </a:lnTo>
                  <a:lnTo>
                    <a:pt x="6522" y="25"/>
                  </a:lnTo>
                  <a:lnTo>
                    <a:pt x="632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59" name="Google Shape;359;p6"/>
          <p:cNvSpPr/>
          <p:nvPr/>
        </p:nvSpPr>
        <p:spPr>
          <a:xfrm>
            <a:off x="270801" y="1693570"/>
            <a:ext cx="221415" cy="383605"/>
          </a:xfrm>
          <a:custGeom>
            <a:rect b="b" l="l" r="r" t="t"/>
            <a:pathLst>
              <a:path extrusionOk="0" h="20565" w="11870">
                <a:moveTo>
                  <a:pt x="6301" y="977"/>
                </a:moveTo>
                <a:lnTo>
                  <a:pt x="6423" y="1002"/>
                </a:lnTo>
                <a:lnTo>
                  <a:pt x="6497" y="1075"/>
                </a:lnTo>
                <a:lnTo>
                  <a:pt x="6570" y="1148"/>
                </a:lnTo>
                <a:lnTo>
                  <a:pt x="6594" y="1270"/>
                </a:lnTo>
                <a:lnTo>
                  <a:pt x="6570" y="1368"/>
                </a:lnTo>
                <a:lnTo>
                  <a:pt x="6497" y="1466"/>
                </a:lnTo>
                <a:lnTo>
                  <a:pt x="6423" y="1515"/>
                </a:lnTo>
                <a:lnTo>
                  <a:pt x="6301" y="1539"/>
                </a:lnTo>
                <a:lnTo>
                  <a:pt x="5569" y="1539"/>
                </a:lnTo>
                <a:lnTo>
                  <a:pt x="5446" y="1515"/>
                </a:lnTo>
                <a:lnTo>
                  <a:pt x="5373" y="1466"/>
                </a:lnTo>
                <a:lnTo>
                  <a:pt x="5300" y="1368"/>
                </a:lnTo>
                <a:lnTo>
                  <a:pt x="5276" y="1270"/>
                </a:lnTo>
                <a:lnTo>
                  <a:pt x="5300" y="1148"/>
                </a:lnTo>
                <a:lnTo>
                  <a:pt x="5373" y="1075"/>
                </a:lnTo>
                <a:lnTo>
                  <a:pt x="5446" y="1002"/>
                </a:lnTo>
                <a:lnTo>
                  <a:pt x="5569" y="977"/>
                </a:lnTo>
                <a:close/>
                <a:moveTo>
                  <a:pt x="10575" y="2565"/>
                </a:moveTo>
                <a:lnTo>
                  <a:pt x="10575" y="16706"/>
                </a:lnTo>
                <a:lnTo>
                  <a:pt x="1295" y="16706"/>
                </a:lnTo>
                <a:lnTo>
                  <a:pt x="1295" y="2565"/>
                </a:lnTo>
                <a:close/>
                <a:moveTo>
                  <a:pt x="5935" y="17780"/>
                </a:moveTo>
                <a:lnTo>
                  <a:pt x="6106" y="17805"/>
                </a:lnTo>
                <a:lnTo>
                  <a:pt x="6277" y="17854"/>
                </a:lnTo>
                <a:lnTo>
                  <a:pt x="6423" y="17927"/>
                </a:lnTo>
                <a:lnTo>
                  <a:pt x="6545" y="18025"/>
                </a:lnTo>
                <a:lnTo>
                  <a:pt x="6643" y="18147"/>
                </a:lnTo>
                <a:lnTo>
                  <a:pt x="6716" y="18293"/>
                </a:lnTo>
                <a:lnTo>
                  <a:pt x="6765" y="18464"/>
                </a:lnTo>
                <a:lnTo>
                  <a:pt x="6790" y="18635"/>
                </a:lnTo>
                <a:lnTo>
                  <a:pt x="6765" y="18806"/>
                </a:lnTo>
                <a:lnTo>
                  <a:pt x="6716" y="18977"/>
                </a:lnTo>
                <a:lnTo>
                  <a:pt x="6643" y="19124"/>
                </a:lnTo>
                <a:lnTo>
                  <a:pt x="6545" y="19246"/>
                </a:lnTo>
                <a:lnTo>
                  <a:pt x="6423" y="19343"/>
                </a:lnTo>
                <a:lnTo>
                  <a:pt x="6277" y="19417"/>
                </a:lnTo>
                <a:lnTo>
                  <a:pt x="6106" y="19465"/>
                </a:lnTo>
                <a:lnTo>
                  <a:pt x="5935" y="19490"/>
                </a:lnTo>
                <a:lnTo>
                  <a:pt x="5764" y="19465"/>
                </a:lnTo>
                <a:lnTo>
                  <a:pt x="5593" y="19417"/>
                </a:lnTo>
                <a:lnTo>
                  <a:pt x="5446" y="19343"/>
                </a:lnTo>
                <a:lnTo>
                  <a:pt x="5324" y="19246"/>
                </a:lnTo>
                <a:lnTo>
                  <a:pt x="5227" y="19124"/>
                </a:lnTo>
                <a:lnTo>
                  <a:pt x="5153" y="18977"/>
                </a:lnTo>
                <a:lnTo>
                  <a:pt x="5105" y="18806"/>
                </a:lnTo>
                <a:lnTo>
                  <a:pt x="5080" y="18635"/>
                </a:lnTo>
                <a:lnTo>
                  <a:pt x="5105" y="18464"/>
                </a:lnTo>
                <a:lnTo>
                  <a:pt x="5153" y="18293"/>
                </a:lnTo>
                <a:lnTo>
                  <a:pt x="5227" y="18147"/>
                </a:lnTo>
                <a:lnTo>
                  <a:pt x="5324" y="18025"/>
                </a:lnTo>
                <a:lnTo>
                  <a:pt x="5446" y="17927"/>
                </a:lnTo>
                <a:lnTo>
                  <a:pt x="5593" y="17854"/>
                </a:lnTo>
                <a:lnTo>
                  <a:pt x="5764" y="17805"/>
                </a:lnTo>
                <a:lnTo>
                  <a:pt x="5935" y="17780"/>
                </a:lnTo>
                <a:close/>
                <a:moveTo>
                  <a:pt x="1295" y="0"/>
                </a:moveTo>
                <a:lnTo>
                  <a:pt x="1026" y="25"/>
                </a:lnTo>
                <a:lnTo>
                  <a:pt x="782" y="98"/>
                </a:lnTo>
                <a:lnTo>
                  <a:pt x="562" y="220"/>
                </a:lnTo>
                <a:lnTo>
                  <a:pt x="366" y="367"/>
                </a:lnTo>
                <a:lnTo>
                  <a:pt x="220" y="562"/>
                </a:lnTo>
                <a:lnTo>
                  <a:pt x="98" y="782"/>
                </a:lnTo>
                <a:lnTo>
                  <a:pt x="25" y="1026"/>
                </a:lnTo>
                <a:lnTo>
                  <a:pt x="0" y="1295"/>
                </a:lnTo>
                <a:lnTo>
                  <a:pt x="0" y="19270"/>
                </a:lnTo>
                <a:lnTo>
                  <a:pt x="25" y="19539"/>
                </a:lnTo>
                <a:lnTo>
                  <a:pt x="98" y="19783"/>
                </a:lnTo>
                <a:lnTo>
                  <a:pt x="220" y="20003"/>
                </a:lnTo>
                <a:lnTo>
                  <a:pt x="366" y="20198"/>
                </a:lnTo>
                <a:lnTo>
                  <a:pt x="562" y="20345"/>
                </a:lnTo>
                <a:lnTo>
                  <a:pt x="782" y="20467"/>
                </a:lnTo>
                <a:lnTo>
                  <a:pt x="1026" y="20540"/>
                </a:lnTo>
                <a:lnTo>
                  <a:pt x="1295" y="20565"/>
                </a:lnTo>
                <a:lnTo>
                  <a:pt x="10575" y="20565"/>
                </a:lnTo>
                <a:lnTo>
                  <a:pt x="10844" y="20540"/>
                </a:lnTo>
                <a:lnTo>
                  <a:pt x="11088" y="20467"/>
                </a:lnTo>
                <a:lnTo>
                  <a:pt x="11308" y="20345"/>
                </a:lnTo>
                <a:lnTo>
                  <a:pt x="11503" y="20198"/>
                </a:lnTo>
                <a:lnTo>
                  <a:pt x="11650" y="20003"/>
                </a:lnTo>
                <a:lnTo>
                  <a:pt x="11772" y="19783"/>
                </a:lnTo>
                <a:lnTo>
                  <a:pt x="11845" y="19539"/>
                </a:lnTo>
                <a:lnTo>
                  <a:pt x="11870" y="19270"/>
                </a:lnTo>
                <a:lnTo>
                  <a:pt x="11870" y="1295"/>
                </a:lnTo>
                <a:lnTo>
                  <a:pt x="11845" y="1026"/>
                </a:lnTo>
                <a:lnTo>
                  <a:pt x="11772" y="782"/>
                </a:lnTo>
                <a:lnTo>
                  <a:pt x="11650" y="562"/>
                </a:lnTo>
                <a:lnTo>
                  <a:pt x="11503" y="367"/>
                </a:lnTo>
                <a:lnTo>
                  <a:pt x="11308" y="220"/>
                </a:lnTo>
                <a:lnTo>
                  <a:pt x="11088" y="98"/>
                </a:lnTo>
                <a:lnTo>
                  <a:pt x="10844" y="25"/>
                </a:lnTo>
                <a:lnTo>
                  <a:pt x="10575" y="0"/>
                </a:lnTo>
                <a:close/>
              </a:path>
            </a:pathLst>
          </a:custGeom>
          <a:solidFill>
            <a:srgbClr val="19BBD5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0" name="Google Shape;360;p6"/>
          <p:cNvSpPr/>
          <p:nvPr/>
        </p:nvSpPr>
        <p:spPr>
          <a:xfrm>
            <a:off x="11696918" y="5949077"/>
            <a:ext cx="330764" cy="330744"/>
          </a:xfrm>
          <a:custGeom>
            <a:rect b="b" l="l" r="r" t="t"/>
            <a:pathLst>
              <a:path extrusionOk="0" h="16999" w="17000">
                <a:moveTo>
                  <a:pt x="8769" y="5740"/>
                </a:moveTo>
                <a:lnTo>
                  <a:pt x="9037" y="5788"/>
                </a:lnTo>
                <a:lnTo>
                  <a:pt x="9282" y="5862"/>
                </a:lnTo>
                <a:lnTo>
                  <a:pt x="9550" y="5935"/>
                </a:lnTo>
                <a:lnTo>
                  <a:pt x="9794" y="6057"/>
                </a:lnTo>
                <a:lnTo>
                  <a:pt x="10014" y="6204"/>
                </a:lnTo>
                <a:lnTo>
                  <a:pt x="10234" y="6350"/>
                </a:lnTo>
                <a:lnTo>
                  <a:pt x="10454" y="6546"/>
                </a:lnTo>
                <a:lnTo>
                  <a:pt x="10649" y="6765"/>
                </a:lnTo>
                <a:lnTo>
                  <a:pt x="10796" y="6985"/>
                </a:lnTo>
                <a:lnTo>
                  <a:pt x="10942" y="7205"/>
                </a:lnTo>
                <a:lnTo>
                  <a:pt x="11064" y="7449"/>
                </a:lnTo>
                <a:lnTo>
                  <a:pt x="11138" y="7718"/>
                </a:lnTo>
                <a:lnTo>
                  <a:pt x="11211" y="7962"/>
                </a:lnTo>
                <a:lnTo>
                  <a:pt x="11260" y="8231"/>
                </a:lnTo>
                <a:lnTo>
                  <a:pt x="11260" y="8499"/>
                </a:lnTo>
                <a:lnTo>
                  <a:pt x="11260" y="8768"/>
                </a:lnTo>
                <a:lnTo>
                  <a:pt x="11211" y="9037"/>
                </a:lnTo>
                <a:lnTo>
                  <a:pt x="11138" y="9281"/>
                </a:lnTo>
                <a:lnTo>
                  <a:pt x="11064" y="9550"/>
                </a:lnTo>
                <a:lnTo>
                  <a:pt x="10942" y="9794"/>
                </a:lnTo>
                <a:lnTo>
                  <a:pt x="10796" y="10014"/>
                </a:lnTo>
                <a:lnTo>
                  <a:pt x="10649" y="10233"/>
                </a:lnTo>
                <a:lnTo>
                  <a:pt x="10454" y="10453"/>
                </a:lnTo>
                <a:lnTo>
                  <a:pt x="10234" y="10649"/>
                </a:lnTo>
                <a:lnTo>
                  <a:pt x="10014" y="10795"/>
                </a:lnTo>
                <a:lnTo>
                  <a:pt x="9794" y="10942"/>
                </a:lnTo>
                <a:lnTo>
                  <a:pt x="9550" y="11064"/>
                </a:lnTo>
                <a:lnTo>
                  <a:pt x="9282" y="11137"/>
                </a:lnTo>
                <a:lnTo>
                  <a:pt x="9037" y="11210"/>
                </a:lnTo>
                <a:lnTo>
                  <a:pt x="8769" y="11259"/>
                </a:lnTo>
                <a:lnTo>
                  <a:pt x="8231" y="11259"/>
                </a:lnTo>
                <a:lnTo>
                  <a:pt x="7963" y="11210"/>
                </a:lnTo>
                <a:lnTo>
                  <a:pt x="7719" y="11137"/>
                </a:lnTo>
                <a:lnTo>
                  <a:pt x="7450" y="11064"/>
                </a:lnTo>
                <a:lnTo>
                  <a:pt x="7206" y="10942"/>
                </a:lnTo>
                <a:lnTo>
                  <a:pt x="6986" y="10795"/>
                </a:lnTo>
                <a:lnTo>
                  <a:pt x="6766" y="10649"/>
                </a:lnTo>
                <a:lnTo>
                  <a:pt x="6546" y="10453"/>
                </a:lnTo>
                <a:lnTo>
                  <a:pt x="6351" y="10233"/>
                </a:lnTo>
                <a:lnTo>
                  <a:pt x="6204" y="10014"/>
                </a:lnTo>
                <a:lnTo>
                  <a:pt x="6058" y="9794"/>
                </a:lnTo>
                <a:lnTo>
                  <a:pt x="5936" y="9550"/>
                </a:lnTo>
                <a:lnTo>
                  <a:pt x="5862" y="9281"/>
                </a:lnTo>
                <a:lnTo>
                  <a:pt x="5789" y="9037"/>
                </a:lnTo>
                <a:lnTo>
                  <a:pt x="5740" y="8768"/>
                </a:lnTo>
                <a:lnTo>
                  <a:pt x="5740" y="8499"/>
                </a:lnTo>
                <a:lnTo>
                  <a:pt x="5740" y="8231"/>
                </a:lnTo>
                <a:lnTo>
                  <a:pt x="5789" y="7962"/>
                </a:lnTo>
                <a:lnTo>
                  <a:pt x="5862" y="7718"/>
                </a:lnTo>
                <a:lnTo>
                  <a:pt x="5936" y="7449"/>
                </a:lnTo>
                <a:lnTo>
                  <a:pt x="6058" y="7205"/>
                </a:lnTo>
                <a:lnTo>
                  <a:pt x="6204" y="6985"/>
                </a:lnTo>
                <a:lnTo>
                  <a:pt x="6351" y="6765"/>
                </a:lnTo>
                <a:lnTo>
                  <a:pt x="6546" y="6546"/>
                </a:lnTo>
                <a:lnTo>
                  <a:pt x="6766" y="6350"/>
                </a:lnTo>
                <a:lnTo>
                  <a:pt x="6986" y="6204"/>
                </a:lnTo>
                <a:lnTo>
                  <a:pt x="7206" y="6057"/>
                </a:lnTo>
                <a:lnTo>
                  <a:pt x="7450" y="5935"/>
                </a:lnTo>
                <a:lnTo>
                  <a:pt x="7719" y="5862"/>
                </a:lnTo>
                <a:lnTo>
                  <a:pt x="7963" y="5788"/>
                </a:lnTo>
                <a:lnTo>
                  <a:pt x="8231" y="5740"/>
                </a:lnTo>
                <a:close/>
                <a:moveTo>
                  <a:pt x="7914" y="0"/>
                </a:moveTo>
                <a:lnTo>
                  <a:pt x="7743" y="25"/>
                </a:lnTo>
                <a:lnTo>
                  <a:pt x="7596" y="73"/>
                </a:lnTo>
                <a:lnTo>
                  <a:pt x="7474" y="147"/>
                </a:lnTo>
                <a:lnTo>
                  <a:pt x="7328" y="244"/>
                </a:lnTo>
                <a:lnTo>
                  <a:pt x="7230" y="342"/>
                </a:lnTo>
                <a:lnTo>
                  <a:pt x="7132" y="489"/>
                </a:lnTo>
                <a:lnTo>
                  <a:pt x="7084" y="635"/>
                </a:lnTo>
                <a:lnTo>
                  <a:pt x="7035" y="782"/>
                </a:lnTo>
                <a:lnTo>
                  <a:pt x="6839" y="2540"/>
                </a:lnTo>
                <a:lnTo>
                  <a:pt x="6497" y="2638"/>
                </a:lnTo>
                <a:lnTo>
                  <a:pt x="6131" y="2784"/>
                </a:lnTo>
                <a:lnTo>
                  <a:pt x="5789" y="2931"/>
                </a:lnTo>
                <a:lnTo>
                  <a:pt x="5447" y="3102"/>
                </a:lnTo>
                <a:lnTo>
                  <a:pt x="4079" y="2027"/>
                </a:lnTo>
                <a:lnTo>
                  <a:pt x="3933" y="1930"/>
                </a:lnTo>
                <a:lnTo>
                  <a:pt x="3786" y="1881"/>
                </a:lnTo>
                <a:lnTo>
                  <a:pt x="3640" y="1832"/>
                </a:lnTo>
                <a:lnTo>
                  <a:pt x="3493" y="1832"/>
                </a:lnTo>
                <a:lnTo>
                  <a:pt x="3322" y="1856"/>
                </a:lnTo>
                <a:lnTo>
                  <a:pt x="3176" y="1905"/>
                </a:lnTo>
                <a:lnTo>
                  <a:pt x="3029" y="1978"/>
                </a:lnTo>
                <a:lnTo>
                  <a:pt x="2907" y="2076"/>
                </a:lnTo>
                <a:lnTo>
                  <a:pt x="2077" y="2907"/>
                </a:lnTo>
                <a:lnTo>
                  <a:pt x="1979" y="3029"/>
                </a:lnTo>
                <a:lnTo>
                  <a:pt x="1906" y="3175"/>
                </a:lnTo>
                <a:lnTo>
                  <a:pt x="1857" y="3322"/>
                </a:lnTo>
                <a:lnTo>
                  <a:pt x="1833" y="3493"/>
                </a:lnTo>
                <a:lnTo>
                  <a:pt x="1833" y="3639"/>
                </a:lnTo>
                <a:lnTo>
                  <a:pt x="1881" y="3786"/>
                </a:lnTo>
                <a:lnTo>
                  <a:pt x="1930" y="3932"/>
                </a:lnTo>
                <a:lnTo>
                  <a:pt x="2028" y="4079"/>
                </a:lnTo>
                <a:lnTo>
                  <a:pt x="3103" y="5447"/>
                </a:lnTo>
                <a:lnTo>
                  <a:pt x="2932" y="5788"/>
                </a:lnTo>
                <a:lnTo>
                  <a:pt x="2785" y="6130"/>
                </a:lnTo>
                <a:lnTo>
                  <a:pt x="2639" y="6497"/>
                </a:lnTo>
                <a:lnTo>
                  <a:pt x="2541" y="6839"/>
                </a:lnTo>
                <a:lnTo>
                  <a:pt x="782" y="7034"/>
                </a:lnTo>
                <a:lnTo>
                  <a:pt x="636" y="7083"/>
                </a:lnTo>
                <a:lnTo>
                  <a:pt x="489" y="7132"/>
                </a:lnTo>
                <a:lnTo>
                  <a:pt x="343" y="7229"/>
                </a:lnTo>
                <a:lnTo>
                  <a:pt x="245" y="7327"/>
                </a:lnTo>
                <a:lnTo>
                  <a:pt x="147" y="7474"/>
                </a:lnTo>
                <a:lnTo>
                  <a:pt x="74" y="7596"/>
                </a:lnTo>
                <a:lnTo>
                  <a:pt x="25" y="7742"/>
                </a:lnTo>
                <a:lnTo>
                  <a:pt x="1" y="7913"/>
                </a:lnTo>
                <a:lnTo>
                  <a:pt x="1" y="9086"/>
                </a:lnTo>
                <a:lnTo>
                  <a:pt x="25" y="9257"/>
                </a:lnTo>
                <a:lnTo>
                  <a:pt x="74" y="9403"/>
                </a:lnTo>
                <a:lnTo>
                  <a:pt x="147" y="9525"/>
                </a:lnTo>
                <a:lnTo>
                  <a:pt x="245" y="9672"/>
                </a:lnTo>
                <a:lnTo>
                  <a:pt x="343" y="9769"/>
                </a:lnTo>
                <a:lnTo>
                  <a:pt x="489" y="9867"/>
                </a:lnTo>
                <a:lnTo>
                  <a:pt x="636" y="9916"/>
                </a:lnTo>
                <a:lnTo>
                  <a:pt x="782" y="9965"/>
                </a:lnTo>
                <a:lnTo>
                  <a:pt x="2541" y="10160"/>
                </a:lnTo>
                <a:lnTo>
                  <a:pt x="2639" y="10502"/>
                </a:lnTo>
                <a:lnTo>
                  <a:pt x="2785" y="10868"/>
                </a:lnTo>
                <a:lnTo>
                  <a:pt x="2932" y="11210"/>
                </a:lnTo>
                <a:lnTo>
                  <a:pt x="3103" y="11552"/>
                </a:lnTo>
                <a:lnTo>
                  <a:pt x="2028" y="12920"/>
                </a:lnTo>
                <a:lnTo>
                  <a:pt x="1930" y="13067"/>
                </a:lnTo>
                <a:lnTo>
                  <a:pt x="1881" y="13213"/>
                </a:lnTo>
                <a:lnTo>
                  <a:pt x="1833" y="13360"/>
                </a:lnTo>
                <a:lnTo>
                  <a:pt x="1833" y="13506"/>
                </a:lnTo>
                <a:lnTo>
                  <a:pt x="1857" y="13677"/>
                </a:lnTo>
                <a:lnTo>
                  <a:pt x="1906" y="13824"/>
                </a:lnTo>
                <a:lnTo>
                  <a:pt x="1979" y="13970"/>
                </a:lnTo>
                <a:lnTo>
                  <a:pt x="2077" y="14092"/>
                </a:lnTo>
                <a:lnTo>
                  <a:pt x="2907" y="14923"/>
                </a:lnTo>
                <a:lnTo>
                  <a:pt x="3029" y="15020"/>
                </a:lnTo>
                <a:lnTo>
                  <a:pt x="3176" y="15094"/>
                </a:lnTo>
                <a:lnTo>
                  <a:pt x="3322" y="15142"/>
                </a:lnTo>
                <a:lnTo>
                  <a:pt x="3493" y="15167"/>
                </a:lnTo>
                <a:lnTo>
                  <a:pt x="3640" y="15167"/>
                </a:lnTo>
                <a:lnTo>
                  <a:pt x="3786" y="15118"/>
                </a:lnTo>
                <a:lnTo>
                  <a:pt x="3933" y="15069"/>
                </a:lnTo>
                <a:lnTo>
                  <a:pt x="4079" y="14996"/>
                </a:lnTo>
                <a:lnTo>
                  <a:pt x="5447" y="13897"/>
                </a:lnTo>
                <a:lnTo>
                  <a:pt x="5789" y="14068"/>
                </a:lnTo>
                <a:lnTo>
                  <a:pt x="6131" y="14214"/>
                </a:lnTo>
                <a:lnTo>
                  <a:pt x="6497" y="14361"/>
                </a:lnTo>
                <a:lnTo>
                  <a:pt x="6839" y="14459"/>
                </a:lnTo>
                <a:lnTo>
                  <a:pt x="7035" y="16217"/>
                </a:lnTo>
                <a:lnTo>
                  <a:pt x="7084" y="16364"/>
                </a:lnTo>
                <a:lnTo>
                  <a:pt x="7132" y="16510"/>
                </a:lnTo>
                <a:lnTo>
                  <a:pt x="7230" y="16657"/>
                </a:lnTo>
                <a:lnTo>
                  <a:pt x="7328" y="16754"/>
                </a:lnTo>
                <a:lnTo>
                  <a:pt x="7474" y="16852"/>
                </a:lnTo>
                <a:lnTo>
                  <a:pt x="7596" y="16925"/>
                </a:lnTo>
                <a:lnTo>
                  <a:pt x="7743" y="16974"/>
                </a:lnTo>
                <a:lnTo>
                  <a:pt x="7914" y="16999"/>
                </a:lnTo>
                <a:lnTo>
                  <a:pt x="9086" y="16999"/>
                </a:lnTo>
                <a:lnTo>
                  <a:pt x="9257" y="16974"/>
                </a:lnTo>
                <a:lnTo>
                  <a:pt x="9404" y="16925"/>
                </a:lnTo>
                <a:lnTo>
                  <a:pt x="9526" y="16852"/>
                </a:lnTo>
                <a:lnTo>
                  <a:pt x="9672" y="16754"/>
                </a:lnTo>
                <a:lnTo>
                  <a:pt x="9770" y="16657"/>
                </a:lnTo>
                <a:lnTo>
                  <a:pt x="9868" y="16510"/>
                </a:lnTo>
                <a:lnTo>
                  <a:pt x="9917" y="16364"/>
                </a:lnTo>
                <a:lnTo>
                  <a:pt x="9965" y="16217"/>
                </a:lnTo>
                <a:lnTo>
                  <a:pt x="10161" y="14459"/>
                </a:lnTo>
                <a:lnTo>
                  <a:pt x="10503" y="14361"/>
                </a:lnTo>
                <a:lnTo>
                  <a:pt x="10869" y="14214"/>
                </a:lnTo>
                <a:lnTo>
                  <a:pt x="11211" y="14068"/>
                </a:lnTo>
                <a:lnTo>
                  <a:pt x="11553" y="13897"/>
                </a:lnTo>
                <a:lnTo>
                  <a:pt x="12921" y="14996"/>
                </a:lnTo>
                <a:lnTo>
                  <a:pt x="13067" y="15069"/>
                </a:lnTo>
                <a:lnTo>
                  <a:pt x="13214" y="15118"/>
                </a:lnTo>
                <a:lnTo>
                  <a:pt x="13360" y="15167"/>
                </a:lnTo>
                <a:lnTo>
                  <a:pt x="13507" y="15167"/>
                </a:lnTo>
                <a:lnTo>
                  <a:pt x="13678" y="15142"/>
                </a:lnTo>
                <a:lnTo>
                  <a:pt x="13824" y="15094"/>
                </a:lnTo>
                <a:lnTo>
                  <a:pt x="13971" y="15020"/>
                </a:lnTo>
                <a:lnTo>
                  <a:pt x="14093" y="14923"/>
                </a:lnTo>
                <a:lnTo>
                  <a:pt x="14923" y="14092"/>
                </a:lnTo>
                <a:lnTo>
                  <a:pt x="15021" y="13970"/>
                </a:lnTo>
                <a:lnTo>
                  <a:pt x="15094" y="13824"/>
                </a:lnTo>
                <a:lnTo>
                  <a:pt x="15143" y="13677"/>
                </a:lnTo>
                <a:lnTo>
                  <a:pt x="15168" y="13506"/>
                </a:lnTo>
                <a:lnTo>
                  <a:pt x="15168" y="13360"/>
                </a:lnTo>
                <a:lnTo>
                  <a:pt x="15119" y="13213"/>
                </a:lnTo>
                <a:lnTo>
                  <a:pt x="15070" y="13067"/>
                </a:lnTo>
                <a:lnTo>
                  <a:pt x="14997" y="12920"/>
                </a:lnTo>
                <a:lnTo>
                  <a:pt x="13898" y="11552"/>
                </a:lnTo>
                <a:lnTo>
                  <a:pt x="14068" y="11210"/>
                </a:lnTo>
                <a:lnTo>
                  <a:pt x="14215" y="10868"/>
                </a:lnTo>
                <a:lnTo>
                  <a:pt x="14362" y="10502"/>
                </a:lnTo>
                <a:lnTo>
                  <a:pt x="14459" y="10160"/>
                </a:lnTo>
                <a:lnTo>
                  <a:pt x="16218" y="9965"/>
                </a:lnTo>
                <a:lnTo>
                  <a:pt x="16364" y="9916"/>
                </a:lnTo>
                <a:lnTo>
                  <a:pt x="16511" y="9867"/>
                </a:lnTo>
                <a:lnTo>
                  <a:pt x="16657" y="9769"/>
                </a:lnTo>
                <a:lnTo>
                  <a:pt x="16755" y="9672"/>
                </a:lnTo>
                <a:lnTo>
                  <a:pt x="16853" y="9525"/>
                </a:lnTo>
                <a:lnTo>
                  <a:pt x="16926" y="9403"/>
                </a:lnTo>
                <a:lnTo>
                  <a:pt x="16975" y="9257"/>
                </a:lnTo>
                <a:lnTo>
                  <a:pt x="16999" y="9086"/>
                </a:lnTo>
                <a:lnTo>
                  <a:pt x="16999" y="7913"/>
                </a:lnTo>
                <a:lnTo>
                  <a:pt x="16975" y="7742"/>
                </a:lnTo>
                <a:lnTo>
                  <a:pt x="16926" y="7596"/>
                </a:lnTo>
                <a:lnTo>
                  <a:pt x="16853" y="7474"/>
                </a:lnTo>
                <a:lnTo>
                  <a:pt x="16755" y="7327"/>
                </a:lnTo>
                <a:lnTo>
                  <a:pt x="16657" y="7229"/>
                </a:lnTo>
                <a:lnTo>
                  <a:pt x="16511" y="7132"/>
                </a:lnTo>
                <a:lnTo>
                  <a:pt x="16364" y="7083"/>
                </a:lnTo>
                <a:lnTo>
                  <a:pt x="16218" y="7034"/>
                </a:lnTo>
                <a:lnTo>
                  <a:pt x="14459" y="6839"/>
                </a:lnTo>
                <a:lnTo>
                  <a:pt x="14362" y="6497"/>
                </a:lnTo>
                <a:lnTo>
                  <a:pt x="14215" y="6130"/>
                </a:lnTo>
                <a:lnTo>
                  <a:pt x="14068" y="5788"/>
                </a:lnTo>
                <a:lnTo>
                  <a:pt x="13898" y="5447"/>
                </a:lnTo>
                <a:lnTo>
                  <a:pt x="14997" y="4079"/>
                </a:lnTo>
                <a:lnTo>
                  <a:pt x="15070" y="3932"/>
                </a:lnTo>
                <a:lnTo>
                  <a:pt x="15119" y="3786"/>
                </a:lnTo>
                <a:lnTo>
                  <a:pt x="15168" y="3639"/>
                </a:lnTo>
                <a:lnTo>
                  <a:pt x="15168" y="3493"/>
                </a:lnTo>
                <a:lnTo>
                  <a:pt x="15143" y="3322"/>
                </a:lnTo>
                <a:lnTo>
                  <a:pt x="15094" y="3175"/>
                </a:lnTo>
                <a:lnTo>
                  <a:pt x="15021" y="3029"/>
                </a:lnTo>
                <a:lnTo>
                  <a:pt x="14923" y="2907"/>
                </a:lnTo>
                <a:lnTo>
                  <a:pt x="14093" y="2076"/>
                </a:lnTo>
                <a:lnTo>
                  <a:pt x="13971" y="1978"/>
                </a:lnTo>
                <a:lnTo>
                  <a:pt x="13824" y="1905"/>
                </a:lnTo>
                <a:lnTo>
                  <a:pt x="13678" y="1856"/>
                </a:lnTo>
                <a:lnTo>
                  <a:pt x="13507" y="1832"/>
                </a:lnTo>
                <a:lnTo>
                  <a:pt x="13360" y="1832"/>
                </a:lnTo>
                <a:lnTo>
                  <a:pt x="13214" y="1881"/>
                </a:lnTo>
                <a:lnTo>
                  <a:pt x="13067" y="1930"/>
                </a:lnTo>
                <a:lnTo>
                  <a:pt x="12921" y="2027"/>
                </a:lnTo>
                <a:lnTo>
                  <a:pt x="11553" y="3102"/>
                </a:lnTo>
                <a:lnTo>
                  <a:pt x="11211" y="2931"/>
                </a:lnTo>
                <a:lnTo>
                  <a:pt x="10869" y="2784"/>
                </a:lnTo>
                <a:lnTo>
                  <a:pt x="10503" y="2638"/>
                </a:lnTo>
                <a:lnTo>
                  <a:pt x="10161" y="2540"/>
                </a:lnTo>
                <a:lnTo>
                  <a:pt x="9965" y="782"/>
                </a:lnTo>
                <a:lnTo>
                  <a:pt x="9917" y="635"/>
                </a:lnTo>
                <a:lnTo>
                  <a:pt x="9868" y="489"/>
                </a:lnTo>
                <a:lnTo>
                  <a:pt x="9770" y="342"/>
                </a:lnTo>
                <a:lnTo>
                  <a:pt x="9672" y="244"/>
                </a:lnTo>
                <a:lnTo>
                  <a:pt x="9526" y="147"/>
                </a:lnTo>
                <a:lnTo>
                  <a:pt x="9404" y="73"/>
                </a:lnTo>
                <a:lnTo>
                  <a:pt x="9257" y="25"/>
                </a:lnTo>
                <a:lnTo>
                  <a:pt x="9086" y="0"/>
                </a:lnTo>
                <a:close/>
              </a:path>
            </a:pathLst>
          </a:custGeom>
          <a:solidFill>
            <a:srgbClr val="184769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61" name="Google Shape;361;p6"/>
          <p:cNvGrpSpPr/>
          <p:nvPr/>
        </p:nvGrpSpPr>
        <p:grpSpPr>
          <a:xfrm>
            <a:off x="9805423" y="4568953"/>
            <a:ext cx="607499" cy="582739"/>
            <a:chOff x="5241175" y="4959100"/>
            <a:chExt cx="539775" cy="517775"/>
          </a:xfrm>
        </p:grpSpPr>
        <p:sp>
          <p:nvSpPr>
            <p:cNvPr id="362" name="Google Shape;362;p6"/>
            <p:cNvSpPr/>
            <p:nvPr/>
          </p:nvSpPr>
          <p:spPr>
            <a:xfrm>
              <a:off x="5575150" y="4959100"/>
              <a:ext cx="161225" cy="178300"/>
            </a:xfrm>
            <a:custGeom>
              <a:rect b="b" l="l" r="r" t="t"/>
              <a:pathLst>
                <a:path extrusionOk="0" h="7132" w="6449">
                  <a:moveTo>
                    <a:pt x="4641" y="0"/>
                  </a:moveTo>
                  <a:lnTo>
                    <a:pt x="4470" y="25"/>
                  </a:lnTo>
                  <a:lnTo>
                    <a:pt x="4299" y="49"/>
                  </a:lnTo>
                  <a:lnTo>
                    <a:pt x="4128" y="98"/>
                  </a:lnTo>
                  <a:lnTo>
                    <a:pt x="3957" y="147"/>
                  </a:lnTo>
                  <a:lnTo>
                    <a:pt x="3786" y="220"/>
                  </a:lnTo>
                  <a:lnTo>
                    <a:pt x="3640" y="318"/>
                  </a:lnTo>
                  <a:lnTo>
                    <a:pt x="3517" y="415"/>
                  </a:lnTo>
                  <a:lnTo>
                    <a:pt x="3395" y="538"/>
                  </a:lnTo>
                  <a:lnTo>
                    <a:pt x="3273" y="660"/>
                  </a:lnTo>
                  <a:lnTo>
                    <a:pt x="3175" y="806"/>
                  </a:lnTo>
                  <a:lnTo>
                    <a:pt x="3078" y="953"/>
                  </a:lnTo>
                  <a:lnTo>
                    <a:pt x="3005" y="1099"/>
                  </a:lnTo>
                  <a:lnTo>
                    <a:pt x="2931" y="1270"/>
                  </a:lnTo>
                  <a:lnTo>
                    <a:pt x="2907" y="1441"/>
                  </a:lnTo>
                  <a:lnTo>
                    <a:pt x="2882" y="1612"/>
                  </a:lnTo>
                  <a:lnTo>
                    <a:pt x="2858" y="1808"/>
                  </a:lnTo>
                  <a:lnTo>
                    <a:pt x="2882" y="2076"/>
                  </a:lnTo>
                  <a:lnTo>
                    <a:pt x="2956" y="2345"/>
                  </a:lnTo>
                  <a:lnTo>
                    <a:pt x="3053" y="2589"/>
                  </a:lnTo>
                  <a:lnTo>
                    <a:pt x="3175" y="2809"/>
                  </a:lnTo>
                  <a:lnTo>
                    <a:pt x="0" y="6546"/>
                  </a:lnTo>
                  <a:lnTo>
                    <a:pt x="367" y="6814"/>
                  </a:lnTo>
                  <a:lnTo>
                    <a:pt x="709" y="7132"/>
                  </a:lnTo>
                  <a:lnTo>
                    <a:pt x="3884" y="3419"/>
                  </a:lnTo>
                  <a:lnTo>
                    <a:pt x="4055" y="3493"/>
                  </a:lnTo>
                  <a:lnTo>
                    <a:pt x="4250" y="3542"/>
                  </a:lnTo>
                  <a:lnTo>
                    <a:pt x="4445" y="3566"/>
                  </a:lnTo>
                  <a:lnTo>
                    <a:pt x="4641" y="3590"/>
                  </a:lnTo>
                  <a:lnTo>
                    <a:pt x="4836" y="3566"/>
                  </a:lnTo>
                  <a:lnTo>
                    <a:pt x="5007" y="3542"/>
                  </a:lnTo>
                  <a:lnTo>
                    <a:pt x="5178" y="3517"/>
                  </a:lnTo>
                  <a:lnTo>
                    <a:pt x="5349" y="3444"/>
                  </a:lnTo>
                  <a:lnTo>
                    <a:pt x="5496" y="3371"/>
                  </a:lnTo>
                  <a:lnTo>
                    <a:pt x="5642" y="3273"/>
                  </a:lnTo>
                  <a:lnTo>
                    <a:pt x="5789" y="3175"/>
                  </a:lnTo>
                  <a:lnTo>
                    <a:pt x="5911" y="3053"/>
                  </a:lnTo>
                  <a:lnTo>
                    <a:pt x="6033" y="2931"/>
                  </a:lnTo>
                  <a:lnTo>
                    <a:pt x="6131" y="2809"/>
                  </a:lnTo>
                  <a:lnTo>
                    <a:pt x="6228" y="2638"/>
                  </a:lnTo>
                  <a:lnTo>
                    <a:pt x="6302" y="2491"/>
                  </a:lnTo>
                  <a:lnTo>
                    <a:pt x="6350" y="2320"/>
                  </a:lnTo>
                  <a:lnTo>
                    <a:pt x="6399" y="2149"/>
                  </a:lnTo>
                  <a:lnTo>
                    <a:pt x="6424" y="1979"/>
                  </a:lnTo>
                  <a:lnTo>
                    <a:pt x="6448" y="1808"/>
                  </a:lnTo>
                  <a:lnTo>
                    <a:pt x="6424" y="1612"/>
                  </a:lnTo>
                  <a:lnTo>
                    <a:pt x="6399" y="1441"/>
                  </a:lnTo>
                  <a:lnTo>
                    <a:pt x="6350" y="1270"/>
                  </a:lnTo>
                  <a:lnTo>
                    <a:pt x="6302" y="1099"/>
                  </a:lnTo>
                  <a:lnTo>
                    <a:pt x="6228" y="953"/>
                  </a:lnTo>
                  <a:lnTo>
                    <a:pt x="6131" y="806"/>
                  </a:lnTo>
                  <a:lnTo>
                    <a:pt x="6033" y="660"/>
                  </a:lnTo>
                  <a:lnTo>
                    <a:pt x="5911" y="538"/>
                  </a:lnTo>
                  <a:lnTo>
                    <a:pt x="5789" y="415"/>
                  </a:lnTo>
                  <a:lnTo>
                    <a:pt x="5642" y="318"/>
                  </a:lnTo>
                  <a:lnTo>
                    <a:pt x="5496" y="220"/>
                  </a:lnTo>
                  <a:lnTo>
                    <a:pt x="5349" y="147"/>
                  </a:lnTo>
                  <a:lnTo>
                    <a:pt x="5178" y="98"/>
                  </a:lnTo>
                  <a:lnTo>
                    <a:pt x="5007" y="49"/>
                  </a:lnTo>
                  <a:lnTo>
                    <a:pt x="4836" y="25"/>
                  </a:lnTo>
                  <a:lnTo>
                    <a:pt x="464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3" name="Google Shape;363;p6"/>
            <p:cNvSpPr/>
            <p:nvPr/>
          </p:nvSpPr>
          <p:spPr>
            <a:xfrm>
              <a:off x="5330925" y="4985350"/>
              <a:ext cx="128250" cy="148400"/>
            </a:xfrm>
            <a:custGeom>
              <a:rect b="b" l="l" r="r" t="t"/>
              <a:pathLst>
                <a:path extrusionOk="0" h="5936" w="5130">
                  <a:moveTo>
                    <a:pt x="1563" y="0"/>
                  </a:moveTo>
                  <a:lnTo>
                    <a:pt x="1392" y="25"/>
                  </a:lnTo>
                  <a:lnTo>
                    <a:pt x="1221" y="74"/>
                  </a:lnTo>
                  <a:lnTo>
                    <a:pt x="1075" y="147"/>
                  </a:lnTo>
                  <a:lnTo>
                    <a:pt x="904" y="220"/>
                  </a:lnTo>
                  <a:lnTo>
                    <a:pt x="757" y="318"/>
                  </a:lnTo>
                  <a:lnTo>
                    <a:pt x="635" y="416"/>
                  </a:lnTo>
                  <a:lnTo>
                    <a:pt x="513" y="538"/>
                  </a:lnTo>
                  <a:lnTo>
                    <a:pt x="391" y="660"/>
                  </a:lnTo>
                  <a:lnTo>
                    <a:pt x="293" y="806"/>
                  </a:lnTo>
                  <a:lnTo>
                    <a:pt x="196" y="953"/>
                  </a:lnTo>
                  <a:lnTo>
                    <a:pt x="122" y="1099"/>
                  </a:lnTo>
                  <a:lnTo>
                    <a:pt x="74" y="1270"/>
                  </a:lnTo>
                  <a:lnTo>
                    <a:pt x="25" y="1466"/>
                  </a:lnTo>
                  <a:lnTo>
                    <a:pt x="0" y="1637"/>
                  </a:lnTo>
                  <a:lnTo>
                    <a:pt x="0" y="1808"/>
                  </a:lnTo>
                  <a:lnTo>
                    <a:pt x="0" y="2003"/>
                  </a:lnTo>
                  <a:lnTo>
                    <a:pt x="25" y="2174"/>
                  </a:lnTo>
                  <a:lnTo>
                    <a:pt x="74" y="2345"/>
                  </a:lnTo>
                  <a:lnTo>
                    <a:pt x="147" y="2492"/>
                  </a:lnTo>
                  <a:lnTo>
                    <a:pt x="220" y="2663"/>
                  </a:lnTo>
                  <a:lnTo>
                    <a:pt x="318" y="2785"/>
                  </a:lnTo>
                  <a:lnTo>
                    <a:pt x="415" y="2931"/>
                  </a:lnTo>
                  <a:lnTo>
                    <a:pt x="538" y="3053"/>
                  </a:lnTo>
                  <a:lnTo>
                    <a:pt x="660" y="3175"/>
                  </a:lnTo>
                  <a:lnTo>
                    <a:pt x="806" y="3273"/>
                  </a:lnTo>
                  <a:lnTo>
                    <a:pt x="953" y="3371"/>
                  </a:lnTo>
                  <a:lnTo>
                    <a:pt x="1099" y="3444"/>
                  </a:lnTo>
                  <a:lnTo>
                    <a:pt x="1270" y="3493"/>
                  </a:lnTo>
                  <a:lnTo>
                    <a:pt x="1466" y="3542"/>
                  </a:lnTo>
                  <a:lnTo>
                    <a:pt x="1710" y="3566"/>
                  </a:lnTo>
                  <a:lnTo>
                    <a:pt x="1979" y="3566"/>
                  </a:lnTo>
                  <a:lnTo>
                    <a:pt x="2223" y="3517"/>
                  </a:lnTo>
                  <a:lnTo>
                    <a:pt x="2467" y="3444"/>
                  </a:lnTo>
                  <a:lnTo>
                    <a:pt x="4396" y="5935"/>
                  </a:lnTo>
                  <a:lnTo>
                    <a:pt x="4738" y="5642"/>
                  </a:lnTo>
                  <a:lnTo>
                    <a:pt x="5129" y="5374"/>
                  </a:lnTo>
                  <a:lnTo>
                    <a:pt x="3200" y="2858"/>
                  </a:lnTo>
                  <a:lnTo>
                    <a:pt x="3322" y="2687"/>
                  </a:lnTo>
                  <a:lnTo>
                    <a:pt x="3419" y="2516"/>
                  </a:lnTo>
                  <a:lnTo>
                    <a:pt x="3493" y="2321"/>
                  </a:lnTo>
                  <a:lnTo>
                    <a:pt x="3542" y="2101"/>
                  </a:lnTo>
                  <a:lnTo>
                    <a:pt x="3566" y="1930"/>
                  </a:lnTo>
                  <a:lnTo>
                    <a:pt x="3566" y="1734"/>
                  </a:lnTo>
                  <a:lnTo>
                    <a:pt x="3566" y="1564"/>
                  </a:lnTo>
                  <a:lnTo>
                    <a:pt x="3517" y="1393"/>
                  </a:lnTo>
                  <a:lnTo>
                    <a:pt x="3468" y="1222"/>
                  </a:lnTo>
                  <a:lnTo>
                    <a:pt x="3419" y="1075"/>
                  </a:lnTo>
                  <a:lnTo>
                    <a:pt x="3346" y="904"/>
                  </a:lnTo>
                  <a:lnTo>
                    <a:pt x="3249" y="758"/>
                  </a:lnTo>
                  <a:lnTo>
                    <a:pt x="3151" y="635"/>
                  </a:lnTo>
                  <a:lnTo>
                    <a:pt x="3029" y="513"/>
                  </a:lnTo>
                  <a:lnTo>
                    <a:pt x="2907" y="391"/>
                  </a:lnTo>
                  <a:lnTo>
                    <a:pt x="2760" y="294"/>
                  </a:lnTo>
                  <a:lnTo>
                    <a:pt x="2614" y="196"/>
                  </a:lnTo>
                  <a:lnTo>
                    <a:pt x="2443" y="123"/>
                  </a:lnTo>
                  <a:lnTo>
                    <a:pt x="2272" y="74"/>
                  </a:lnTo>
                  <a:lnTo>
                    <a:pt x="2101" y="25"/>
                  </a:lnTo>
                  <a:lnTo>
                    <a:pt x="1930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4" name="Google Shape;364;p6"/>
            <p:cNvSpPr/>
            <p:nvPr/>
          </p:nvSpPr>
          <p:spPr>
            <a:xfrm>
              <a:off x="5241175" y="5241175"/>
              <a:ext cx="180125" cy="109325"/>
            </a:xfrm>
            <a:custGeom>
              <a:rect b="b" l="l" r="r" t="t"/>
              <a:pathLst>
                <a:path extrusionOk="0" h="4373" w="7205">
                  <a:moveTo>
                    <a:pt x="6839" y="1"/>
                  </a:moveTo>
                  <a:lnTo>
                    <a:pt x="3224" y="1491"/>
                  </a:lnTo>
                  <a:lnTo>
                    <a:pt x="3102" y="1368"/>
                  </a:lnTo>
                  <a:lnTo>
                    <a:pt x="2980" y="1246"/>
                  </a:lnTo>
                  <a:lnTo>
                    <a:pt x="2858" y="1124"/>
                  </a:lnTo>
                  <a:lnTo>
                    <a:pt x="2687" y="1026"/>
                  </a:lnTo>
                  <a:lnTo>
                    <a:pt x="2540" y="953"/>
                  </a:lnTo>
                  <a:lnTo>
                    <a:pt x="2369" y="880"/>
                  </a:lnTo>
                  <a:lnTo>
                    <a:pt x="2198" y="831"/>
                  </a:lnTo>
                  <a:lnTo>
                    <a:pt x="2027" y="807"/>
                  </a:lnTo>
                  <a:lnTo>
                    <a:pt x="1856" y="782"/>
                  </a:lnTo>
                  <a:lnTo>
                    <a:pt x="1685" y="807"/>
                  </a:lnTo>
                  <a:lnTo>
                    <a:pt x="1514" y="807"/>
                  </a:lnTo>
                  <a:lnTo>
                    <a:pt x="1343" y="856"/>
                  </a:lnTo>
                  <a:lnTo>
                    <a:pt x="1172" y="904"/>
                  </a:lnTo>
                  <a:lnTo>
                    <a:pt x="1026" y="978"/>
                  </a:lnTo>
                  <a:lnTo>
                    <a:pt x="879" y="1051"/>
                  </a:lnTo>
                  <a:lnTo>
                    <a:pt x="733" y="1149"/>
                  </a:lnTo>
                  <a:lnTo>
                    <a:pt x="586" y="1271"/>
                  </a:lnTo>
                  <a:lnTo>
                    <a:pt x="464" y="1393"/>
                  </a:lnTo>
                  <a:lnTo>
                    <a:pt x="342" y="1515"/>
                  </a:lnTo>
                  <a:lnTo>
                    <a:pt x="244" y="1686"/>
                  </a:lnTo>
                  <a:lnTo>
                    <a:pt x="171" y="1832"/>
                  </a:lnTo>
                  <a:lnTo>
                    <a:pt x="98" y="2003"/>
                  </a:lnTo>
                  <a:lnTo>
                    <a:pt x="49" y="2174"/>
                  </a:lnTo>
                  <a:lnTo>
                    <a:pt x="25" y="2345"/>
                  </a:lnTo>
                  <a:lnTo>
                    <a:pt x="0" y="2516"/>
                  </a:lnTo>
                  <a:lnTo>
                    <a:pt x="0" y="2687"/>
                  </a:lnTo>
                  <a:lnTo>
                    <a:pt x="25" y="2858"/>
                  </a:lnTo>
                  <a:lnTo>
                    <a:pt x="73" y="3029"/>
                  </a:lnTo>
                  <a:lnTo>
                    <a:pt x="122" y="3200"/>
                  </a:lnTo>
                  <a:lnTo>
                    <a:pt x="195" y="3347"/>
                  </a:lnTo>
                  <a:lnTo>
                    <a:pt x="269" y="3518"/>
                  </a:lnTo>
                  <a:lnTo>
                    <a:pt x="366" y="3640"/>
                  </a:lnTo>
                  <a:lnTo>
                    <a:pt x="464" y="3786"/>
                  </a:lnTo>
                  <a:lnTo>
                    <a:pt x="611" y="3908"/>
                  </a:lnTo>
                  <a:lnTo>
                    <a:pt x="733" y="4031"/>
                  </a:lnTo>
                  <a:lnTo>
                    <a:pt x="904" y="4128"/>
                  </a:lnTo>
                  <a:lnTo>
                    <a:pt x="1050" y="4201"/>
                  </a:lnTo>
                  <a:lnTo>
                    <a:pt x="1221" y="4275"/>
                  </a:lnTo>
                  <a:lnTo>
                    <a:pt x="1392" y="4324"/>
                  </a:lnTo>
                  <a:lnTo>
                    <a:pt x="1563" y="4348"/>
                  </a:lnTo>
                  <a:lnTo>
                    <a:pt x="1734" y="4372"/>
                  </a:lnTo>
                  <a:lnTo>
                    <a:pt x="1905" y="4372"/>
                  </a:lnTo>
                  <a:lnTo>
                    <a:pt x="2076" y="4348"/>
                  </a:lnTo>
                  <a:lnTo>
                    <a:pt x="2247" y="4299"/>
                  </a:lnTo>
                  <a:lnTo>
                    <a:pt x="2418" y="4250"/>
                  </a:lnTo>
                  <a:lnTo>
                    <a:pt x="2565" y="4201"/>
                  </a:lnTo>
                  <a:lnTo>
                    <a:pt x="2711" y="4104"/>
                  </a:lnTo>
                  <a:lnTo>
                    <a:pt x="2858" y="4006"/>
                  </a:lnTo>
                  <a:lnTo>
                    <a:pt x="3004" y="3908"/>
                  </a:lnTo>
                  <a:lnTo>
                    <a:pt x="3126" y="3786"/>
                  </a:lnTo>
                  <a:lnTo>
                    <a:pt x="3248" y="3640"/>
                  </a:lnTo>
                  <a:lnTo>
                    <a:pt x="3346" y="3493"/>
                  </a:lnTo>
                  <a:lnTo>
                    <a:pt x="3468" y="3200"/>
                  </a:lnTo>
                  <a:lnTo>
                    <a:pt x="3541" y="2931"/>
                  </a:lnTo>
                  <a:lnTo>
                    <a:pt x="3590" y="2638"/>
                  </a:lnTo>
                  <a:lnTo>
                    <a:pt x="3566" y="2345"/>
                  </a:lnTo>
                  <a:lnTo>
                    <a:pt x="7205" y="856"/>
                  </a:lnTo>
                  <a:lnTo>
                    <a:pt x="6985" y="440"/>
                  </a:lnTo>
                  <a:lnTo>
                    <a:pt x="6839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5" name="Google Shape;365;p6"/>
            <p:cNvSpPr/>
            <p:nvPr/>
          </p:nvSpPr>
          <p:spPr>
            <a:xfrm>
              <a:off x="5461575" y="5316900"/>
              <a:ext cx="89175" cy="159975"/>
            </a:xfrm>
            <a:custGeom>
              <a:rect b="b" l="l" r="r" t="t"/>
              <a:pathLst>
                <a:path extrusionOk="0" h="6399" w="3567">
                  <a:moveTo>
                    <a:pt x="1491" y="0"/>
                  </a:moveTo>
                  <a:lnTo>
                    <a:pt x="1393" y="2858"/>
                  </a:lnTo>
                  <a:lnTo>
                    <a:pt x="1198" y="2907"/>
                  </a:lnTo>
                  <a:lnTo>
                    <a:pt x="1002" y="3004"/>
                  </a:lnTo>
                  <a:lnTo>
                    <a:pt x="807" y="3102"/>
                  </a:lnTo>
                  <a:lnTo>
                    <a:pt x="636" y="3224"/>
                  </a:lnTo>
                  <a:lnTo>
                    <a:pt x="489" y="3346"/>
                  </a:lnTo>
                  <a:lnTo>
                    <a:pt x="392" y="3493"/>
                  </a:lnTo>
                  <a:lnTo>
                    <a:pt x="269" y="3639"/>
                  </a:lnTo>
                  <a:lnTo>
                    <a:pt x="196" y="3786"/>
                  </a:lnTo>
                  <a:lnTo>
                    <a:pt x="123" y="3932"/>
                  </a:lnTo>
                  <a:lnTo>
                    <a:pt x="74" y="4103"/>
                  </a:lnTo>
                  <a:lnTo>
                    <a:pt x="25" y="4274"/>
                  </a:lnTo>
                  <a:lnTo>
                    <a:pt x="1" y="4445"/>
                  </a:lnTo>
                  <a:lnTo>
                    <a:pt x="1" y="4616"/>
                  </a:lnTo>
                  <a:lnTo>
                    <a:pt x="1" y="4787"/>
                  </a:lnTo>
                  <a:lnTo>
                    <a:pt x="25" y="4958"/>
                  </a:lnTo>
                  <a:lnTo>
                    <a:pt x="74" y="5129"/>
                  </a:lnTo>
                  <a:lnTo>
                    <a:pt x="123" y="5276"/>
                  </a:lnTo>
                  <a:lnTo>
                    <a:pt x="196" y="5447"/>
                  </a:lnTo>
                  <a:lnTo>
                    <a:pt x="294" y="5593"/>
                  </a:lnTo>
                  <a:lnTo>
                    <a:pt x="416" y="5740"/>
                  </a:lnTo>
                  <a:lnTo>
                    <a:pt x="538" y="5886"/>
                  </a:lnTo>
                  <a:lnTo>
                    <a:pt x="660" y="6008"/>
                  </a:lnTo>
                  <a:lnTo>
                    <a:pt x="807" y="6106"/>
                  </a:lnTo>
                  <a:lnTo>
                    <a:pt x="953" y="6179"/>
                  </a:lnTo>
                  <a:lnTo>
                    <a:pt x="1124" y="6252"/>
                  </a:lnTo>
                  <a:lnTo>
                    <a:pt x="1271" y="6326"/>
                  </a:lnTo>
                  <a:lnTo>
                    <a:pt x="1442" y="6350"/>
                  </a:lnTo>
                  <a:lnTo>
                    <a:pt x="1613" y="6375"/>
                  </a:lnTo>
                  <a:lnTo>
                    <a:pt x="1784" y="6399"/>
                  </a:lnTo>
                  <a:lnTo>
                    <a:pt x="1955" y="6375"/>
                  </a:lnTo>
                  <a:lnTo>
                    <a:pt x="2126" y="6350"/>
                  </a:lnTo>
                  <a:lnTo>
                    <a:pt x="2297" y="6301"/>
                  </a:lnTo>
                  <a:lnTo>
                    <a:pt x="2468" y="6252"/>
                  </a:lnTo>
                  <a:lnTo>
                    <a:pt x="2614" y="6179"/>
                  </a:lnTo>
                  <a:lnTo>
                    <a:pt x="2785" y="6082"/>
                  </a:lnTo>
                  <a:lnTo>
                    <a:pt x="2932" y="5984"/>
                  </a:lnTo>
                  <a:lnTo>
                    <a:pt x="3054" y="5862"/>
                  </a:lnTo>
                  <a:lnTo>
                    <a:pt x="3176" y="5715"/>
                  </a:lnTo>
                  <a:lnTo>
                    <a:pt x="3273" y="5569"/>
                  </a:lnTo>
                  <a:lnTo>
                    <a:pt x="3371" y="5422"/>
                  </a:lnTo>
                  <a:lnTo>
                    <a:pt x="3444" y="5276"/>
                  </a:lnTo>
                  <a:lnTo>
                    <a:pt x="3493" y="5105"/>
                  </a:lnTo>
                  <a:lnTo>
                    <a:pt x="3542" y="4934"/>
                  </a:lnTo>
                  <a:lnTo>
                    <a:pt x="3567" y="4763"/>
                  </a:lnTo>
                  <a:lnTo>
                    <a:pt x="3567" y="4592"/>
                  </a:lnTo>
                  <a:lnTo>
                    <a:pt x="3567" y="4421"/>
                  </a:lnTo>
                  <a:lnTo>
                    <a:pt x="3542" y="4250"/>
                  </a:lnTo>
                  <a:lnTo>
                    <a:pt x="3493" y="4079"/>
                  </a:lnTo>
                  <a:lnTo>
                    <a:pt x="3420" y="3908"/>
                  </a:lnTo>
                  <a:lnTo>
                    <a:pt x="3347" y="3761"/>
                  </a:lnTo>
                  <a:lnTo>
                    <a:pt x="3273" y="3615"/>
                  </a:lnTo>
                  <a:lnTo>
                    <a:pt x="3151" y="3468"/>
                  </a:lnTo>
                  <a:lnTo>
                    <a:pt x="2980" y="3273"/>
                  </a:lnTo>
                  <a:lnTo>
                    <a:pt x="2761" y="3102"/>
                  </a:lnTo>
                  <a:lnTo>
                    <a:pt x="2541" y="2980"/>
                  </a:lnTo>
                  <a:lnTo>
                    <a:pt x="2321" y="2907"/>
                  </a:lnTo>
                  <a:lnTo>
                    <a:pt x="2419" y="25"/>
                  </a:lnTo>
                  <a:lnTo>
                    <a:pt x="2419" y="25"/>
                  </a:lnTo>
                  <a:lnTo>
                    <a:pt x="2126" y="49"/>
                  </a:lnTo>
                  <a:lnTo>
                    <a:pt x="1808" y="25"/>
                  </a:lnTo>
                  <a:lnTo>
                    <a:pt x="149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6" name="Google Shape;366;p6"/>
            <p:cNvSpPr/>
            <p:nvPr/>
          </p:nvSpPr>
          <p:spPr>
            <a:xfrm>
              <a:off x="5619100" y="5194175"/>
              <a:ext cx="161850" cy="89775"/>
            </a:xfrm>
            <a:custGeom>
              <a:rect b="b" l="l" r="r" t="t"/>
              <a:pathLst>
                <a:path extrusionOk="0" h="3591" w="6474">
                  <a:moveTo>
                    <a:pt x="4592" y="0"/>
                  </a:moveTo>
                  <a:lnTo>
                    <a:pt x="4422" y="25"/>
                  </a:lnTo>
                  <a:lnTo>
                    <a:pt x="4251" y="73"/>
                  </a:lnTo>
                  <a:lnTo>
                    <a:pt x="4080" y="122"/>
                  </a:lnTo>
                  <a:lnTo>
                    <a:pt x="3884" y="196"/>
                  </a:lnTo>
                  <a:lnTo>
                    <a:pt x="3713" y="293"/>
                  </a:lnTo>
                  <a:lnTo>
                    <a:pt x="3567" y="391"/>
                  </a:lnTo>
                  <a:lnTo>
                    <a:pt x="3420" y="513"/>
                  </a:lnTo>
                  <a:lnTo>
                    <a:pt x="3298" y="660"/>
                  </a:lnTo>
                  <a:lnTo>
                    <a:pt x="3200" y="806"/>
                  </a:lnTo>
                  <a:lnTo>
                    <a:pt x="3103" y="953"/>
                  </a:lnTo>
                  <a:lnTo>
                    <a:pt x="3029" y="1124"/>
                  </a:lnTo>
                  <a:lnTo>
                    <a:pt x="99" y="757"/>
                  </a:lnTo>
                  <a:lnTo>
                    <a:pt x="74" y="1221"/>
                  </a:lnTo>
                  <a:lnTo>
                    <a:pt x="1" y="1661"/>
                  </a:lnTo>
                  <a:lnTo>
                    <a:pt x="2907" y="2027"/>
                  </a:lnTo>
                  <a:lnTo>
                    <a:pt x="2932" y="2223"/>
                  </a:lnTo>
                  <a:lnTo>
                    <a:pt x="3005" y="2418"/>
                  </a:lnTo>
                  <a:lnTo>
                    <a:pt x="3078" y="2565"/>
                  </a:lnTo>
                  <a:lnTo>
                    <a:pt x="3152" y="2736"/>
                  </a:lnTo>
                  <a:lnTo>
                    <a:pt x="3249" y="2882"/>
                  </a:lnTo>
                  <a:lnTo>
                    <a:pt x="3371" y="3004"/>
                  </a:lnTo>
                  <a:lnTo>
                    <a:pt x="3493" y="3126"/>
                  </a:lnTo>
                  <a:lnTo>
                    <a:pt x="3616" y="3248"/>
                  </a:lnTo>
                  <a:lnTo>
                    <a:pt x="3762" y="3346"/>
                  </a:lnTo>
                  <a:lnTo>
                    <a:pt x="3909" y="3419"/>
                  </a:lnTo>
                  <a:lnTo>
                    <a:pt x="4080" y="3493"/>
                  </a:lnTo>
                  <a:lnTo>
                    <a:pt x="4251" y="3541"/>
                  </a:lnTo>
                  <a:lnTo>
                    <a:pt x="4422" y="3566"/>
                  </a:lnTo>
                  <a:lnTo>
                    <a:pt x="4592" y="3590"/>
                  </a:lnTo>
                  <a:lnTo>
                    <a:pt x="4763" y="3590"/>
                  </a:lnTo>
                  <a:lnTo>
                    <a:pt x="4934" y="3566"/>
                  </a:lnTo>
                  <a:lnTo>
                    <a:pt x="5105" y="3541"/>
                  </a:lnTo>
                  <a:lnTo>
                    <a:pt x="5276" y="3468"/>
                  </a:lnTo>
                  <a:lnTo>
                    <a:pt x="5447" y="3419"/>
                  </a:lnTo>
                  <a:lnTo>
                    <a:pt x="5618" y="3322"/>
                  </a:lnTo>
                  <a:lnTo>
                    <a:pt x="5765" y="3224"/>
                  </a:lnTo>
                  <a:lnTo>
                    <a:pt x="5887" y="3102"/>
                  </a:lnTo>
                  <a:lnTo>
                    <a:pt x="6009" y="2980"/>
                  </a:lnTo>
                  <a:lnTo>
                    <a:pt x="6131" y="2858"/>
                  </a:lnTo>
                  <a:lnTo>
                    <a:pt x="6204" y="2711"/>
                  </a:lnTo>
                  <a:lnTo>
                    <a:pt x="6302" y="2565"/>
                  </a:lnTo>
                  <a:lnTo>
                    <a:pt x="6351" y="2394"/>
                  </a:lnTo>
                  <a:lnTo>
                    <a:pt x="6400" y="2223"/>
                  </a:lnTo>
                  <a:lnTo>
                    <a:pt x="6449" y="2076"/>
                  </a:lnTo>
                  <a:lnTo>
                    <a:pt x="6473" y="1881"/>
                  </a:lnTo>
                  <a:lnTo>
                    <a:pt x="6473" y="1710"/>
                  </a:lnTo>
                  <a:lnTo>
                    <a:pt x="6449" y="1539"/>
                  </a:lnTo>
                  <a:lnTo>
                    <a:pt x="6424" y="1368"/>
                  </a:lnTo>
                  <a:lnTo>
                    <a:pt x="6351" y="1197"/>
                  </a:lnTo>
                  <a:lnTo>
                    <a:pt x="6278" y="1026"/>
                  </a:lnTo>
                  <a:lnTo>
                    <a:pt x="6204" y="855"/>
                  </a:lnTo>
                  <a:lnTo>
                    <a:pt x="6107" y="708"/>
                  </a:lnTo>
                  <a:lnTo>
                    <a:pt x="5985" y="586"/>
                  </a:lnTo>
                  <a:lnTo>
                    <a:pt x="5862" y="464"/>
                  </a:lnTo>
                  <a:lnTo>
                    <a:pt x="5740" y="342"/>
                  </a:lnTo>
                  <a:lnTo>
                    <a:pt x="5594" y="269"/>
                  </a:lnTo>
                  <a:lnTo>
                    <a:pt x="5447" y="171"/>
                  </a:lnTo>
                  <a:lnTo>
                    <a:pt x="5276" y="122"/>
                  </a:lnTo>
                  <a:lnTo>
                    <a:pt x="5105" y="73"/>
                  </a:lnTo>
                  <a:lnTo>
                    <a:pt x="4934" y="25"/>
                  </a:lnTo>
                  <a:lnTo>
                    <a:pt x="4763" y="25"/>
                  </a:lnTo>
                  <a:lnTo>
                    <a:pt x="4592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7" name="Google Shape;367;p6"/>
            <p:cNvSpPr/>
            <p:nvPr/>
          </p:nvSpPr>
          <p:spPr>
            <a:xfrm>
              <a:off x="5420075" y="5116000"/>
              <a:ext cx="189300" cy="189925"/>
            </a:xfrm>
            <a:custGeom>
              <a:rect b="b" l="l" r="r" t="t"/>
              <a:pathLst>
                <a:path extrusionOk="0" h="7597" w="7572">
                  <a:moveTo>
                    <a:pt x="3786" y="1"/>
                  </a:moveTo>
                  <a:lnTo>
                    <a:pt x="3395" y="25"/>
                  </a:lnTo>
                  <a:lnTo>
                    <a:pt x="3028" y="74"/>
                  </a:lnTo>
                  <a:lnTo>
                    <a:pt x="2662" y="172"/>
                  </a:lnTo>
                  <a:lnTo>
                    <a:pt x="2320" y="294"/>
                  </a:lnTo>
                  <a:lnTo>
                    <a:pt x="1978" y="465"/>
                  </a:lnTo>
                  <a:lnTo>
                    <a:pt x="1661" y="660"/>
                  </a:lnTo>
                  <a:lnTo>
                    <a:pt x="1392" y="880"/>
                  </a:lnTo>
                  <a:lnTo>
                    <a:pt x="1123" y="1124"/>
                  </a:lnTo>
                  <a:lnTo>
                    <a:pt x="879" y="1393"/>
                  </a:lnTo>
                  <a:lnTo>
                    <a:pt x="659" y="1686"/>
                  </a:lnTo>
                  <a:lnTo>
                    <a:pt x="464" y="1979"/>
                  </a:lnTo>
                  <a:lnTo>
                    <a:pt x="293" y="2321"/>
                  </a:lnTo>
                  <a:lnTo>
                    <a:pt x="171" y="2663"/>
                  </a:lnTo>
                  <a:lnTo>
                    <a:pt x="73" y="3029"/>
                  </a:lnTo>
                  <a:lnTo>
                    <a:pt x="24" y="3420"/>
                  </a:lnTo>
                  <a:lnTo>
                    <a:pt x="0" y="3787"/>
                  </a:lnTo>
                  <a:lnTo>
                    <a:pt x="24" y="4177"/>
                  </a:lnTo>
                  <a:lnTo>
                    <a:pt x="73" y="4568"/>
                  </a:lnTo>
                  <a:lnTo>
                    <a:pt x="171" y="4934"/>
                  </a:lnTo>
                  <a:lnTo>
                    <a:pt x="293" y="5276"/>
                  </a:lnTo>
                  <a:lnTo>
                    <a:pt x="464" y="5594"/>
                  </a:lnTo>
                  <a:lnTo>
                    <a:pt x="659" y="5911"/>
                  </a:lnTo>
                  <a:lnTo>
                    <a:pt x="879" y="6204"/>
                  </a:lnTo>
                  <a:lnTo>
                    <a:pt x="1123" y="6473"/>
                  </a:lnTo>
                  <a:lnTo>
                    <a:pt x="1392" y="6717"/>
                  </a:lnTo>
                  <a:lnTo>
                    <a:pt x="1661" y="6937"/>
                  </a:lnTo>
                  <a:lnTo>
                    <a:pt x="1978" y="7133"/>
                  </a:lnTo>
                  <a:lnTo>
                    <a:pt x="2320" y="7279"/>
                  </a:lnTo>
                  <a:lnTo>
                    <a:pt x="2662" y="7426"/>
                  </a:lnTo>
                  <a:lnTo>
                    <a:pt x="3028" y="7499"/>
                  </a:lnTo>
                  <a:lnTo>
                    <a:pt x="3395" y="7572"/>
                  </a:lnTo>
                  <a:lnTo>
                    <a:pt x="3786" y="7597"/>
                  </a:lnTo>
                  <a:lnTo>
                    <a:pt x="4176" y="7572"/>
                  </a:lnTo>
                  <a:lnTo>
                    <a:pt x="4567" y="7499"/>
                  </a:lnTo>
                  <a:lnTo>
                    <a:pt x="4909" y="7426"/>
                  </a:lnTo>
                  <a:lnTo>
                    <a:pt x="5275" y="7279"/>
                  </a:lnTo>
                  <a:lnTo>
                    <a:pt x="5593" y="7133"/>
                  </a:lnTo>
                  <a:lnTo>
                    <a:pt x="5910" y="6937"/>
                  </a:lnTo>
                  <a:lnTo>
                    <a:pt x="6203" y="6717"/>
                  </a:lnTo>
                  <a:lnTo>
                    <a:pt x="6472" y="6473"/>
                  </a:lnTo>
                  <a:lnTo>
                    <a:pt x="6716" y="6204"/>
                  </a:lnTo>
                  <a:lnTo>
                    <a:pt x="6936" y="5911"/>
                  </a:lnTo>
                  <a:lnTo>
                    <a:pt x="7132" y="5594"/>
                  </a:lnTo>
                  <a:lnTo>
                    <a:pt x="7278" y="5276"/>
                  </a:lnTo>
                  <a:lnTo>
                    <a:pt x="7425" y="4934"/>
                  </a:lnTo>
                  <a:lnTo>
                    <a:pt x="7498" y="4568"/>
                  </a:lnTo>
                  <a:lnTo>
                    <a:pt x="7571" y="4177"/>
                  </a:lnTo>
                  <a:lnTo>
                    <a:pt x="7571" y="3787"/>
                  </a:lnTo>
                  <a:lnTo>
                    <a:pt x="7571" y="3420"/>
                  </a:lnTo>
                  <a:lnTo>
                    <a:pt x="7498" y="3029"/>
                  </a:lnTo>
                  <a:lnTo>
                    <a:pt x="7425" y="2663"/>
                  </a:lnTo>
                  <a:lnTo>
                    <a:pt x="7278" y="2321"/>
                  </a:lnTo>
                  <a:lnTo>
                    <a:pt x="7132" y="1979"/>
                  </a:lnTo>
                  <a:lnTo>
                    <a:pt x="6936" y="1686"/>
                  </a:lnTo>
                  <a:lnTo>
                    <a:pt x="6716" y="1393"/>
                  </a:lnTo>
                  <a:lnTo>
                    <a:pt x="6472" y="1124"/>
                  </a:lnTo>
                  <a:lnTo>
                    <a:pt x="6203" y="880"/>
                  </a:lnTo>
                  <a:lnTo>
                    <a:pt x="5910" y="660"/>
                  </a:lnTo>
                  <a:lnTo>
                    <a:pt x="5593" y="465"/>
                  </a:lnTo>
                  <a:lnTo>
                    <a:pt x="5275" y="294"/>
                  </a:lnTo>
                  <a:lnTo>
                    <a:pt x="4909" y="172"/>
                  </a:lnTo>
                  <a:lnTo>
                    <a:pt x="4567" y="74"/>
                  </a:lnTo>
                  <a:lnTo>
                    <a:pt x="4176" y="25"/>
                  </a:lnTo>
                  <a:lnTo>
                    <a:pt x="378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68" name="Google Shape;368;p6"/>
          <p:cNvSpPr/>
          <p:nvPr/>
        </p:nvSpPr>
        <p:spPr>
          <a:xfrm>
            <a:off x="10775101" y="4205167"/>
            <a:ext cx="399936" cy="363784"/>
          </a:xfrm>
          <a:custGeom>
            <a:rect b="b" l="l" r="r" t="t"/>
            <a:pathLst>
              <a:path extrusionOk="0" h="14752" w="16218">
                <a:moveTo>
                  <a:pt x="7694" y="0"/>
                </a:moveTo>
                <a:lnTo>
                  <a:pt x="7279" y="25"/>
                </a:lnTo>
                <a:lnTo>
                  <a:pt x="6863" y="74"/>
                </a:lnTo>
                <a:lnTo>
                  <a:pt x="6473" y="123"/>
                </a:lnTo>
                <a:lnTo>
                  <a:pt x="6082" y="196"/>
                </a:lnTo>
                <a:lnTo>
                  <a:pt x="5691" y="293"/>
                </a:lnTo>
                <a:lnTo>
                  <a:pt x="5325" y="416"/>
                </a:lnTo>
                <a:lnTo>
                  <a:pt x="4958" y="538"/>
                </a:lnTo>
                <a:lnTo>
                  <a:pt x="4592" y="660"/>
                </a:lnTo>
                <a:lnTo>
                  <a:pt x="4250" y="831"/>
                </a:lnTo>
                <a:lnTo>
                  <a:pt x="3908" y="977"/>
                </a:lnTo>
                <a:lnTo>
                  <a:pt x="3566" y="1173"/>
                </a:lnTo>
                <a:lnTo>
                  <a:pt x="3249" y="1368"/>
                </a:lnTo>
                <a:lnTo>
                  <a:pt x="2956" y="1563"/>
                </a:lnTo>
                <a:lnTo>
                  <a:pt x="2663" y="1783"/>
                </a:lnTo>
                <a:lnTo>
                  <a:pt x="2370" y="2003"/>
                </a:lnTo>
                <a:lnTo>
                  <a:pt x="2101" y="2247"/>
                </a:lnTo>
                <a:lnTo>
                  <a:pt x="1857" y="2492"/>
                </a:lnTo>
                <a:lnTo>
                  <a:pt x="1612" y="2760"/>
                </a:lnTo>
                <a:lnTo>
                  <a:pt x="1393" y="3029"/>
                </a:lnTo>
                <a:lnTo>
                  <a:pt x="1173" y="3298"/>
                </a:lnTo>
                <a:lnTo>
                  <a:pt x="977" y="3591"/>
                </a:lnTo>
                <a:lnTo>
                  <a:pt x="807" y="3884"/>
                </a:lnTo>
                <a:lnTo>
                  <a:pt x="636" y="4201"/>
                </a:lnTo>
                <a:lnTo>
                  <a:pt x="489" y="4519"/>
                </a:lnTo>
                <a:lnTo>
                  <a:pt x="367" y="4836"/>
                </a:lnTo>
                <a:lnTo>
                  <a:pt x="245" y="5154"/>
                </a:lnTo>
                <a:lnTo>
                  <a:pt x="172" y="5496"/>
                </a:lnTo>
                <a:lnTo>
                  <a:pt x="98" y="5838"/>
                </a:lnTo>
                <a:lnTo>
                  <a:pt x="49" y="6179"/>
                </a:lnTo>
                <a:lnTo>
                  <a:pt x="1" y="6521"/>
                </a:lnTo>
                <a:lnTo>
                  <a:pt x="1" y="6888"/>
                </a:lnTo>
                <a:lnTo>
                  <a:pt x="1" y="7254"/>
                </a:lnTo>
                <a:lnTo>
                  <a:pt x="49" y="7645"/>
                </a:lnTo>
                <a:lnTo>
                  <a:pt x="98" y="8011"/>
                </a:lnTo>
                <a:lnTo>
                  <a:pt x="196" y="8353"/>
                </a:lnTo>
                <a:lnTo>
                  <a:pt x="294" y="8719"/>
                </a:lnTo>
                <a:lnTo>
                  <a:pt x="416" y="9061"/>
                </a:lnTo>
                <a:lnTo>
                  <a:pt x="562" y="9403"/>
                </a:lnTo>
                <a:lnTo>
                  <a:pt x="733" y="9745"/>
                </a:lnTo>
                <a:lnTo>
                  <a:pt x="904" y="10063"/>
                </a:lnTo>
                <a:lnTo>
                  <a:pt x="1100" y="10356"/>
                </a:lnTo>
                <a:lnTo>
                  <a:pt x="1344" y="10673"/>
                </a:lnTo>
                <a:lnTo>
                  <a:pt x="1564" y="10966"/>
                </a:lnTo>
                <a:lnTo>
                  <a:pt x="1832" y="11235"/>
                </a:lnTo>
                <a:lnTo>
                  <a:pt x="2101" y="11504"/>
                </a:lnTo>
                <a:lnTo>
                  <a:pt x="2394" y="11772"/>
                </a:lnTo>
                <a:lnTo>
                  <a:pt x="2687" y="12017"/>
                </a:lnTo>
                <a:lnTo>
                  <a:pt x="2492" y="12383"/>
                </a:lnTo>
                <a:lnTo>
                  <a:pt x="2272" y="12749"/>
                </a:lnTo>
                <a:lnTo>
                  <a:pt x="2028" y="13140"/>
                </a:lnTo>
                <a:lnTo>
                  <a:pt x="1710" y="13506"/>
                </a:lnTo>
                <a:lnTo>
                  <a:pt x="1368" y="13873"/>
                </a:lnTo>
                <a:lnTo>
                  <a:pt x="1173" y="14044"/>
                </a:lnTo>
                <a:lnTo>
                  <a:pt x="953" y="14190"/>
                </a:lnTo>
                <a:lnTo>
                  <a:pt x="733" y="14337"/>
                </a:lnTo>
                <a:lnTo>
                  <a:pt x="513" y="14483"/>
                </a:lnTo>
                <a:lnTo>
                  <a:pt x="269" y="14581"/>
                </a:lnTo>
                <a:lnTo>
                  <a:pt x="1" y="14703"/>
                </a:lnTo>
                <a:lnTo>
                  <a:pt x="123" y="14703"/>
                </a:lnTo>
                <a:lnTo>
                  <a:pt x="489" y="14752"/>
                </a:lnTo>
                <a:lnTo>
                  <a:pt x="1368" y="14752"/>
                </a:lnTo>
                <a:lnTo>
                  <a:pt x="1710" y="14728"/>
                </a:lnTo>
                <a:lnTo>
                  <a:pt x="2101" y="14654"/>
                </a:lnTo>
                <a:lnTo>
                  <a:pt x="2492" y="14581"/>
                </a:lnTo>
                <a:lnTo>
                  <a:pt x="2907" y="14459"/>
                </a:lnTo>
                <a:lnTo>
                  <a:pt x="3322" y="14312"/>
                </a:lnTo>
                <a:lnTo>
                  <a:pt x="3762" y="14117"/>
                </a:lnTo>
                <a:lnTo>
                  <a:pt x="4177" y="13873"/>
                </a:lnTo>
                <a:lnTo>
                  <a:pt x="4592" y="13604"/>
                </a:lnTo>
                <a:lnTo>
                  <a:pt x="4983" y="13238"/>
                </a:lnTo>
                <a:lnTo>
                  <a:pt x="5349" y="13360"/>
                </a:lnTo>
                <a:lnTo>
                  <a:pt x="5716" y="13482"/>
                </a:lnTo>
                <a:lnTo>
                  <a:pt x="6106" y="13555"/>
                </a:lnTo>
                <a:lnTo>
                  <a:pt x="6497" y="13628"/>
                </a:lnTo>
                <a:lnTo>
                  <a:pt x="6888" y="13702"/>
                </a:lnTo>
                <a:lnTo>
                  <a:pt x="7279" y="13751"/>
                </a:lnTo>
                <a:lnTo>
                  <a:pt x="7694" y="13775"/>
                </a:lnTo>
                <a:lnTo>
                  <a:pt x="8524" y="13775"/>
                </a:lnTo>
                <a:lnTo>
                  <a:pt x="8939" y="13751"/>
                </a:lnTo>
                <a:lnTo>
                  <a:pt x="9355" y="13702"/>
                </a:lnTo>
                <a:lnTo>
                  <a:pt x="9745" y="13628"/>
                </a:lnTo>
                <a:lnTo>
                  <a:pt x="10136" y="13555"/>
                </a:lnTo>
                <a:lnTo>
                  <a:pt x="10527" y="13458"/>
                </a:lnTo>
                <a:lnTo>
                  <a:pt x="10893" y="13360"/>
                </a:lnTo>
                <a:lnTo>
                  <a:pt x="11260" y="13238"/>
                </a:lnTo>
                <a:lnTo>
                  <a:pt x="11626" y="13091"/>
                </a:lnTo>
                <a:lnTo>
                  <a:pt x="11968" y="12945"/>
                </a:lnTo>
                <a:lnTo>
                  <a:pt x="12310" y="12774"/>
                </a:lnTo>
                <a:lnTo>
                  <a:pt x="12652" y="12603"/>
                </a:lnTo>
                <a:lnTo>
                  <a:pt x="12969" y="12407"/>
                </a:lnTo>
                <a:lnTo>
                  <a:pt x="13262" y="12212"/>
                </a:lnTo>
                <a:lnTo>
                  <a:pt x="13555" y="11992"/>
                </a:lnTo>
                <a:lnTo>
                  <a:pt x="13848" y="11748"/>
                </a:lnTo>
                <a:lnTo>
                  <a:pt x="14117" y="11528"/>
                </a:lnTo>
                <a:lnTo>
                  <a:pt x="14361" y="11259"/>
                </a:lnTo>
                <a:lnTo>
                  <a:pt x="14606" y="11015"/>
                </a:lnTo>
                <a:lnTo>
                  <a:pt x="14825" y="10747"/>
                </a:lnTo>
                <a:lnTo>
                  <a:pt x="15045" y="10453"/>
                </a:lnTo>
                <a:lnTo>
                  <a:pt x="15241" y="10160"/>
                </a:lnTo>
                <a:lnTo>
                  <a:pt x="15412" y="9867"/>
                </a:lnTo>
                <a:lnTo>
                  <a:pt x="15582" y="9574"/>
                </a:lnTo>
                <a:lnTo>
                  <a:pt x="15729" y="9257"/>
                </a:lnTo>
                <a:lnTo>
                  <a:pt x="15851" y="8939"/>
                </a:lnTo>
                <a:lnTo>
                  <a:pt x="15973" y="8597"/>
                </a:lnTo>
                <a:lnTo>
                  <a:pt x="16047" y="8280"/>
                </a:lnTo>
                <a:lnTo>
                  <a:pt x="16120" y="7938"/>
                </a:lnTo>
                <a:lnTo>
                  <a:pt x="16169" y="7596"/>
                </a:lnTo>
                <a:lnTo>
                  <a:pt x="16217" y="7230"/>
                </a:lnTo>
                <a:lnTo>
                  <a:pt x="16217" y="6888"/>
                </a:lnTo>
                <a:lnTo>
                  <a:pt x="16217" y="6521"/>
                </a:lnTo>
                <a:lnTo>
                  <a:pt x="16169" y="6179"/>
                </a:lnTo>
                <a:lnTo>
                  <a:pt x="16120" y="5838"/>
                </a:lnTo>
                <a:lnTo>
                  <a:pt x="16047" y="5496"/>
                </a:lnTo>
                <a:lnTo>
                  <a:pt x="15973" y="5154"/>
                </a:lnTo>
                <a:lnTo>
                  <a:pt x="15851" y="4836"/>
                </a:lnTo>
                <a:lnTo>
                  <a:pt x="15729" y="4519"/>
                </a:lnTo>
                <a:lnTo>
                  <a:pt x="15582" y="4201"/>
                </a:lnTo>
                <a:lnTo>
                  <a:pt x="15412" y="3884"/>
                </a:lnTo>
                <a:lnTo>
                  <a:pt x="15241" y="3591"/>
                </a:lnTo>
                <a:lnTo>
                  <a:pt x="15045" y="3298"/>
                </a:lnTo>
                <a:lnTo>
                  <a:pt x="14825" y="3029"/>
                </a:lnTo>
                <a:lnTo>
                  <a:pt x="14606" y="2760"/>
                </a:lnTo>
                <a:lnTo>
                  <a:pt x="14361" y="2492"/>
                </a:lnTo>
                <a:lnTo>
                  <a:pt x="14117" y="2247"/>
                </a:lnTo>
                <a:lnTo>
                  <a:pt x="13848" y="2003"/>
                </a:lnTo>
                <a:lnTo>
                  <a:pt x="13555" y="1783"/>
                </a:lnTo>
                <a:lnTo>
                  <a:pt x="13262" y="1563"/>
                </a:lnTo>
                <a:lnTo>
                  <a:pt x="12969" y="1368"/>
                </a:lnTo>
                <a:lnTo>
                  <a:pt x="12652" y="1173"/>
                </a:lnTo>
                <a:lnTo>
                  <a:pt x="12310" y="977"/>
                </a:lnTo>
                <a:lnTo>
                  <a:pt x="11968" y="831"/>
                </a:lnTo>
                <a:lnTo>
                  <a:pt x="11626" y="660"/>
                </a:lnTo>
                <a:lnTo>
                  <a:pt x="11260" y="538"/>
                </a:lnTo>
                <a:lnTo>
                  <a:pt x="10893" y="416"/>
                </a:lnTo>
                <a:lnTo>
                  <a:pt x="10527" y="293"/>
                </a:lnTo>
                <a:lnTo>
                  <a:pt x="10136" y="196"/>
                </a:lnTo>
                <a:lnTo>
                  <a:pt x="9745" y="123"/>
                </a:lnTo>
                <a:lnTo>
                  <a:pt x="9355" y="74"/>
                </a:lnTo>
                <a:lnTo>
                  <a:pt x="8939" y="25"/>
                </a:lnTo>
                <a:lnTo>
                  <a:pt x="8524" y="0"/>
                </a:lnTo>
                <a:close/>
              </a:path>
            </a:pathLst>
          </a:custGeom>
          <a:solidFill>
            <a:srgbClr val="3292E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69" name="Google Shape;369;p6"/>
          <p:cNvGrpSpPr/>
          <p:nvPr/>
        </p:nvGrpSpPr>
        <p:grpSpPr>
          <a:xfrm>
            <a:off x="1205702" y="686924"/>
            <a:ext cx="510611" cy="809481"/>
            <a:chOff x="6718575" y="2318625"/>
            <a:chExt cx="256950" cy="407375"/>
          </a:xfrm>
        </p:grpSpPr>
        <p:sp>
          <p:nvSpPr>
            <p:cNvPr id="370" name="Google Shape;370;p6"/>
            <p:cNvSpPr/>
            <p:nvPr/>
          </p:nvSpPr>
          <p:spPr>
            <a:xfrm>
              <a:off x="6795900" y="2673600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1" name="Google Shape;371;p6"/>
            <p:cNvSpPr/>
            <p:nvPr/>
          </p:nvSpPr>
          <p:spPr>
            <a:xfrm>
              <a:off x="6795900" y="2650475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2" name="Google Shape;372;p6"/>
            <p:cNvSpPr/>
            <p:nvPr/>
          </p:nvSpPr>
          <p:spPr>
            <a:xfrm>
              <a:off x="6795900" y="2696125"/>
              <a:ext cx="102300" cy="29875"/>
            </a:xfrm>
            <a:custGeom>
              <a:rect b="b" l="l" r="r" t="t"/>
              <a:pathLst>
                <a:path extrusionOk="0" fill="none" h="1195" w="4092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3" name="Google Shape;373;p6"/>
            <p:cNvSpPr/>
            <p:nvPr/>
          </p:nvSpPr>
          <p:spPr>
            <a:xfrm>
              <a:off x="67849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4" name="Google Shape;374;p6"/>
            <p:cNvSpPr/>
            <p:nvPr/>
          </p:nvSpPr>
          <p:spPr>
            <a:xfrm>
              <a:off x="6718575" y="2318625"/>
              <a:ext cx="256950" cy="307525"/>
            </a:xfrm>
            <a:custGeom>
              <a:rect b="b" l="l" r="r" t="t"/>
              <a:pathLst>
                <a:path extrusionOk="0" fill="none" h="12301" w="10278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5" name="Google Shape;375;p6"/>
            <p:cNvSpPr/>
            <p:nvPr/>
          </p:nvSpPr>
          <p:spPr>
            <a:xfrm>
              <a:off x="68738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6" name="Google Shape;376;p6"/>
            <p:cNvSpPr/>
            <p:nvPr/>
          </p:nvSpPr>
          <p:spPr>
            <a:xfrm>
              <a:off x="6801975" y="2453200"/>
              <a:ext cx="90150" cy="19500"/>
            </a:xfrm>
            <a:custGeom>
              <a:rect b="b" l="l" r="r" t="t"/>
              <a:pathLst>
                <a:path extrusionOk="0" fill="none" h="780" w="3606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7" name="Google Shape;377;p6"/>
            <p:cNvSpPr/>
            <p:nvPr/>
          </p:nvSpPr>
          <p:spPr>
            <a:xfrm>
              <a:off x="6795900" y="2628550"/>
              <a:ext cx="102300" cy="25"/>
            </a:xfrm>
            <a:custGeom>
              <a:rect b="b" l="l" r="r" t="t"/>
              <a:pathLst>
                <a:path extrusionOk="0" fill="none" h="1" w="4092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78" name="Google Shape;378;p6"/>
          <p:cNvGrpSpPr/>
          <p:nvPr/>
        </p:nvGrpSpPr>
        <p:grpSpPr>
          <a:xfrm>
            <a:off x="447679" y="2454042"/>
            <a:ext cx="457176" cy="466757"/>
            <a:chOff x="3951850" y="2985350"/>
            <a:chExt cx="407950" cy="416500"/>
          </a:xfrm>
        </p:grpSpPr>
        <p:sp>
          <p:nvSpPr>
            <p:cNvPr id="379" name="Google Shape;379;p6"/>
            <p:cNvSpPr/>
            <p:nvPr/>
          </p:nvSpPr>
          <p:spPr>
            <a:xfrm>
              <a:off x="3951850" y="2985350"/>
              <a:ext cx="314800" cy="314825"/>
            </a:xfrm>
            <a:custGeom>
              <a:rect b="b" l="l" r="r" t="t"/>
              <a:pathLst>
                <a:path extrusionOk="0" fill="none" h="12593" w="12592">
                  <a:moveTo>
                    <a:pt x="6284" y="1"/>
                  </a:moveTo>
                  <a:lnTo>
                    <a:pt x="6284" y="1"/>
                  </a:lnTo>
                  <a:lnTo>
                    <a:pt x="5967" y="25"/>
                  </a:lnTo>
                  <a:lnTo>
                    <a:pt x="5651" y="49"/>
                  </a:lnTo>
                  <a:lnTo>
                    <a:pt x="5334" y="74"/>
                  </a:lnTo>
                  <a:lnTo>
                    <a:pt x="5017" y="147"/>
                  </a:lnTo>
                  <a:lnTo>
                    <a:pt x="4725" y="220"/>
                  </a:lnTo>
                  <a:lnTo>
                    <a:pt x="4433" y="293"/>
                  </a:lnTo>
                  <a:lnTo>
                    <a:pt x="4141" y="390"/>
                  </a:lnTo>
                  <a:lnTo>
                    <a:pt x="3848" y="512"/>
                  </a:lnTo>
                  <a:lnTo>
                    <a:pt x="3556" y="634"/>
                  </a:lnTo>
                  <a:lnTo>
                    <a:pt x="3288" y="780"/>
                  </a:lnTo>
                  <a:lnTo>
                    <a:pt x="3020" y="926"/>
                  </a:lnTo>
                  <a:lnTo>
                    <a:pt x="2777" y="1072"/>
                  </a:lnTo>
                  <a:lnTo>
                    <a:pt x="2290" y="1437"/>
                  </a:lnTo>
                  <a:lnTo>
                    <a:pt x="1851" y="1852"/>
                  </a:lnTo>
                  <a:lnTo>
                    <a:pt x="1437" y="2290"/>
                  </a:lnTo>
                  <a:lnTo>
                    <a:pt x="1072" y="2777"/>
                  </a:lnTo>
                  <a:lnTo>
                    <a:pt x="901" y="3045"/>
                  </a:lnTo>
                  <a:lnTo>
                    <a:pt x="755" y="3313"/>
                  </a:lnTo>
                  <a:lnTo>
                    <a:pt x="609" y="3581"/>
                  </a:lnTo>
                  <a:lnTo>
                    <a:pt x="487" y="3849"/>
                  </a:lnTo>
                  <a:lnTo>
                    <a:pt x="390" y="4141"/>
                  </a:lnTo>
                  <a:lnTo>
                    <a:pt x="292" y="4433"/>
                  </a:lnTo>
                  <a:lnTo>
                    <a:pt x="195" y="4725"/>
                  </a:lnTo>
                  <a:lnTo>
                    <a:pt x="122" y="5042"/>
                  </a:lnTo>
                  <a:lnTo>
                    <a:pt x="73" y="5334"/>
                  </a:lnTo>
                  <a:lnTo>
                    <a:pt x="25" y="5651"/>
                  </a:lnTo>
                  <a:lnTo>
                    <a:pt x="0" y="5968"/>
                  </a:lnTo>
                  <a:lnTo>
                    <a:pt x="0" y="6308"/>
                  </a:lnTo>
                  <a:lnTo>
                    <a:pt x="0" y="6308"/>
                  </a:lnTo>
                  <a:lnTo>
                    <a:pt x="0" y="6625"/>
                  </a:lnTo>
                  <a:lnTo>
                    <a:pt x="25" y="6942"/>
                  </a:lnTo>
                  <a:lnTo>
                    <a:pt x="73" y="7258"/>
                  </a:lnTo>
                  <a:lnTo>
                    <a:pt x="122" y="7575"/>
                  </a:lnTo>
                  <a:lnTo>
                    <a:pt x="195" y="7867"/>
                  </a:lnTo>
                  <a:lnTo>
                    <a:pt x="292" y="8184"/>
                  </a:lnTo>
                  <a:lnTo>
                    <a:pt x="390" y="8476"/>
                  </a:lnTo>
                  <a:lnTo>
                    <a:pt x="487" y="8744"/>
                  </a:lnTo>
                  <a:lnTo>
                    <a:pt x="609" y="9036"/>
                  </a:lnTo>
                  <a:lnTo>
                    <a:pt x="755" y="9304"/>
                  </a:lnTo>
                  <a:lnTo>
                    <a:pt x="901" y="9572"/>
                  </a:lnTo>
                  <a:lnTo>
                    <a:pt x="1072" y="9816"/>
                  </a:lnTo>
                  <a:lnTo>
                    <a:pt x="1437" y="10303"/>
                  </a:lnTo>
                  <a:lnTo>
                    <a:pt x="1851" y="10741"/>
                  </a:lnTo>
                  <a:lnTo>
                    <a:pt x="2290" y="11155"/>
                  </a:lnTo>
                  <a:lnTo>
                    <a:pt x="2777" y="11520"/>
                  </a:lnTo>
                  <a:lnTo>
                    <a:pt x="3020" y="11691"/>
                  </a:lnTo>
                  <a:lnTo>
                    <a:pt x="3288" y="11837"/>
                  </a:lnTo>
                  <a:lnTo>
                    <a:pt x="3556" y="11983"/>
                  </a:lnTo>
                  <a:lnTo>
                    <a:pt x="3848" y="12105"/>
                  </a:lnTo>
                  <a:lnTo>
                    <a:pt x="4141" y="12202"/>
                  </a:lnTo>
                  <a:lnTo>
                    <a:pt x="4433" y="12300"/>
                  </a:lnTo>
                  <a:lnTo>
                    <a:pt x="4725" y="12397"/>
                  </a:lnTo>
                  <a:lnTo>
                    <a:pt x="5017" y="12470"/>
                  </a:lnTo>
                  <a:lnTo>
                    <a:pt x="5334" y="12519"/>
                  </a:lnTo>
                  <a:lnTo>
                    <a:pt x="5651" y="12568"/>
                  </a:lnTo>
                  <a:lnTo>
                    <a:pt x="5967" y="12592"/>
                  </a:lnTo>
                  <a:lnTo>
                    <a:pt x="6284" y="12592"/>
                  </a:lnTo>
                  <a:lnTo>
                    <a:pt x="6284" y="12592"/>
                  </a:lnTo>
                  <a:lnTo>
                    <a:pt x="6625" y="12592"/>
                  </a:lnTo>
                  <a:lnTo>
                    <a:pt x="6941" y="12568"/>
                  </a:lnTo>
                  <a:lnTo>
                    <a:pt x="7258" y="12519"/>
                  </a:lnTo>
                  <a:lnTo>
                    <a:pt x="7550" y="12470"/>
                  </a:lnTo>
                  <a:lnTo>
                    <a:pt x="7867" y="12397"/>
                  </a:lnTo>
                  <a:lnTo>
                    <a:pt x="8159" y="12300"/>
                  </a:lnTo>
                  <a:lnTo>
                    <a:pt x="8451" y="12202"/>
                  </a:lnTo>
                  <a:lnTo>
                    <a:pt x="8744" y="12105"/>
                  </a:lnTo>
                  <a:lnTo>
                    <a:pt x="9012" y="11983"/>
                  </a:lnTo>
                  <a:lnTo>
                    <a:pt x="9279" y="11837"/>
                  </a:lnTo>
                  <a:lnTo>
                    <a:pt x="9547" y="11691"/>
                  </a:lnTo>
                  <a:lnTo>
                    <a:pt x="9815" y="11520"/>
                  </a:lnTo>
                  <a:lnTo>
                    <a:pt x="10302" y="11155"/>
                  </a:lnTo>
                  <a:lnTo>
                    <a:pt x="10741" y="10741"/>
                  </a:lnTo>
                  <a:lnTo>
                    <a:pt x="11155" y="10303"/>
                  </a:lnTo>
                  <a:lnTo>
                    <a:pt x="11520" y="9816"/>
                  </a:lnTo>
                  <a:lnTo>
                    <a:pt x="11666" y="9572"/>
                  </a:lnTo>
                  <a:lnTo>
                    <a:pt x="11812" y="9304"/>
                  </a:lnTo>
                  <a:lnTo>
                    <a:pt x="11958" y="9036"/>
                  </a:lnTo>
                  <a:lnTo>
                    <a:pt x="12080" y="8744"/>
                  </a:lnTo>
                  <a:lnTo>
                    <a:pt x="12202" y="8476"/>
                  </a:lnTo>
                  <a:lnTo>
                    <a:pt x="12299" y="8184"/>
                  </a:lnTo>
                  <a:lnTo>
                    <a:pt x="12397" y="7867"/>
                  </a:lnTo>
                  <a:lnTo>
                    <a:pt x="12446" y="7575"/>
                  </a:lnTo>
                  <a:lnTo>
                    <a:pt x="12519" y="7258"/>
                  </a:lnTo>
                  <a:lnTo>
                    <a:pt x="12543" y="6942"/>
                  </a:lnTo>
                  <a:lnTo>
                    <a:pt x="12567" y="6625"/>
                  </a:lnTo>
                  <a:lnTo>
                    <a:pt x="12592" y="6308"/>
                  </a:lnTo>
                  <a:lnTo>
                    <a:pt x="12592" y="6308"/>
                  </a:lnTo>
                  <a:lnTo>
                    <a:pt x="12567" y="5968"/>
                  </a:lnTo>
                  <a:lnTo>
                    <a:pt x="12543" y="5651"/>
                  </a:lnTo>
                  <a:lnTo>
                    <a:pt x="12519" y="5334"/>
                  </a:lnTo>
                  <a:lnTo>
                    <a:pt x="12446" y="5042"/>
                  </a:lnTo>
                  <a:lnTo>
                    <a:pt x="12397" y="4725"/>
                  </a:lnTo>
                  <a:lnTo>
                    <a:pt x="12299" y="4433"/>
                  </a:lnTo>
                  <a:lnTo>
                    <a:pt x="12202" y="4141"/>
                  </a:lnTo>
                  <a:lnTo>
                    <a:pt x="12080" y="3849"/>
                  </a:lnTo>
                  <a:lnTo>
                    <a:pt x="11958" y="3581"/>
                  </a:lnTo>
                  <a:lnTo>
                    <a:pt x="11812" y="3313"/>
                  </a:lnTo>
                  <a:lnTo>
                    <a:pt x="11666" y="3045"/>
                  </a:lnTo>
                  <a:lnTo>
                    <a:pt x="11520" y="2777"/>
                  </a:lnTo>
                  <a:lnTo>
                    <a:pt x="11155" y="2290"/>
                  </a:lnTo>
                  <a:lnTo>
                    <a:pt x="10741" y="1852"/>
                  </a:lnTo>
                  <a:lnTo>
                    <a:pt x="10302" y="1437"/>
                  </a:lnTo>
                  <a:lnTo>
                    <a:pt x="9815" y="1072"/>
                  </a:lnTo>
                  <a:lnTo>
                    <a:pt x="9547" y="926"/>
                  </a:lnTo>
                  <a:lnTo>
                    <a:pt x="9279" y="780"/>
                  </a:lnTo>
                  <a:lnTo>
                    <a:pt x="9012" y="634"/>
                  </a:lnTo>
                  <a:lnTo>
                    <a:pt x="8744" y="512"/>
                  </a:lnTo>
                  <a:lnTo>
                    <a:pt x="8451" y="390"/>
                  </a:lnTo>
                  <a:lnTo>
                    <a:pt x="8159" y="293"/>
                  </a:lnTo>
                  <a:lnTo>
                    <a:pt x="7867" y="220"/>
                  </a:lnTo>
                  <a:lnTo>
                    <a:pt x="7550" y="147"/>
                  </a:lnTo>
                  <a:lnTo>
                    <a:pt x="7258" y="74"/>
                  </a:lnTo>
                  <a:lnTo>
                    <a:pt x="6941" y="49"/>
                  </a:lnTo>
                  <a:lnTo>
                    <a:pt x="6625" y="25"/>
                  </a:lnTo>
                  <a:lnTo>
                    <a:pt x="6284" y="1"/>
                  </a:lnTo>
                  <a:lnTo>
                    <a:pt x="6284" y="1"/>
                  </a:lnTo>
                  <a:close/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0" name="Google Shape;380;p6"/>
            <p:cNvSpPr/>
            <p:nvPr/>
          </p:nvSpPr>
          <p:spPr>
            <a:xfrm>
              <a:off x="3988375" y="3021875"/>
              <a:ext cx="241750" cy="241750"/>
            </a:xfrm>
            <a:custGeom>
              <a:rect b="b" l="l" r="r" t="t"/>
              <a:pathLst>
                <a:path extrusionOk="0" fill="none" h="9670" w="9670">
                  <a:moveTo>
                    <a:pt x="4823" y="1"/>
                  </a:moveTo>
                  <a:lnTo>
                    <a:pt x="4823" y="1"/>
                  </a:lnTo>
                  <a:lnTo>
                    <a:pt x="4336" y="25"/>
                  </a:lnTo>
                  <a:lnTo>
                    <a:pt x="3849" y="98"/>
                  </a:lnTo>
                  <a:lnTo>
                    <a:pt x="3386" y="220"/>
                  </a:lnTo>
                  <a:lnTo>
                    <a:pt x="2947" y="391"/>
                  </a:lnTo>
                  <a:lnTo>
                    <a:pt x="2533" y="585"/>
                  </a:lnTo>
                  <a:lnTo>
                    <a:pt x="2144" y="829"/>
                  </a:lnTo>
                  <a:lnTo>
                    <a:pt x="1754" y="1121"/>
                  </a:lnTo>
                  <a:lnTo>
                    <a:pt x="1413" y="1438"/>
                  </a:lnTo>
                  <a:lnTo>
                    <a:pt x="1096" y="1779"/>
                  </a:lnTo>
                  <a:lnTo>
                    <a:pt x="829" y="2144"/>
                  </a:lnTo>
                  <a:lnTo>
                    <a:pt x="585" y="2534"/>
                  </a:lnTo>
                  <a:lnTo>
                    <a:pt x="390" y="2972"/>
                  </a:lnTo>
                  <a:lnTo>
                    <a:pt x="220" y="3411"/>
                  </a:lnTo>
                  <a:lnTo>
                    <a:pt x="98" y="3873"/>
                  </a:lnTo>
                  <a:lnTo>
                    <a:pt x="25" y="4336"/>
                  </a:lnTo>
                  <a:lnTo>
                    <a:pt x="1" y="4847"/>
                  </a:lnTo>
                  <a:lnTo>
                    <a:pt x="1" y="4847"/>
                  </a:lnTo>
                  <a:lnTo>
                    <a:pt x="25" y="5335"/>
                  </a:lnTo>
                  <a:lnTo>
                    <a:pt x="98" y="5822"/>
                  </a:lnTo>
                  <a:lnTo>
                    <a:pt x="220" y="6284"/>
                  </a:lnTo>
                  <a:lnTo>
                    <a:pt x="390" y="6723"/>
                  </a:lnTo>
                  <a:lnTo>
                    <a:pt x="585" y="7137"/>
                  </a:lnTo>
                  <a:lnTo>
                    <a:pt x="829" y="7527"/>
                  </a:lnTo>
                  <a:lnTo>
                    <a:pt x="1096" y="7916"/>
                  </a:lnTo>
                  <a:lnTo>
                    <a:pt x="1413" y="8257"/>
                  </a:lnTo>
                  <a:lnTo>
                    <a:pt x="1754" y="8574"/>
                  </a:lnTo>
                  <a:lnTo>
                    <a:pt x="2144" y="8842"/>
                  </a:lnTo>
                  <a:lnTo>
                    <a:pt x="2533" y="9085"/>
                  </a:lnTo>
                  <a:lnTo>
                    <a:pt x="2947" y="9280"/>
                  </a:lnTo>
                  <a:lnTo>
                    <a:pt x="3386" y="9451"/>
                  </a:lnTo>
                  <a:lnTo>
                    <a:pt x="3849" y="9572"/>
                  </a:lnTo>
                  <a:lnTo>
                    <a:pt x="4336" y="9645"/>
                  </a:lnTo>
                  <a:lnTo>
                    <a:pt x="4823" y="9670"/>
                  </a:lnTo>
                  <a:lnTo>
                    <a:pt x="4823" y="9670"/>
                  </a:lnTo>
                  <a:lnTo>
                    <a:pt x="5334" y="9645"/>
                  </a:lnTo>
                  <a:lnTo>
                    <a:pt x="5797" y="9572"/>
                  </a:lnTo>
                  <a:lnTo>
                    <a:pt x="6260" y="9451"/>
                  </a:lnTo>
                  <a:lnTo>
                    <a:pt x="6698" y="9280"/>
                  </a:lnTo>
                  <a:lnTo>
                    <a:pt x="7136" y="9085"/>
                  </a:lnTo>
                  <a:lnTo>
                    <a:pt x="7526" y="8842"/>
                  </a:lnTo>
                  <a:lnTo>
                    <a:pt x="7892" y="8574"/>
                  </a:lnTo>
                  <a:lnTo>
                    <a:pt x="8232" y="8257"/>
                  </a:lnTo>
                  <a:lnTo>
                    <a:pt x="8549" y="7916"/>
                  </a:lnTo>
                  <a:lnTo>
                    <a:pt x="8841" y="7527"/>
                  </a:lnTo>
                  <a:lnTo>
                    <a:pt x="9085" y="7137"/>
                  </a:lnTo>
                  <a:lnTo>
                    <a:pt x="9280" y="6723"/>
                  </a:lnTo>
                  <a:lnTo>
                    <a:pt x="9450" y="6284"/>
                  </a:lnTo>
                  <a:lnTo>
                    <a:pt x="9572" y="5822"/>
                  </a:lnTo>
                  <a:lnTo>
                    <a:pt x="9645" y="5335"/>
                  </a:lnTo>
                  <a:lnTo>
                    <a:pt x="9669" y="4847"/>
                  </a:lnTo>
                  <a:lnTo>
                    <a:pt x="9669" y="4847"/>
                  </a:lnTo>
                  <a:lnTo>
                    <a:pt x="9645" y="4336"/>
                  </a:lnTo>
                  <a:lnTo>
                    <a:pt x="9572" y="3873"/>
                  </a:lnTo>
                  <a:lnTo>
                    <a:pt x="9450" y="3411"/>
                  </a:lnTo>
                  <a:lnTo>
                    <a:pt x="9280" y="2972"/>
                  </a:lnTo>
                  <a:lnTo>
                    <a:pt x="9085" y="2534"/>
                  </a:lnTo>
                  <a:lnTo>
                    <a:pt x="8841" y="2144"/>
                  </a:lnTo>
                  <a:lnTo>
                    <a:pt x="8549" y="1779"/>
                  </a:lnTo>
                  <a:lnTo>
                    <a:pt x="8232" y="1438"/>
                  </a:lnTo>
                  <a:lnTo>
                    <a:pt x="7892" y="1121"/>
                  </a:lnTo>
                  <a:lnTo>
                    <a:pt x="7526" y="829"/>
                  </a:lnTo>
                  <a:lnTo>
                    <a:pt x="7136" y="585"/>
                  </a:lnTo>
                  <a:lnTo>
                    <a:pt x="6698" y="391"/>
                  </a:lnTo>
                  <a:lnTo>
                    <a:pt x="6260" y="220"/>
                  </a:lnTo>
                  <a:lnTo>
                    <a:pt x="5797" y="98"/>
                  </a:lnTo>
                  <a:lnTo>
                    <a:pt x="5334" y="25"/>
                  </a:lnTo>
                  <a:lnTo>
                    <a:pt x="4823" y="1"/>
                  </a:lnTo>
                  <a:lnTo>
                    <a:pt x="4823" y="1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1" name="Google Shape;381;p6"/>
            <p:cNvSpPr/>
            <p:nvPr/>
          </p:nvSpPr>
          <p:spPr>
            <a:xfrm>
              <a:off x="4024300" y="3058425"/>
              <a:ext cx="84650" cy="84650"/>
            </a:xfrm>
            <a:custGeom>
              <a:rect b="b" l="l" r="r" t="t"/>
              <a:pathLst>
                <a:path extrusionOk="0" fill="none" h="3386" w="3386">
                  <a:moveTo>
                    <a:pt x="0" y="3385"/>
                  </a:moveTo>
                  <a:lnTo>
                    <a:pt x="0" y="3385"/>
                  </a:lnTo>
                  <a:lnTo>
                    <a:pt x="25" y="3020"/>
                  </a:lnTo>
                  <a:lnTo>
                    <a:pt x="74" y="2704"/>
                  </a:lnTo>
                  <a:lnTo>
                    <a:pt x="147" y="2363"/>
                  </a:lnTo>
                  <a:lnTo>
                    <a:pt x="268" y="2070"/>
                  </a:lnTo>
                  <a:lnTo>
                    <a:pt x="414" y="1754"/>
                  </a:lnTo>
                  <a:lnTo>
                    <a:pt x="585" y="1486"/>
                  </a:lnTo>
                  <a:lnTo>
                    <a:pt x="780" y="1218"/>
                  </a:lnTo>
                  <a:lnTo>
                    <a:pt x="999" y="974"/>
                  </a:lnTo>
                  <a:lnTo>
                    <a:pt x="1243" y="755"/>
                  </a:lnTo>
                  <a:lnTo>
                    <a:pt x="1510" y="560"/>
                  </a:lnTo>
                  <a:lnTo>
                    <a:pt x="1778" y="390"/>
                  </a:lnTo>
                  <a:lnTo>
                    <a:pt x="2071" y="244"/>
                  </a:lnTo>
                  <a:lnTo>
                    <a:pt x="2387" y="146"/>
                  </a:lnTo>
                  <a:lnTo>
                    <a:pt x="2704" y="49"/>
                  </a:lnTo>
                  <a:lnTo>
                    <a:pt x="3045" y="0"/>
                  </a:lnTo>
                  <a:lnTo>
                    <a:pt x="3386" y="0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2" name="Google Shape;382;p6"/>
            <p:cNvSpPr/>
            <p:nvPr/>
          </p:nvSpPr>
          <p:spPr>
            <a:xfrm>
              <a:off x="4205750" y="3248375"/>
              <a:ext cx="154050" cy="153475"/>
            </a:xfrm>
            <a:custGeom>
              <a:rect b="b" l="l" r="r" t="t"/>
              <a:pathLst>
                <a:path extrusionOk="0" fill="none" h="6139" w="6162">
                  <a:moveTo>
                    <a:pt x="0" y="1024"/>
                  </a:moveTo>
                  <a:lnTo>
                    <a:pt x="4969" y="5992"/>
                  </a:lnTo>
                  <a:lnTo>
                    <a:pt x="4969" y="5992"/>
                  </a:lnTo>
                  <a:lnTo>
                    <a:pt x="5042" y="6041"/>
                  </a:lnTo>
                  <a:lnTo>
                    <a:pt x="5115" y="6090"/>
                  </a:lnTo>
                  <a:lnTo>
                    <a:pt x="5212" y="6114"/>
                  </a:lnTo>
                  <a:lnTo>
                    <a:pt x="5310" y="6138"/>
                  </a:lnTo>
                  <a:lnTo>
                    <a:pt x="5407" y="6114"/>
                  </a:lnTo>
                  <a:lnTo>
                    <a:pt x="5480" y="6090"/>
                  </a:lnTo>
                  <a:lnTo>
                    <a:pt x="5577" y="6041"/>
                  </a:lnTo>
                  <a:lnTo>
                    <a:pt x="5651" y="5992"/>
                  </a:lnTo>
                  <a:lnTo>
                    <a:pt x="6016" y="5627"/>
                  </a:lnTo>
                  <a:lnTo>
                    <a:pt x="6016" y="5627"/>
                  </a:lnTo>
                  <a:lnTo>
                    <a:pt x="6089" y="5554"/>
                  </a:lnTo>
                  <a:lnTo>
                    <a:pt x="6138" y="5456"/>
                  </a:lnTo>
                  <a:lnTo>
                    <a:pt x="6162" y="5359"/>
                  </a:lnTo>
                  <a:lnTo>
                    <a:pt x="6162" y="5286"/>
                  </a:lnTo>
                  <a:lnTo>
                    <a:pt x="6162" y="5188"/>
                  </a:lnTo>
                  <a:lnTo>
                    <a:pt x="6138" y="5091"/>
                  </a:lnTo>
                  <a:lnTo>
                    <a:pt x="6089" y="5018"/>
                  </a:lnTo>
                  <a:lnTo>
                    <a:pt x="6016" y="4921"/>
                  </a:lnTo>
                  <a:lnTo>
                    <a:pt x="1072" y="1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83" name="Google Shape;383;p6"/>
          <p:cNvSpPr txBox="1"/>
          <p:nvPr>
            <p:ph idx="12" type="sldNum"/>
          </p:nvPr>
        </p:nvSpPr>
        <p:spPr>
          <a:xfrm>
            <a:off x="18076" y="6380700"/>
            <a:ext cx="731600" cy="4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384" name="Shape 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Google Shape;385;p7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6" name="Google Shape;386;p7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387" name="Google Shape;387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8" name="Google Shape;388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9" name="Google Shape;389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390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Google Shape;391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2" name="Google Shape;392;p8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93" name="Google Shape;393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4" name="Google Shape;394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5" name="Google Shape;395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96" name="Shape 3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Google Shape;397;p9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8" name="Google Shape;398;p9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99" name="Google Shape;399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0" name="Google Shape;400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1" name="Google Shape;401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402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Google Shape;403;p1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4" name="Google Shape;404;p10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5" name="Google Shape;405;p10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6" name="Google Shape;406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7" name="Google Shape;407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8" name="Google Shape;408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9" name="Shape 4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" name="Google Shape;410;p11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1" name="Google Shape;411;p11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2" name="Google Shape;412;p11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13" name="Google Shape;413;p11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4" name="Google Shape;414;p11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15" name="Google Shape;415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6" name="Google Shape;416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7" name="Google Shape;417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18" name="Shape 4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" name="Google Shape;419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0" name="Google Shape;420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1" name="Google Shape;421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2" name="Google Shape;422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23" name="Shape 4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" name="Google Shape;424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5" name="Google Shape;425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6" name="Google Shape;426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427" name="Shape 4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" name="Google Shape;428;p14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9" name="Google Shape;429;p14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430" name="Google Shape;430;p14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431" name="Google Shape;431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2" name="Google Shape;432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3" name="Google Shape;433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434" name="Shape 4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" name="Google Shape;435;p15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6" name="Google Shape;436;p15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437" name="Google Shape;437;p15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438" name="Google Shape;438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9" name="Google Shape;439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0" name="Google Shape;440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" type="title">
  <p:cSld name="TITLE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8"/>
          <p:cNvSpPr/>
          <p:nvPr/>
        </p:nvSpPr>
        <p:spPr>
          <a:xfrm flipH="1" rot="10800000">
            <a:off x="5226657" y="5302711"/>
            <a:ext cx="1738000" cy="1504400"/>
          </a:xfrm>
          <a:custGeom>
            <a:rect b="b" l="l" r="r" t="t"/>
            <a:pathLst>
              <a:path extrusionOk="0" h="120000" w="120000">
                <a:moveTo>
                  <a:pt x="30000" y="0"/>
                </a:moveTo>
                <a:lnTo>
                  <a:pt x="0" y="59994"/>
                </a:lnTo>
                <a:lnTo>
                  <a:pt x="30000" y="120000"/>
                </a:lnTo>
                <a:lnTo>
                  <a:pt x="90000" y="120000"/>
                </a:lnTo>
                <a:lnTo>
                  <a:pt x="120000" y="59994"/>
                </a:lnTo>
                <a:lnTo>
                  <a:pt x="90000" y="0"/>
                </a:lnTo>
                <a:lnTo>
                  <a:pt x="30000" y="0"/>
                </a:lnTo>
                <a:close/>
                <a:moveTo>
                  <a:pt x="38477" y="16950"/>
                </a:moveTo>
                <a:lnTo>
                  <a:pt x="81522" y="16950"/>
                </a:lnTo>
                <a:lnTo>
                  <a:pt x="103033" y="59994"/>
                </a:lnTo>
                <a:lnTo>
                  <a:pt x="81522" y="103038"/>
                </a:lnTo>
                <a:lnTo>
                  <a:pt x="38477" y="103038"/>
                </a:lnTo>
                <a:lnTo>
                  <a:pt x="16955" y="59994"/>
                </a:lnTo>
                <a:lnTo>
                  <a:pt x="38477" y="1695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lin ang="6983783" scaled="0"/>
          </a:gradFill>
          <a:ln>
            <a:noFill/>
          </a:ln>
        </p:spPr>
        <p:txBody>
          <a:bodyPr anchorCtr="0" anchor="ctr" bIns="67725" lIns="67725" spcFirstLastPara="1" rIns="67725" wrap="square" tIns="677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267"/>
              <a:buFont typeface="Helvetica Neue"/>
              <a:buNone/>
            </a:pPr>
            <a:r>
              <a:t/>
            </a:r>
            <a:endParaRPr b="0" i="0" sz="4267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6" name="Google Shape;56;p18"/>
          <p:cNvSpPr/>
          <p:nvPr/>
        </p:nvSpPr>
        <p:spPr>
          <a:xfrm rot="5400000">
            <a:off x="5078743" y="-108000"/>
            <a:ext cx="2034000" cy="2348800"/>
          </a:xfrm>
          <a:custGeom>
            <a:rect b="b" l="l" r="r" t="t"/>
            <a:pathLst>
              <a:path extrusionOk="0" h="120000" w="120000">
                <a:moveTo>
                  <a:pt x="60000" y="0"/>
                </a:moveTo>
                <a:lnTo>
                  <a:pt x="120000" y="30000"/>
                </a:lnTo>
                <a:lnTo>
                  <a:pt x="120000" y="90000"/>
                </a:lnTo>
                <a:lnTo>
                  <a:pt x="60000" y="120000"/>
                </a:lnTo>
                <a:lnTo>
                  <a:pt x="0" y="90000"/>
                </a:lnTo>
                <a:lnTo>
                  <a:pt x="0" y="3000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path path="circle">
              <a:fillToRect b="100%" l="100%"/>
            </a:path>
            <a:tileRect r="-100%" t="-100%"/>
          </a:gradFill>
          <a:ln>
            <a:noFill/>
          </a:ln>
        </p:spPr>
        <p:txBody>
          <a:bodyPr anchorCtr="0" anchor="ctr" bIns="67725" lIns="67725" spcFirstLastPara="1" rIns="67725" wrap="square" tIns="677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267"/>
              <a:buFont typeface="Helvetica Neue"/>
              <a:buNone/>
            </a:pPr>
            <a:r>
              <a:t/>
            </a:r>
            <a:endParaRPr b="0" i="0" sz="4267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7" name="Google Shape;57;p18"/>
          <p:cNvSpPr txBox="1"/>
          <p:nvPr>
            <p:ph type="ctrTitle"/>
          </p:nvPr>
        </p:nvSpPr>
        <p:spPr>
          <a:xfrm>
            <a:off x="1866900" y="2655767"/>
            <a:ext cx="8458000" cy="154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/>
        </p:txBody>
      </p:sp>
      <p:sp>
        <p:nvSpPr>
          <p:cNvPr id="58" name="Google Shape;58;p18"/>
          <p:cNvSpPr/>
          <p:nvPr/>
        </p:nvSpPr>
        <p:spPr>
          <a:xfrm flipH="1" rot="10800000">
            <a:off x="3746500" y="-230500"/>
            <a:ext cx="1482000" cy="12832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19050">
            <a:solidFill>
              <a:srgbClr val="19BBD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" name="Google Shape;59;p18"/>
          <p:cNvSpPr/>
          <p:nvPr/>
        </p:nvSpPr>
        <p:spPr>
          <a:xfrm flipH="1" rot="10800000">
            <a:off x="4803631" y="1813479"/>
            <a:ext cx="658400" cy="5700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184769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" name="Google Shape;60;p18"/>
          <p:cNvSpPr/>
          <p:nvPr/>
        </p:nvSpPr>
        <p:spPr>
          <a:xfrm flipH="1" rot="10800000">
            <a:off x="7038553" y="1140372"/>
            <a:ext cx="1259600" cy="10908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76200">
            <a:solidFill>
              <a:srgbClr val="184769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" name="Google Shape;61;p18"/>
          <p:cNvSpPr/>
          <p:nvPr/>
        </p:nvSpPr>
        <p:spPr>
          <a:xfrm flipH="1" rot="10800000">
            <a:off x="7154399" y="469765"/>
            <a:ext cx="658400" cy="5696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00E1C6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62" name="Google Shape;62;p18"/>
          <p:cNvGrpSpPr/>
          <p:nvPr/>
        </p:nvGrpSpPr>
        <p:grpSpPr>
          <a:xfrm>
            <a:off x="7398871" y="1373041"/>
            <a:ext cx="539520" cy="498745"/>
            <a:chOff x="5975075" y="2327500"/>
            <a:chExt cx="420100" cy="388350"/>
          </a:xfrm>
        </p:grpSpPr>
        <p:sp>
          <p:nvSpPr>
            <p:cNvPr id="63" name="Google Shape;63;p18"/>
            <p:cNvSpPr/>
            <p:nvPr/>
          </p:nvSpPr>
          <p:spPr>
            <a:xfrm>
              <a:off x="5975075" y="2474650"/>
              <a:ext cx="98325" cy="220450"/>
            </a:xfrm>
            <a:custGeom>
              <a:rect b="b" l="l" r="r" t="t"/>
              <a:pathLst>
                <a:path extrusionOk="0" h="8818" w="3933">
                  <a:moveTo>
                    <a:pt x="2418" y="1002"/>
                  </a:moveTo>
                  <a:lnTo>
                    <a:pt x="2565" y="1027"/>
                  </a:lnTo>
                  <a:lnTo>
                    <a:pt x="2687" y="1075"/>
                  </a:lnTo>
                  <a:lnTo>
                    <a:pt x="2809" y="1124"/>
                  </a:lnTo>
                  <a:lnTo>
                    <a:pt x="2907" y="1222"/>
                  </a:lnTo>
                  <a:lnTo>
                    <a:pt x="3005" y="1320"/>
                  </a:lnTo>
                  <a:lnTo>
                    <a:pt x="3078" y="1442"/>
                  </a:lnTo>
                  <a:lnTo>
                    <a:pt x="3102" y="1564"/>
                  </a:lnTo>
                  <a:lnTo>
                    <a:pt x="3127" y="1710"/>
                  </a:lnTo>
                  <a:lnTo>
                    <a:pt x="3102" y="1857"/>
                  </a:lnTo>
                  <a:lnTo>
                    <a:pt x="3078" y="1979"/>
                  </a:lnTo>
                  <a:lnTo>
                    <a:pt x="3005" y="2101"/>
                  </a:lnTo>
                  <a:lnTo>
                    <a:pt x="2907" y="2223"/>
                  </a:lnTo>
                  <a:lnTo>
                    <a:pt x="2809" y="2297"/>
                  </a:lnTo>
                  <a:lnTo>
                    <a:pt x="2687" y="2370"/>
                  </a:lnTo>
                  <a:lnTo>
                    <a:pt x="2565" y="2394"/>
                  </a:lnTo>
                  <a:lnTo>
                    <a:pt x="2418" y="2419"/>
                  </a:lnTo>
                  <a:lnTo>
                    <a:pt x="2272" y="2394"/>
                  </a:lnTo>
                  <a:lnTo>
                    <a:pt x="2150" y="2370"/>
                  </a:lnTo>
                  <a:lnTo>
                    <a:pt x="2028" y="2297"/>
                  </a:lnTo>
                  <a:lnTo>
                    <a:pt x="1930" y="2223"/>
                  </a:lnTo>
                  <a:lnTo>
                    <a:pt x="1832" y="2101"/>
                  </a:lnTo>
                  <a:lnTo>
                    <a:pt x="1759" y="1979"/>
                  </a:lnTo>
                  <a:lnTo>
                    <a:pt x="1735" y="1857"/>
                  </a:lnTo>
                  <a:lnTo>
                    <a:pt x="1710" y="1710"/>
                  </a:lnTo>
                  <a:lnTo>
                    <a:pt x="1735" y="1564"/>
                  </a:lnTo>
                  <a:lnTo>
                    <a:pt x="1759" y="1442"/>
                  </a:lnTo>
                  <a:lnTo>
                    <a:pt x="1832" y="1320"/>
                  </a:lnTo>
                  <a:lnTo>
                    <a:pt x="1930" y="1222"/>
                  </a:lnTo>
                  <a:lnTo>
                    <a:pt x="2028" y="1124"/>
                  </a:lnTo>
                  <a:lnTo>
                    <a:pt x="2150" y="1075"/>
                  </a:lnTo>
                  <a:lnTo>
                    <a:pt x="2272" y="1027"/>
                  </a:lnTo>
                  <a:lnTo>
                    <a:pt x="2418" y="1002"/>
                  </a:lnTo>
                  <a:close/>
                  <a:moveTo>
                    <a:pt x="1" y="1"/>
                  </a:moveTo>
                  <a:lnTo>
                    <a:pt x="1" y="8817"/>
                  </a:lnTo>
                  <a:lnTo>
                    <a:pt x="3933" y="8817"/>
                  </a:lnTo>
                  <a:lnTo>
                    <a:pt x="3933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" name="Google Shape;64;p18"/>
            <p:cNvSpPr/>
            <p:nvPr/>
          </p:nvSpPr>
          <p:spPr>
            <a:xfrm>
              <a:off x="6088025" y="2327500"/>
              <a:ext cx="307150" cy="388350"/>
            </a:xfrm>
            <a:custGeom>
              <a:rect b="b" l="l" r="r" t="t"/>
              <a:pathLst>
                <a:path extrusionOk="0" h="15534" w="12286">
                  <a:moveTo>
                    <a:pt x="6326" y="1"/>
                  </a:moveTo>
                  <a:lnTo>
                    <a:pt x="5960" y="25"/>
                  </a:lnTo>
                  <a:lnTo>
                    <a:pt x="5716" y="74"/>
                  </a:lnTo>
                  <a:lnTo>
                    <a:pt x="5520" y="147"/>
                  </a:lnTo>
                  <a:lnTo>
                    <a:pt x="5374" y="221"/>
                  </a:lnTo>
                  <a:lnTo>
                    <a:pt x="4983" y="1466"/>
                  </a:lnTo>
                  <a:lnTo>
                    <a:pt x="4788" y="2028"/>
                  </a:lnTo>
                  <a:lnTo>
                    <a:pt x="4592" y="2541"/>
                  </a:lnTo>
                  <a:lnTo>
                    <a:pt x="4397" y="3005"/>
                  </a:lnTo>
                  <a:lnTo>
                    <a:pt x="4202" y="3396"/>
                  </a:lnTo>
                  <a:lnTo>
                    <a:pt x="4031" y="3689"/>
                  </a:lnTo>
                  <a:lnTo>
                    <a:pt x="3884" y="3933"/>
                  </a:lnTo>
                  <a:lnTo>
                    <a:pt x="3664" y="4153"/>
                  </a:lnTo>
                  <a:lnTo>
                    <a:pt x="3322" y="4495"/>
                  </a:lnTo>
                  <a:lnTo>
                    <a:pt x="2516" y="5252"/>
                  </a:lnTo>
                  <a:lnTo>
                    <a:pt x="1442" y="6229"/>
                  </a:lnTo>
                  <a:lnTo>
                    <a:pt x="1" y="6229"/>
                  </a:lnTo>
                  <a:lnTo>
                    <a:pt x="1" y="13433"/>
                  </a:lnTo>
                  <a:lnTo>
                    <a:pt x="1515" y="13433"/>
                  </a:lnTo>
                  <a:lnTo>
                    <a:pt x="2004" y="13678"/>
                  </a:lnTo>
                  <a:lnTo>
                    <a:pt x="2687" y="13971"/>
                  </a:lnTo>
                  <a:lnTo>
                    <a:pt x="3567" y="14313"/>
                  </a:lnTo>
                  <a:lnTo>
                    <a:pt x="4544" y="14679"/>
                  </a:lnTo>
                  <a:lnTo>
                    <a:pt x="5594" y="14997"/>
                  </a:lnTo>
                  <a:lnTo>
                    <a:pt x="6131" y="15143"/>
                  </a:lnTo>
                  <a:lnTo>
                    <a:pt x="6668" y="15265"/>
                  </a:lnTo>
                  <a:lnTo>
                    <a:pt x="7181" y="15387"/>
                  </a:lnTo>
                  <a:lnTo>
                    <a:pt x="7694" y="15461"/>
                  </a:lnTo>
                  <a:lnTo>
                    <a:pt x="8158" y="15509"/>
                  </a:lnTo>
                  <a:lnTo>
                    <a:pt x="8622" y="15534"/>
                  </a:lnTo>
                  <a:lnTo>
                    <a:pt x="9404" y="15534"/>
                  </a:lnTo>
                  <a:lnTo>
                    <a:pt x="9819" y="15509"/>
                  </a:lnTo>
                  <a:lnTo>
                    <a:pt x="10210" y="15461"/>
                  </a:lnTo>
                  <a:lnTo>
                    <a:pt x="10552" y="15363"/>
                  </a:lnTo>
                  <a:lnTo>
                    <a:pt x="10723" y="15314"/>
                  </a:lnTo>
                  <a:lnTo>
                    <a:pt x="10845" y="15265"/>
                  </a:lnTo>
                  <a:lnTo>
                    <a:pt x="10967" y="15192"/>
                  </a:lnTo>
                  <a:lnTo>
                    <a:pt x="11064" y="15094"/>
                  </a:lnTo>
                  <a:lnTo>
                    <a:pt x="11113" y="14997"/>
                  </a:lnTo>
                  <a:lnTo>
                    <a:pt x="11162" y="14874"/>
                  </a:lnTo>
                  <a:lnTo>
                    <a:pt x="11235" y="14166"/>
                  </a:lnTo>
                  <a:lnTo>
                    <a:pt x="11211" y="13995"/>
                  </a:lnTo>
                  <a:lnTo>
                    <a:pt x="11162" y="13849"/>
                  </a:lnTo>
                  <a:lnTo>
                    <a:pt x="11064" y="13702"/>
                  </a:lnTo>
                  <a:lnTo>
                    <a:pt x="10918" y="13580"/>
                  </a:lnTo>
                  <a:lnTo>
                    <a:pt x="11040" y="13556"/>
                  </a:lnTo>
                  <a:lnTo>
                    <a:pt x="11162" y="13507"/>
                  </a:lnTo>
                  <a:lnTo>
                    <a:pt x="11284" y="13458"/>
                  </a:lnTo>
                  <a:lnTo>
                    <a:pt x="11382" y="13360"/>
                  </a:lnTo>
                  <a:lnTo>
                    <a:pt x="11455" y="13263"/>
                  </a:lnTo>
                  <a:lnTo>
                    <a:pt x="11528" y="13140"/>
                  </a:lnTo>
                  <a:lnTo>
                    <a:pt x="11577" y="12994"/>
                  </a:lnTo>
                  <a:lnTo>
                    <a:pt x="11602" y="12872"/>
                  </a:lnTo>
                  <a:lnTo>
                    <a:pt x="11675" y="11993"/>
                  </a:lnTo>
                  <a:lnTo>
                    <a:pt x="11675" y="11870"/>
                  </a:lnTo>
                  <a:lnTo>
                    <a:pt x="11675" y="11773"/>
                  </a:lnTo>
                  <a:lnTo>
                    <a:pt x="11651" y="11651"/>
                  </a:lnTo>
                  <a:lnTo>
                    <a:pt x="11602" y="11553"/>
                  </a:lnTo>
                  <a:lnTo>
                    <a:pt x="11480" y="11382"/>
                  </a:lnTo>
                  <a:lnTo>
                    <a:pt x="11406" y="11309"/>
                  </a:lnTo>
                  <a:lnTo>
                    <a:pt x="11333" y="11235"/>
                  </a:lnTo>
                  <a:lnTo>
                    <a:pt x="11455" y="11211"/>
                  </a:lnTo>
                  <a:lnTo>
                    <a:pt x="11553" y="11162"/>
                  </a:lnTo>
                  <a:lnTo>
                    <a:pt x="11651" y="11089"/>
                  </a:lnTo>
                  <a:lnTo>
                    <a:pt x="11748" y="10991"/>
                  </a:lnTo>
                  <a:lnTo>
                    <a:pt x="11822" y="10893"/>
                  </a:lnTo>
                  <a:lnTo>
                    <a:pt x="11870" y="10796"/>
                  </a:lnTo>
                  <a:lnTo>
                    <a:pt x="11919" y="10674"/>
                  </a:lnTo>
                  <a:lnTo>
                    <a:pt x="11944" y="10527"/>
                  </a:lnTo>
                  <a:lnTo>
                    <a:pt x="12017" y="9672"/>
                  </a:lnTo>
                  <a:lnTo>
                    <a:pt x="12017" y="9550"/>
                  </a:lnTo>
                  <a:lnTo>
                    <a:pt x="12017" y="9428"/>
                  </a:lnTo>
                  <a:lnTo>
                    <a:pt x="11993" y="9306"/>
                  </a:lnTo>
                  <a:lnTo>
                    <a:pt x="11944" y="9208"/>
                  </a:lnTo>
                  <a:lnTo>
                    <a:pt x="11895" y="9111"/>
                  </a:lnTo>
                  <a:lnTo>
                    <a:pt x="11822" y="9037"/>
                  </a:lnTo>
                  <a:lnTo>
                    <a:pt x="11748" y="8964"/>
                  </a:lnTo>
                  <a:lnTo>
                    <a:pt x="11651" y="8891"/>
                  </a:lnTo>
                  <a:lnTo>
                    <a:pt x="11748" y="8866"/>
                  </a:lnTo>
                  <a:lnTo>
                    <a:pt x="11846" y="8793"/>
                  </a:lnTo>
                  <a:lnTo>
                    <a:pt x="11944" y="8720"/>
                  </a:lnTo>
                  <a:lnTo>
                    <a:pt x="12017" y="8647"/>
                  </a:lnTo>
                  <a:lnTo>
                    <a:pt x="12090" y="8549"/>
                  </a:lnTo>
                  <a:lnTo>
                    <a:pt x="12139" y="8451"/>
                  </a:lnTo>
                  <a:lnTo>
                    <a:pt x="12163" y="8329"/>
                  </a:lnTo>
                  <a:lnTo>
                    <a:pt x="12188" y="8207"/>
                  </a:lnTo>
                  <a:lnTo>
                    <a:pt x="12286" y="7328"/>
                  </a:lnTo>
                  <a:lnTo>
                    <a:pt x="12261" y="7206"/>
                  </a:lnTo>
                  <a:lnTo>
                    <a:pt x="12237" y="7083"/>
                  </a:lnTo>
                  <a:lnTo>
                    <a:pt x="12188" y="6986"/>
                  </a:lnTo>
                  <a:lnTo>
                    <a:pt x="12139" y="6888"/>
                  </a:lnTo>
                  <a:lnTo>
                    <a:pt x="12066" y="6790"/>
                  </a:lnTo>
                  <a:lnTo>
                    <a:pt x="11968" y="6717"/>
                  </a:lnTo>
                  <a:lnTo>
                    <a:pt x="11748" y="6571"/>
                  </a:lnTo>
                  <a:lnTo>
                    <a:pt x="11504" y="6448"/>
                  </a:lnTo>
                  <a:lnTo>
                    <a:pt x="11211" y="6351"/>
                  </a:lnTo>
                  <a:lnTo>
                    <a:pt x="10893" y="6278"/>
                  </a:lnTo>
                  <a:lnTo>
                    <a:pt x="10576" y="6229"/>
                  </a:lnTo>
                  <a:lnTo>
                    <a:pt x="9892" y="6131"/>
                  </a:lnTo>
                  <a:lnTo>
                    <a:pt x="8842" y="6033"/>
                  </a:lnTo>
                  <a:lnTo>
                    <a:pt x="7596" y="5960"/>
                  </a:lnTo>
                  <a:lnTo>
                    <a:pt x="6326" y="5887"/>
                  </a:lnTo>
                  <a:lnTo>
                    <a:pt x="6497" y="5594"/>
                  </a:lnTo>
                  <a:lnTo>
                    <a:pt x="6644" y="5252"/>
                  </a:lnTo>
                  <a:lnTo>
                    <a:pt x="6790" y="4885"/>
                  </a:lnTo>
                  <a:lnTo>
                    <a:pt x="6888" y="4495"/>
                  </a:lnTo>
                  <a:lnTo>
                    <a:pt x="6986" y="4104"/>
                  </a:lnTo>
                  <a:lnTo>
                    <a:pt x="7083" y="3689"/>
                  </a:lnTo>
                  <a:lnTo>
                    <a:pt x="7181" y="2883"/>
                  </a:lnTo>
                  <a:lnTo>
                    <a:pt x="7254" y="2150"/>
                  </a:lnTo>
                  <a:lnTo>
                    <a:pt x="7303" y="1539"/>
                  </a:lnTo>
                  <a:lnTo>
                    <a:pt x="7303" y="978"/>
                  </a:lnTo>
                  <a:lnTo>
                    <a:pt x="7303" y="807"/>
                  </a:lnTo>
                  <a:lnTo>
                    <a:pt x="7230" y="611"/>
                  </a:lnTo>
                  <a:lnTo>
                    <a:pt x="7157" y="465"/>
                  </a:lnTo>
                  <a:lnTo>
                    <a:pt x="7035" y="318"/>
                  </a:lnTo>
                  <a:lnTo>
                    <a:pt x="6888" y="172"/>
                  </a:lnTo>
                  <a:lnTo>
                    <a:pt x="6717" y="98"/>
                  </a:lnTo>
                  <a:lnTo>
                    <a:pt x="6522" y="25"/>
                  </a:lnTo>
                  <a:lnTo>
                    <a:pt x="632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65" name="Google Shape;65;p18"/>
          <p:cNvSpPr/>
          <p:nvPr/>
        </p:nvSpPr>
        <p:spPr>
          <a:xfrm>
            <a:off x="4337362" y="151031"/>
            <a:ext cx="300113" cy="519952"/>
          </a:xfrm>
          <a:custGeom>
            <a:rect b="b" l="l" r="r" t="t"/>
            <a:pathLst>
              <a:path extrusionOk="0" h="20565" w="11870">
                <a:moveTo>
                  <a:pt x="6301" y="977"/>
                </a:moveTo>
                <a:lnTo>
                  <a:pt x="6423" y="1002"/>
                </a:lnTo>
                <a:lnTo>
                  <a:pt x="6497" y="1075"/>
                </a:lnTo>
                <a:lnTo>
                  <a:pt x="6570" y="1148"/>
                </a:lnTo>
                <a:lnTo>
                  <a:pt x="6594" y="1270"/>
                </a:lnTo>
                <a:lnTo>
                  <a:pt x="6570" y="1368"/>
                </a:lnTo>
                <a:lnTo>
                  <a:pt x="6497" y="1466"/>
                </a:lnTo>
                <a:lnTo>
                  <a:pt x="6423" y="1515"/>
                </a:lnTo>
                <a:lnTo>
                  <a:pt x="6301" y="1539"/>
                </a:lnTo>
                <a:lnTo>
                  <a:pt x="5569" y="1539"/>
                </a:lnTo>
                <a:lnTo>
                  <a:pt x="5446" y="1515"/>
                </a:lnTo>
                <a:lnTo>
                  <a:pt x="5373" y="1466"/>
                </a:lnTo>
                <a:lnTo>
                  <a:pt x="5300" y="1368"/>
                </a:lnTo>
                <a:lnTo>
                  <a:pt x="5276" y="1270"/>
                </a:lnTo>
                <a:lnTo>
                  <a:pt x="5300" y="1148"/>
                </a:lnTo>
                <a:lnTo>
                  <a:pt x="5373" y="1075"/>
                </a:lnTo>
                <a:lnTo>
                  <a:pt x="5446" y="1002"/>
                </a:lnTo>
                <a:lnTo>
                  <a:pt x="5569" y="977"/>
                </a:lnTo>
                <a:close/>
                <a:moveTo>
                  <a:pt x="10575" y="2565"/>
                </a:moveTo>
                <a:lnTo>
                  <a:pt x="10575" y="16706"/>
                </a:lnTo>
                <a:lnTo>
                  <a:pt x="1295" y="16706"/>
                </a:lnTo>
                <a:lnTo>
                  <a:pt x="1295" y="2565"/>
                </a:lnTo>
                <a:close/>
                <a:moveTo>
                  <a:pt x="5935" y="17780"/>
                </a:moveTo>
                <a:lnTo>
                  <a:pt x="6106" y="17805"/>
                </a:lnTo>
                <a:lnTo>
                  <a:pt x="6277" y="17854"/>
                </a:lnTo>
                <a:lnTo>
                  <a:pt x="6423" y="17927"/>
                </a:lnTo>
                <a:lnTo>
                  <a:pt x="6545" y="18025"/>
                </a:lnTo>
                <a:lnTo>
                  <a:pt x="6643" y="18147"/>
                </a:lnTo>
                <a:lnTo>
                  <a:pt x="6716" y="18293"/>
                </a:lnTo>
                <a:lnTo>
                  <a:pt x="6765" y="18464"/>
                </a:lnTo>
                <a:lnTo>
                  <a:pt x="6790" y="18635"/>
                </a:lnTo>
                <a:lnTo>
                  <a:pt x="6765" y="18806"/>
                </a:lnTo>
                <a:lnTo>
                  <a:pt x="6716" y="18977"/>
                </a:lnTo>
                <a:lnTo>
                  <a:pt x="6643" y="19124"/>
                </a:lnTo>
                <a:lnTo>
                  <a:pt x="6545" y="19246"/>
                </a:lnTo>
                <a:lnTo>
                  <a:pt x="6423" y="19343"/>
                </a:lnTo>
                <a:lnTo>
                  <a:pt x="6277" y="19417"/>
                </a:lnTo>
                <a:lnTo>
                  <a:pt x="6106" y="19465"/>
                </a:lnTo>
                <a:lnTo>
                  <a:pt x="5935" y="19490"/>
                </a:lnTo>
                <a:lnTo>
                  <a:pt x="5764" y="19465"/>
                </a:lnTo>
                <a:lnTo>
                  <a:pt x="5593" y="19417"/>
                </a:lnTo>
                <a:lnTo>
                  <a:pt x="5446" y="19343"/>
                </a:lnTo>
                <a:lnTo>
                  <a:pt x="5324" y="19246"/>
                </a:lnTo>
                <a:lnTo>
                  <a:pt x="5227" y="19124"/>
                </a:lnTo>
                <a:lnTo>
                  <a:pt x="5153" y="18977"/>
                </a:lnTo>
                <a:lnTo>
                  <a:pt x="5105" y="18806"/>
                </a:lnTo>
                <a:lnTo>
                  <a:pt x="5080" y="18635"/>
                </a:lnTo>
                <a:lnTo>
                  <a:pt x="5105" y="18464"/>
                </a:lnTo>
                <a:lnTo>
                  <a:pt x="5153" y="18293"/>
                </a:lnTo>
                <a:lnTo>
                  <a:pt x="5227" y="18147"/>
                </a:lnTo>
                <a:lnTo>
                  <a:pt x="5324" y="18025"/>
                </a:lnTo>
                <a:lnTo>
                  <a:pt x="5446" y="17927"/>
                </a:lnTo>
                <a:lnTo>
                  <a:pt x="5593" y="17854"/>
                </a:lnTo>
                <a:lnTo>
                  <a:pt x="5764" y="17805"/>
                </a:lnTo>
                <a:lnTo>
                  <a:pt x="5935" y="17780"/>
                </a:lnTo>
                <a:close/>
                <a:moveTo>
                  <a:pt x="1295" y="0"/>
                </a:moveTo>
                <a:lnTo>
                  <a:pt x="1026" y="25"/>
                </a:lnTo>
                <a:lnTo>
                  <a:pt x="782" y="98"/>
                </a:lnTo>
                <a:lnTo>
                  <a:pt x="562" y="220"/>
                </a:lnTo>
                <a:lnTo>
                  <a:pt x="366" y="367"/>
                </a:lnTo>
                <a:lnTo>
                  <a:pt x="220" y="562"/>
                </a:lnTo>
                <a:lnTo>
                  <a:pt x="98" y="782"/>
                </a:lnTo>
                <a:lnTo>
                  <a:pt x="25" y="1026"/>
                </a:lnTo>
                <a:lnTo>
                  <a:pt x="0" y="1295"/>
                </a:lnTo>
                <a:lnTo>
                  <a:pt x="0" y="19270"/>
                </a:lnTo>
                <a:lnTo>
                  <a:pt x="25" y="19539"/>
                </a:lnTo>
                <a:lnTo>
                  <a:pt x="98" y="19783"/>
                </a:lnTo>
                <a:lnTo>
                  <a:pt x="220" y="20003"/>
                </a:lnTo>
                <a:lnTo>
                  <a:pt x="366" y="20198"/>
                </a:lnTo>
                <a:lnTo>
                  <a:pt x="562" y="20345"/>
                </a:lnTo>
                <a:lnTo>
                  <a:pt x="782" y="20467"/>
                </a:lnTo>
                <a:lnTo>
                  <a:pt x="1026" y="20540"/>
                </a:lnTo>
                <a:lnTo>
                  <a:pt x="1295" y="20565"/>
                </a:lnTo>
                <a:lnTo>
                  <a:pt x="10575" y="20565"/>
                </a:lnTo>
                <a:lnTo>
                  <a:pt x="10844" y="20540"/>
                </a:lnTo>
                <a:lnTo>
                  <a:pt x="11088" y="20467"/>
                </a:lnTo>
                <a:lnTo>
                  <a:pt x="11308" y="20345"/>
                </a:lnTo>
                <a:lnTo>
                  <a:pt x="11503" y="20198"/>
                </a:lnTo>
                <a:lnTo>
                  <a:pt x="11650" y="20003"/>
                </a:lnTo>
                <a:lnTo>
                  <a:pt x="11772" y="19783"/>
                </a:lnTo>
                <a:lnTo>
                  <a:pt x="11845" y="19539"/>
                </a:lnTo>
                <a:lnTo>
                  <a:pt x="11870" y="19270"/>
                </a:lnTo>
                <a:lnTo>
                  <a:pt x="11870" y="1295"/>
                </a:lnTo>
                <a:lnTo>
                  <a:pt x="11845" y="1026"/>
                </a:lnTo>
                <a:lnTo>
                  <a:pt x="11772" y="782"/>
                </a:lnTo>
                <a:lnTo>
                  <a:pt x="11650" y="562"/>
                </a:lnTo>
                <a:lnTo>
                  <a:pt x="11503" y="367"/>
                </a:lnTo>
                <a:lnTo>
                  <a:pt x="11308" y="220"/>
                </a:lnTo>
                <a:lnTo>
                  <a:pt x="11088" y="98"/>
                </a:lnTo>
                <a:lnTo>
                  <a:pt x="10844" y="25"/>
                </a:lnTo>
                <a:lnTo>
                  <a:pt x="10575" y="0"/>
                </a:lnTo>
                <a:close/>
              </a:path>
            </a:pathLst>
          </a:custGeom>
          <a:solidFill>
            <a:srgbClr val="19BBD5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66" name="Google Shape;66;p18"/>
          <p:cNvGrpSpPr/>
          <p:nvPr/>
        </p:nvGrpSpPr>
        <p:grpSpPr>
          <a:xfrm>
            <a:off x="5840702" y="686924"/>
            <a:ext cx="510611" cy="809481"/>
            <a:chOff x="6718575" y="2318625"/>
            <a:chExt cx="256950" cy="407375"/>
          </a:xfrm>
        </p:grpSpPr>
        <p:sp>
          <p:nvSpPr>
            <p:cNvPr id="67" name="Google Shape;67;p18"/>
            <p:cNvSpPr/>
            <p:nvPr/>
          </p:nvSpPr>
          <p:spPr>
            <a:xfrm>
              <a:off x="6795900" y="2673600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" name="Google Shape;68;p18"/>
            <p:cNvSpPr/>
            <p:nvPr/>
          </p:nvSpPr>
          <p:spPr>
            <a:xfrm>
              <a:off x="6795900" y="2650475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" name="Google Shape;69;p18"/>
            <p:cNvSpPr/>
            <p:nvPr/>
          </p:nvSpPr>
          <p:spPr>
            <a:xfrm>
              <a:off x="6795900" y="2696125"/>
              <a:ext cx="102300" cy="29875"/>
            </a:xfrm>
            <a:custGeom>
              <a:rect b="b" l="l" r="r" t="t"/>
              <a:pathLst>
                <a:path extrusionOk="0" fill="none" h="1195" w="4092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" name="Google Shape;70;p18"/>
            <p:cNvSpPr/>
            <p:nvPr/>
          </p:nvSpPr>
          <p:spPr>
            <a:xfrm>
              <a:off x="67849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" name="Google Shape;71;p18"/>
            <p:cNvSpPr/>
            <p:nvPr/>
          </p:nvSpPr>
          <p:spPr>
            <a:xfrm>
              <a:off x="6718575" y="2318625"/>
              <a:ext cx="256950" cy="307525"/>
            </a:xfrm>
            <a:custGeom>
              <a:rect b="b" l="l" r="r" t="t"/>
              <a:pathLst>
                <a:path extrusionOk="0" fill="none" h="12301" w="10278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" name="Google Shape;72;p18"/>
            <p:cNvSpPr/>
            <p:nvPr/>
          </p:nvSpPr>
          <p:spPr>
            <a:xfrm>
              <a:off x="68738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3" name="Google Shape;73;p18"/>
            <p:cNvSpPr/>
            <p:nvPr/>
          </p:nvSpPr>
          <p:spPr>
            <a:xfrm>
              <a:off x="6801975" y="2453200"/>
              <a:ext cx="90150" cy="19500"/>
            </a:xfrm>
            <a:custGeom>
              <a:rect b="b" l="l" r="r" t="t"/>
              <a:pathLst>
                <a:path extrusionOk="0" fill="none" h="780" w="3606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" name="Google Shape;74;p18"/>
            <p:cNvSpPr/>
            <p:nvPr/>
          </p:nvSpPr>
          <p:spPr>
            <a:xfrm>
              <a:off x="6795900" y="2628550"/>
              <a:ext cx="102300" cy="25"/>
            </a:xfrm>
            <a:custGeom>
              <a:rect b="b" l="l" r="r" t="t"/>
              <a:pathLst>
                <a:path extrusionOk="0" fill="none" h="1" w="4092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75" name="Google Shape;75;p18"/>
          <p:cNvGrpSpPr/>
          <p:nvPr/>
        </p:nvGrpSpPr>
        <p:grpSpPr>
          <a:xfrm>
            <a:off x="4265952" y="1203946"/>
            <a:ext cx="526691" cy="537729"/>
            <a:chOff x="3951850" y="2985350"/>
            <a:chExt cx="407950" cy="416500"/>
          </a:xfrm>
        </p:grpSpPr>
        <p:sp>
          <p:nvSpPr>
            <p:cNvPr id="76" name="Google Shape;76;p18"/>
            <p:cNvSpPr/>
            <p:nvPr/>
          </p:nvSpPr>
          <p:spPr>
            <a:xfrm>
              <a:off x="3951850" y="2985350"/>
              <a:ext cx="314800" cy="314825"/>
            </a:xfrm>
            <a:custGeom>
              <a:rect b="b" l="l" r="r" t="t"/>
              <a:pathLst>
                <a:path extrusionOk="0" fill="none" h="12593" w="12592">
                  <a:moveTo>
                    <a:pt x="6284" y="1"/>
                  </a:moveTo>
                  <a:lnTo>
                    <a:pt x="6284" y="1"/>
                  </a:lnTo>
                  <a:lnTo>
                    <a:pt x="5967" y="25"/>
                  </a:lnTo>
                  <a:lnTo>
                    <a:pt x="5651" y="49"/>
                  </a:lnTo>
                  <a:lnTo>
                    <a:pt x="5334" y="74"/>
                  </a:lnTo>
                  <a:lnTo>
                    <a:pt x="5017" y="147"/>
                  </a:lnTo>
                  <a:lnTo>
                    <a:pt x="4725" y="220"/>
                  </a:lnTo>
                  <a:lnTo>
                    <a:pt x="4433" y="293"/>
                  </a:lnTo>
                  <a:lnTo>
                    <a:pt x="4141" y="390"/>
                  </a:lnTo>
                  <a:lnTo>
                    <a:pt x="3848" y="512"/>
                  </a:lnTo>
                  <a:lnTo>
                    <a:pt x="3556" y="634"/>
                  </a:lnTo>
                  <a:lnTo>
                    <a:pt x="3288" y="780"/>
                  </a:lnTo>
                  <a:lnTo>
                    <a:pt x="3020" y="926"/>
                  </a:lnTo>
                  <a:lnTo>
                    <a:pt x="2777" y="1072"/>
                  </a:lnTo>
                  <a:lnTo>
                    <a:pt x="2290" y="1437"/>
                  </a:lnTo>
                  <a:lnTo>
                    <a:pt x="1851" y="1852"/>
                  </a:lnTo>
                  <a:lnTo>
                    <a:pt x="1437" y="2290"/>
                  </a:lnTo>
                  <a:lnTo>
                    <a:pt x="1072" y="2777"/>
                  </a:lnTo>
                  <a:lnTo>
                    <a:pt x="901" y="3045"/>
                  </a:lnTo>
                  <a:lnTo>
                    <a:pt x="755" y="3313"/>
                  </a:lnTo>
                  <a:lnTo>
                    <a:pt x="609" y="3581"/>
                  </a:lnTo>
                  <a:lnTo>
                    <a:pt x="487" y="3849"/>
                  </a:lnTo>
                  <a:lnTo>
                    <a:pt x="390" y="4141"/>
                  </a:lnTo>
                  <a:lnTo>
                    <a:pt x="292" y="4433"/>
                  </a:lnTo>
                  <a:lnTo>
                    <a:pt x="195" y="4725"/>
                  </a:lnTo>
                  <a:lnTo>
                    <a:pt x="122" y="5042"/>
                  </a:lnTo>
                  <a:lnTo>
                    <a:pt x="73" y="5334"/>
                  </a:lnTo>
                  <a:lnTo>
                    <a:pt x="25" y="5651"/>
                  </a:lnTo>
                  <a:lnTo>
                    <a:pt x="0" y="5968"/>
                  </a:lnTo>
                  <a:lnTo>
                    <a:pt x="0" y="6308"/>
                  </a:lnTo>
                  <a:lnTo>
                    <a:pt x="0" y="6308"/>
                  </a:lnTo>
                  <a:lnTo>
                    <a:pt x="0" y="6625"/>
                  </a:lnTo>
                  <a:lnTo>
                    <a:pt x="25" y="6942"/>
                  </a:lnTo>
                  <a:lnTo>
                    <a:pt x="73" y="7258"/>
                  </a:lnTo>
                  <a:lnTo>
                    <a:pt x="122" y="7575"/>
                  </a:lnTo>
                  <a:lnTo>
                    <a:pt x="195" y="7867"/>
                  </a:lnTo>
                  <a:lnTo>
                    <a:pt x="292" y="8184"/>
                  </a:lnTo>
                  <a:lnTo>
                    <a:pt x="390" y="8476"/>
                  </a:lnTo>
                  <a:lnTo>
                    <a:pt x="487" y="8744"/>
                  </a:lnTo>
                  <a:lnTo>
                    <a:pt x="609" y="9036"/>
                  </a:lnTo>
                  <a:lnTo>
                    <a:pt x="755" y="9304"/>
                  </a:lnTo>
                  <a:lnTo>
                    <a:pt x="901" y="9572"/>
                  </a:lnTo>
                  <a:lnTo>
                    <a:pt x="1072" y="9816"/>
                  </a:lnTo>
                  <a:lnTo>
                    <a:pt x="1437" y="10303"/>
                  </a:lnTo>
                  <a:lnTo>
                    <a:pt x="1851" y="10741"/>
                  </a:lnTo>
                  <a:lnTo>
                    <a:pt x="2290" y="11155"/>
                  </a:lnTo>
                  <a:lnTo>
                    <a:pt x="2777" y="11520"/>
                  </a:lnTo>
                  <a:lnTo>
                    <a:pt x="3020" y="11691"/>
                  </a:lnTo>
                  <a:lnTo>
                    <a:pt x="3288" y="11837"/>
                  </a:lnTo>
                  <a:lnTo>
                    <a:pt x="3556" y="11983"/>
                  </a:lnTo>
                  <a:lnTo>
                    <a:pt x="3848" y="12105"/>
                  </a:lnTo>
                  <a:lnTo>
                    <a:pt x="4141" y="12202"/>
                  </a:lnTo>
                  <a:lnTo>
                    <a:pt x="4433" y="12300"/>
                  </a:lnTo>
                  <a:lnTo>
                    <a:pt x="4725" y="12397"/>
                  </a:lnTo>
                  <a:lnTo>
                    <a:pt x="5017" y="12470"/>
                  </a:lnTo>
                  <a:lnTo>
                    <a:pt x="5334" y="12519"/>
                  </a:lnTo>
                  <a:lnTo>
                    <a:pt x="5651" y="12568"/>
                  </a:lnTo>
                  <a:lnTo>
                    <a:pt x="5967" y="12592"/>
                  </a:lnTo>
                  <a:lnTo>
                    <a:pt x="6284" y="12592"/>
                  </a:lnTo>
                  <a:lnTo>
                    <a:pt x="6284" y="12592"/>
                  </a:lnTo>
                  <a:lnTo>
                    <a:pt x="6625" y="12592"/>
                  </a:lnTo>
                  <a:lnTo>
                    <a:pt x="6941" y="12568"/>
                  </a:lnTo>
                  <a:lnTo>
                    <a:pt x="7258" y="12519"/>
                  </a:lnTo>
                  <a:lnTo>
                    <a:pt x="7550" y="12470"/>
                  </a:lnTo>
                  <a:lnTo>
                    <a:pt x="7867" y="12397"/>
                  </a:lnTo>
                  <a:lnTo>
                    <a:pt x="8159" y="12300"/>
                  </a:lnTo>
                  <a:lnTo>
                    <a:pt x="8451" y="12202"/>
                  </a:lnTo>
                  <a:lnTo>
                    <a:pt x="8744" y="12105"/>
                  </a:lnTo>
                  <a:lnTo>
                    <a:pt x="9012" y="11983"/>
                  </a:lnTo>
                  <a:lnTo>
                    <a:pt x="9279" y="11837"/>
                  </a:lnTo>
                  <a:lnTo>
                    <a:pt x="9547" y="11691"/>
                  </a:lnTo>
                  <a:lnTo>
                    <a:pt x="9815" y="11520"/>
                  </a:lnTo>
                  <a:lnTo>
                    <a:pt x="10302" y="11155"/>
                  </a:lnTo>
                  <a:lnTo>
                    <a:pt x="10741" y="10741"/>
                  </a:lnTo>
                  <a:lnTo>
                    <a:pt x="11155" y="10303"/>
                  </a:lnTo>
                  <a:lnTo>
                    <a:pt x="11520" y="9816"/>
                  </a:lnTo>
                  <a:lnTo>
                    <a:pt x="11666" y="9572"/>
                  </a:lnTo>
                  <a:lnTo>
                    <a:pt x="11812" y="9304"/>
                  </a:lnTo>
                  <a:lnTo>
                    <a:pt x="11958" y="9036"/>
                  </a:lnTo>
                  <a:lnTo>
                    <a:pt x="12080" y="8744"/>
                  </a:lnTo>
                  <a:lnTo>
                    <a:pt x="12202" y="8476"/>
                  </a:lnTo>
                  <a:lnTo>
                    <a:pt x="12299" y="8184"/>
                  </a:lnTo>
                  <a:lnTo>
                    <a:pt x="12397" y="7867"/>
                  </a:lnTo>
                  <a:lnTo>
                    <a:pt x="12446" y="7575"/>
                  </a:lnTo>
                  <a:lnTo>
                    <a:pt x="12519" y="7258"/>
                  </a:lnTo>
                  <a:lnTo>
                    <a:pt x="12543" y="6942"/>
                  </a:lnTo>
                  <a:lnTo>
                    <a:pt x="12567" y="6625"/>
                  </a:lnTo>
                  <a:lnTo>
                    <a:pt x="12592" y="6308"/>
                  </a:lnTo>
                  <a:lnTo>
                    <a:pt x="12592" y="6308"/>
                  </a:lnTo>
                  <a:lnTo>
                    <a:pt x="12567" y="5968"/>
                  </a:lnTo>
                  <a:lnTo>
                    <a:pt x="12543" y="5651"/>
                  </a:lnTo>
                  <a:lnTo>
                    <a:pt x="12519" y="5334"/>
                  </a:lnTo>
                  <a:lnTo>
                    <a:pt x="12446" y="5042"/>
                  </a:lnTo>
                  <a:lnTo>
                    <a:pt x="12397" y="4725"/>
                  </a:lnTo>
                  <a:lnTo>
                    <a:pt x="12299" y="4433"/>
                  </a:lnTo>
                  <a:lnTo>
                    <a:pt x="12202" y="4141"/>
                  </a:lnTo>
                  <a:lnTo>
                    <a:pt x="12080" y="3849"/>
                  </a:lnTo>
                  <a:lnTo>
                    <a:pt x="11958" y="3581"/>
                  </a:lnTo>
                  <a:lnTo>
                    <a:pt x="11812" y="3313"/>
                  </a:lnTo>
                  <a:lnTo>
                    <a:pt x="11666" y="3045"/>
                  </a:lnTo>
                  <a:lnTo>
                    <a:pt x="11520" y="2777"/>
                  </a:lnTo>
                  <a:lnTo>
                    <a:pt x="11155" y="2290"/>
                  </a:lnTo>
                  <a:lnTo>
                    <a:pt x="10741" y="1852"/>
                  </a:lnTo>
                  <a:lnTo>
                    <a:pt x="10302" y="1437"/>
                  </a:lnTo>
                  <a:lnTo>
                    <a:pt x="9815" y="1072"/>
                  </a:lnTo>
                  <a:lnTo>
                    <a:pt x="9547" y="926"/>
                  </a:lnTo>
                  <a:lnTo>
                    <a:pt x="9279" y="780"/>
                  </a:lnTo>
                  <a:lnTo>
                    <a:pt x="9012" y="634"/>
                  </a:lnTo>
                  <a:lnTo>
                    <a:pt x="8744" y="512"/>
                  </a:lnTo>
                  <a:lnTo>
                    <a:pt x="8451" y="390"/>
                  </a:lnTo>
                  <a:lnTo>
                    <a:pt x="8159" y="293"/>
                  </a:lnTo>
                  <a:lnTo>
                    <a:pt x="7867" y="220"/>
                  </a:lnTo>
                  <a:lnTo>
                    <a:pt x="7550" y="147"/>
                  </a:lnTo>
                  <a:lnTo>
                    <a:pt x="7258" y="74"/>
                  </a:lnTo>
                  <a:lnTo>
                    <a:pt x="6941" y="49"/>
                  </a:lnTo>
                  <a:lnTo>
                    <a:pt x="6625" y="25"/>
                  </a:lnTo>
                  <a:lnTo>
                    <a:pt x="6284" y="1"/>
                  </a:lnTo>
                  <a:lnTo>
                    <a:pt x="6284" y="1"/>
                  </a:lnTo>
                  <a:close/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7" name="Google Shape;77;p18"/>
            <p:cNvSpPr/>
            <p:nvPr/>
          </p:nvSpPr>
          <p:spPr>
            <a:xfrm>
              <a:off x="3988375" y="3021875"/>
              <a:ext cx="241750" cy="241750"/>
            </a:xfrm>
            <a:custGeom>
              <a:rect b="b" l="l" r="r" t="t"/>
              <a:pathLst>
                <a:path extrusionOk="0" fill="none" h="9670" w="9670">
                  <a:moveTo>
                    <a:pt x="4823" y="1"/>
                  </a:moveTo>
                  <a:lnTo>
                    <a:pt x="4823" y="1"/>
                  </a:lnTo>
                  <a:lnTo>
                    <a:pt x="4336" y="25"/>
                  </a:lnTo>
                  <a:lnTo>
                    <a:pt x="3849" y="98"/>
                  </a:lnTo>
                  <a:lnTo>
                    <a:pt x="3386" y="220"/>
                  </a:lnTo>
                  <a:lnTo>
                    <a:pt x="2947" y="391"/>
                  </a:lnTo>
                  <a:lnTo>
                    <a:pt x="2533" y="585"/>
                  </a:lnTo>
                  <a:lnTo>
                    <a:pt x="2144" y="829"/>
                  </a:lnTo>
                  <a:lnTo>
                    <a:pt x="1754" y="1121"/>
                  </a:lnTo>
                  <a:lnTo>
                    <a:pt x="1413" y="1438"/>
                  </a:lnTo>
                  <a:lnTo>
                    <a:pt x="1096" y="1779"/>
                  </a:lnTo>
                  <a:lnTo>
                    <a:pt x="829" y="2144"/>
                  </a:lnTo>
                  <a:lnTo>
                    <a:pt x="585" y="2534"/>
                  </a:lnTo>
                  <a:lnTo>
                    <a:pt x="390" y="2972"/>
                  </a:lnTo>
                  <a:lnTo>
                    <a:pt x="220" y="3411"/>
                  </a:lnTo>
                  <a:lnTo>
                    <a:pt x="98" y="3873"/>
                  </a:lnTo>
                  <a:lnTo>
                    <a:pt x="25" y="4336"/>
                  </a:lnTo>
                  <a:lnTo>
                    <a:pt x="1" y="4847"/>
                  </a:lnTo>
                  <a:lnTo>
                    <a:pt x="1" y="4847"/>
                  </a:lnTo>
                  <a:lnTo>
                    <a:pt x="25" y="5335"/>
                  </a:lnTo>
                  <a:lnTo>
                    <a:pt x="98" y="5822"/>
                  </a:lnTo>
                  <a:lnTo>
                    <a:pt x="220" y="6284"/>
                  </a:lnTo>
                  <a:lnTo>
                    <a:pt x="390" y="6723"/>
                  </a:lnTo>
                  <a:lnTo>
                    <a:pt x="585" y="7137"/>
                  </a:lnTo>
                  <a:lnTo>
                    <a:pt x="829" y="7527"/>
                  </a:lnTo>
                  <a:lnTo>
                    <a:pt x="1096" y="7916"/>
                  </a:lnTo>
                  <a:lnTo>
                    <a:pt x="1413" y="8257"/>
                  </a:lnTo>
                  <a:lnTo>
                    <a:pt x="1754" y="8574"/>
                  </a:lnTo>
                  <a:lnTo>
                    <a:pt x="2144" y="8842"/>
                  </a:lnTo>
                  <a:lnTo>
                    <a:pt x="2533" y="9085"/>
                  </a:lnTo>
                  <a:lnTo>
                    <a:pt x="2947" y="9280"/>
                  </a:lnTo>
                  <a:lnTo>
                    <a:pt x="3386" y="9451"/>
                  </a:lnTo>
                  <a:lnTo>
                    <a:pt x="3849" y="9572"/>
                  </a:lnTo>
                  <a:lnTo>
                    <a:pt x="4336" y="9645"/>
                  </a:lnTo>
                  <a:lnTo>
                    <a:pt x="4823" y="9670"/>
                  </a:lnTo>
                  <a:lnTo>
                    <a:pt x="4823" y="9670"/>
                  </a:lnTo>
                  <a:lnTo>
                    <a:pt x="5334" y="9645"/>
                  </a:lnTo>
                  <a:lnTo>
                    <a:pt x="5797" y="9572"/>
                  </a:lnTo>
                  <a:lnTo>
                    <a:pt x="6260" y="9451"/>
                  </a:lnTo>
                  <a:lnTo>
                    <a:pt x="6698" y="9280"/>
                  </a:lnTo>
                  <a:lnTo>
                    <a:pt x="7136" y="9085"/>
                  </a:lnTo>
                  <a:lnTo>
                    <a:pt x="7526" y="8842"/>
                  </a:lnTo>
                  <a:lnTo>
                    <a:pt x="7892" y="8574"/>
                  </a:lnTo>
                  <a:lnTo>
                    <a:pt x="8232" y="8257"/>
                  </a:lnTo>
                  <a:lnTo>
                    <a:pt x="8549" y="7916"/>
                  </a:lnTo>
                  <a:lnTo>
                    <a:pt x="8841" y="7527"/>
                  </a:lnTo>
                  <a:lnTo>
                    <a:pt x="9085" y="7137"/>
                  </a:lnTo>
                  <a:lnTo>
                    <a:pt x="9280" y="6723"/>
                  </a:lnTo>
                  <a:lnTo>
                    <a:pt x="9450" y="6284"/>
                  </a:lnTo>
                  <a:lnTo>
                    <a:pt x="9572" y="5822"/>
                  </a:lnTo>
                  <a:lnTo>
                    <a:pt x="9645" y="5335"/>
                  </a:lnTo>
                  <a:lnTo>
                    <a:pt x="9669" y="4847"/>
                  </a:lnTo>
                  <a:lnTo>
                    <a:pt x="9669" y="4847"/>
                  </a:lnTo>
                  <a:lnTo>
                    <a:pt x="9645" y="4336"/>
                  </a:lnTo>
                  <a:lnTo>
                    <a:pt x="9572" y="3873"/>
                  </a:lnTo>
                  <a:lnTo>
                    <a:pt x="9450" y="3411"/>
                  </a:lnTo>
                  <a:lnTo>
                    <a:pt x="9280" y="2972"/>
                  </a:lnTo>
                  <a:lnTo>
                    <a:pt x="9085" y="2534"/>
                  </a:lnTo>
                  <a:lnTo>
                    <a:pt x="8841" y="2144"/>
                  </a:lnTo>
                  <a:lnTo>
                    <a:pt x="8549" y="1779"/>
                  </a:lnTo>
                  <a:lnTo>
                    <a:pt x="8232" y="1438"/>
                  </a:lnTo>
                  <a:lnTo>
                    <a:pt x="7892" y="1121"/>
                  </a:lnTo>
                  <a:lnTo>
                    <a:pt x="7526" y="829"/>
                  </a:lnTo>
                  <a:lnTo>
                    <a:pt x="7136" y="585"/>
                  </a:lnTo>
                  <a:lnTo>
                    <a:pt x="6698" y="391"/>
                  </a:lnTo>
                  <a:lnTo>
                    <a:pt x="6260" y="220"/>
                  </a:lnTo>
                  <a:lnTo>
                    <a:pt x="5797" y="98"/>
                  </a:lnTo>
                  <a:lnTo>
                    <a:pt x="5334" y="25"/>
                  </a:lnTo>
                  <a:lnTo>
                    <a:pt x="4823" y="1"/>
                  </a:lnTo>
                  <a:lnTo>
                    <a:pt x="4823" y="1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" name="Google Shape;78;p18"/>
            <p:cNvSpPr/>
            <p:nvPr/>
          </p:nvSpPr>
          <p:spPr>
            <a:xfrm>
              <a:off x="4024300" y="3058425"/>
              <a:ext cx="84650" cy="84650"/>
            </a:xfrm>
            <a:custGeom>
              <a:rect b="b" l="l" r="r" t="t"/>
              <a:pathLst>
                <a:path extrusionOk="0" fill="none" h="3386" w="3386">
                  <a:moveTo>
                    <a:pt x="0" y="3385"/>
                  </a:moveTo>
                  <a:lnTo>
                    <a:pt x="0" y="3385"/>
                  </a:lnTo>
                  <a:lnTo>
                    <a:pt x="25" y="3020"/>
                  </a:lnTo>
                  <a:lnTo>
                    <a:pt x="74" y="2704"/>
                  </a:lnTo>
                  <a:lnTo>
                    <a:pt x="147" y="2363"/>
                  </a:lnTo>
                  <a:lnTo>
                    <a:pt x="268" y="2070"/>
                  </a:lnTo>
                  <a:lnTo>
                    <a:pt x="414" y="1754"/>
                  </a:lnTo>
                  <a:lnTo>
                    <a:pt x="585" y="1486"/>
                  </a:lnTo>
                  <a:lnTo>
                    <a:pt x="780" y="1218"/>
                  </a:lnTo>
                  <a:lnTo>
                    <a:pt x="999" y="974"/>
                  </a:lnTo>
                  <a:lnTo>
                    <a:pt x="1243" y="755"/>
                  </a:lnTo>
                  <a:lnTo>
                    <a:pt x="1510" y="560"/>
                  </a:lnTo>
                  <a:lnTo>
                    <a:pt x="1778" y="390"/>
                  </a:lnTo>
                  <a:lnTo>
                    <a:pt x="2071" y="244"/>
                  </a:lnTo>
                  <a:lnTo>
                    <a:pt x="2387" y="146"/>
                  </a:lnTo>
                  <a:lnTo>
                    <a:pt x="2704" y="49"/>
                  </a:lnTo>
                  <a:lnTo>
                    <a:pt x="3045" y="0"/>
                  </a:lnTo>
                  <a:lnTo>
                    <a:pt x="3386" y="0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" name="Google Shape;79;p18"/>
            <p:cNvSpPr/>
            <p:nvPr/>
          </p:nvSpPr>
          <p:spPr>
            <a:xfrm>
              <a:off x="4205750" y="3248375"/>
              <a:ext cx="154050" cy="153475"/>
            </a:xfrm>
            <a:custGeom>
              <a:rect b="b" l="l" r="r" t="t"/>
              <a:pathLst>
                <a:path extrusionOk="0" fill="none" h="6139" w="6162">
                  <a:moveTo>
                    <a:pt x="0" y="1024"/>
                  </a:moveTo>
                  <a:lnTo>
                    <a:pt x="4969" y="5992"/>
                  </a:lnTo>
                  <a:lnTo>
                    <a:pt x="4969" y="5992"/>
                  </a:lnTo>
                  <a:lnTo>
                    <a:pt x="5042" y="6041"/>
                  </a:lnTo>
                  <a:lnTo>
                    <a:pt x="5115" y="6090"/>
                  </a:lnTo>
                  <a:lnTo>
                    <a:pt x="5212" y="6114"/>
                  </a:lnTo>
                  <a:lnTo>
                    <a:pt x="5310" y="6138"/>
                  </a:lnTo>
                  <a:lnTo>
                    <a:pt x="5407" y="6114"/>
                  </a:lnTo>
                  <a:lnTo>
                    <a:pt x="5480" y="6090"/>
                  </a:lnTo>
                  <a:lnTo>
                    <a:pt x="5577" y="6041"/>
                  </a:lnTo>
                  <a:lnTo>
                    <a:pt x="5651" y="5992"/>
                  </a:lnTo>
                  <a:lnTo>
                    <a:pt x="6016" y="5627"/>
                  </a:lnTo>
                  <a:lnTo>
                    <a:pt x="6016" y="5627"/>
                  </a:lnTo>
                  <a:lnTo>
                    <a:pt x="6089" y="5554"/>
                  </a:lnTo>
                  <a:lnTo>
                    <a:pt x="6138" y="5456"/>
                  </a:lnTo>
                  <a:lnTo>
                    <a:pt x="6162" y="5359"/>
                  </a:lnTo>
                  <a:lnTo>
                    <a:pt x="6162" y="5286"/>
                  </a:lnTo>
                  <a:lnTo>
                    <a:pt x="6162" y="5188"/>
                  </a:lnTo>
                  <a:lnTo>
                    <a:pt x="6138" y="5091"/>
                  </a:lnTo>
                  <a:lnTo>
                    <a:pt x="6089" y="5018"/>
                  </a:lnTo>
                  <a:lnTo>
                    <a:pt x="6016" y="4921"/>
                  </a:lnTo>
                  <a:lnTo>
                    <a:pt x="1072" y="1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80" name="Google Shape;80;p18"/>
          <p:cNvSpPr/>
          <p:nvPr/>
        </p:nvSpPr>
        <p:spPr>
          <a:xfrm flipH="1" rot="10800000">
            <a:off x="6680711" y="6102197"/>
            <a:ext cx="1377200" cy="11928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19050">
            <a:solidFill>
              <a:srgbClr val="18476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" name="Google Shape;81;p18"/>
          <p:cNvSpPr/>
          <p:nvPr/>
        </p:nvSpPr>
        <p:spPr>
          <a:xfrm flipH="1" rot="10800000">
            <a:off x="6844905" y="5408600"/>
            <a:ext cx="720000" cy="6232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3292E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18"/>
          <p:cNvSpPr/>
          <p:nvPr/>
        </p:nvSpPr>
        <p:spPr>
          <a:xfrm flipH="1" rot="10800000">
            <a:off x="4135612" y="4839625"/>
            <a:ext cx="1377200" cy="11920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184769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Google Shape;83;p18"/>
          <p:cNvSpPr/>
          <p:nvPr/>
        </p:nvSpPr>
        <p:spPr>
          <a:xfrm flipH="1" rot="10800000">
            <a:off x="4707179" y="6102216"/>
            <a:ext cx="602800" cy="5216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19050">
            <a:solidFill>
              <a:srgbClr val="00E1C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p18"/>
          <p:cNvSpPr/>
          <p:nvPr/>
        </p:nvSpPr>
        <p:spPr>
          <a:xfrm>
            <a:off x="7160941" y="6490348"/>
            <a:ext cx="416671" cy="416645"/>
          </a:xfrm>
          <a:custGeom>
            <a:rect b="b" l="l" r="r" t="t"/>
            <a:pathLst>
              <a:path extrusionOk="0" h="16999" w="17000">
                <a:moveTo>
                  <a:pt x="8769" y="5740"/>
                </a:moveTo>
                <a:lnTo>
                  <a:pt x="9037" y="5788"/>
                </a:lnTo>
                <a:lnTo>
                  <a:pt x="9282" y="5862"/>
                </a:lnTo>
                <a:lnTo>
                  <a:pt x="9550" y="5935"/>
                </a:lnTo>
                <a:lnTo>
                  <a:pt x="9794" y="6057"/>
                </a:lnTo>
                <a:lnTo>
                  <a:pt x="10014" y="6204"/>
                </a:lnTo>
                <a:lnTo>
                  <a:pt x="10234" y="6350"/>
                </a:lnTo>
                <a:lnTo>
                  <a:pt x="10454" y="6546"/>
                </a:lnTo>
                <a:lnTo>
                  <a:pt x="10649" y="6765"/>
                </a:lnTo>
                <a:lnTo>
                  <a:pt x="10796" y="6985"/>
                </a:lnTo>
                <a:lnTo>
                  <a:pt x="10942" y="7205"/>
                </a:lnTo>
                <a:lnTo>
                  <a:pt x="11064" y="7449"/>
                </a:lnTo>
                <a:lnTo>
                  <a:pt x="11138" y="7718"/>
                </a:lnTo>
                <a:lnTo>
                  <a:pt x="11211" y="7962"/>
                </a:lnTo>
                <a:lnTo>
                  <a:pt x="11260" y="8231"/>
                </a:lnTo>
                <a:lnTo>
                  <a:pt x="11260" y="8499"/>
                </a:lnTo>
                <a:lnTo>
                  <a:pt x="11260" y="8768"/>
                </a:lnTo>
                <a:lnTo>
                  <a:pt x="11211" y="9037"/>
                </a:lnTo>
                <a:lnTo>
                  <a:pt x="11138" y="9281"/>
                </a:lnTo>
                <a:lnTo>
                  <a:pt x="11064" y="9550"/>
                </a:lnTo>
                <a:lnTo>
                  <a:pt x="10942" y="9794"/>
                </a:lnTo>
                <a:lnTo>
                  <a:pt x="10796" y="10014"/>
                </a:lnTo>
                <a:lnTo>
                  <a:pt x="10649" y="10233"/>
                </a:lnTo>
                <a:lnTo>
                  <a:pt x="10454" y="10453"/>
                </a:lnTo>
                <a:lnTo>
                  <a:pt x="10234" y="10649"/>
                </a:lnTo>
                <a:lnTo>
                  <a:pt x="10014" y="10795"/>
                </a:lnTo>
                <a:lnTo>
                  <a:pt x="9794" y="10942"/>
                </a:lnTo>
                <a:lnTo>
                  <a:pt x="9550" y="11064"/>
                </a:lnTo>
                <a:lnTo>
                  <a:pt x="9282" y="11137"/>
                </a:lnTo>
                <a:lnTo>
                  <a:pt x="9037" y="11210"/>
                </a:lnTo>
                <a:lnTo>
                  <a:pt x="8769" y="11259"/>
                </a:lnTo>
                <a:lnTo>
                  <a:pt x="8231" y="11259"/>
                </a:lnTo>
                <a:lnTo>
                  <a:pt x="7963" y="11210"/>
                </a:lnTo>
                <a:lnTo>
                  <a:pt x="7719" y="11137"/>
                </a:lnTo>
                <a:lnTo>
                  <a:pt x="7450" y="11064"/>
                </a:lnTo>
                <a:lnTo>
                  <a:pt x="7206" y="10942"/>
                </a:lnTo>
                <a:lnTo>
                  <a:pt x="6986" y="10795"/>
                </a:lnTo>
                <a:lnTo>
                  <a:pt x="6766" y="10649"/>
                </a:lnTo>
                <a:lnTo>
                  <a:pt x="6546" y="10453"/>
                </a:lnTo>
                <a:lnTo>
                  <a:pt x="6351" y="10233"/>
                </a:lnTo>
                <a:lnTo>
                  <a:pt x="6204" y="10014"/>
                </a:lnTo>
                <a:lnTo>
                  <a:pt x="6058" y="9794"/>
                </a:lnTo>
                <a:lnTo>
                  <a:pt x="5936" y="9550"/>
                </a:lnTo>
                <a:lnTo>
                  <a:pt x="5862" y="9281"/>
                </a:lnTo>
                <a:lnTo>
                  <a:pt x="5789" y="9037"/>
                </a:lnTo>
                <a:lnTo>
                  <a:pt x="5740" y="8768"/>
                </a:lnTo>
                <a:lnTo>
                  <a:pt x="5740" y="8499"/>
                </a:lnTo>
                <a:lnTo>
                  <a:pt x="5740" y="8231"/>
                </a:lnTo>
                <a:lnTo>
                  <a:pt x="5789" y="7962"/>
                </a:lnTo>
                <a:lnTo>
                  <a:pt x="5862" y="7718"/>
                </a:lnTo>
                <a:lnTo>
                  <a:pt x="5936" y="7449"/>
                </a:lnTo>
                <a:lnTo>
                  <a:pt x="6058" y="7205"/>
                </a:lnTo>
                <a:lnTo>
                  <a:pt x="6204" y="6985"/>
                </a:lnTo>
                <a:lnTo>
                  <a:pt x="6351" y="6765"/>
                </a:lnTo>
                <a:lnTo>
                  <a:pt x="6546" y="6546"/>
                </a:lnTo>
                <a:lnTo>
                  <a:pt x="6766" y="6350"/>
                </a:lnTo>
                <a:lnTo>
                  <a:pt x="6986" y="6204"/>
                </a:lnTo>
                <a:lnTo>
                  <a:pt x="7206" y="6057"/>
                </a:lnTo>
                <a:lnTo>
                  <a:pt x="7450" y="5935"/>
                </a:lnTo>
                <a:lnTo>
                  <a:pt x="7719" y="5862"/>
                </a:lnTo>
                <a:lnTo>
                  <a:pt x="7963" y="5788"/>
                </a:lnTo>
                <a:lnTo>
                  <a:pt x="8231" y="5740"/>
                </a:lnTo>
                <a:close/>
                <a:moveTo>
                  <a:pt x="7914" y="0"/>
                </a:moveTo>
                <a:lnTo>
                  <a:pt x="7743" y="25"/>
                </a:lnTo>
                <a:lnTo>
                  <a:pt x="7596" y="73"/>
                </a:lnTo>
                <a:lnTo>
                  <a:pt x="7474" y="147"/>
                </a:lnTo>
                <a:lnTo>
                  <a:pt x="7328" y="244"/>
                </a:lnTo>
                <a:lnTo>
                  <a:pt x="7230" y="342"/>
                </a:lnTo>
                <a:lnTo>
                  <a:pt x="7132" y="489"/>
                </a:lnTo>
                <a:lnTo>
                  <a:pt x="7084" y="635"/>
                </a:lnTo>
                <a:lnTo>
                  <a:pt x="7035" y="782"/>
                </a:lnTo>
                <a:lnTo>
                  <a:pt x="6839" y="2540"/>
                </a:lnTo>
                <a:lnTo>
                  <a:pt x="6497" y="2638"/>
                </a:lnTo>
                <a:lnTo>
                  <a:pt x="6131" y="2784"/>
                </a:lnTo>
                <a:lnTo>
                  <a:pt x="5789" y="2931"/>
                </a:lnTo>
                <a:lnTo>
                  <a:pt x="5447" y="3102"/>
                </a:lnTo>
                <a:lnTo>
                  <a:pt x="4079" y="2027"/>
                </a:lnTo>
                <a:lnTo>
                  <a:pt x="3933" y="1930"/>
                </a:lnTo>
                <a:lnTo>
                  <a:pt x="3786" y="1881"/>
                </a:lnTo>
                <a:lnTo>
                  <a:pt x="3640" y="1832"/>
                </a:lnTo>
                <a:lnTo>
                  <a:pt x="3493" y="1832"/>
                </a:lnTo>
                <a:lnTo>
                  <a:pt x="3322" y="1856"/>
                </a:lnTo>
                <a:lnTo>
                  <a:pt x="3176" y="1905"/>
                </a:lnTo>
                <a:lnTo>
                  <a:pt x="3029" y="1978"/>
                </a:lnTo>
                <a:lnTo>
                  <a:pt x="2907" y="2076"/>
                </a:lnTo>
                <a:lnTo>
                  <a:pt x="2077" y="2907"/>
                </a:lnTo>
                <a:lnTo>
                  <a:pt x="1979" y="3029"/>
                </a:lnTo>
                <a:lnTo>
                  <a:pt x="1906" y="3175"/>
                </a:lnTo>
                <a:lnTo>
                  <a:pt x="1857" y="3322"/>
                </a:lnTo>
                <a:lnTo>
                  <a:pt x="1833" y="3493"/>
                </a:lnTo>
                <a:lnTo>
                  <a:pt x="1833" y="3639"/>
                </a:lnTo>
                <a:lnTo>
                  <a:pt x="1881" y="3786"/>
                </a:lnTo>
                <a:lnTo>
                  <a:pt x="1930" y="3932"/>
                </a:lnTo>
                <a:lnTo>
                  <a:pt x="2028" y="4079"/>
                </a:lnTo>
                <a:lnTo>
                  <a:pt x="3103" y="5447"/>
                </a:lnTo>
                <a:lnTo>
                  <a:pt x="2932" y="5788"/>
                </a:lnTo>
                <a:lnTo>
                  <a:pt x="2785" y="6130"/>
                </a:lnTo>
                <a:lnTo>
                  <a:pt x="2639" y="6497"/>
                </a:lnTo>
                <a:lnTo>
                  <a:pt x="2541" y="6839"/>
                </a:lnTo>
                <a:lnTo>
                  <a:pt x="782" y="7034"/>
                </a:lnTo>
                <a:lnTo>
                  <a:pt x="636" y="7083"/>
                </a:lnTo>
                <a:lnTo>
                  <a:pt x="489" y="7132"/>
                </a:lnTo>
                <a:lnTo>
                  <a:pt x="343" y="7229"/>
                </a:lnTo>
                <a:lnTo>
                  <a:pt x="245" y="7327"/>
                </a:lnTo>
                <a:lnTo>
                  <a:pt x="147" y="7474"/>
                </a:lnTo>
                <a:lnTo>
                  <a:pt x="74" y="7596"/>
                </a:lnTo>
                <a:lnTo>
                  <a:pt x="25" y="7742"/>
                </a:lnTo>
                <a:lnTo>
                  <a:pt x="1" y="7913"/>
                </a:lnTo>
                <a:lnTo>
                  <a:pt x="1" y="9086"/>
                </a:lnTo>
                <a:lnTo>
                  <a:pt x="25" y="9257"/>
                </a:lnTo>
                <a:lnTo>
                  <a:pt x="74" y="9403"/>
                </a:lnTo>
                <a:lnTo>
                  <a:pt x="147" y="9525"/>
                </a:lnTo>
                <a:lnTo>
                  <a:pt x="245" y="9672"/>
                </a:lnTo>
                <a:lnTo>
                  <a:pt x="343" y="9769"/>
                </a:lnTo>
                <a:lnTo>
                  <a:pt x="489" y="9867"/>
                </a:lnTo>
                <a:lnTo>
                  <a:pt x="636" y="9916"/>
                </a:lnTo>
                <a:lnTo>
                  <a:pt x="782" y="9965"/>
                </a:lnTo>
                <a:lnTo>
                  <a:pt x="2541" y="10160"/>
                </a:lnTo>
                <a:lnTo>
                  <a:pt x="2639" y="10502"/>
                </a:lnTo>
                <a:lnTo>
                  <a:pt x="2785" y="10868"/>
                </a:lnTo>
                <a:lnTo>
                  <a:pt x="2932" y="11210"/>
                </a:lnTo>
                <a:lnTo>
                  <a:pt x="3103" y="11552"/>
                </a:lnTo>
                <a:lnTo>
                  <a:pt x="2028" y="12920"/>
                </a:lnTo>
                <a:lnTo>
                  <a:pt x="1930" y="13067"/>
                </a:lnTo>
                <a:lnTo>
                  <a:pt x="1881" y="13213"/>
                </a:lnTo>
                <a:lnTo>
                  <a:pt x="1833" y="13360"/>
                </a:lnTo>
                <a:lnTo>
                  <a:pt x="1833" y="13506"/>
                </a:lnTo>
                <a:lnTo>
                  <a:pt x="1857" y="13677"/>
                </a:lnTo>
                <a:lnTo>
                  <a:pt x="1906" y="13824"/>
                </a:lnTo>
                <a:lnTo>
                  <a:pt x="1979" y="13970"/>
                </a:lnTo>
                <a:lnTo>
                  <a:pt x="2077" y="14092"/>
                </a:lnTo>
                <a:lnTo>
                  <a:pt x="2907" y="14923"/>
                </a:lnTo>
                <a:lnTo>
                  <a:pt x="3029" y="15020"/>
                </a:lnTo>
                <a:lnTo>
                  <a:pt x="3176" y="15094"/>
                </a:lnTo>
                <a:lnTo>
                  <a:pt x="3322" y="15142"/>
                </a:lnTo>
                <a:lnTo>
                  <a:pt x="3493" y="15167"/>
                </a:lnTo>
                <a:lnTo>
                  <a:pt x="3640" y="15167"/>
                </a:lnTo>
                <a:lnTo>
                  <a:pt x="3786" y="15118"/>
                </a:lnTo>
                <a:lnTo>
                  <a:pt x="3933" y="15069"/>
                </a:lnTo>
                <a:lnTo>
                  <a:pt x="4079" y="14996"/>
                </a:lnTo>
                <a:lnTo>
                  <a:pt x="5447" y="13897"/>
                </a:lnTo>
                <a:lnTo>
                  <a:pt x="5789" y="14068"/>
                </a:lnTo>
                <a:lnTo>
                  <a:pt x="6131" y="14214"/>
                </a:lnTo>
                <a:lnTo>
                  <a:pt x="6497" y="14361"/>
                </a:lnTo>
                <a:lnTo>
                  <a:pt x="6839" y="14459"/>
                </a:lnTo>
                <a:lnTo>
                  <a:pt x="7035" y="16217"/>
                </a:lnTo>
                <a:lnTo>
                  <a:pt x="7084" y="16364"/>
                </a:lnTo>
                <a:lnTo>
                  <a:pt x="7132" y="16510"/>
                </a:lnTo>
                <a:lnTo>
                  <a:pt x="7230" y="16657"/>
                </a:lnTo>
                <a:lnTo>
                  <a:pt x="7328" y="16754"/>
                </a:lnTo>
                <a:lnTo>
                  <a:pt x="7474" y="16852"/>
                </a:lnTo>
                <a:lnTo>
                  <a:pt x="7596" y="16925"/>
                </a:lnTo>
                <a:lnTo>
                  <a:pt x="7743" y="16974"/>
                </a:lnTo>
                <a:lnTo>
                  <a:pt x="7914" y="16999"/>
                </a:lnTo>
                <a:lnTo>
                  <a:pt x="9086" y="16999"/>
                </a:lnTo>
                <a:lnTo>
                  <a:pt x="9257" y="16974"/>
                </a:lnTo>
                <a:lnTo>
                  <a:pt x="9404" y="16925"/>
                </a:lnTo>
                <a:lnTo>
                  <a:pt x="9526" y="16852"/>
                </a:lnTo>
                <a:lnTo>
                  <a:pt x="9672" y="16754"/>
                </a:lnTo>
                <a:lnTo>
                  <a:pt x="9770" y="16657"/>
                </a:lnTo>
                <a:lnTo>
                  <a:pt x="9868" y="16510"/>
                </a:lnTo>
                <a:lnTo>
                  <a:pt x="9917" y="16364"/>
                </a:lnTo>
                <a:lnTo>
                  <a:pt x="9965" y="16217"/>
                </a:lnTo>
                <a:lnTo>
                  <a:pt x="10161" y="14459"/>
                </a:lnTo>
                <a:lnTo>
                  <a:pt x="10503" y="14361"/>
                </a:lnTo>
                <a:lnTo>
                  <a:pt x="10869" y="14214"/>
                </a:lnTo>
                <a:lnTo>
                  <a:pt x="11211" y="14068"/>
                </a:lnTo>
                <a:lnTo>
                  <a:pt x="11553" y="13897"/>
                </a:lnTo>
                <a:lnTo>
                  <a:pt x="12921" y="14996"/>
                </a:lnTo>
                <a:lnTo>
                  <a:pt x="13067" y="15069"/>
                </a:lnTo>
                <a:lnTo>
                  <a:pt x="13214" y="15118"/>
                </a:lnTo>
                <a:lnTo>
                  <a:pt x="13360" y="15167"/>
                </a:lnTo>
                <a:lnTo>
                  <a:pt x="13507" y="15167"/>
                </a:lnTo>
                <a:lnTo>
                  <a:pt x="13678" y="15142"/>
                </a:lnTo>
                <a:lnTo>
                  <a:pt x="13824" y="15094"/>
                </a:lnTo>
                <a:lnTo>
                  <a:pt x="13971" y="15020"/>
                </a:lnTo>
                <a:lnTo>
                  <a:pt x="14093" y="14923"/>
                </a:lnTo>
                <a:lnTo>
                  <a:pt x="14923" y="14092"/>
                </a:lnTo>
                <a:lnTo>
                  <a:pt x="15021" y="13970"/>
                </a:lnTo>
                <a:lnTo>
                  <a:pt x="15094" y="13824"/>
                </a:lnTo>
                <a:lnTo>
                  <a:pt x="15143" y="13677"/>
                </a:lnTo>
                <a:lnTo>
                  <a:pt x="15168" y="13506"/>
                </a:lnTo>
                <a:lnTo>
                  <a:pt x="15168" y="13360"/>
                </a:lnTo>
                <a:lnTo>
                  <a:pt x="15119" y="13213"/>
                </a:lnTo>
                <a:lnTo>
                  <a:pt x="15070" y="13067"/>
                </a:lnTo>
                <a:lnTo>
                  <a:pt x="14997" y="12920"/>
                </a:lnTo>
                <a:lnTo>
                  <a:pt x="13898" y="11552"/>
                </a:lnTo>
                <a:lnTo>
                  <a:pt x="14068" y="11210"/>
                </a:lnTo>
                <a:lnTo>
                  <a:pt x="14215" y="10868"/>
                </a:lnTo>
                <a:lnTo>
                  <a:pt x="14362" y="10502"/>
                </a:lnTo>
                <a:lnTo>
                  <a:pt x="14459" y="10160"/>
                </a:lnTo>
                <a:lnTo>
                  <a:pt x="16218" y="9965"/>
                </a:lnTo>
                <a:lnTo>
                  <a:pt x="16364" y="9916"/>
                </a:lnTo>
                <a:lnTo>
                  <a:pt x="16511" y="9867"/>
                </a:lnTo>
                <a:lnTo>
                  <a:pt x="16657" y="9769"/>
                </a:lnTo>
                <a:lnTo>
                  <a:pt x="16755" y="9672"/>
                </a:lnTo>
                <a:lnTo>
                  <a:pt x="16853" y="9525"/>
                </a:lnTo>
                <a:lnTo>
                  <a:pt x="16926" y="9403"/>
                </a:lnTo>
                <a:lnTo>
                  <a:pt x="16975" y="9257"/>
                </a:lnTo>
                <a:lnTo>
                  <a:pt x="16999" y="9086"/>
                </a:lnTo>
                <a:lnTo>
                  <a:pt x="16999" y="7913"/>
                </a:lnTo>
                <a:lnTo>
                  <a:pt x="16975" y="7742"/>
                </a:lnTo>
                <a:lnTo>
                  <a:pt x="16926" y="7596"/>
                </a:lnTo>
                <a:lnTo>
                  <a:pt x="16853" y="7474"/>
                </a:lnTo>
                <a:lnTo>
                  <a:pt x="16755" y="7327"/>
                </a:lnTo>
                <a:lnTo>
                  <a:pt x="16657" y="7229"/>
                </a:lnTo>
                <a:lnTo>
                  <a:pt x="16511" y="7132"/>
                </a:lnTo>
                <a:lnTo>
                  <a:pt x="16364" y="7083"/>
                </a:lnTo>
                <a:lnTo>
                  <a:pt x="16218" y="7034"/>
                </a:lnTo>
                <a:lnTo>
                  <a:pt x="14459" y="6839"/>
                </a:lnTo>
                <a:lnTo>
                  <a:pt x="14362" y="6497"/>
                </a:lnTo>
                <a:lnTo>
                  <a:pt x="14215" y="6130"/>
                </a:lnTo>
                <a:lnTo>
                  <a:pt x="14068" y="5788"/>
                </a:lnTo>
                <a:lnTo>
                  <a:pt x="13898" y="5447"/>
                </a:lnTo>
                <a:lnTo>
                  <a:pt x="14997" y="4079"/>
                </a:lnTo>
                <a:lnTo>
                  <a:pt x="15070" y="3932"/>
                </a:lnTo>
                <a:lnTo>
                  <a:pt x="15119" y="3786"/>
                </a:lnTo>
                <a:lnTo>
                  <a:pt x="15168" y="3639"/>
                </a:lnTo>
                <a:lnTo>
                  <a:pt x="15168" y="3493"/>
                </a:lnTo>
                <a:lnTo>
                  <a:pt x="15143" y="3322"/>
                </a:lnTo>
                <a:lnTo>
                  <a:pt x="15094" y="3175"/>
                </a:lnTo>
                <a:lnTo>
                  <a:pt x="15021" y="3029"/>
                </a:lnTo>
                <a:lnTo>
                  <a:pt x="14923" y="2907"/>
                </a:lnTo>
                <a:lnTo>
                  <a:pt x="14093" y="2076"/>
                </a:lnTo>
                <a:lnTo>
                  <a:pt x="13971" y="1978"/>
                </a:lnTo>
                <a:lnTo>
                  <a:pt x="13824" y="1905"/>
                </a:lnTo>
                <a:lnTo>
                  <a:pt x="13678" y="1856"/>
                </a:lnTo>
                <a:lnTo>
                  <a:pt x="13507" y="1832"/>
                </a:lnTo>
                <a:lnTo>
                  <a:pt x="13360" y="1832"/>
                </a:lnTo>
                <a:lnTo>
                  <a:pt x="13214" y="1881"/>
                </a:lnTo>
                <a:lnTo>
                  <a:pt x="13067" y="1930"/>
                </a:lnTo>
                <a:lnTo>
                  <a:pt x="12921" y="2027"/>
                </a:lnTo>
                <a:lnTo>
                  <a:pt x="11553" y="3102"/>
                </a:lnTo>
                <a:lnTo>
                  <a:pt x="11211" y="2931"/>
                </a:lnTo>
                <a:lnTo>
                  <a:pt x="10869" y="2784"/>
                </a:lnTo>
                <a:lnTo>
                  <a:pt x="10503" y="2638"/>
                </a:lnTo>
                <a:lnTo>
                  <a:pt x="10161" y="2540"/>
                </a:lnTo>
                <a:lnTo>
                  <a:pt x="9965" y="782"/>
                </a:lnTo>
                <a:lnTo>
                  <a:pt x="9917" y="635"/>
                </a:lnTo>
                <a:lnTo>
                  <a:pt x="9868" y="489"/>
                </a:lnTo>
                <a:lnTo>
                  <a:pt x="9770" y="342"/>
                </a:lnTo>
                <a:lnTo>
                  <a:pt x="9672" y="244"/>
                </a:lnTo>
                <a:lnTo>
                  <a:pt x="9526" y="147"/>
                </a:lnTo>
                <a:lnTo>
                  <a:pt x="9404" y="73"/>
                </a:lnTo>
                <a:lnTo>
                  <a:pt x="9257" y="25"/>
                </a:lnTo>
                <a:lnTo>
                  <a:pt x="9086" y="0"/>
                </a:lnTo>
                <a:close/>
              </a:path>
            </a:pathLst>
          </a:custGeom>
          <a:solidFill>
            <a:srgbClr val="184769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85" name="Google Shape;85;p18"/>
          <p:cNvGrpSpPr/>
          <p:nvPr/>
        </p:nvGrpSpPr>
        <p:grpSpPr>
          <a:xfrm>
            <a:off x="7696013" y="5408587"/>
            <a:ext cx="765257" cy="734067"/>
            <a:chOff x="5241175" y="4959100"/>
            <a:chExt cx="539775" cy="517775"/>
          </a:xfrm>
        </p:grpSpPr>
        <p:sp>
          <p:nvSpPr>
            <p:cNvPr id="86" name="Google Shape;86;p18"/>
            <p:cNvSpPr/>
            <p:nvPr/>
          </p:nvSpPr>
          <p:spPr>
            <a:xfrm>
              <a:off x="5575150" y="4959100"/>
              <a:ext cx="161225" cy="178300"/>
            </a:xfrm>
            <a:custGeom>
              <a:rect b="b" l="l" r="r" t="t"/>
              <a:pathLst>
                <a:path extrusionOk="0" h="7132" w="6449">
                  <a:moveTo>
                    <a:pt x="4641" y="0"/>
                  </a:moveTo>
                  <a:lnTo>
                    <a:pt x="4470" y="25"/>
                  </a:lnTo>
                  <a:lnTo>
                    <a:pt x="4299" y="49"/>
                  </a:lnTo>
                  <a:lnTo>
                    <a:pt x="4128" y="98"/>
                  </a:lnTo>
                  <a:lnTo>
                    <a:pt x="3957" y="147"/>
                  </a:lnTo>
                  <a:lnTo>
                    <a:pt x="3786" y="220"/>
                  </a:lnTo>
                  <a:lnTo>
                    <a:pt x="3640" y="318"/>
                  </a:lnTo>
                  <a:lnTo>
                    <a:pt x="3517" y="415"/>
                  </a:lnTo>
                  <a:lnTo>
                    <a:pt x="3395" y="538"/>
                  </a:lnTo>
                  <a:lnTo>
                    <a:pt x="3273" y="660"/>
                  </a:lnTo>
                  <a:lnTo>
                    <a:pt x="3175" y="806"/>
                  </a:lnTo>
                  <a:lnTo>
                    <a:pt x="3078" y="953"/>
                  </a:lnTo>
                  <a:lnTo>
                    <a:pt x="3005" y="1099"/>
                  </a:lnTo>
                  <a:lnTo>
                    <a:pt x="2931" y="1270"/>
                  </a:lnTo>
                  <a:lnTo>
                    <a:pt x="2907" y="1441"/>
                  </a:lnTo>
                  <a:lnTo>
                    <a:pt x="2882" y="1612"/>
                  </a:lnTo>
                  <a:lnTo>
                    <a:pt x="2858" y="1808"/>
                  </a:lnTo>
                  <a:lnTo>
                    <a:pt x="2882" y="2076"/>
                  </a:lnTo>
                  <a:lnTo>
                    <a:pt x="2956" y="2345"/>
                  </a:lnTo>
                  <a:lnTo>
                    <a:pt x="3053" y="2589"/>
                  </a:lnTo>
                  <a:lnTo>
                    <a:pt x="3175" y="2809"/>
                  </a:lnTo>
                  <a:lnTo>
                    <a:pt x="0" y="6546"/>
                  </a:lnTo>
                  <a:lnTo>
                    <a:pt x="367" y="6814"/>
                  </a:lnTo>
                  <a:lnTo>
                    <a:pt x="709" y="7132"/>
                  </a:lnTo>
                  <a:lnTo>
                    <a:pt x="3884" y="3419"/>
                  </a:lnTo>
                  <a:lnTo>
                    <a:pt x="4055" y="3493"/>
                  </a:lnTo>
                  <a:lnTo>
                    <a:pt x="4250" y="3542"/>
                  </a:lnTo>
                  <a:lnTo>
                    <a:pt x="4445" y="3566"/>
                  </a:lnTo>
                  <a:lnTo>
                    <a:pt x="4641" y="3590"/>
                  </a:lnTo>
                  <a:lnTo>
                    <a:pt x="4836" y="3566"/>
                  </a:lnTo>
                  <a:lnTo>
                    <a:pt x="5007" y="3542"/>
                  </a:lnTo>
                  <a:lnTo>
                    <a:pt x="5178" y="3517"/>
                  </a:lnTo>
                  <a:lnTo>
                    <a:pt x="5349" y="3444"/>
                  </a:lnTo>
                  <a:lnTo>
                    <a:pt x="5496" y="3371"/>
                  </a:lnTo>
                  <a:lnTo>
                    <a:pt x="5642" y="3273"/>
                  </a:lnTo>
                  <a:lnTo>
                    <a:pt x="5789" y="3175"/>
                  </a:lnTo>
                  <a:lnTo>
                    <a:pt x="5911" y="3053"/>
                  </a:lnTo>
                  <a:lnTo>
                    <a:pt x="6033" y="2931"/>
                  </a:lnTo>
                  <a:lnTo>
                    <a:pt x="6131" y="2809"/>
                  </a:lnTo>
                  <a:lnTo>
                    <a:pt x="6228" y="2638"/>
                  </a:lnTo>
                  <a:lnTo>
                    <a:pt x="6302" y="2491"/>
                  </a:lnTo>
                  <a:lnTo>
                    <a:pt x="6350" y="2320"/>
                  </a:lnTo>
                  <a:lnTo>
                    <a:pt x="6399" y="2149"/>
                  </a:lnTo>
                  <a:lnTo>
                    <a:pt x="6424" y="1979"/>
                  </a:lnTo>
                  <a:lnTo>
                    <a:pt x="6448" y="1808"/>
                  </a:lnTo>
                  <a:lnTo>
                    <a:pt x="6424" y="1612"/>
                  </a:lnTo>
                  <a:lnTo>
                    <a:pt x="6399" y="1441"/>
                  </a:lnTo>
                  <a:lnTo>
                    <a:pt x="6350" y="1270"/>
                  </a:lnTo>
                  <a:lnTo>
                    <a:pt x="6302" y="1099"/>
                  </a:lnTo>
                  <a:lnTo>
                    <a:pt x="6228" y="953"/>
                  </a:lnTo>
                  <a:lnTo>
                    <a:pt x="6131" y="806"/>
                  </a:lnTo>
                  <a:lnTo>
                    <a:pt x="6033" y="660"/>
                  </a:lnTo>
                  <a:lnTo>
                    <a:pt x="5911" y="538"/>
                  </a:lnTo>
                  <a:lnTo>
                    <a:pt x="5789" y="415"/>
                  </a:lnTo>
                  <a:lnTo>
                    <a:pt x="5642" y="318"/>
                  </a:lnTo>
                  <a:lnTo>
                    <a:pt x="5496" y="220"/>
                  </a:lnTo>
                  <a:lnTo>
                    <a:pt x="5349" y="147"/>
                  </a:lnTo>
                  <a:lnTo>
                    <a:pt x="5178" y="98"/>
                  </a:lnTo>
                  <a:lnTo>
                    <a:pt x="5007" y="49"/>
                  </a:lnTo>
                  <a:lnTo>
                    <a:pt x="4836" y="25"/>
                  </a:lnTo>
                  <a:lnTo>
                    <a:pt x="464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" name="Google Shape;87;p18"/>
            <p:cNvSpPr/>
            <p:nvPr/>
          </p:nvSpPr>
          <p:spPr>
            <a:xfrm>
              <a:off x="5330925" y="4985350"/>
              <a:ext cx="128250" cy="148400"/>
            </a:xfrm>
            <a:custGeom>
              <a:rect b="b" l="l" r="r" t="t"/>
              <a:pathLst>
                <a:path extrusionOk="0" h="5936" w="5130">
                  <a:moveTo>
                    <a:pt x="1563" y="0"/>
                  </a:moveTo>
                  <a:lnTo>
                    <a:pt x="1392" y="25"/>
                  </a:lnTo>
                  <a:lnTo>
                    <a:pt x="1221" y="74"/>
                  </a:lnTo>
                  <a:lnTo>
                    <a:pt x="1075" y="147"/>
                  </a:lnTo>
                  <a:lnTo>
                    <a:pt x="904" y="220"/>
                  </a:lnTo>
                  <a:lnTo>
                    <a:pt x="757" y="318"/>
                  </a:lnTo>
                  <a:lnTo>
                    <a:pt x="635" y="416"/>
                  </a:lnTo>
                  <a:lnTo>
                    <a:pt x="513" y="538"/>
                  </a:lnTo>
                  <a:lnTo>
                    <a:pt x="391" y="660"/>
                  </a:lnTo>
                  <a:lnTo>
                    <a:pt x="293" y="806"/>
                  </a:lnTo>
                  <a:lnTo>
                    <a:pt x="196" y="953"/>
                  </a:lnTo>
                  <a:lnTo>
                    <a:pt x="122" y="1099"/>
                  </a:lnTo>
                  <a:lnTo>
                    <a:pt x="74" y="1270"/>
                  </a:lnTo>
                  <a:lnTo>
                    <a:pt x="25" y="1466"/>
                  </a:lnTo>
                  <a:lnTo>
                    <a:pt x="0" y="1637"/>
                  </a:lnTo>
                  <a:lnTo>
                    <a:pt x="0" y="1808"/>
                  </a:lnTo>
                  <a:lnTo>
                    <a:pt x="0" y="2003"/>
                  </a:lnTo>
                  <a:lnTo>
                    <a:pt x="25" y="2174"/>
                  </a:lnTo>
                  <a:lnTo>
                    <a:pt x="74" y="2345"/>
                  </a:lnTo>
                  <a:lnTo>
                    <a:pt x="147" y="2492"/>
                  </a:lnTo>
                  <a:lnTo>
                    <a:pt x="220" y="2663"/>
                  </a:lnTo>
                  <a:lnTo>
                    <a:pt x="318" y="2785"/>
                  </a:lnTo>
                  <a:lnTo>
                    <a:pt x="415" y="2931"/>
                  </a:lnTo>
                  <a:lnTo>
                    <a:pt x="538" y="3053"/>
                  </a:lnTo>
                  <a:lnTo>
                    <a:pt x="660" y="3175"/>
                  </a:lnTo>
                  <a:lnTo>
                    <a:pt x="806" y="3273"/>
                  </a:lnTo>
                  <a:lnTo>
                    <a:pt x="953" y="3371"/>
                  </a:lnTo>
                  <a:lnTo>
                    <a:pt x="1099" y="3444"/>
                  </a:lnTo>
                  <a:lnTo>
                    <a:pt x="1270" y="3493"/>
                  </a:lnTo>
                  <a:lnTo>
                    <a:pt x="1466" y="3542"/>
                  </a:lnTo>
                  <a:lnTo>
                    <a:pt x="1710" y="3566"/>
                  </a:lnTo>
                  <a:lnTo>
                    <a:pt x="1979" y="3566"/>
                  </a:lnTo>
                  <a:lnTo>
                    <a:pt x="2223" y="3517"/>
                  </a:lnTo>
                  <a:lnTo>
                    <a:pt x="2467" y="3444"/>
                  </a:lnTo>
                  <a:lnTo>
                    <a:pt x="4396" y="5935"/>
                  </a:lnTo>
                  <a:lnTo>
                    <a:pt x="4738" y="5642"/>
                  </a:lnTo>
                  <a:lnTo>
                    <a:pt x="5129" y="5374"/>
                  </a:lnTo>
                  <a:lnTo>
                    <a:pt x="3200" y="2858"/>
                  </a:lnTo>
                  <a:lnTo>
                    <a:pt x="3322" y="2687"/>
                  </a:lnTo>
                  <a:lnTo>
                    <a:pt x="3419" y="2516"/>
                  </a:lnTo>
                  <a:lnTo>
                    <a:pt x="3493" y="2321"/>
                  </a:lnTo>
                  <a:lnTo>
                    <a:pt x="3542" y="2101"/>
                  </a:lnTo>
                  <a:lnTo>
                    <a:pt x="3566" y="1930"/>
                  </a:lnTo>
                  <a:lnTo>
                    <a:pt x="3566" y="1734"/>
                  </a:lnTo>
                  <a:lnTo>
                    <a:pt x="3566" y="1564"/>
                  </a:lnTo>
                  <a:lnTo>
                    <a:pt x="3517" y="1393"/>
                  </a:lnTo>
                  <a:lnTo>
                    <a:pt x="3468" y="1222"/>
                  </a:lnTo>
                  <a:lnTo>
                    <a:pt x="3419" y="1075"/>
                  </a:lnTo>
                  <a:lnTo>
                    <a:pt x="3346" y="904"/>
                  </a:lnTo>
                  <a:lnTo>
                    <a:pt x="3249" y="758"/>
                  </a:lnTo>
                  <a:lnTo>
                    <a:pt x="3151" y="635"/>
                  </a:lnTo>
                  <a:lnTo>
                    <a:pt x="3029" y="513"/>
                  </a:lnTo>
                  <a:lnTo>
                    <a:pt x="2907" y="391"/>
                  </a:lnTo>
                  <a:lnTo>
                    <a:pt x="2760" y="294"/>
                  </a:lnTo>
                  <a:lnTo>
                    <a:pt x="2614" y="196"/>
                  </a:lnTo>
                  <a:lnTo>
                    <a:pt x="2443" y="123"/>
                  </a:lnTo>
                  <a:lnTo>
                    <a:pt x="2272" y="74"/>
                  </a:lnTo>
                  <a:lnTo>
                    <a:pt x="2101" y="25"/>
                  </a:lnTo>
                  <a:lnTo>
                    <a:pt x="1930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" name="Google Shape;88;p18"/>
            <p:cNvSpPr/>
            <p:nvPr/>
          </p:nvSpPr>
          <p:spPr>
            <a:xfrm>
              <a:off x="5241175" y="5241175"/>
              <a:ext cx="180125" cy="109325"/>
            </a:xfrm>
            <a:custGeom>
              <a:rect b="b" l="l" r="r" t="t"/>
              <a:pathLst>
                <a:path extrusionOk="0" h="4373" w="7205">
                  <a:moveTo>
                    <a:pt x="6839" y="1"/>
                  </a:moveTo>
                  <a:lnTo>
                    <a:pt x="3224" y="1491"/>
                  </a:lnTo>
                  <a:lnTo>
                    <a:pt x="3102" y="1368"/>
                  </a:lnTo>
                  <a:lnTo>
                    <a:pt x="2980" y="1246"/>
                  </a:lnTo>
                  <a:lnTo>
                    <a:pt x="2858" y="1124"/>
                  </a:lnTo>
                  <a:lnTo>
                    <a:pt x="2687" y="1026"/>
                  </a:lnTo>
                  <a:lnTo>
                    <a:pt x="2540" y="953"/>
                  </a:lnTo>
                  <a:lnTo>
                    <a:pt x="2369" y="880"/>
                  </a:lnTo>
                  <a:lnTo>
                    <a:pt x="2198" y="831"/>
                  </a:lnTo>
                  <a:lnTo>
                    <a:pt x="2027" y="807"/>
                  </a:lnTo>
                  <a:lnTo>
                    <a:pt x="1856" y="782"/>
                  </a:lnTo>
                  <a:lnTo>
                    <a:pt x="1685" y="807"/>
                  </a:lnTo>
                  <a:lnTo>
                    <a:pt x="1514" y="807"/>
                  </a:lnTo>
                  <a:lnTo>
                    <a:pt x="1343" y="856"/>
                  </a:lnTo>
                  <a:lnTo>
                    <a:pt x="1172" y="904"/>
                  </a:lnTo>
                  <a:lnTo>
                    <a:pt x="1026" y="978"/>
                  </a:lnTo>
                  <a:lnTo>
                    <a:pt x="879" y="1051"/>
                  </a:lnTo>
                  <a:lnTo>
                    <a:pt x="733" y="1149"/>
                  </a:lnTo>
                  <a:lnTo>
                    <a:pt x="586" y="1271"/>
                  </a:lnTo>
                  <a:lnTo>
                    <a:pt x="464" y="1393"/>
                  </a:lnTo>
                  <a:lnTo>
                    <a:pt x="342" y="1515"/>
                  </a:lnTo>
                  <a:lnTo>
                    <a:pt x="244" y="1686"/>
                  </a:lnTo>
                  <a:lnTo>
                    <a:pt x="171" y="1832"/>
                  </a:lnTo>
                  <a:lnTo>
                    <a:pt x="98" y="2003"/>
                  </a:lnTo>
                  <a:lnTo>
                    <a:pt x="49" y="2174"/>
                  </a:lnTo>
                  <a:lnTo>
                    <a:pt x="25" y="2345"/>
                  </a:lnTo>
                  <a:lnTo>
                    <a:pt x="0" y="2516"/>
                  </a:lnTo>
                  <a:lnTo>
                    <a:pt x="0" y="2687"/>
                  </a:lnTo>
                  <a:lnTo>
                    <a:pt x="25" y="2858"/>
                  </a:lnTo>
                  <a:lnTo>
                    <a:pt x="73" y="3029"/>
                  </a:lnTo>
                  <a:lnTo>
                    <a:pt x="122" y="3200"/>
                  </a:lnTo>
                  <a:lnTo>
                    <a:pt x="195" y="3347"/>
                  </a:lnTo>
                  <a:lnTo>
                    <a:pt x="269" y="3518"/>
                  </a:lnTo>
                  <a:lnTo>
                    <a:pt x="366" y="3640"/>
                  </a:lnTo>
                  <a:lnTo>
                    <a:pt x="464" y="3786"/>
                  </a:lnTo>
                  <a:lnTo>
                    <a:pt x="611" y="3908"/>
                  </a:lnTo>
                  <a:lnTo>
                    <a:pt x="733" y="4031"/>
                  </a:lnTo>
                  <a:lnTo>
                    <a:pt x="904" y="4128"/>
                  </a:lnTo>
                  <a:lnTo>
                    <a:pt x="1050" y="4201"/>
                  </a:lnTo>
                  <a:lnTo>
                    <a:pt x="1221" y="4275"/>
                  </a:lnTo>
                  <a:lnTo>
                    <a:pt x="1392" y="4324"/>
                  </a:lnTo>
                  <a:lnTo>
                    <a:pt x="1563" y="4348"/>
                  </a:lnTo>
                  <a:lnTo>
                    <a:pt x="1734" y="4372"/>
                  </a:lnTo>
                  <a:lnTo>
                    <a:pt x="1905" y="4372"/>
                  </a:lnTo>
                  <a:lnTo>
                    <a:pt x="2076" y="4348"/>
                  </a:lnTo>
                  <a:lnTo>
                    <a:pt x="2247" y="4299"/>
                  </a:lnTo>
                  <a:lnTo>
                    <a:pt x="2418" y="4250"/>
                  </a:lnTo>
                  <a:lnTo>
                    <a:pt x="2565" y="4201"/>
                  </a:lnTo>
                  <a:lnTo>
                    <a:pt x="2711" y="4104"/>
                  </a:lnTo>
                  <a:lnTo>
                    <a:pt x="2858" y="4006"/>
                  </a:lnTo>
                  <a:lnTo>
                    <a:pt x="3004" y="3908"/>
                  </a:lnTo>
                  <a:lnTo>
                    <a:pt x="3126" y="3786"/>
                  </a:lnTo>
                  <a:lnTo>
                    <a:pt x="3248" y="3640"/>
                  </a:lnTo>
                  <a:lnTo>
                    <a:pt x="3346" y="3493"/>
                  </a:lnTo>
                  <a:lnTo>
                    <a:pt x="3468" y="3200"/>
                  </a:lnTo>
                  <a:lnTo>
                    <a:pt x="3541" y="2931"/>
                  </a:lnTo>
                  <a:lnTo>
                    <a:pt x="3590" y="2638"/>
                  </a:lnTo>
                  <a:lnTo>
                    <a:pt x="3566" y="2345"/>
                  </a:lnTo>
                  <a:lnTo>
                    <a:pt x="7205" y="856"/>
                  </a:lnTo>
                  <a:lnTo>
                    <a:pt x="6985" y="440"/>
                  </a:lnTo>
                  <a:lnTo>
                    <a:pt x="6839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" name="Google Shape;89;p18"/>
            <p:cNvSpPr/>
            <p:nvPr/>
          </p:nvSpPr>
          <p:spPr>
            <a:xfrm>
              <a:off x="5461575" y="5316900"/>
              <a:ext cx="89175" cy="159975"/>
            </a:xfrm>
            <a:custGeom>
              <a:rect b="b" l="l" r="r" t="t"/>
              <a:pathLst>
                <a:path extrusionOk="0" h="6399" w="3567">
                  <a:moveTo>
                    <a:pt x="1491" y="0"/>
                  </a:moveTo>
                  <a:lnTo>
                    <a:pt x="1393" y="2858"/>
                  </a:lnTo>
                  <a:lnTo>
                    <a:pt x="1198" y="2907"/>
                  </a:lnTo>
                  <a:lnTo>
                    <a:pt x="1002" y="3004"/>
                  </a:lnTo>
                  <a:lnTo>
                    <a:pt x="807" y="3102"/>
                  </a:lnTo>
                  <a:lnTo>
                    <a:pt x="636" y="3224"/>
                  </a:lnTo>
                  <a:lnTo>
                    <a:pt x="489" y="3346"/>
                  </a:lnTo>
                  <a:lnTo>
                    <a:pt x="392" y="3493"/>
                  </a:lnTo>
                  <a:lnTo>
                    <a:pt x="269" y="3639"/>
                  </a:lnTo>
                  <a:lnTo>
                    <a:pt x="196" y="3786"/>
                  </a:lnTo>
                  <a:lnTo>
                    <a:pt x="123" y="3932"/>
                  </a:lnTo>
                  <a:lnTo>
                    <a:pt x="74" y="4103"/>
                  </a:lnTo>
                  <a:lnTo>
                    <a:pt x="25" y="4274"/>
                  </a:lnTo>
                  <a:lnTo>
                    <a:pt x="1" y="4445"/>
                  </a:lnTo>
                  <a:lnTo>
                    <a:pt x="1" y="4616"/>
                  </a:lnTo>
                  <a:lnTo>
                    <a:pt x="1" y="4787"/>
                  </a:lnTo>
                  <a:lnTo>
                    <a:pt x="25" y="4958"/>
                  </a:lnTo>
                  <a:lnTo>
                    <a:pt x="74" y="5129"/>
                  </a:lnTo>
                  <a:lnTo>
                    <a:pt x="123" y="5276"/>
                  </a:lnTo>
                  <a:lnTo>
                    <a:pt x="196" y="5447"/>
                  </a:lnTo>
                  <a:lnTo>
                    <a:pt x="294" y="5593"/>
                  </a:lnTo>
                  <a:lnTo>
                    <a:pt x="416" y="5740"/>
                  </a:lnTo>
                  <a:lnTo>
                    <a:pt x="538" y="5886"/>
                  </a:lnTo>
                  <a:lnTo>
                    <a:pt x="660" y="6008"/>
                  </a:lnTo>
                  <a:lnTo>
                    <a:pt x="807" y="6106"/>
                  </a:lnTo>
                  <a:lnTo>
                    <a:pt x="953" y="6179"/>
                  </a:lnTo>
                  <a:lnTo>
                    <a:pt x="1124" y="6252"/>
                  </a:lnTo>
                  <a:lnTo>
                    <a:pt x="1271" y="6326"/>
                  </a:lnTo>
                  <a:lnTo>
                    <a:pt x="1442" y="6350"/>
                  </a:lnTo>
                  <a:lnTo>
                    <a:pt x="1613" y="6375"/>
                  </a:lnTo>
                  <a:lnTo>
                    <a:pt x="1784" y="6399"/>
                  </a:lnTo>
                  <a:lnTo>
                    <a:pt x="1955" y="6375"/>
                  </a:lnTo>
                  <a:lnTo>
                    <a:pt x="2126" y="6350"/>
                  </a:lnTo>
                  <a:lnTo>
                    <a:pt x="2297" y="6301"/>
                  </a:lnTo>
                  <a:lnTo>
                    <a:pt x="2468" y="6252"/>
                  </a:lnTo>
                  <a:lnTo>
                    <a:pt x="2614" y="6179"/>
                  </a:lnTo>
                  <a:lnTo>
                    <a:pt x="2785" y="6082"/>
                  </a:lnTo>
                  <a:lnTo>
                    <a:pt x="2932" y="5984"/>
                  </a:lnTo>
                  <a:lnTo>
                    <a:pt x="3054" y="5862"/>
                  </a:lnTo>
                  <a:lnTo>
                    <a:pt x="3176" y="5715"/>
                  </a:lnTo>
                  <a:lnTo>
                    <a:pt x="3273" y="5569"/>
                  </a:lnTo>
                  <a:lnTo>
                    <a:pt x="3371" y="5422"/>
                  </a:lnTo>
                  <a:lnTo>
                    <a:pt x="3444" y="5276"/>
                  </a:lnTo>
                  <a:lnTo>
                    <a:pt x="3493" y="5105"/>
                  </a:lnTo>
                  <a:lnTo>
                    <a:pt x="3542" y="4934"/>
                  </a:lnTo>
                  <a:lnTo>
                    <a:pt x="3567" y="4763"/>
                  </a:lnTo>
                  <a:lnTo>
                    <a:pt x="3567" y="4592"/>
                  </a:lnTo>
                  <a:lnTo>
                    <a:pt x="3567" y="4421"/>
                  </a:lnTo>
                  <a:lnTo>
                    <a:pt x="3542" y="4250"/>
                  </a:lnTo>
                  <a:lnTo>
                    <a:pt x="3493" y="4079"/>
                  </a:lnTo>
                  <a:lnTo>
                    <a:pt x="3420" y="3908"/>
                  </a:lnTo>
                  <a:lnTo>
                    <a:pt x="3347" y="3761"/>
                  </a:lnTo>
                  <a:lnTo>
                    <a:pt x="3273" y="3615"/>
                  </a:lnTo>
                  <a:lnTo>
                    <a:pt x="3151" y="3468"/>
                  </a:lnTo>
                  <a:lnTo>
                    <a:pt x="2980" y="3273"/>
                  </a:lnTo>
                  <a:lnTo>
                    <a:pt x="2761" y="3102"/>
                  </a:lnTo>
                  <a:lnTo>
                    <a:pt x="2541" y="2980"/>
                  </a:lnTo>
                  <a:lnTo>
                    <a:pt x="2321" y="2907"/>
                  </a:lnTo>
                  <a:lnTo>
                    <a:pt x="2419" y="25"/>
                  </a:lnTo>
                  <a:lnTo>
                    <a:pt x="2419" y="25"/>
                  </a:lnTo>
                  <a:lnTo>
                    <a:pt x="2126" y="49"/>
                  </a:lnTo>
                  <a:lnTo>
                    <a:pt x="1808" y="25"/>
                  </a:lnTo>
                  <a:lnTo>
                    <a:pt x="149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0" name="Google Shape;90;p18"/>
            <p:cNvSpPr/>
            <p:nvPr/>
          </p:nvSpPr>
          <p:spPr>
            <a:xfrm>
              <a:off x="5619100" y="5194175"/>
              <a:ext cx="161850" cy="89775"/>
            </a:xfrm>
            <a:custGeom>
              <a:rect b="b" l="l" r="r" t="t"/>
              <a:pathLst>
                <a:path extrusionOk="0" h="3591" w="6474">
                  <a:moveTo>
                    <a:pt x="4592" y="0"/>
                  </a:moveTo>
                  <a:lnTo>
                    <a:pt x="4422" y="25"/>
                  </a:lnTo>
                  <a:lnTo>
                    <a:pt x="4251" y="73"/>
                  </a:lnTo>
                  <a:lnTo>
                    <a:pt x="4080" y="122"/>
                  </a:lnTo>
                  <a:lnTo>
                    <a:pt x="3884" y="196"/>
                  </a:lnTo>
                  <a:lnTo>
                    <a:pt x="3713" y="293"/>
                  </a:lnTo>
                  <a:lnTo>
                    <a:pt x="3567" y="391"/>
                  </a:lnTo>
                  <a:lnTo>
                    <a:pt x="3420" y="513"/>
                  </a:lnTo>
                  <a:lnTo>
                    <a:pt x="3298" y="660"/>
                  </a:lnTo>
                  <a:lnTo>
                    <a:pt x="3200" y="806"/>
                  </a:lnTo>
                  <a:lnTo>
                    <a:pt x="3103" y="953"/>
                  </a:lnTo>
                  <a:lnTo>
                    <a:pt x="3029" y="1124"/>
                  </a:lnTo>
                  <a:lnTo>
                    <a:pt x="99" y="757"/>
                  </a:lnTo>
                  <a:lnTo>
                    <a:pt x="74" y="1221"/>
                  </a:lnTo>
                  <a:lnTo>
                    <a:pt x="1" y="1661"/>
                  </a:lnTo>
                  <a:lnTo>
                    <a:pt x="2907" y="2027"/>
                  </a:lnTo>
                  <a:lnTo>
                    <a:pt x="2932" y="2223"/>
                  </a:lnTo>
                  <a:lnTo>
                    <a:pt x="3005" y="2418"/>
                  </a:lnTo>
                  <a:lnTo>
                    <a:pt x="3078" y="2565"/>
                  </a:lnTo>
                  <a:lnTo>
                    <a:pt x="3152" y="2736"/>
                  </a:lnTo>
                  <a:lnTo>
                    <a:pt x="3249" y="2882"/>
                  </a:lnTo>
                  <a:lnTo>
                    <a:pt x="3371" y="3004"/>
                  </a:lnTo>
                  <a:lnTo>
                    <a:pt x="3493" y="3126"/>
                  </a:lnTo>
                  <a:lnTo>
                    <a:pt x="3616" y="3248"/>
                  </a:lnTo>
                  <a:lnTo>
                    <a:pt x="3762" y="3346"/>
                  </a:lnTo>
                  <a:lnTo>
                    <a:pt x="3909" y="3419"/>
                  </a:lnTo>
                  <a:lnTo>
                    <a:pt x="4080" y="3493"/>
                  </a:lnTo>
                  <a:lnTo>
                    <a:pt x="4251" y="3541"/>
                  </a:lnTo>
                  <a:lnTo>
                    <a:pt x="4422" y="3566"/>
                  </a:lnTo>
                  <a:lnTo>
                    <a:pt x="4592" y="3590"/>
                  </a:lnTo>
                  <a:lnTo>
                    <a:pt x="4763" y="3590"/>
                  </a:lnTo>
                  <a:lnTo>
                    <a:pt x="4934" y="3566"/>
                  </a:lnTo>
                  <a:lnTo>
                    <a:pt x="5105" y="3541"/>
                  </a:lnTo>
                  <a:lnTo>
                    <a:pt x="5276" y="3468"/>
                  </a:lnTo>
                  <a:lnTo>
                    <a:pt x="5447" y="3419"/>
                  </a:lnTo>
                  <a:lnTo>
                    <a:pt x="5618" y="3322"/>
                  </a:lnTo>
                  <a:lnTo>
                    <a:pt x="5765" y="3224"/>
                  </a:lnTo>
                  <a:lnTo>
                    <a:pt x="5887" y="3102"/>
                  </a:lnTo>
                  <a:lnTo>
                    <a:pt x="6009" y="2980"/>
                  </a:lnTo>
                  <a:lnTo>
                    <a:pt x="6131" y="2858"/>
                  </a:lnTo>
                  <a:lnTo>
                    <a:pt x="6204" y="2711"/>
                  </a:lnTo>
                  <a:lnTo>
                    <a:pt x="6302" y="2565"/>
                  </a:lnTo>
                  <a:lnTo>
                    <a:pt x="6351" y="2394"/>
                  </a:lnTo>
                  <a:lnTo>
                    <a:pt x="6400" y="2223"/>
                  </a:lnTo>
                  <a:lnTo>
                    <a:pt x="6449" y="2076"/>
                  </a:lnTo>
                  <a:lnTo>
                    <a:pt x="6473" y="1881"/>
                  </a:lnTo>
                  <a:lnTo>
                    <a:pt x="6473" y="1710"/>
                  </a:lnTo>
                  <a:lnTo>
                    <a:pt x="6449" y="1539"/>
                  </a:lnTo>
                  <a:lnTo>
                    <a:pt x="6424" y="1368"/>
                  </a:lnTo>
                  <a:lnTo>
                    <a:pt x="6351" y="1197"/>
                  </a:lnTo>
                  <a:lnTo>
                    <a:pt x="6278" y="1026"/>
                  </a:lnTo>
                  <a:lnTo>
                    <a:pt x="6204" y="855"/>
                  </a:lnTo>
                  <a:lnTo>
                    <a:pt x="6107" y="708"/>
                  </a:lnTo>
                  <a:lnTo>
                    <a:pt x="5985" y="586"/>
                  </a:lnTo>
                  <a:lnTo>
                    <a:pt x="5862" y="464"/>
                  </a:lnTo>
                  <a:lnTo>
                    <a:pt x="5740" y="342"/>
                  </a:lnTo>
                  <a:lnTo>
                    <a:pt x="5594" y="269"/>
                  </a:lnTo>
                  <a:lnTo>
                    <a:pt x="5447" y="171"/>
                  </a:lnTo>
                  <a:lnTo>
                    <a:pt x="5276" y="122"/>
                  </a:lnTo>
                  <a:lnTo>
                    <a:pt x="5105" y="73"/>
                  </a:lnTo>
                  <a:lnTo>
                    <a:pt x="4934" y="25"/>
                  </a:lnTo>
                  <a:lnTo>
                    <a:pt x="4763" y="25"/>
                  </a:lnTo>
                  <a:lnTo>
                    <a:pt x="4592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1" name="Google Shape;91;p18"/>
            <p:cNvSpPr/>
            <p:nvPr/>
          </p:nvSpPr>
          <p:spPr>
            <a:xfrm>
              <a:off x="5420075" y="5116000"/>
              <a:ext cx="189300" cy="189925"/>
            </a:xfrm>
            <a:custGeom>
              <a:rect b="b" l="l" r="r" t="t"/>
              <a:pathLst>
                <a:path extrusionOk="0" h="7597" w="7572">
                  <a:moveTo>
                    <a:pt x="3786" y="1"/>
                  </a:moveTo>
                  <a:lnTo>
                    <a:pt x="3395" y="25"/>
                  </a:lnTo>
                  <a:lnTo>
                    <a:pt x="3028" y="74"/>
                  </a:lnTo>
                  <a:lnTo>
                    <a:pt x="2662" y="172"/>
                  </a:lnTo>
                  <a:lnTo>
                    <a:pt x="2320" y="294"/>
                  </a:lnTo>
                  <a:lnTo>
                    <a:pt x="1978" y="465"/>
                  </a:lnTo>
                  <a:lnTo>
                    <a:pt x="1661" y="660"/>
                  </a:lnTo>
                  <a:lnTo>
                    <a:pt x="1392" y="880"/>
                  </a:lnTo>
                  <a:lnTo>
                    <a:pt x="1123" y="1124"/>
                  </a:lnTo>
                  <a:lnTo>
                    <a:pt x="879" y="1393"/>
                  </a:lnTo>
                  <a:lnTo>
                    <a:pt x="659" y="1686"/>
                  </a:lnTo>
                  <a:lnTo>
                    <a:pt x="464" y="1979"/>
                  </a:lnTo>
                  <a:lnTo>
                    <a:pt x="293" y="2321"/>
                  </a:lnTo>
                  <a:lnTo>
                    <a:pt x="171" y="2663"/>
                  </a:lnTo>
                  <a:lnTo>
                    <a:pt x="73" y="3029"/>
                  </a:lnTo>
                  <a:lnTo>
                    <a:pt x="24" y="3420"/>
                  </a:lnTo>
                  <a:lnTo>
                    <a:pt x="0" y="3787"/>
                  </a:lnTo>
                  <a:lnTo>
                    <a:pt x="24" y="4177"/>
                  </a:lnTo>
                  <a:lnTo>
                    <a:pt x="73" y="4568"/>
                  </a:lnTo>
                  <a:lnTo>
                    <a:pt x="171" y="4934"/>
                  </a:lnTo>
                  <a:lnTo>
                    <a:pt x="293" y="5276"/>
                  </a:lnTo>
                  <a:lnTo>
                    <a:pt x="464" y="5594"/>
                  </a:lnTo>
                  <a:lnTo>
                    <a:pt x="659" y="5911"/>
                  </a:lnTo>
                  <a:lnTo>
                    <a:pt x="879" y="6204"/>
                  </a:lnTo>
                  <a:lnTo>
                    <a:pt x="1123" y="6473"/>
                  </a:lnTo>
                  <a:lnTo>
                    <a:pt x="1392" y="6717"/>
                  </a:lnTo>
                  <a:lnTo>
                    <a:pt x="1661" y="6937"/>
                  </a:lnTo>
                  <a:lnTo>
                    <a:pt x="1978" y="7133"/>
                  </a:lnTo>
                  <a:lnTo>
                    <a:pt x="2320" y="7279"/>
                  </a:lnTo>
                  <a:lnTo>
                    <a:pt x="2662" y="7426"/>
                  </a:lnTo>
                  <a:lnTo>
                    <a:pt x="3028" y="7499"/>
                  </a:lnTo>
                  <a:lnTo>
                    <a:pt x="3395" y="7572"/>
                  </a:lnTo>
                  <a:lnTo>
                    <a:pt x="3786" y="7597"/>
                  </a:lnTo>
                  <a:lnTo>
                    <a:pt x="4176" y="7572"/>
                  </a:lnTo>
                  <a:lnTo>
                    <a:pt x="4567" y="7499"/>
                  </a:lnTo>
                  <a:lnTo>
                    <a:pt x="4909" y="7426"/>
                  </a:lnTo>
                  <a:lnTo>
                    <a:pt x="5275" y="7279"/>
                  </a:lnTo>
                  <a:lnTo>
                    <a:pt x="5593" y="7133"/>
                  </a:lnTo>
                  <a:lnTo>
                    <a:pt x="5910" y="6937"/>
                  </a:lnTo>
                  <a:lnTo>
                    <a:pt x="6203" y="6717"/>
                  </a:lnTo>
                  <a:lnTo>
                    <a:pt x="6472" y="6473"/>
                  </a:lnTo>
                  <a:lnTo>
                    <a:pt x="6716" y="6204"/>
                  </a:lnTo>
                  <a:lnTo>
                    <a:pt x="6936" y="5911"/>
                  </a:lnTo>
                  <a:lnTo>
                    <a:pt x="7132" y="5594"/>
                  </a:lnTo>
                  <a:lnTo>
                    <a:pt x="7278" y="5276"/>
                  </a:lnTo>
                  <a:lnTo>
                    <a:pt x="7425" y="4934"/>
                  </a:lnTo>
                  <a:lnTo>
                    <a:pt x="7498" y="4568"/>
                  </a:lnTo>
                  <a:lnTo>
                    <a:pt x="7571" y="4177"/>
                  </a:lnTo>
                  <a:lnTo>
                    <a:pt x="7571" y="3787"/>
                  </a:lnTo>
                  <a:lnTo>
                    <a:pt x="7571" y="3420"/>
                  </a:lnTo>
                  <a:lnTo>
                    <a:pt x="7498" y="3029"/>
                  </a:lnTo>
                  <a:lnTo>
                    <a:pt x="7425" y="2663"/>
                  </a:lnTo>
                  <a:lnTo>
                    <a:pt x="7278" y="2321"/>
                  </a:lnTo>
                  <a:lnTo>
                    <a:pt x="7132" y="1979"/>
                  </a:lnTo>
                  <a:lnTo>
                    <a:pt x="6936" y="1686"/>
                  </a:lnTo>
                  <a:lnTo>
                    <a:pt x="6716" y="1393"/>
                  </a:lnTo>
                  <a:lnTo>
                    <a:pt x="6472" y="1124"/>
                  </a:lnTo>
                  <a:lnTo>
                    <a:pt x="6203" y="880"/>
                  </a:lnTo>
                  <a:lnTo>
                    <a:pt x="5910" y="660"/>
                  </a:lnTo>
                  <a:lnTo>
                    <a:pt x="5593" y="465"/>
                  </a:lnTo>
                  <a:lnTo>
                    <a:pt x="5275" y="294"/>
                  </a:lnTo>
                  <a:lnTo>
                    <a:pt x="4909" y="172"/>
                  </a:lnTo>
                  <a:lnTo>
                    <a:pt x="4567" y="74"/>
                  </a:lnTo>
                  <a:lnTo>
                    <a:pt x="4176" y="25"/>
                  </a:lnTo>
                  <a:lnTo>
                    <a:pt x="378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92" name="Google Shape;92;p18"/>
          <p:cNvSpPr/>
          <p:nvPr/>
        </p:nvSpPr>
        <p:spPr>
          <a:xfrm>
            <a:off x="4572278" y="5206389"/>
            <a:ext cx="503785" cy="458247"/>
          </a:xfrm>
          <a:custGeom>
            <a:rect b="b" l="l" r="r" t="t"/>
            <a:pathLst>
              <a:path extrusionOk="0" h="14752" w="16218">
                <a:moveTo>
                  <a:pt x="7694" y="0"/>
                </a:moveTo>
                <a:lnTo>
                  <a:pt x="7279" y="25"/>
                </a:lnTo>
                <a:lnTo>
                  <a:pt x="6863" y="74"/>
                </a:lnTo>
                <a:lnTo>
                  <a:pt x="6473" y="123"/>
                </a:lnTo>
                <a:lnTo>
                  <a:pt x="6082" y="196"/>
                </a:lnTo>
                <a:lnTo>
                  <a:pt x="5691" y="293"/>
                </a:lnTo>
                <a:lnTo>
                  <a:pt x="5325" y="416"/>
                </a:lnTo>
                <a:lnTo>
                  <a:pt x="4958" y="538"/>
                </a:lnTo>
                <a:lnTo>
                  <a:pt x="4592" y="660"/>
                </a:lnTo>
                <a:lnTo>
                  <a:pt x="4250" y="831"/>
                </a:lnTo>
                <a:lnTo>
                  <a:pt x="3908" y="977"/>
                </a:lnTo>
                <a:lnTo>
                  <a:pt x="3566" y="1173"/>
                </a:lnTo>
                <a:lnTo>
                  <a:pt x="3249" y="1368"/>
                </a:lnTo>
                <a:lnTo>
                  <a:pt x="2956" y="1563"/>
                </a:lnTo>
                <a:lnTo>
                  <a:pt x="2663" y="1783"/>
                </a:lnTo>
                <a:lnTo>
                  <a:pt x="2370" y="2003"/>
                </a:lnTo>
                <a:lnTo>
                  <a:pt x="2101" y="2247"/>
                </a:lnTo>
                <a:lnTo>
                  <a:pt x="1857" y="2492"/>
                </a:lnTo>
                <a:lnTo>
                  <a:pt x="1612" y="2760"/>
                </a:lnTo>
                <a:lnTo>
                  <a:pt x="1393" y="3029"/>
                </a:lnTo>
                <a:lnTo>
                  <a:pt x="1173" y="3298"/>
                </a:lnTo>
                <a:lnTo>
                  <a:pt x="977" y="3591"/>
                </a:lnTo>
                <a:lnTo>
                  <a:pt x="807" y="3884"/>
                </a:lnTo>
                <a:lnTo>
                  <a:pt x="636" y="4201"/>
                </a:lnTo>
                <a:lnTo>
                  <a:pt x="489" y="4519"/>
                </a:lnTo>
                <a:lnTo>
                  <a:pt x="367" y="4836"/>
                </a:lnTo>
                <a:lnTo>
                  <a:pt x="245" y="5154"/>
                </a:lnTo>
                <a:lnTo>
                  <a:pt x="172" y="5496"/>
                </a:lnTo>
                <a:lnTo>
                  <a:pt x="98" y="5838"/>
                </a:lnTo>
                <a:lnTo>
                  <a:pt x="49" y="6179"/>
                </a:lnTo>
                <a:lnTo>
                  <a:pt x="1" y="6521"/>
                </a:lnTo>
                <a:lnTo>
                  <a:pt x="1" y="6888"/>
                </a:lnTo>
                <a:lnTo>
                  <a:pt x="1" y="7254"/>
                </a:lnTo>
                <a:lnTo>
                  <a:pt x="49" y="7645"/>
                </a:lnTo>
                <a:lnTo>
                  <a:pt x="98" y="8011"/>
                </a:lnTo>
                <a:lnTo>
                  <a:pt x="196" y="8353"/>
                </a:lnTo>
                <a:lnTo>
                  <a:pt x="294" y="8719"/>
                </a:lnTo>
                <a:lnTo>
                  <a:pt x="416" y="9061"/>
                </a:lnTo>
                <a:lnTo>
                  <a:pt x="562" y="9403"/>
                </a:lnTo>
                <a:lnTo>
                  <a:pt x="733" y="9745"/>
                </a:lnTo>
                <a:lnTo>
                  <a:pt x="904" y="10063"/>
                </a:lnTo>
                <a:lnTo>
                  <a:pt x="1100" y="10356"/>
                </a:lnTo>
                <a:lnTo>
                  <a:pt x="1344" y="10673"/>
                </a:lnTo>
                <a:lnTo>
                  <a:pt x="1564" y="10966"/>
                </a:lnTo>
                <a:lnTo>
                  <a:pt x="1832" y="11235"/>
                </a:lnTo>
                <a:lnTo>
                  <a:pt x="2101" y="11504"/>
                </a:lnTo>
                <a:lnTo>
                  <a:pt x="2394" y="11772"/>
                </a:lnTo>
                <a:lnTo>
                  <a:pt x="2687" y="12017"/>
                </a:lnTo>
                <a:lnTo>
                  <a:pt x="2492" y="12383"/>
                </a:lnTo>
                <a:lnTo>
                  <a:pt x="2272" y="12749"/>
                </a:lnTo>
                <a:lnTo>
                  <a:pt x="2028" y="13140"/>
                </a:lnTo>
                <a:lnTo>
                  <a:pt x="1710" y="13506"/>
                </a:lnTo>
                <a:lnTo>
                  <a:pt x="1368" y="13873"/>
                </a:lnTo>
                <a:lnTo>
                  <a:pt x="1173" y="14044"/>
                </a:lnTo>
                <a:lnTo>
                  <a:pt x="953" y="14190"/>
                </a:lnTo>
                <a:lnTo>
                  <a:pt x="733" y="14337"/>
                </a:lnTo>
                <a:lnTo>
                  <a:pt x="513" y="14483"/>
                </a:lnTo>
                <a:lnTo>
                  <a:pt x="269" y="14581"/>
                </a:lnTo>
                <a:lnTo>
                  <a:pt x="1" y="14703"/>
                </a:lnTo>
                <a:lnTo>
                  <a:pt x="123" y="14703"/>
                </a:lnTo>
                <a:lnTo>
                  <a:pt x="489" y="14752"/>
                </a:lnTo>
                <a:lnTo>
                  <a:pt x="1368" y="14752"/>
                </a:lnTo>
                <a:lnTo>
                  <a:pt x="1710" y="14728"/>
                </a:lnTo>
                <a:lnTo>
                  <a:pt x="2101" y="14654"/>
                </a:lnTo>
                <a:lnTo>
                  <a:pt x="2492" y="14581"/>
                </a:lnTo>
                <a:lnTo>
                  <a:pt x="2907" y="14459"/>
                </a:lnTo>
                <a:lnTo>
                  <a:pt x="3322" y="14312"/>
                </a:lnTo>
                <a:lnTo>
                  <a:pt x="3762" y="14117"/>
                </a:lnTo>
                <a:lnTo>
                  <a:pt x="4177" y="13873"/>
                </a:lnTo>
                <a:lnTo>
                  <a:pt x="4592" y="13604"/>
                </a:lnTo>
                <a:lnTo>
                  <a:pt x="4983" y="13238"/>
                </a:lnTo>
                <a:lnTo>
                  <a:pt x="5349" y="13360"/>
                </a:lnTo>
                <a:lnTo>
                  <a:pt x="5716" y="13482"/>
                </a:lnTo>
                <a:lnTo>
                  <a:pt x="6106" y="13555"/>
                </a:lnTo>
                <a:lnTo>
                  <a:pt x="6497" y="13628"/>
                </a:lnTo>
                <a:lnTo>
                  <a:pt x="6888" y="13702"/>
                </a:lnTo>
                <a:lnTo>
                  <a:pt x="7279" y="13751"/>
                </a:lnTo>
                <a:lnTo>
                  <a:pt x="7694" y="13775"/>
                </a:lnTo>
                <a:lnTo>
                  <a:pt x="8524" y="13775"/>
                </a:lnTo>
                <a:lnTo>
                  <a:pt x="8939" y="13751"/>
                </a:lnTo>
                <a:lnTo>
                  <a:pt x="9355" y="13702"/>
                </a:lnTo>
                <a:lnTo>
                  <a:pt x="9745" y="13628"/>
                </a:lnTo>
                <a:lnTo>
                  <a:pt x="10136" y="13555"/>
                </a:lnTo>
                <a:lnTo>
                  <a:pt x="10527" y="13458"/>
                </a:lnTo>
                <a:lnTo>
                  <a:pt x="10893" y="13360"/>
                </a:lnTo>
                <a:lnTo>
                  <a:pt x="11260" y="13238"/>
                </a:lnTo>
                <a:lnTo>
                  <a:pt x="11626" y="13091"/>
                </a:lnTo>
                <a:lnTo>
                  <a:pt x="11968" y="12945"/>
                </a:lnTo>
                <a:lnTo>
                  <a:pt x="12310" y="12774"/>
                </a:lnTo>
                <a:lnTo>
                  <a:pt x="12652" y="12603"/>
                </a:lnTo>
                <a:lnTo>
                  <a:pt x="12969" y="12407"/>
                </a:lnTo>
                <a:lnTo>
                  <a:pt x="13262" y="12212"/>
                </a:lnTo>
                <a:lnTo>
                  <a:pt x="13555" y="11992"/>
                </a:lnTo>
                <a:lnTo>
                  <a:pt x="13848" y="11748"/>
                </a:lnTo>
                <a:lnTo>
                  <a:pt x="14117" y="11528"/>
                </a:lnTo>
                <a:lnTo>
                  <a:pt x="14361" y="11259"/>
                </a:lnTo>
                <a:lnTo>
                  <a:pt x="14606" y="11015"/>
                </a:lnTo>
                <a:lnTo>
                  <a:pt x="14825" y="10747"/>
                </a:lnTo>
                <a:lnTo>
                  <a:pt x="15045" y="10453"/>
                </a:lnTo>
                <a:lnTo>
                  <a:pt x="15241" y="10160"/>
                </a:lnTo>
                <a:lnTo>
                  <a:pt x="15412" y="9867"/>
                </a:lnTo>
                <a:lnTo>
                  <a:pt x="15582" y="9574"/>
                </a:lnTo>
                <a:lnTo>
                  <a:pt x="15729" y="9257"/>
                </a:lnTo>
                <a:lnTo>
                  <a:pt x="15851" y="8939"/>
                </a:lnTo>
                <a:lnTo>
                  <a:pt x="15973" y="8597"/>
                </a:lnTo>
                <a:lnTo>
                  <a:pt x="16047" y="8280"/>
                </a:lnTo>
                <a:lnTo>
                  <a:pt x="16120" y="7938"/>
                </a:lnTo>
                <a:lnTo>
                  <a:pt x="16169" y="7596"/>
                </a:lnTo>
                <a:lnTo>
                  <a:pt x="16217" y="7230"/>
                </a:lnTo>
                <a:lnTo>
                  <a:pt x="16217" y="6888"/>
                </a:lnTo>
                <a:lnTo>
                  <a:pt x="16217" y="6521"/>
                </a:lnTo>
                <a:lnTo>
                  <a:pt x="16169" y="6179"/>
                </a:lnTo>
                <a:lnTo>
                  <a:pt x="16120" y="5838"/>
                </a:lnTo>
                <a:lnTo>
                  <a:pt x="16047" y="5496"/>
                </a:lnTo>
                <a:lnTo>
                  <a:pt x="15973" y="5154"/>
                </a:lnTo>
                <a:lnTo>
                  <a:pt x="15851" y="4836"/>
                </a:lnTo>
                <a:lnTo>
                  <a:pt x="15729" y="4519"/>
                </a:lnTo>
                <a:lnTo>
                  <a:pt x="15582" y="4201"/>
                </a:lnTo>
                <a:lnTo>
                  <a:pt x="15412" y="3884"/>
                </a:lnTo>
                <a:lnTo>
                  <a:pt x="15241" y="3591"/>
                </a:lnTo>
                <a:lnTo>
                  <a:pt x="15045" y="3298"/>
                </a:lnTo>
                <a:lnTo>
                  <a:pt x="14825" y="3029"/>
                </a:lnTo>
                <a:lnTo>
                  <a:pt x="14606" y="2760"/>
                </a:lnTo>
                <a:lnTo>
                  <a:pt x="14361" y="2492"/>
                </a:lnTo>
                <a:lnTo>
                  <a:pt x="14117" y="2247"/>
                </a:lnTo>
                <a:lnTo>
                  <a:pt x="13848" y="2003"/>
                </a:lnTo>
                <a:lnTo>
                  <a:pt x="13555" y="1783"/>
                </a:lnTo>
                <a:lnTo>
                  <a:pt x="13262" y="1563"/>
                </a:lnTo>
                <a:lnTo>
                  <a:pt x="12969" y="1368"/>
                </a:lnTo>
                <a:lnTo>
                  <a:pt x="12652" y="1173"/>
                </a:lnTo>
                <a:lnTo>
                  <a:pt x="12310" y="977"/>
                </a:lnTo>
                <a:lnTo>
                  <a:pt x="11968" y="831"/>
                </a:lnTo>
                <a:lnTo>
                  <a:pt x="11626" y="660"/>
                </a:lnTo>
                <a:lnTo>
                  <a:pt x="11260" y="538"/>
                </a:lnTo>
                <a:lnTo>
                  <a:pt x="10893" y="416"/>
                </a:lnTo>
                <a:lnTo>
                  <a:pt x="10527" y="293"/>
                </a:lnTo>
                <a:lnTo>
                  <a:pt x="10136" y="196"/>
                </a:lnTo>
                <a:lnTo>
                  <a:pt x="9745" y="123"/>
                </a:lnTo>
                <a:lnTo>
                  <a:pt x="9355" y="74"/>
                </a:lnTo>
                <a:lnTo>
                  <a:pt x="8939" y="25"/>
                </a:lnTo>
                <a:lnTo>
                  <a:pt x="8524" y="0"/>
                </a:lnTo>
                <a:close/>
              </a:path>
            </a:pathLst>
          </a:custGeom>
          <a:solidFill>
            <a:srgbClr val="3292E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441" name="Shape 4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" name="Google Shape;442;p1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3" name="Google Shape;443;p16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4" name="Google Shape;444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5" name="Google Shape;445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6" name="Google Shape;446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447" name="Shape 4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" name="Google Shape;448;p17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9" name="Google Shape;449;p17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50" name="Google Shape;450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1" name="Google Shape;451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2" name="Google Shape;452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ubtitle">
  <p:cSld name="Subtitle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9"/>
          <p:cNvSpPr/>
          <p:nvPr/>
        </p:nvSpPr>
        <p:spPr>
          <a:xfrm flipH="1" rot="10800000">
            <a:off x="-126625" y="405101"/>
            <a:ext cx="1379600" cy="1194400"/>
          </a:xfrm>
          <a:custGeom>
            <a:rect b="b" l="l" r="r" t="t"/>
            <a:pathLst>
              <a:path extrusionOk="0" h="120000" w="120000">
                <a:moveTo>
                  <a:pt x="30000" y="0"/>
                </a:moveTo>
                <a:lnTo>
                  <a:pt x="0" y="59994"/>
                </a:lnTo>
                <a:lnTo>
                  <a:pt x="30000" y="120000"/>
                </a:lnTo>
                <a:lnTo>
                  <a:pt x="90000" y="120000"/>
                </a:lnTo>
                <a:lnTo>
                  <a:pt x="120000" y="59994"/>
                </a:lnTo>
                <a:lnTo>
                  <a:pt x="90000" y="0"/>
                </a:lnTo>
                <a:lnTo>
                  <a:pt x="30000" y="0"/>
                </a:lnTo>
                <a:close/>
                <a:moveTo>
                  <a:pt x="38477" y="16950"/>
                </a:moveTo>
                <a:lnTo>
                  <a:pt x="81522" y="16950"/>
                </a:lnTo>
                <a:lnTo>
                  <a:pt x="103033" y="59994"/>
                </a:lnTo>
                <a:lnTo>
                  <a:pt x="81522" y="103038"/>
                </a:lnTo>
                <a:lnTo>
                  <a:pt x="38477" y="103038"/>
                </a:lnTo>
                <a:lnTo>
                  <a:pt x="16955" y="59994"/>
                </a:lnTo>
                <a:lnTo>
                  <a:pt x="38477" y="1695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lin ang="6983783" scaled="0"/>
          </a:gradFill>
          <a:ln>
            <a:noFill/>
          </a:ln>
        </p:spPr>
        <p:txBody>
          <a:bodyPr anchorCtr="0" anchor="ctr" bIns="67725" lIns="67725" spcFirstLastPara="1" rIns="67725" wrap="square" tIns="677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267"/>
              <a:buFont typeface="Helvetica Neue"/>
              <a:buNone/>
            </a:pPr>
            <a:r>
              <a:t/>
            </a:r>
            <a:endParaRPr b="0" i="0" sz="4267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95" name="Google Shape;95;p19"/>
          <p:cNvSpPr/>
          <p:nvPr/>
        </p:nvSpPr>
        <p:spPr>
          <a:xfrm rot="5400000">
            <a:off x="745867" y="2051767"/>
            <a:ext cx="2384000" cy="2752800"/>
          </a:xfrm>
          <a:custGeom>
            <a:rect b="b" l="l" r="r" t="t"/>
            <a:pathLst>
              <a:path extrusionOk="0" h="120000" w="120000">
                <a:moveTo>
                  <a:pt x="60000" y="0"/>
                </a:moveTo>
                <a:lnTo>
                  <a:pt x="120000" y="30000"/>
                </a:lnTo>
                <a:lnTo>
                  <a:pt x="120000" y="90000"/>
                </a:lnTo>
                <a:lnTo>
                  <a:pt x="60000" y="120000"/>
                </a:lnTo>
                <a:lnTo>
                  <a:pt x="0" y="90000"/>
                </a:lnTo>
                <a:lnTo>
                  <a:pt x="0" y="3000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path path="circle">
              <a:fillToRect b="100%" l="100%"/>
            </a:path>
            <a:tileRect r="-100%" t="-100%"/>
          </a:gradFill>
          <a:ln>
            <a:noFill/>
          </a:ln>
        </p:spPr>
        <p:txBody>
          <a:bodyPr anchorCtr="0" anchor="ctr" bIns="67725" lIns="67725" spcFirstLastPara="1" rIns="67725" wrap="square" tIns="677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267"/>
              <a:buFont typeface="Helvetica Neue"/>
              <a:buNone/>
            </a:pPr>
            <a:r>
              <a:t/>
            </a:r>
            <a:endParaRPr b="0" i="0" sz="4267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96" name="Google Shape;96;p19"/>
          <p:cNvSpPr txBox="1"/>
          <p:nvPr>
            <p:ph type="ctrTitle"/>
          </p:nvPr>
        </p:nvSpPr>
        <p:spPr>
          <a:xfrm>
            <a:off x="3657600" y="2314333"/>
            <a:ext cx="7518400" cy="1546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/>
        </p:txBody>
      </p:sp>
      <p:sp>
        <p:nvSpPr>
          <p:cNvPr id="97" name="Google Shape;97;p19"/>
          <p:cNvSpPr txBox="1"/>
          <p:nvPr>
            <p:ph idx="1" type="subTitle"/>
          </p:nvPr>
        </p:nvSpPr>
        <p:spPr>
          <a:xfrm>
            <a:off x="3657600" y="3761339"/>
            <a:ext cx="7594800" cy="104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19"/>
          <p:cNvSpPr/>
          <p:nvPr/>
        </p:nvSpPr>
        <p:spPr>
          <a:xfrm flipH="1" rot="10800000">
            <a:off x="88899" y="4180567"/>
            <a:ext cx="1093200" cy="9468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9525">
            <a:solidFill>
              <a:srgbClr val="19BBD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19"/>
          <p:cNvSpPr/>
          <p:nvPr/>
        </p:nvSpPr>
        <p:spPr>
          <a:xfrm flipH="1" rot="10800000">
            <a:off x="1104900" y="4688733"/>
            <a:ext cx="571600" cy="4948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184769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19"/>
          <p:cNvSpPr/>
          <p:nvPr/>
        </p:nvSpPr>
        <p:spPr>
          <a:xfrm flipH="1" rot="10800000">
            <a:off x="1015999" y="1170600"/>
            <a:ext cx="1093200" cy="9468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76200">
            <a:solidFill>
              <a:srgbClr val="184769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19"/>
          <p:cNvSpPr/>
          <p:nvPr/>
        </p:nvSpPr>
        <p:spPr>
          <a:xfrm flipH="1" rot="10800000">
            <a:off x="1058468" y="6257068"/>
            <a:ext cx="690000" cy="5972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00E1C6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02" name="Google Shape;102;p19"/>
          <p:cNvGrpSpPr/>
          <p:nvPr/>
        </p:nvGrpSpPr>
        <p:grpSpPr>
          <a:xfrm>
            <a:off x="1328479" y="1427558"/>
            <a:ext cx="468272" cy="432881"/>
            <a:chOff x="5975075" y="2327500"/>
            <a:chExt cx="420100" cy="388350"/>
          </a:xfrm>
        </p:grpSpPr>
        <p:sp>
          <p:nvSpPr>
            <p:cNvPr id="103" name="Google Shape;103;p19"/>
            <p:cNvSpPr/>
            <p:nvPr/>
          </p:nvSpPr>
          <p:spPr>
            <a:xfrm>
              <a:off x="5975075" y="2474650"/>
              <a:ext cx="98325" cy="220450"/>
            </a:xfrm>
            <a:custGeom>
              <a:rect b="b" l="l" r="r" t="t"/>
              <a:pathLst>
                <a:path extrusionOk="0" h="8818" w="3933">
                  <a:moveTo>
                    <a:pt x="2418" y="1002"/>
                  </a:moveTo>
                  <a:lnTo>
                    <a:pt x="2565" y="1027"/>
                  </a:lnTo>
                  <a:lnTo>
                    <a:pt x="2687" y="1075"/>
                  </a:lnTo>
                  <a:lnTo>
                    <a:pt x="2809" y="1124"/>
                  </a:lnTo>
                  <a:lnTo>
                    <a:pt x="2907" y="1222"/>
                  </a:lnTo>
                  <a:lnTo>
                    <a:pt x="3005" y="1320"/>
                  </a:lnTo>
                  <a:lnTo>
                    <a:pt x="3078" y="1442"/>
                  </a:lnTo>
                  <a:lnTo>
                    <a:pt x="3102" y="1564"/>
                  </a:lnTo>
                  <a:lnTo>
                    <a:pt x="3127" y="1710"/>
                  </a:lnTo>
                  <a:lnTo>
                    <a:pt x="3102" y="1857"/>
                  </a:lnTo>
                  <a:lnTo>
                    <a:pt x="3078" y="1979"/>
                  </a:lnTo>
                  <a:lnTo>
                    <a:pt x="3005" y="2101"/>
                  </a:lnTo>
                  <a:lnTo>
                    <a:pt x="2907" y="2223"/>
                  </a:lnTo>
                  <a:lnTo>
                    <a:pt x="2809" y="2297"/>
                  </a:lnTo>
                  <a:lnTo>
                    <a:pt x="2687" y="2370"/>
                  </a:lnTo>
                  <a:lnTo>
                    <a:pt x="2565" y="2394"/>
                  </a:lnTo>
                  <a:lnTo>
                    <a:pt x="2418" y="2419"/>
                  </a:lnTo>
                  <a:lnTo>
                    <a:pt x="2272" y="2394"/>
                  </a:lnTo>
                  <a:lnTo>
                    <a:pt x="2150" y="2370"/>
                  </a:lnTo>
                  <a:lnTo>
                    <a:pt x="2028" y="2297"/>
                  </a:lnTo>
                  <a:lnTo>
                    <a:pt x="1930" y="2223"/>
                  </a:lnTo>
                  <a:lnTo>
                    <a:pt x="1832" y="2101"/>
                  </a:lnTo>
                  <a:lnTo>
                    <a:pt x="1759" y="1979"/>
                  </a:lnTo>
                  <a:lnTo>
                    <a:pt x="1735" y="1857"/>
                  </a:lnTo>
                  <a:lnTo>
                    <a:pt x="1710" y="1710"/>
                  </a:lnTo>
                  <a:lnTo>
                    <a:pt x="1735" y="1564"/>
                  </a:lnTo>
                  <a:lnTo>
                    <a:pt x="1759" y="1442"/>
                  </a:lnTo>
                  <a:lnTo>
                    <a:pt x="1832" y="1320"/>
                  </a:lnTo>
                  <a:lnTo>
                    <a:pt x="1930" y="1222"/>
                  </a:lnTo>
                  <a:lnTo>
                    <a:pt x="2028" y="1124"/>
                  </a:lnTo>
                  <a:lnTo>
                    <a:pt x="2150" y="1075"/>
                  </a:lnTo>
                  <a:lnTo>
                    <a:pt x="2272" y="1027"/>
                  </a:lnTo>
                  <a:lnTo>
                    <a:pt x="2418" y="1002"/>
                  </a:lnTo>
                  <a:close/>
                  <a:moveTo>
                    <a:pt x="1" y="1"/>
                  </a:moveTo>
                  <a:lnTo>
                    <a:pt x="1" y="8817"/>
                  </a:lnTo>
                  <a:lnTo>
                    <a:pt x="3933" y="8817"/>
                  </a:lnTo>
                  <a:lnTo>
                    <a:pt x="3933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" name="Google Shape;104;p19"/>
            <p:cNvSpPr/>
            <p:nvPr/>
          </p:nvSpPr>
          <p:spPr>
            <a:xfrm>
              <a:off x="6088025" y="2327500"/>
              <a:ext cx="307150" cy="388350"/>
            </a:xfrm>
            <a:custGeom>
              <a:rect b="b" l="l" r="r" t="t"/>
              <a:pathLst>
                <a:path extrusionOk="0" h="15534" w="12286">
                  <a:moveTo>
                    <a:pt x="6326" y="1"/>
                  </a:moveTo>
                  <a:lnTo>
                    <a:pt x="5960" y="25"/>
                  </a:lnTo>
                  <a:lnTo>
                    <a:pt x="5716" y="74"/>
                  </a:lnTo>
                  <a:lnTo>
                    <a:pt x="5520" y="147"/>
                  </a:lnTo>
                  <a:lnTo>
                    <a:pt x="5374" y="221"/>
                  </a:lnTo>
                  <a:lnTo>
                    <a:pt x="4983" y="1466"/>
                  </a:lnTo>
                  <a:lnTo>
                    <a:pt x="4788" y="2028"/>
                  </a:lnTo>
                  <a:lnTo>
                    <a:pt x="4592" y="2541"/>
                  </a:lnTo>
                  <a:lnTo>
                    <a:pt x="4397" y="3005"/>
                  </a:lnTo>
                  <a:lnTo>
                    <a:pt x="4202" y="3396"/>
                  </a:lnTo>
                  <a:lnTo>
                    <a:pt x="4031" y="3689"/>
                  </a:lnTo>
                  <a:lnTo>
                    <a:pt x="3884" y="3933"/>
                  </a:lnTo>
                  <a:lnTo>
                    <a:pt x="3664" y="4153"/>
                  </a:lnTo>
                  <a:lnTo>
                    <a:pt x="3322" y="4495"/>
                  </a:lnTo>
                  <a:lnTo>
                    <a:pt x="2516" y="5252"/>
                  </a:lnTo>
                  <a:lnTo>
                    <a:pt x="1442" y="6229"/>
                  </a:lnTo>
                  <a:lnTo>
                    <a:pt x="1" y="6229"/>
                  </a:lnTo>
                  <a:lnTo>
                    <a:pt x="1" y="13433"/>
                  </a:lnTo>
                  <a:lnTo>
                    <a:pt x="1515" y="13433"/>
                  </a:lnTo>
                  <a:lnTo>
                    <a:pt x="2004" y="13678"/>
                  </a:lnTo>
                  <a:lnTo>
                    <a:pt x="2687" y="13971"/>
                  </a:lnTo>
                  <a:lnTo>
                    <a:pt x="3567" y="14313"/>
                  </a:lnTo>
                  <a:lnTo>
                    <a:pt x="4544" y="14679"/>
                  </a:lnTo>
                  <a:lnTo>
                    <a:pt x="5594" y="14997"/>
                  </a:lnTo>
                  <a:lnTo>
                    <a:pt x="6131" y="15143"/>
                  </a:lnTo>
                  <a:lnTo>
                    <a:pt x="6668" y="15265"/>
                  </a:lnTo>
                  <a:lnTo>
                    <a:pt x="7181" y="15387"/>
                  </a:lnTo>
                  <a:lnTo>
                    <a:pt x="7694" y="15461"/>
                  </a:lnTo>
                  <a:lnTo>
                    <a:pt x="8158" y="15509"/>
                  </a:lnTo>
                  <a:lnTo>
                    <a:pt x="8622" y="15534"/>
                  </a:lnTo>
                  <a:lnTo>
                    <a:pt x="9404" y="15534"/>
                  </a:lnTo>
                  <a:lnTo>
                    <a:pt x="9819" y="15509"/>
                  </a:lnTo>
                  <a:lnTo>
                    <a:pt x="10210" y="15461"/>
                  </a:lnTo>
                  <a:lnTo>
                    <a:pt x="10552" y="15363"/>
                  </a:lnTo>
                  <a:lnTo>
                    <a:pt x="10723" y="15314"/>
                  </a:lnTo>
                  <a:lnTo>
                    <a:pt x="10845" y="15265"/>
                  </a:lnTo>
                  <a:lnTo>
                    <a:pt x="10967" y="15192"/>
                  </a:lnTo>
                  <a:lnTo>
                    <a:pt x="11064" y="15094"/>
                  </a:lnTo>
                  <a:lnTo>
                    <a:pt x="11113" y="14997"/>
                  </a:lnTo>
                  <a:lnTo>
                    <a:pt x="11162" y="14874"/>
                  </a:lnTo>
                  <a:lnTo>
                    <a:pt x="11235" y="14166"/>
                  </a:lnTo>
                  <a:lnTo>
                    <a:pt x="11211" y="13995"/>
                  </a:lnTo>
                  <a:lnTo>
                    <a:pt x="11162" y="13849"/>
                  </a:lnTo>
                  <a:lnTo>
                    <a:pt x="11064" y="13702"/>
                  </a:lnTo>
                  <a:lnTo>
                    <a:pt x="10918" y="13580"/>
                  </a:lnTo>
                  <a:lnTo>
                    <a:pt x="11040" y="13556"/>
                  </a:lnTo>
                  <a:lnTo>
                    <a:pt x="11162" y="13507"/>
                  </a:lnTo>
                  <a:lnTo>
                    <a:pt x="11284" y="13458"/>
                  </a:lnTo>
                  <a:lnTo>
                    <a:pt x="11382" y="13360"/>
                  </a:lnTo>
                  <a:lnTo>
                    <a:pt x="11455" y="13263"/>
                  </a:lnTo>
                  <a:lnTo>
                    <a:pt x="11528" y="13140"/>
                  </a:lnTo>
                  <a:lnTo>
                    <a:pt x="11577" y="12994"/>
                  </a:lnTo>
                  <a:lnTo>
                    <a:pt x="11602" y="12872"/>
                  </a:lnTo>
                  <a:lnTo>
                    <a:pt x="11675" y="11993"/>
                  </a:lnTo>
                  <a:lnTo>
                    <a:pt x="11675" y="11870"/>
                  </a:lnTo>
                  <a:lnTo>
                    <a:pt x="11675" y="11773"/>
                  </a:lnTo>
                  <a:lnTo>
                    <a:pt x="11651" y="11651"/>
                  </a:lnTo>
                  <a:lnTo>
                    <a:pt x="11602" y="11553"/>
                  </a:lnTo>
                  <a:lnTo>
                    <a:pt x="11480" y="11382"/>
                  </a:lnTo>
                  <a:lnTo>
                    <a:pt x="11406" y="11309"/>
                  </a:lnTo>
                  <a:lnTo>
                    <a:pt x="11333" y="11235"/>
                  </a:lnTo>
                  <a:lnTo>
                    <a:pt x="11455" y="11211"/>
                  </a:lnTo>
                  <a:lnTo>
                    <a:pt x="11553" y="11162"/>
                  </a:lnTo>
                  <a:lnTo>
                    <a:pt x="11651" y="11089"/>
                  </a:lnTo>
                  <a:lnTo>
                    <a:pt x="11748" y="10991"/>
                  </a:lnTo>
                  <a:lnTo>
                    <a:pt x="11822" y="10893"/>
                  </a:lnTo>
                  <a:lnTo>
                    <a:pt x="11870" y="10796"/>
                  </a:lnTo>
                  <a:lnTo>
                    <a:pt x="11919" y="10674"/>
                  </a:lnTo>
                  <a:lnTo>
                    <a:pt x="11944" y="10527"/>
                  </a:lnTo>
                  <a:lnTo>
                    <a:pt x="12017" y="9672"/>
                  </a:lnTo>
                  <a:lnTo>
                    <a:pt x="12017" y="9550"/>
                  </a:lnTo>
                  <a:lnTo>
                    <a:pt x="12017" y="9428"/>
                  </a:lnTo>
                  <a:lnTo>
                    <a:pt x="11993" y="9306"/>
                  </a:lnTo>
                  <a:lnTo>
                    <a:pt x="11944" y="9208"/>
                  </a:lnTo>
                  <a:lnTo>
                    <a:pt x="11895" y="9111"/>
                  </a:lnTo>
                  <a:lnTo>
                    <a:pt x="11822" y="9037"/>
                  </a:lnTo>
                  <a:lnTo>
                    <a:pt x="11748" y="8964"/>
                  </a:lnTo>
                  <a:lnTo>
                    <a:pt x="11651" y="8891"/>
                  </a:lnTo>
                  <a:lnTo>
                    <a:pt x="11748" y="8866"/>
                  </a:lnTo>
                  <a:lnTo>
                    <a:pt x="11846" y="8793"/>
                  </a:lnTo>
                  <a:lnTo>
                    <a:pt x="11944" y="8720"/>
                  </a:lnTo>
                  <a:lnTo>
                    <a:pt x="12017" y="8647"/>
                  </a:lnTo>
                  <a:lnTo>
                    <a:pt x="12090" y="8549"/>
                  </a:lnTo>
                  <a:lnTo>
                    <a:pt x="12139" y="8451"/>
                  </a:lnTo>
                  <a:lnTo>
                    <a:pt x="12163" y="8329"/>
                  </a:lnTo>
                  <a:lnTo>
                    <a:pt x="12188" y="8207"/>
                  </a:lnTo>
                  <a:lnTo>
                    <a:pt x="12286" y="7328"/>
                  </a:lnTo>
                  <a:lnTo>
                    <a:pt x="12261" y="7206"/>
                  </a:lnTo>
                  <a:lnTo>
                    <a:pt x="12237" y="7083"/>
                  </a:lnTo>
                  <a:lnTo>
                    <a:pt x="12188" y="6986"/>
                  </a:lnTo>
                  <a:lnTo>
                    <a:pt x="12139" y="6888"/>
                  </a:lnTo>
                  <a:lnTo>
                    <a:pt x="12066" y="6790"/>
                  </a:lnTo>
                  <a:lnTo>
                    <a:pt x="11968" y="6717"/>
                  </a:lnTo>
                  <a:lnTo>
                    <a:pt x="11748" y="6571"/>
                  </a:lnTo>
                  <a:lnTo>
                    <a:pt x="11504" y="6448"/>
                  </a:lnTo>
                  <a:lnTo>
                    <a:pt x="11211" y="6351"/>
                  </a:lnTo>
                  <a:lnTo>
                    <a:pt x="10893" y="6278"/>
                  </a:lnTo>
                  <a:lnTo>
                    <a:pt x="10576" y="6229"/>
                  </a:lnTo>
                  <a:lnTo>
                    <a:pt x="9892" y="6131"/>
                  </a:lnTo>
                  <a:lnTo>
                    <a:pt x="8842" y="6033"/>
                  </a:lnTo>
                  <a:lnTo>
                    <a:pt x="7596" y="5960"/>
                  </a:lnTo>
                  <a:lnTo>
                    <a:pt x="6326" y="5887"/>
                  </a:lnTo>
                  <a:lnTo>
                    <a:pt x="6497" y="5594"/>
                  </a:lnTo>
                  <a:lnTo>
                    <a:pt x="6644" y="5252"/>
                  </a:lnTo>
                  <a:lnTo>
                    <a:pt x="6790" y="4885"/>
                  </a:lnTo>
                  <a:lnTo>
                    <a:pt x="6888" y="4495"/>
                  </a:lnTo>
                  <a:lnTo>
                    <a:pt x="6986" y="4104"/>
                  </a:lnTo>
                  <a:lnTo>
                    <a:pt x="7083" y="3689"/>
                  </a:lnTo>
                  <a:lnTo>
                    <a:pt x="7181" y="2883"/>
                  </a:lnTo>
                  <a:lnTo>
                    <a:pt x="7254" y="2150"/>
                  </a:lnTo>
                  <a:lnTo>
                    <a:pt x="7303" y="1539"/>
                  </a:lnTo>
                  <a:lnTo>
                    <a:pt x="7303" y="978"/>
                  </a:lnTo>
                  <a:lnTo>
                    <a:pt x="7303" y="807"/>
                  </a:lnTo>
                  <a:lnTo>
                    <a:pt x="7230" y="611"/>
                  </a:lnTo>
                  <a:lnTo>
                    <a:pt x="7157" y="465"/>
                  </a:lnTo>
                  <a:lnTo>
                    <a:pt x="7035" y="318"/>
                  </a:lnTo>
                  <a:lnTo>
                    <a:pt x="6888" y="172"/>
                  </a:lnTo>
                  <a:lnTo>
                    <a:pt x="6717" y="98"/>
                  </a:lnTo>
                  <a:lnTo>
                    <a:pt x="6522" y="25"/>
                  </a:lnTo>
                  <a:lnTo>
                    <a:pt x="632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5" name="Google Shape;105;p19"/>
          <p:cNvSpPr/>
          <p:nvPr/>
        </p:nvSpPr>
        <p:spPr>
          <a:xfrm>
            <a:off x="524801" y="4462170"/>
            <a:ext cx="221415" cy="383605"/>
          </a:xfrm>
          <a:custGeom>
            <a:rect b="b" l="l" r="r" t="t"/>
            <a:pathLst>
              <a:path extrusionOk="0" h="20565" w="11870">
                <a:moveTo>
                  <a:pt x="6301" y="977"/>
                </a:moveTo>
                <a:lnTo>
                  <a:pt x="6423" y="1002"/>
                </a:lnTo>
                <a:lnTo>
                  <a:pt x="6497" y="1075"/>
                </a:lnTo>
                <a:lnTo>
                  <a:pt x="6570" y="1148"/>
                </a:lnTo>
                <a:lnTo>
                  <a:pt x="6594" y="1270"/>
                </a:lnTo>
                <a:lnTo>
                  <a:pt x="6570" y="1368"/>
                </a:lnTo>
                <a:lnTo>
                  <a:pt x="6497" y="1466"/>
                </a:lnTo>
                <a:lnTo>
                  <a:pt x="6423" y="1515"/>
                </a:lnTo>
                <a:lnTo>
                  <a:pt x="6301" y="1539"/>
                </a:lnTo>
                <a:lnTo>
                  <a:pt x="5569" y="1539"/>
                </a:lnTo>
                <a:lnTo>
                  <a:pt x="5446" y="1515"/>
                </a:lnTo>
                <a:lnTo>
                  <a:pt x="5373" y="1466"/>
                </a:lnTo>
                <a:lnTo>
                  <a:pt x="5300" y="1368"/>
                </a:lnTo>
                <a:lnTo>
                  <a:pt x="5276" y="1270"/>
                </a:lnTo>
                <a:lnTo>
                  <a:pt x="5300" y="1148"/>
                </a:lnTo>
                <a:lnTo>
                  <a:pt x="5373" y="1075"/>
                </a:lnTo>
                <a:lnTo>
                  <a:pt x="5446" y="1002"/>
                </a:lnTo>
                <a:lnTo>
                  <a:pt x="5569" y="977"/>
                </a:lnTo>
                <a:close/>
                <a:moveTo>
                  <a:pt x="10575" y="2565"/>
                </a:moveTo>
                <a:lnTo>
                  <a:pt x="10575" y="16706"/>
                </a:lnTo>
                <a:lnTo>
                  <a:pt x="1295" y="16706"/>
                </a:lnTo>
                <a:lnTo>
                  <a:pt x="1295" y="2565"/>
                </a:lnTo>
                <a:close/>
                <a:moveTo>
                  <a:pt x="5935" y="17780"/>
                </a:moveTo>
                <a:lnTo>
                  <a:pt x="6106" y="17805"/>
                </a:lnTo>
                <a:lnTo>
                  <a:pt x="6277" y="17854"/>
                </a:lnTo>
                <a:lnTo>
                  <a:pt x="6423" y="17927"/>
                </a:lnTo>
                <a:lnTo>
                  <a:pt x="6545" y="18025"/>
                </a:lnTo>
                <a:lnTo>
                  <a:pt x="6643" y="18147"/>
                </a:lnTo>
                <a:lnTo>
                  <a:pt x="6716" y="18293"/>
                </a:lnTo>
                <a:lnTo>
                  <a:pt x="6765" y="18464"/>
                </a:lnTo>
                <a:lnTo>
                  <a:pt x="6790" y="18635"/>
                </a:lnTo>
                <a:lnTo>
                  <a:pt x="6765" y="18806"/>
                </a:lnTo>
                <a:lnTo>
                  <a:pt x="6716" y="18977"/>
                </a:lnTo>
                <a:lnTo>
                  <a:pt x="6643" y="19124"/>
                </a:lnTo>
                <a:lnTo>
                  <a:pt x="6545" y="19246"/>
                </a:lnTo>
                <a:lnTo>
                  <a:pt x="6423" y="19343"/>
                </a:lnTo>
                <a:lnTo>
                  <a:pt x="6277" y="19417"/>
                </a:lnTo>
                <a:lnTo>
                  <a:pt x="6106" y="19465"/>
                </a:lnTo>
                <a:lnTo>
                  <a:pt x="5935" y="19490"/>
                </a:lnTo>
                <a:lnTo>
                  <a:pt x="5764" y="19465"/>
                </a:lnTo>
                <a:lnTo>
                  <a:pt x="5593" y="19417"/>
                </a:lnTo>
                <a:lnTo>
                  <a:pt x="5446" y="19343"/>
                </a:lnTo>
                <a:lnTo>
                  <a:pt x="5324" y="19246"/>
                </a:lnTo>
                <a:lnTo>
                  <a:pt x="5227" y="19124"/>
                </a:lnTo>
                <a:lnTo>
                  <a:pt x="5153" y="18977"/>
                </a:lnTo>
                <a:lnTo>
                  <a:pt x="5105" y="18806"/>
                </a:lnTo>
                <a:lnTo>
                  <a:pt x="5080" y="18635"/>
                </a:lnTo>
                <a:lnTo>
                  <a:pt x="5105" y="18464"/>
                </a:lnTo>
                <a:lnTo>
                  <a:pt x="5153" y="18293"/>
                </a:lnTo>
                <a:lnTo>
                  <a:pt x="5227" y="18147"/>
                </a:lnTo>
                <a:lnTo>
                  <a:pt x="5324" y="18025"/>
                </a:lnTo>
                <a:lnTo>
                  <a:pt x="5446" y="17927"/>
                </a:lnTo>
                <a:lnTo>
                  <a:pt x="5593" y="17854"/>
                </a:lnTo>
                <a:lnTo>
                  <a:pt x="5764" y="17805"/>
                </a:lnTo>
                <a:lnTo>
                  <a:pt x="5935" y="17780"/>
                </a:lnTo>
                <a:close/>
                <a:moveTo>
                  <a:pt x="1295" y="0"/>
                </a:moveTo>
                <a:lnTo>
                  <a:pt x="1026" y="25"/>
                </a:lnTo>
                <a:lnTo>
                  <a:pt x="782" y="98"/>
                </a:lnTo>
                <a:lnTo>
                  <a:pt x="562" y="220"/>
                </a:lnTo>
                <a:lnTo>
                  <a:pt x="366" y="367"/>
                </a:lnTo>
                <a:lnTo>
                  <a:pt x="220" y="562"/>
                </a:lnTo>
                <a:lnTo>
                  <a:pt x="98" y="782"/>
                </a:lnTo>
                <a:lnTo>
                  <a:pt x="25" y="1026"/>
                </a:lnTo>
                <a:lnTo>
                  <a:pt x="0" y="1295"/>
                </a:lnTo>
                <a:lnTo>
                  <a:pt x="0" y="19270"/>
                </a:lnTo>
                <a:lnTo>
                  <a:pt x="25" y="19539"/>
                </a:lnTo>
                <a:lnTo>
                  <a:pt x="98" y="19783"/>
                </a:lnTo>
                <a:lnTo>
                  <a:pt x="220" y="20003"/>
                </a:lnTo>
                <a:lnTo>
                  <a:pt x="366" y="20198"/>
                </a:lnTo>
                <a:lnTo>
                  <a:pt x="562" y="20345"/>
                </a:lnTo>
                <a:lnTo>
                  <a:pt x="782" y="20467"/>
                </a:lnTo>
                <a:lnTo>
                  <a:pt x="1026" y="20540"/>
                </a:lnTo>
                <a:lnTo>
                  <a:pt x="1295" y="20565"/>
                </a:lnTo>
                <a:lnTo>
                  <a:pt x="10575" y="20565"/>
                </a:lnTo>
                <a:lnTo>
                  <a:pt x="10844" y="20540"/>
                </a:lnTo>
                <a:lnTo>
                  <a:pt x="11088" y="20467"/>
                </a:lnTo>
                <a:lnTo>
                  <a:pt x="11308" y="20345"/>
                </a:lnTo>
                <a:lnTo>
                  <a:pt x="11503" y="20198"/>
                </a:lnTo>
                <a:lnTo>
                  <a:pt x="11650" y="20003"/>
                </a:lnTo>
                <a:lnTo>
                  <a:pt x="11772" y="19783"/>
                </a:lnTo>
                <a:lnTo>
                  <a:pt x="11845" y="19539"/>
                </a:lnTo>
                <a:lnTo>
                  <a:pt x="11870" y="19270"/>
                </a:lnTo>
                <a:lnTo>
                  <a:pt x="11870" y="1295"/>
                </a:lnTo>
                <a:lnTo>
                  <a:pt x="11845" y="1026"/>
                </a:lnTo>
                <a:lnTo>
                  <a:pt x="11772" y="782"/>
                </a:lnTo>
                <a:lnTo>
                  <a:pt x="11650" y="562"/>
                </a:lnTo>
                <a:lnTo>
                  <a:pt x="11503" y="367"/>
                </a:lnTo>
                <a:lnTo>
                  <a:pt x="11308" y="220"/>
                </a:lnTo>
                <a:lnTo>
                  <a:pt x="11088" y="98"/>
                </a:lnTo>
                <a:lnTo>
                  <a:pt x="10844" y="25"/>
                </a:lnTo>
                <a:lnTo>
                  <a:pt x="10575" y="0"/>
                </a:lnTo>
                <a:close/>
              </a:path>
            </a:pathLst>
          </a:custGeom>
          <a:solidFill>
            <a:srgbClr val="19BBD5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06" name="Google Shape;106;p19"/>
          <p:cNvGrpSpPr/>
          <p:nvPr/>
        </p:nvGrpSpPr>
        <p:grpSpPr>
          <a:xfrm>
            <a:off x="407005" y="738475"/>
            <a:ext cx="329959" cy="523069"/>
            <a:chOff x="6718575" y="2318625"/>
            <a:chExt cx="256950" cy="407375"/>
          </a:xfrm>
        </p:grpSpPr>
        <p:sp>
          <p:nvSpPr>
            <p:cNvPr id="107" name="Google Shape;107;p19"/>
            <p:cNvSpPr/>
            <p:nvPr/>
          </p:nvSpPr>
          <p:spPr>
            <a:xfrm>
              <a:off x="6795900" y="2673600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cap="rnd" cmpd="sng" w="12175">
              <a:solidFill>
                <a:srgbClr val="19BBD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8" name="Google Shape;108;p19"/>
            <p:cNvSpPr/>
            <p:nvPr/>
          </p:nvSpPr>
          <p:spPr>
            <a:xfrm>
              <a:off x="6795900" y="2650475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cap="rnd" cmpd="sng" w="12175">
              <a:solidFill>
                <a:srgbClr val="19BBD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9" name="Google Shape;109;p19"/>
            <p:cNvSpPr/>
            <p:nvPr/>
          </p:nvSpPr>
          <p:spPr>
            <a:xfrm>
              <a:off x="6795900" y="2696125"/>
              <a:ext cx="102300" cy="29875"/>
            </a:xfrm>
            <a:custGeom>
              <a:rect b="b" l="l" r="r" t="t"/>
              <a:pathLst>
                <a:path extrusionOk="0" fill="none" h="1195" w="4092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cap="rnd" cmpd="sng" w="12175">
              <a:solidFill>
                <a:srgbClr val="19BBD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0" name="Google Shape;110;p19"/>
            <p:cNvSpPr/>
            <p:nvPr/>
          </p:nvSpPr>
          <p:spPr>
            <a:xfrm>
              <a:off x="67849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cap="rnd" cmpd="sng" w="12175">
              <a:solidFill>
                <a:srgbClr val="19BBD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1" name="Google Shape;111;p19"/>
            <p:cNvSpPr/>
            <p:nvPr/>
          </p:nvSpPr>
          <p:spPr>
            <a:xfrm>
              <a:off x="6718575" y="2318625"/>
              <a:ext cx="256950" cy="307525"/>
            </a:xfrm>
            <a:custGeom>
              <a:rect b="b" l="l" r="r" t="t"/>
              <a:pathLst>
                <a:path extrusionOk="0" fill="none" h="12301" w="10278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cap="rnd" cmpd="sng" w="12175">
              <a:solidFill>
                <a:srgbClr val="19BBD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" name="Google Shape;112;p19"/>
            <p:cNvSpPr/>
            <p:nvPr/>
          </p:nvSpPr>
          <p:spPr>
            <a:xfrm>
              <a:off x="68738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cap="rnd" cmpd="sng" w="12175">
              <a:solidFill>
                <a:srgbClr val="19BBD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" name="Google Shape;113;p19"/>
            <p:cNvSpPr/>
            <p:nvPr/>
          </p:nvSpPr>
          <p:spPr>
            <a:xfrm>
              <a:off x="6801975" y="2453200"/>
              <a:ext cx="90150" cy="19500"/>
            </a:xfrm>
            <a:custGeom>
              <a:rect b="b" l="l" r="r" t="t"/>
              <a:pathLst>
                <a:path extrusionOk="0" fill="none" h="780" w="3606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cap="rnd" cmpd="sng" w="12175">
              <a:solidFill>
                <a:srgbClr val="19BBD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" name="Google Shape;114;p19"/>
            <p:cNvSpPr/>
            <p:nvPr/>
          </p:nvSpPr>
          <p:spPr>
            <a:xfrm>
              <a:off x="6795900" y="2628550"/>
              <a:ext cx="102300" cy="25"/>
            </a:xfrm>
            <a:custGeom>
              <a:rect b="b" l="l" r="r" t="t"/>
              <a:pathLst>
                <a:path extrusionOk="0" fill="none" h="1" w="4092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cap="rnd" cmpd="sng" w="12175">
              <a:solidFill>
                <a:srgbClr val="19BBD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15" name="Google Shape;115;p19"/>
          <p:cNvGrpSpPr/>
          <p:nvPr/>
        </p:nvGrpSpPr>
        <p:grpSpPr>
          <a:xfrm>
            <a:off x="1893312" y="4845775"/>
            <a:ext cx="457176" cy="466757"/>
            <a:chOff x="3951850" y="2985350"/>
            <a:chExt cx="407950" cy="416500"/>
          </a:xfrm>
        </p:grpSpPr>
        <p:sp>
          <p:nvSpPr>
            <p:cNvPr id="116" name="Google Shape;116;p19"/>
            <p:cNvSpPr/>
            <p:nvPr/>
          </p:nvSpPr>
          <p:spPr>
            <a:xfrm>
              <a:off x="3951850" y="2985350"/>
              <a:ext cx="314800" cy="314825"/>
            </a:xfrm>
            <a:custGeom>
              <a:rect b="b" l="l" r="r" t="t"/>
              <a:pathLst>
                <a:path extrusionOk="0" fill="none" h="12593" w="12592">
                  <a:moveTo>
                    <a:pt x="6284" y="1"/>
                  </a:moveTo>
                  <a:lnTo>
                    <a:pt x="6284" y="1"/>
                  </a:lnTo>
                  <a:lnTo>
                    <a:pt x="5967" y="25"/>
                  </a:lnTo>
                  <a:lnTo>
                    <a:pt x="5651" y="49"/>
                  </a:lnTo>
                  <a:lnTo>
                    <a:pt x="5334" y="74"/>
                  </a:lnTo>
                  <a:lnTo>
                    <a:pt x="5017" y="147"/>
                  </a:lnTo>
                  <a:lnTo>
                    <a:pt x="4725" y="220"/>
                  </a:lnTo>
                  <a:lnTo>
                    <a:pt x="4433" y="293"/>
                  </a:lnTo>
                  <a:lnTo>
                    <a:pt x="4141" y="390"/>
                  </a:lnTo>
                  <a:lnTo>
                    <a:pt x="3848" y="512"/>
                  </a:lnTo>
                  <a:lnTo>
                    <a:pt x="3556" y="634"/>
                  </a:lnTo>
                  <a:lnTo>
                    <a:pt x="3288" y="780"/>
                  </a:lnTo>
                  <a:lnTo>
                    <a:pt x="3020" y="926"/>
                  </a:lnTo>
                  <a:lnTo>
                    <a:pt x="2777" y="1072"/>
                  </a:lnTo>
                  <a:lnTo>
                    <a:pt x="2290" y="1437"/>
                  </a:lnTo>
                  <a:lnTo>
                    <a:pt x="1851" y="1852"/>
                  </a:lnTo>
                  <a:lnTo>
                    <a:pt x="1437" y="2290"/>
                  </a:lnTo>
                  <a:lnTo>
                    <a:pt x="1072" y="2777"/>
                  </a:lnTo>
                  <a:lnTo>
                    <a:pt x="901" y="3045"/>
                  </a:lnTo>
                  <a:lnTo>
                    <a:pt x="755" y="3313"/>
                  </a:lnTo>
                  <a:lnTo>
                    <a:pt x="609" y="3581"/>
                  </a:lnTo>
                  <a:lnTo>
                    <a:pt x="487" y="3849"/>
                  </a:lnTo>
                  <a:lnTo>
                    <a:pt x="390" y="4141"/>
                  </a:lnTo>
                  <a:lnTo>
                    <a:pt x="292" y="4433"/>
                  </a:lnTo>
                  <a:lnTo>
                    <a:pt x="195" y="4725"/>
                  </a:lnTo>
                  <a:lnTo>
                    <a:pt x="122" y="5042"/>
                  </a:lnTo>
                  <a:lnTo>
                    <a:pt x="73" y="5334"/>
                  </a:lnTo>
                  <a:lnTo>
                    <a:pt x="25" y="5651"/>
                  </a:lnTo>
                  <a:lnTo>
                    <a:pt x="0" y="5968"/>
                  </a:lnTo>
                  <a:lnTo>
                    <a:pt x="0" y="6308"/>
                  </a:lnTo>
                  <a:lnTo>
                    <a:pt x="0" y="6308"/>
                  </a:lnTo>
                  <a:lnTo>
                    <a:pt x="0" y="6625"/>
                  </a:lnTo>
                  <a:lnTo>
                    <a:pt x="25" y="6942"/>
                  </a:lnTo>
                  <a:lnTo>
                    <a:pt x="73" y="7258"/>
                  </a:lnTo>
                  <a:lnTo>
                    <a:pt x="122" y="7575"/>
                  </a:lnTo>
                  <a:lnTo>
                    <a:pt x="195" y="7867"/>
                  </a:lnTo>
                  <a:lnTo>
                    <a:pt x="292" y="8184"/>
                  </a:lnTo>
                  <a:lnTo>
                    <a:pt x="390" y="8476"/>
                  </a:lnTo>
                  <a:lnTo>
                    <a:pt x="487" y="8744"/>
                  </a:lnTo>
                  <a:lnTo>
                    <a:pt x="609" y="9036"/>
                  </a:lnTo>
                  <a:lnTo>
                    <a:pt x="755" y="9304"/>
                  </a:lnTo>
                  <a:lnTo>
                    <a:pt x="901" y="9572"/>
                  </a:lnTo>
                  <a:lnTo>
                    <a:pt x="1072" y="9816"/>
                  </a:lnTo>
                  <a:lnTo>
                    <a:pt x="1437" y="10303"/>
                  </a:lnTo>
                  <a:lnTo>
                    <a:pt x="1851" y="10741"/>
                  </a:lnTo>
                  <a:lnTo>
                    <a:pt x="2290" y="11155"/>
                  </a:lnTo>
                  <a:lnTo>
                    <a:pt x="2777" y="11520"/>
                  </a:lnTo>
                  <a:lnTo>
                    <a:pt x="3020" y="11691"/>
                  </a:lnTo>
                  <a:lnTo>
                    <a:pt x="3288" y="11837"/>
                  </a:lnTo>
                  <a:lnTo>
                    <a:pt x="3556" y="11983"/>
                  </a:lnTo>
                  <a:lnTo>
                    <a:pt x="3848" y="12105"/>
                  </a:lnTo>
                  <a:lnTo>
                    <a:pt x="4141" y="12202"/>
                  </a:lnTo>
                  <a:lnTo>
                    <a:pt x="4433" y="12300"/>
                  </a:lnTo>
                  <a:lnTo>
                    <a:pt x="4725" y="12397"/>
                  </a:lnTo>
                  <a:lnTo>
                    <a:pt x="5017" y="12470"/>
                  </a:lnTo>
                  <a:lnTo>
                    <a:pt x="5334" y="12519"/>
                  </a:lnTo>
                  <a:lnTo>
                    <a:pt x="5651" y="12568"/>
                  </a:lnTo>
                  <a:lnTo>
                    <a:pt x="5967" y="12592"/>
                  </a:lnTo>
                  <a:lnTo>
                    <a:pt x="6284" y="12592"/>
                  </a:lnTo>
                  <a:lnTo>
                    <a:pt x="6284" y="12592"/>
                  </a:lnTo>
                  <a:lnTo>
                    <a:pt x="6625" y="12592"/>
                  </a:lnTo>
                  <a:lnTo>
                    <a:pt x="6941" y="12568"/>
                  </a:lnTo>
                  <a:lnTo>
                    <a:pt x="7258" y="12519"/>
                  </a:lnTo>
                  <a:lnTo>
                    <a:pt x="7550" y="12470"/>
                  </a:lnTo>
                  <a:lnTo>
                    <a:pt x="7867" y="12397"/>
                  </a:lnTo>
                  <a:lnTo>
                    <a:pt x="8159" y="12300"/>
                  </a:lnTo>
                  <a:lnTo>
                    <a:pt x="8451" y="12202"/>
                  </a:lnTo>
                  <a:lnTo>
                    <a:pt x="8744" y="12105"/>
                  </a:lnTo>
                  <a:lnTo>
                    <a:pt x="9012" y="11983"/>
                  </a:lnTo>
                  <a:lnTo>
                    <a:pt x="9279" y="11837"/>
                  </a:lnTo>
                  <a:lnTo>
                    <a:pt x="9547" y="11691"/>
                  </a:lnTo>
                  <a:lnTo>
                    <a:pt x="9815" y="11520"/>
                  </a:lnTo>
                  <a:lnTo>
                    <a:pt x="10302" y="11155"/>
                  </a:lnTo>
                  <a:lnTo>
                    <a:pt x="10741" y="10741"/>
                  </a:lnTo>
                  <a:lnTo>
                    <a:pt x="11155" y="10303"/>
                  </a:lnTo>
                  <a:lnTo>
                    <a:pt x="11520" y="9816"/>
                  </a:lnTo>
                  <a:lnTo>
                    <a:pt x="11666" y="9572"/>
                  </a:lnTo>
                  <a:lnTo>
                    <a:pt x="11812" y="9304"/>
                  </a:lnTo>
                  <a:lnTo>
                    <a:pt x="11958" y="9036"/>
                  </a:lnTo>
                  <a:lnTo>
                    <a:pt x="12080" y="8744"/>
                  </a:lnTo>
                  <a:lnTo>
                    <a:pt x="12202" y="8476"/>
                  </a:lnTo>
                  <a:lnTo>
                    <a:pt x="12299" y="8184"/>
                  </a:lnTo>
                  <a:lnTo>
                    <a:pt x="12397" y="7867"/>
                  </a:lnTo>
                  <a:lnTo>
                    <a:pt x="12446" y="7575"/>
                  </a:lnTo>
                  <a:lnTo>
                    <a:pt x="12519" y="7258"/>
                  </a:lnTo>
                  <a:lnTo>
                    <a:pt x="12543" y="6942"/>
                  </a:lnTo>
                  <a:lnTo>
                    <a:pt x="12567" y="6625"/>
                  </a:lnTo>
                  <a:lnTo>
                    <a:pt x="12592" y="6308"/>
                  </a:lnTo>
                  <a:lnTo>
                    <a:pt x="12592" y="6308"/>
                  </a:lnTo>
                  <a:lnTo>
                    <a:pt x="12567" y="5968"/>
                  </a:lnTo>
                  <a:lnTo>
                    <a:pt x="12543" y="5651"/>
                  </a:lnTo>
                  <a:lnTo>
                    <a:pt x="12519" y="5334"/>
                  </a:lnTo>
                  <a:lnTo>
                    <a:pt x="12446" y="5042"/>
                  </a:lnTo>
                  <a:lnTo>
                    <a:pt x="12397" y="4725"/>
                  </a:lnTo>
                  <a:lnTo>
                    <a:pt x="12299" y="4433"/>
                  </a:lnTo>
                  <a:lnTo>
                    <a:pt x="12202" y="4141"/>
                  </a:lnTo>
                  <a:lnTo>
                    <a:pt x="12080" y="3849"/>
                  </a:lnTo>
                  <a:lnTo>
                    <a:pt x="11958" y="3581"/>
                  </a:lnTo>
                  <a:lnTo>
                    <a:pt x="11812" y="3313"/>
                  </a:lnTo>
                  <a:lnTo>
                    <a:pt x="11666" y="3045"/>
                  </a:lnTo>
                  <a:lnTo>
                    <a:pt x="11520" y="2777"/>
                  </a:lnTo>
                  <a:lnTo>
                    <a:pt x="11155" y="2290"/>
                  </a:lnTo>
                  <a:lnTo>
                    <a:pt x="10741" y="1852"/>
                  </a:lnTo>
                  <a:lnTo>
                    <a:pt x="10302" y="1437"/>
                  </a:lnTo>
                  <a:lnTo>
                    <a:pt x="9815" y="1072"/>
                  </a:lnTo>
                  <a:lnTo>
                    <a:pt x="9547" y="926"/>
                  </a:lnTo>
                  <a:lnTo>
                    <a:pt x="9279" y="780"/>
                  </a:lnTo>
                  <a:lnTo>
                    <a:pt x="9012" y="634"/>
                  </a:lnTo>
                  <a:lnTo>
                    <a:pt x="8744" y="512"/>
                  </a:lnTo>
                  <a:lnTo>
                    <a:pt x="8451" y="390"/>
                  </a:lnTo>
                  <a:lnTo>
                    <a:pt x="8159" y="293"/>
                  </a:lnTo>
                  <a:lnTo>
                    <a:pt x="7867" y="220"/>
                  </a:lnTo>
                  <a:lnTo>
                    <a:pt x="7550" y="147"/>
                  </a:lnTo>
                  <a:lnTo>
                    <a:pt x="7258" y="74"/>
                  </a:lnTo>
                  <a:lnTo>
                    <a:pt x="6941" y="49"/>
                  </a:lnTo>
                  <a:lnTo>
                    <a:pt x="6625" y="25"/>
                  </a:lnTo>
                  <a:lnTo>
                    <a:pt x="6284" y="1"/>
                  </a:lnTo>
                  <a:lnTo>
                    <a:pt x="6284" y="1"/>
                  </a:lnTo>
                  <a:close/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" name="Google Shape;117;p19"/>
            <p:cNvSpPr/>
            <p:nvPr/>
          </p:nvSpPr>
          <p:spPr>
            <a:xfrm>
              <a:off x="3988375" y="3021875"/>
              <a:ext cx="241750" cy="241750"/>
            </a:xfrm>
            <a:custGeom>
              <a:rect b="b" l="l" r="r" t="t"/>
              <a:pathLst>
                <a:path extrusionOk="0" fill="none" h="9670" w="9670">
                  <a:moveTo>
                    <a:pt x="4823" y="1"/>
                  </a:moveTo>
                  <a:lnTo>
                    <a:pt x="4823" y="1"/>
                  </a:lnTo>
                  <a:lnTo>
                    <a:pt x="4336" y="25"/>
                  </a:lnTo>
                  <a:lnTo>
                    <a:pt x="3849" y="98"/>
                  </a:lnTo>
                  <a:lnTo>
                    <a:pt x="3386" y="220"/>
                  </a:lnTo>
                  <a:lnTo>
                    <a:pt x="2947" y="391"/>
                  </a:lnTo>
                  <a:lnTo>
                    <a:pt x="2533" y="585"/>
                  </a:lnTo>
                  <a:lnTo>
                    <a:pt x="2144" y="829"/>
                  </a:lnTo>
                  <a:lnTo>
                    <a:pt x="1754" y="1121"/>
                  </a:lnTo>
                  <a:lnTo>
                    <a:pt x="1413" y="1438"/>
                  </a:lnTo>
                  <a:lnTo>
                    <a:pt x="1096" y="1779"/>
                  </a:lnTo>
                  <a:lnTo>
                    <a:pt x="829" y="2144"/>
                  </a:lnTo>
                  <a:lnTo>
                    <a:pt x="585" y="2534"/>
                  </a:lnTo>
                  <a:lnTo>
                    <a:pt x="390" y="2972"/>
                  </a:lnTo>
                  <a:lnTo>
                    <a:pt x="220" y="3411"/>
                  </a:lnTo>
                  <a:lnTo>
                    <a:pt x="98" y="3873"/>
                  </a:lnTo>
                  <a:lnTo>
                    <a:pt x="25" y="4336"/>
                  </a:lnTo>
                  <a:lnTo>
                    <a:pt x="1" y="4847"/>
                  </a:lnTo>
                  <a:lnTo>
                    <a:pt x="1" y="4847"/>
                  </a:lnTo>
                  <a:lnTo>
                    <a:pt x="25" y="5335"/>
                  </a:lnTo>
                  <a:lnTo>
                    <a:pt x="98" y="5822"/>
                  </a:lnTo>
                  <a:lnTo>
                    <a:pt x="220" y="6284"/>
                  </a:lnTo>
                  <a:lnTo>
                    <a:pt x="390" y="6723"/>
                  </a:lnTo>
                  <a:lnTo>
                    <a:pt x="585" y="7137"/>
                  </a:lnTo>
                  <a:lnTo>
                    <a:pt x="829" y="7527"/>
                  </a:lnTo>
                  <a:lnTo>
                    <a:pt x="1096" y="7916"/>
                  </a:lnTo>
                  <a:lnTo>
                    <a:pt x="1413" y="8257"/>
                  </a:lnTo>
                  <a:lnTo>
                    <a:pt x="1754" y="8574"/>
                  </a:lnTo>
                  <a:lnTo>
                    <a:pt x="2144" y="8842"/>
                  </a:lnTo>
                  <a:lnTo>
                    <a:pt x="2533" y="9085"/>
                  </a:lnTo>
                  <a:lnTo>
                    <a:pt x="2947" y="9280"/>
                  </a:lnTo>
                  <a:lnTo>
                    <a:pt x="3386" y="9451"/>
                  </a:lnTo>
                  <a:lnTo>
                    <a:pt x="3849" y="9572"/>
                  </a:lnTo>
                  <a:lnTo>
                    <a:pt x="4336" y="9645"/>
                  </a:lnTo>
                  <a:lnTo>
                    <a:pt x="4823" y="9670"/>
                  </a:lnTo>
                  <a:lnTo>
                    <a:pt x="4823" y="9670"/>
                  </a:lnTo>
                  <a:lnTo>
                    <a:pt x="5334" y="9645"/>
                  </a:lnTo>
                  <a:lnTo>
                    <a:pt x="5797" y="9572"/>
                  </a:lnTo>
                  <a:lnTo>
                    <a:pt x="6260" y="9451"/>
                  </a:lnTo>
                  <a:lnTo>
                    <a:pt x="6698" y="9280"/>
                  </a:lnTo>
                  <a:lnTo>
                    <a:pt x="7136" y="9085"/>
                  </a:lnTo>
                  <a:lnTo>
                    <a:pt x="7526" y="8842"/>
                  </a:lnTo>
                  <a:lnTo>
                    <a:pt x="7892" y="8574"/>
                  </a:lnTo>
                  <a:lnTo>
                    <a:pt x="8232" y="8257"/>
                  </a:lnTo>
                  <a:lnTo>
                    <a:pt x="8549" y="7916"/>
                  </a:lnTo>
                  <a:lnTo>
                    <a:pt x="8841" y="7527"/>
                  </a:lnTo>
                  <a:lnTo>
                    <a:pt x="9085" y="7137"/>
                  </a:lnTo>
                  <a:lnTo>
                    <a:pt x="9280" y="6723"/>
                  </a:lnTo>
                  <a:lnTo>
                    <a:pt x="9450" y="6284"/>
                  </a:lnTo>
                  <a:lnTo>
                    <a:pt x="9572" y="5822"/>
                  </a:lnTo>
                  <a:lnTo>
                    <a:pt x="9645" y="5335"/>
                  </a:lnTo>
                  <a:lnTo>
                    <a:pt x="9669" y="4847"/>
                  </a:lnTo>
                  <a:lnTo>
                    <a:pt x="9669" y="4847"/>
                  </a:lnTo>
                  <a:lnTo>
                    <a:pt x="9645" y="4336"/>
                  </a:lnTo>
                  <a:lnTo>
                    <a:pt x="9572" y="3873"/>
                  </a:lnTo>
                  <a:lnTo>
                    <a:pt x="9450" y="3411"/>
                  </a:lnTo>
                  <a:lnTo>
                    <a:pt x="9280" y="2972"/>
                  </a:lnTo>
                  <a:lnTo>
                    <a:pt x="9085" y="2534"/>
                  </a:lnTo>
                  <a:lnTo>
                    <a:pt x="8841" y="2144"/>
                  </a:lnTo>
                  <a:lnTo>
                    <a:pt x="8549" y="1779"/>
                  </a:lnTo>
                  <a:lnTo>
                    <a:pt x="8232" y="1438"/>
                  </a:lnTo>
                  <a:lnTo>
                    <a:pt x="7892" y="1121"/>
                  </a:lnTo>
                  <a:lnTo>
                    <a:pt x="7526" y="829"/>
                  </a:lnTo>
                  <a:lnTo>
                    <a:pt x="7136" y="585"/>
                  </a:lnTo>
                  <a:lnTo>
                    <a:pt x="6698" y="391"/>
                  </a:lnTo>
                  <a:lnTo>
                    <a:pt x="6260" y="220"/>
                  </a:lnTo>
                  <a:lnTo>
                    <a:pt x="5797" y="98"/>
                  </a:lnTo>
                  <a:lnTo>
                    <a:pt x="5334" y="25"/>
                  </a:lnTo>
                  <a:lnTo>
                    <a:pt x="4823" y="1"/>
                  </a:lnTo>
                  <a:lnTo>
                    <a:pt x="4823" y="1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" name="Google Shape;118;p19"/>
            <p:cNvSpPr/>
            <p:nvPr/>
          </p:nvSpPr>
          <p:spPr>
            <a:xfrm>
              <a:off x="4024300" y="3058425"/>
              <a:ext cx="84650" cy="84650"/>
            </a:xfrm>
            <a:custGeom>
              <a:rect b="b" l="l" r="r" t="t"/>
              <a:pathLst>
                <a:path extrusionOk="0" fill="none" h="3386" w="3386">
                  <a:moveTo>
                    <a:pt x="0" y="3385"/>
                  </a:moveTo>
                  <a:lnTo>
                    <a:pt x="0" y="3385"/>
                  </a:lnTo>
                  <a:lnTo>
                    <a:pt x="25" y="3020"/>
                  </a:lnTo>
                  <a:lnTo>
                    <a:pt x="74" y="2704"/>
                  </a:lnTo>
                  <a:lnTo>
                    <a:pt x="147" y="2363"/>
                  </a:lnTo>
                  <a:lnTo>
                    <a:pt x="268" y="2070"/>
                  </a:lnTo>
                  <a:lnTo>
                    <a:pt x="414" y="1754"/>
                  </a:lnTo>
                  <a:lnTo>
                    <a:pt x="585" y="1486"/>
                  </a:lnTo>
                  <a:lnTo>
                    <a:pt x="780" y="1218"/>
                  </a:lnTo>
                  <a:lnTo>
                    <a:pt x="999" y="974"/>
                  </a:lnTo>
                  <a:lnTo>
                    <a:pt x="1243" y="755"/>
                  </a:lnTo>
                  <a:lnTo>
                    <a:pt x="1510" y="560"/>
                  </a:lnTo>
                  <a:lnTo>
                    <a:pt x="1778" y="390"/>
                  </a:lnTo>
                  <a:lnTo>
                    <a:pt x="2071" y="244"/>
                  </a:lnTo>
                  <a:lnTo>
                    <a:pt x="2387" y="146"/>
                  </a:lnTo>
                  <a:lnTo>
                    <a:pt x="2704" y="49"/>
                  </a:lnTo>
                  <a:lnTo>
                    <a:pt x="3045" y="0"/>
                  </a:lnTo>
                  <a:lnTo>
                    <a:pt x="3386" y="0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9" name="Google Shape;119;p19"/>
            <p:cNvSpPr/>
            <p:nvPr/>
          </p:nvSpPr>
          <p:spPr>
            <a:xfrm>
              <a:off x="4205750" y="3248375"/>
              <a:ext cx="154050" cy="153475"/>
            </a:xfrm>
            <a:custGeom>
              <a:rect b="b" l="l" r="r" t="t"/>
              <a:pathLst>
                <a:path extrusionOk="0" fill="none" h="6139" w="6162">
                  <a:moveTo>
                    <a:pt x="0" y="1024"/>
                  </a:moveTo>
                  <a:lnTo>
                    <a:pt x="4969" y="5992"/>
                  </a:lnTo>
                  <a:lnTo>
                    <a:pt x="4969" y="5992"/>
                  </a:lnTo>
                  <a:lnTo>
                    <a:pt x="5042" y="6041"/>
                  </a:lnTo>
                  <a:lnTo>
                    <a:pt x="5115" y="6090"/>
                  </a:lnTo>
                  <a:lnTo>
                    <a:pt x="5212" y="6114"/>
                  </a:lnTo>
                  <a:lnTo>
                    <a:pt x="5310" y="6138"/>
                  </a:lnTo>
                  <a:lnTo>
                    <a:pt x="5407" y="6114"/>
                  </a:lnTo>
                  <a:lnTo>
                    <a:pt x="5480" y="6090"/>
                  </a:lnTo>
                  <a:lnTo>
                    <a:pt x="5577" y="6041"/>
                  </a:lnTo>
                  <a:lnTo>
                    <a:pt x="5651" y="5992"/>
                  </a:lnTo>
                  <a:lnTo>
                    <a:pt x="6016" y="5627"/>
                  </a:lnTo>
                  <a:lnTo>
                    <a:pt x="6016" y="5627"/>
                  </a:lnTo>
                  <a:lnTo>
                    <a:pt x="6089" y="5554"/>
                  </a:lnTo>
                  <a:lnTo>
                    <a:pt x="6138" y="5456"/>
                  </a:lnTo>
                  <a:lnTo>
                    <a:pt x="6162" y="5359"/>
                  </a:lnTo>
                  <a:lnTo>
                    <a:pt x="6162" y="5286"/>
                  </a:lnTo>
                  <a:lnTo>
                    <a:pt x="6162" y="5188"/>
                  </a:lnTo>
                  <a:lnTo>
                    <a:pt x="6138" y="5091"/>
                  </a:lnTo>
                  <a:lnTo>
                    <a:pt x="6089" y="5018"/>
                  </a:lnTo>
                  <a:lnTo>
                    <a:pt x="6016" y="4921"/>
                  </a:lnTo>
                  <a:lnTo>
                    <a:pt x="1072" y="1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20" name="Google Shape;120;p19"/>
          <p:cNvSpPr/>
          <p:nvPr/>
        </p:nvSpPr>
        <p:spPr>
          <a:xfrm flipH="1" rot="10800000">
            <a:off x="977899" y="5248033"/>
            <a:ext cx="1093200" cy="9468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9525">
            <a:solidFill>
              <a:srgbClr val="18476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Google Shape;121;p19"/>
          <p:cNvSpPr/>
          <p:nvPr/>
        </p:nvSpPr>
        <p:spPr>
          <a:xfrm flipH="1" rot="10800000">
            <a:off x="984700" y="134467"/>
            <a:ext cx="571600" cy="4948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3292E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" name="Google Shape;122;p19"/>
          <p:cNvSpPr/>
          <p:nvPr/>
        </p:nvSpPr>
        <p:spPr>
          <a:xfrm flipH="1" rot="10800000">
            <a:off x="-388433" y="5531300"/>
            <a:ext cx="1576400" cy="13648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184769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" name="Google Shape;123;p19"/>
          <p:cNvSpPr/>
          <p:nvPr/>
        </p:nvSpPr>
        <p:spPr>
          <a:xfrm flipH="1" rot="10800000">
            <a:off x="560967" y="-86967"/>
            <a:ext cx="478400" cy="4140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19050">
            <a:solidFill>
              <a:srgbClr val="00E1C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" name="Google Shape;124;p19"/>
          <p:cNvSpPr/>
          <p:nvPr/>
        </p:nvSpPr>
        <p:spPr>
          <a:xfrm>
            <a:off x="1359118" y="5556077"/>
            <a:ext cx="330764" cy="330744"/>
          </a:xfrm>
          <a:custGeom>
            <a:rect b="b" l="l" r="r" t="t"/>
            <a:pathLst>
              <a:path extrusionOk="0" h="16999" w="17000">
                <a:moveTo>
                  <a:pt x="8769" y="5740"/>
                </a:moveTo>
                <a:lnTo>
                  <a:pt x="9037" y="5788"/>
                </a:lnTo>
                <a:lnTo>
                  <a:pt x="9282" y="5862"/>
                </a:lnTo>
                <a:lnTo>
                  <a:pt x="9550" y="5935"/>
                </a:lnTo>
                <a:lnTo>
                  <a:pt x="9794" y="6057"/>
                </a:lnTo>
                <a:lnTo>
                  <a:pt x="10014" y="6204"/>
                </a:lnTo>
                <a:lnTo>
                  <a:pt x="10234" y="6350"/>
                </a:lnTo>
                <a:lnTo>
                  <a:pt x="10454" y="6546"/>
                </a:lnTo>
                <a:lnTo>
                  <a:pt x="10649" y="6765"/>
                </a:lnTo>
                <a:lnTo>
                  <a:pt x="10796" y="6985"/>
                </a:lnTo>
                <a:lnTo>
                  <a:pt x="10942" y="7205"/>
                </a:lnTo>
                <a:lnTo>
                  <a:pt x="11064" y="7449"/>
                </a:lnTo>
                <a:lnTo>
                  <a:pt x="11138" y="7718"/>
                </a:lnTo>
                <a:lnTo>
                  <a:pt x="11211" y="7962"/>
                </a:lnTo>
                <a:lnTo>
                  <a:pt x="11260" y="8231"/>
                </a:lnTo>
                <a:lnTo>
                  <a:pt x="11260" y="8499"/>
                </a:lnTo>
                <a:lnTo>
                  <a:pt x="11260" y="8768"/>
                </a:lnTo>
                <a:lnTo>
                  <a:pt x="11211" y="9037"/>
                </a:lnTo>
                <a:lnTo>
                  <a:pt x="11138" y="9281"/>
                </a:lnTo>
                <a:lnTo>
                  <a:pt x="11064" y="9550"/>
                </a:lnTo>
                <a:lnTo>
                  <a:pt x="10942" y="9794"/>
                </a:lnTo>
                <a:lnTo>
                  <a:pt x="10796" y="10014"/>
                </a:lnTo>
                <a:lnTo>
                  <a:pt x="10649" y="10233"/>
                </a:lnTo>
                <a:lnTo>
                  <a:pt x="10454" y="10453"/>
                </a:lnTo>
                <a:lnTo>
                  <a:pt x="10234" y="10649"/>
                </a:lnTo>
                <a:lnTo>
                  <a:pt x="10014" y="10795"/>
                </a:lnTo>
                <a:lnTo>
                  <a:pt x="9794" y="10942"/>
                </a:lnTo>
                <a:lnTo>
                  <a:pt x="9550" y="11064"/>
                </a:lnTo>
                <a:lnTo>
                  <a:pt x="9282" y="11137"/>
                </a:lnTo>
                <a:lnTo>
                  <a:pt x="9037" y="11210"/>
                </a:lnTo>
                <a:lnTo>
                  <a:pt x="8769" y="11259"/>
                </a:lnTo>
                <a:lnTo>
                  <a:pt x="8231" y="11259"/>
                </a:lnTo>
                <a:lnTo>
                  <a:pt x="7963" y="11210"/>
                </a:lnTo>
                <a:lnTo>
                  <a:pt x="7719" y="11137"/>
                </a:lnTo>
                <a:lnTo>
                  <a:pt x="7450" y="11064"/>
                </a:lnTo>
                <a:lnTo>
                  <a:pt x="7206" y="10942"/>
                </a:lnTo>
                <a:lnTo>
                  <a:pt x="6986" y="10795"/>
                </a:lnTo>
                <a:lnTo>
                  <a:pt x="6766" y="10649"/>
                </a:lnTo>
                <a:lnTo>
                  <a:pt x="6546" y="10453"/>
                </a:lnTo>
                <a:lnTo>
                  <a:pt x="6351" y="10233"/>
                </a:lnTo>
                <a:lnTo>
                  <a:pt x="6204" y="10014"/>
                </a:lnTo>
                <a:lnTo>
                  <a:pt x="6058" y="9794"/>
                </a:lnTo>
                <a:lnTo>
                  <a:pt x="5936" y="9550"/>
                </a:lnTo>
                <a:lnTo>
                  <a:pt x="5862" y="9281"/>
                </a:lnTo>
                <a:lnTo>
                  <a:pt x="5789" y="9037"/>
                </a:lnTo>
                <a:lnTo>
                  <a:pt x="5740" y="8768"/>
                </a:lnTo>
                <a:lnTo>
                  <a:pt x="5740" y="8499"/>
                </a:lnTo>
                <a:lnTo>
                  <a:pt x="5740" y="8231"/>
                </a:lnTo>
                <a:lnTo>
                  <a:pt x="5789" y="7962"/>
                </a:lnTo>
                <a:lnTo>
                  <a:pt x="5862" y="7718"/>
                </a:lnTo>
                <a:lnTo>
                  <a:pt x="5936" y="7449"/>
                </a:lnTo>
                <a:lnTo>
                  <a:pt x="6058" y="7205"/>
                </a:lnTo>
                <a:lnTo>
                  <a:pt x="6204" y="6985"/>
                </a:lnTo>
                <a:lnTo>
                  <a:pt x="6351" y="6765"/>
                </a:lnTo>
                <a:lnTo>
                  <a:pt x="6546" y="6546"/>
                </a:lnTo>
                <a:lnTo>
                  <a:pt x="6766" y="6350"/>
                </a:lnTo>
                <a:lnTo>
                  <a:pt x="6986" y="6204"/>
                </a:lnTo>
                <a:lnTo>
                  <a:pt x="7206" y="6057"/>
                </a:lnTo>
                <a:lnTo>
                  <a:pt x="7450" y="5935"/>
                </a:lnTo>
                <a:lnTo>
                  <a:pt x="7719" y="5862"/>
                </a:lnTo>
                <a:lnTo>
                  <a:pt x="7963" y="5788"/>
                </a:lnTo>
                <a:lnTo>
                  <a:pt x="8231" y="5740"/>
                </a:lnTo>
                <a:close/>
                <a:moveTo>
                  <a:pt x="7914" y="0"/>
                </a:moveTo>
                <a:lnTo>
                  <a:pt x="7743" y="25"/>
                </a:lnTo>
                <a:lnTo>
                  <a:pt x="7596" y="73"/>
                </a:lnTo>
                <a:lnTo>
                  <a:pt x="7474" y="147"/>
                </a:lnTo>
                <a:lnTo>
                  <a:pt x="7328" y="244"/>
                </a:lnTo>
                <a:lnTo>
                  <a:pt x="7230" y="342"/>
                </a:lnTo>
                <a:lnTo>
                  <a:pt x="7132" y="489"/>
                </a:lnTo>
                <a:lnTo>
                  <a:pt x="7084" y="635"/>
                </a:lnTo>
                <a:lnTo>
                  <a:pt x="7035" y="782"/>
                </a:lnTo>
                <a:lnTo>
                  <a:pt x="6839" y="2540"/>
                </a:lnTo>
                <a:lnTo>
                  <a:pt x="6497" y="2638"/>
                </a:lnTo>
                <a:lnTo>
                  <a:pt x="6131" y="2784"/>
                </a:lnTo>
                <a:lnTo>
                  <a:pt x="5789" y="2931"/>
                </a:lnTo>
                <a:lnTo>
                  <a:pt x="5447" y="3102"/>
                </a:lnTo>
                <a:lnTo>
                  <a:pt x="4079" y="2027"/>
                </a:lnTo>
                <a:lnTo>
                  <a:pt x="3933" y="1930"/>
                </a:lnTo>
                <a:lnTo>
                  <a:pt x="3786" y="1881"/>
                </a:lnTo>
                <a:lnTo>
                  <a:pt x="3640" y="1832"/>
                </a:lnTo>
                <a:lnTo>
                  <a:pt x="3493" y="1832"/>
                </a:lnTo>
                <a:lnTo>
                  <a:pt x="3322" y="1856"/>
                </a:lnTo>
                <a:lnTo>
                  <a:pt x="3176" y="1905"/>
                </a:lnTo>
                <a:lnTo>
                  <a:pt x="3029" y="1978"/>
                </a:lnTo>
                <a:lnTo>
                  <a:pt x="2907" y="2076"/>
                </a:lnTo>
                <a:lnTo>
                  <a:pt x="2077" y="2907"/>
                </a:lnTo>
                <a:lnTo>
                  <a:pt x="1979" y="3029"/>
                </a:lnTo>
                <a:lnTo>
                  <a:pt x="1906" y="3175"/>
                </a:lnTo>
                <a:lnTo>
                  <a:pt x="1857" y="3322"/>
                </a:lnTo>
                <a:lnTo>
                  <a:pt x="1833" y="3493"/>
                </a:lnTo>
                <a:lnTo>
                  <a:pt x="1833" y="3639"/>
                </a:lnTo>
                <a:lnTo>
                  <a:pt x="1881" y="3786"/>
                </a:lnTo>
                <a:lnTo>
                  <a:pt x="1930" y="3932"/>
                </a:lnTo>
                <a:lnTo>
                  <a:pt x="2028" y="4079"/>
                </a:lnTo>
                <a:lnTo>
                  <a:pt x="3103" y="5447"/>
                </a:lnTo>
                <a:lnTo>
                  <a:pt x="2932" y="5788"/>
                </a:lnTo>
                <a:lnTo>
                  <a:pt x="2785" y="6130"/>
                </a:lnTo>
                <a:lnTo>
                  <a:pt x="2639" y="6497"/>
                </a:lnTo>
                <a:lnTo>
                  <a:pt x="2541" y="6839"/>
                </a:lnTo>
                <a:lnTo>
                  <a:pt x="782" y="7034"/>
                </a:lnTo>
                <a:lnTo>
                  <a:pt x="636" y="7083"/>
                </a:lnTo>
                <a:lnTo>
                  <a:pt x="489" y="7132"/>
                </a:lnTo>
                <a:lnTo>
                  <a:pt x="343" y="7229"/>
                </a:lnTo>
                <a:lnTo>
                  <a:pt x="245" y="7327"/>
                </a:lnTo>
                <a:lnTo>
                  <a:pt x="147" y="7474"/>
                </a:lnTo>
                <a:lnTo>
                  <a:pt x="74" y="7596"/>
                </a:lnTo>
                <a:lnTo>
                  <a:pt x="25" y="7742"/>
                </a:lnTo>
                <a:lnTo>
                  <a:pt x="1" y="7913"/>
                </a:lnTo>
                <a:lnTo>
                  <a:pt x="1" y="9086"/>
                </a:lnTo>
                <a:lnTo>
                  <a:pt x="25" y="9257"/>
                </a:lnTo>
                <a:lnTo>
                  <a:pt x="74" y="9403"/>
                </a:lnTo>
                <a:lnTo>
                  <a:pt x="147" y="9525"/>
                </a:lnTo>
                <a:lnTo>
                  <a:pt x="245" y="9672"/>
                </a:lnTo>
                <a:lnTo>
                  <a:pt x="343" y="9769"/>
                </a:lnTo>
                <a:lnTo>
                  <a:pt x="489" y="9867"/>
                </a:lnTo>
                <a:lnTo>
                  <a:pt x="636" y="9916"/>
                </a:lnTo>
                <a:lnTo>
                  <a:pt x="782" y="9965"/>
                </a:lnTo>
                <a:lnTo>
                  <a:pt x="2541" y="10160"/>
                </a:lnTo>
                <a:lnTo>
                  <a:pt x="2639" y="10502"/>
                </a:lnTo>
                <a:lnTo>
                  <a:pt x="2785" y="10868"/>
                </a:lnTo>
                <a:lnTo>
                  <a:pt x="2932" y="11210"/>
                </a:lnTo>
                <a:lnTo>
                  <a:pt x="3103" y="11552"/>
                </a:lnTo>
                <a:lnTo>
                  <a:pt x="2028" y="12920"/>
                </a:lnTo>
                <a:lnTo>
                  <a:pt x="1930" y="13067"/>
                </a:lnTo>
                <a:lnTo>
                  <a:pt x="1881" y="13213"/>
                </a:lnTo>
                <a:lnTo>
                  <a:pt x="1833" y="13360"/>
                </a:lnTo>
                <a:lnTo>
                  <a:pt x="1833" y="13506"/>
                </a:lnTo>
                <a:lnTo>
                  <a:pt x="1857" y="13677"/>
                </a:lnTo>
                <a:lnTo>
                  <a:pt x="1906" y="13824"/>
                </a:lnTo>
                <a:lnTo>
                  <a:pt x="1979" y="13970"/>
                </a:lnTo>
                <a:lnTo>
                  <a:pt x="2077" y="14092"/>
                </a:lnTo>
                <a:lnTo>
                  <a:pt x="2907" y="14923"/>
                </a:lnTo>
                <a:lnTo>
                  <a:pt x="3029" y="15020"/>
                </a:lnTo>
                <a:lnTo>
                  <a:pt x="3176" y="15094"/>
                </a:lnTo>
                <a:lnTo>
                  <a:pt x="3322" y="15142"/>
                </a:lnTo>
                <a:lnTo>
                  <a:pt x="3493" y="15167"/>
                </a:lnTo>
                <a:lnTo>
                  <a:pt x="3640" y="15167"/>
                </a:lnTo>
                <a:lnTo>
                  <a:pt x="3786" y="15118"/>
                </a:lnTo>
                <a:lnTo>
                  <a:pt x="3933" y="15069"/>
                </a:lnTo>
                <a:lnTo>
                  <a:pt x="4079" y="14996"/>
                </a:lnTo>
                <a:lnTo>
                  <a:pt x="5447" y="13897"/>
                </a:lnTo>
                <a:lnTo>
                  <a:pt x="5789" y="14068"/>
                </a:lnTo>
                <a:lnTo>
                  <a:pt x="6131" y="14214"/>
                </a:lnTo>
                <a:lnTo>
                  <a:pt x="6497" y="14361"/>
                </a:lnTo>
                <a:lnTo>
                  <a:pt x="6839" y="14459"/>
                </a:lnTo>
                <a:lnTo>
                  <a:pt x="7035" y="16217"/>
                </a:lnTo>
                <a:lnTo>
                  <a:pt x="7084" y="16364"/>
                </a:lnTo>
                <a:lnTo>
                  <a:pt x="7132" y="16510"/>
                </a:lnTo>
                <a:lnTo>
                  <a:pt x="7230" y="16657"/>
                </a:lnTo>
                <a:lnTo>
                  <a:pt x="7328" y="16754"/>
                </a:lnTo>
                <a:lnTo>
                  <a:pt x="7474" y="16852"/>
                </a:lnTo>
                <a:lnTo>
                  <a:pt x="7596" y="16925"/>
                </a:lnTo>
                <a:lnTo>
                  <a:pt x="7743" y="16974"/>
                </a:lnTo>
                <a:lnTo>
                  <a:pt x="7914" y="16999"/>
                </a:lnTo>
                <a:lnTo>
                  <a:pt x="9086" y="16999"/>
                </a:lnTo>
                <a:lnTo>
                  <a:pt x="9257" y="16974"/>
                </a:lnTo>
                <a:lnTo>
                  <a:pt x="9404" y="16925"/>
                </a:lnTo>
                <a:lnTo>
                  <a:pt x="9526" y="16852"/>
                </a:lnTo>
                <a:lnTo>
                  <a:pt x="9672" y="16754"/>
                </a:lnTo>
                <a:lnTo>
                  <a:pt x="9770" y="16657"/>
                </a:lnTo>
                <a:lnTo>
                  <a:pt x="9868" y="16510"/>
                </a:lnTo>
                <a:lnTo>
                  <a:pt x="9917" y="16364"/>
                </a:lnTo>
                <a:lnTo>
                  <a:pt x="9965" y="16217"/>
                </a:lnTo>
                <a:lnTo>
                  <a:pt x="10161" y="14459"/>
                </a:lnTo>
                <a:lnTo>
                  <a:pt x="10503" y="14361"/>
                </a:lnTo>
                <a:lnTo>
                  <a:pt x="10869" y="14214"/>
                </a:lnTo>
                <a:lnTo>
                  <a:pt x="11211" y="14068"/>
                </a:lnTo>
                <a:lnTo>
                  <a:pt x="11553" y="13897"/>
                </a:lnTo>
                <a:lnTo>
                  <a:pt x="12921" y="14996"/>
                </a:lnTo>
                <a:lnTo>
                  <a:pt x="13067" y="15069"/>
                </a:lnTo>
                <a:lnTo>
                  <a:pt x="13214" y="15118"/>
                </a:lnTo>
                <a:lnTo>
                  <a:pt x="13360" y="15167"/>
                </a:lnTo>
                <a:lnTo>
                  <a:pt x="13507" y="15167"/>
                </a:lnTo>
                <a:lnTo>
                  <a:pt x="13678" y="15142"/>
                </a:lnTo>
                <a:lnTo>
                  <a:pt x="13824" y="15094"/>
                </a:lnTo>
                <a:lnTo>
                  <a:pt x="13971" y="15020"/>
                </a:lnTo>
                <a:lnTo>
                  <a:pt x="14093" y="14923"/>
                </a:lnTo>
                <a:lnTo>
                  <a:pt x="14923" y="14092"/>
                </a:lnTo>
                <a:lnTo>
                  <a:pt x="15021" y="13970"/>
                </a:lnTo>
                <a:lnTo>
                  <a:pt x="15094" y="13824"/>
                </a:lnTo>
                <a:lnTo>
                  <a:pt x="15143" y="13677"/>
                </a:lnTo>
                <a:lnTo>
                  <a:pt x="15168" y="13506"/>
                </a:lnTo>
                <a:lnTo>
                  <a:pt x="15168" y="13360"/>
                </a:lnTo>
                <a:lnTo>
                  <a:pt x="15119" y="13213"/>
                </a:lnTo>
                <a:lnTo>
                  <a:pt x="15070" y="13067"/>
                </a:lnTo>
                <a:lnTo>
                  <a:pt x="14997" y="12920"/>
                </a:lnTo>
                <a:lnTo>
                  <a:pt x="13898" y="11552"/>
                </a:lnTo>
                <a:lnTo>
                  <a:pt x="14068" y="11210"/>
                </a:lnTo>
                <a:lnTo>
                  <a:pt x="14215" y="10868"/>
                </a:lnTo>
                <a:lnTo>
                  <a:pt x="14362" y="10502"/>
                </a:lnTo>
                <a:lnTo>
                  <a:pt x="14459" y="10160"/>
                </a:lnTo>
                <a:lnTo>
                  <a:pt x="16218" y="9965"/>
                </a:lnTo>
                <a:lnTo>
                  <a:pt x="16364" y="9916"/>
                </a:lnTo>
                <a:lnTo>
                  <a:pt x="16511" y="9867"/>
                </a:lnTo>
                <a:lnTo>
                  <a:pt x="16657" y="9769"/>
                </a:lnTo>
                <a:lnTo>
                  <a:pt x="16755" y="9672"/>
                </a:lnTo>
                <a:lnTo>
                  <a:pt x="16853" y="9525"/>
                </a:lnTo>
                <a:lnTo>
                  <a:pt x="16926" y="9403"/>
                </a:lnTo>
                <a:lnTo>
                  <a:pt x="16975" y="9257"/>
                </a:lnTo>
                <a:lnTo>
                  <a:pt x="16999" y="9086"/>
                </a:lnTo>
                <a:lnTo>
                  <a:pt x="16999" y="7913"/>
                </a:lnTo>
                <a:lnTo>
                  <a:pt x="16975" y="7742"/>
                </a:lnTo>
                <a:lnTo>
                  <a:pt x="16926" y="7596"/>
                </a:lnTo>
                <a:lnTo>
                  <a:pt x="16853" y="7474"/>
                </a:lnTo>
                <a:lnTo>
                  <a:pt x="16755" y="7327"/>
                </a:lnTo>
                <a:lnTo>
                  <a:pt x="16657" y="7229"/>
                </a:lnTo>
                <a:lnTo>
                  <a:pt x="16511" y="7132"/>
                </a:lnTo>
                <a:lnTo>
                  <a:pt x="16364" y="7083"/>
                </a:lnTo>
                <a:lnTo>
                  <a:pt x="16218" y="7034"/>
                </a:lnTo>
                <a:lnTo>
                  <a:pt x="14459" y="6839"/>
                </a:lnTo>
                <a:lnTo>
                  <a:pt x="14362" y="6497"/>
                </a:lnTo>
                <a:lnTo>
                  <a:pt x="14215" y="6130"/>
                </a:lnTo>
                <a:lnTo>
                  <a:pt x="14068" y="5788"/>
                </a:lnTo>
                <a:lnTo>
                  <a:pt x="13898" y="5447"/>
                </a:lnTo>
                <a:lnTo>
                  <a:pt x="14997" y="4079"/>
                </a:lnTo>
                <a:lnTo>
                  <a:pt x="15070" y="3932"/>
                </a:lnTo>
                <a:lnTo>
                  <a:pt x="15119" y="3786"/>
                </a:lnTo>
                <a:lnTo>
                  <a:pt x="15168" y="3639"/>
                </a:lnTo>
                <a:lnTo>
                  <a:pt x="15168" y="3493"/>
                </a:lnTo>
                <a:lnTo>
                  <a:pt x="15143" y="3322"/>
                </a:lnTo>
                <a:lnTo>
                  <a:pt x="15094" y="3175"/>
                </a:lnTo>
                <a:lnTo>
                  <a:pt x="15021" y="3029"/>
                </a:lnTo>
                <a:lnTo>
                  <a:pt x="14923" y="2907"/>
                </a:lnTo>
                <a:lnTo>
                  <a:pt x="14093" y="2076"/>
                </a:lnTo>
                <a:lnTo>
                  <a:pt x="13971" y="1978"/>
                </a:lnTo>
                <a:lnTo>
                  <a:pt x="13824" y="1905"/>
                </a:lnTo>
                <a:lnTo>
                  <a:pt x="13678" y="1856"/>
                </a:lnTo>
                <a:lnTo>
                  <a:pt x="13507" y="1832"/>
                </a:lnTo>
                <a:lnTo>
                  <a:pt x="13360" y="1832"/>
                </a:lnTo>
                <a:lnTo>
                  <a:pt x="13214" y="1881"/>
                </a:lnTo>
                <a:lnTo>
                  <a:pt x="13067" y="1930"/>
                </a:lnTo>
                <a:lnTo>
                  <a:pt x="12921" y="2027"/>
                </a:lnTo>
                <a:lnTo>
                  <a:pt x="11553" y="3102"/>
                </a:lnTo>
                <a:lnTo>
                  <a:pt x="11211" y="2931"/>
                </a:lnTo>
                <a:lnTo>
                  <a:pt x="10869" y="2784"/>
                </a:lnTo>
                <a:lnTo>
                  <a:pt x="10503" y="2638"/>
                </a:lnTo>
                <a:lnTo>
                  <a:pt x="10161" y="2540"/>
                </a:lnTo>
                <a:lnTo>
                  <a:pt x="9965" y="782"/>
                </a:lnTo>
                <a:lnTo>
                  <a:pt x="9917" y="635"/>
                </a:lnTo>
                <a:lnTo>
                  <a:pt x="9868" y="489"/>
                </a:lnTo>
                <a:lnTo>
                  <a:pt x="9770" y="342"/>
                </a:lnTo>
                <a:lnTo>
                  <a:pt x="9672" y="244"/>
                </a:lnTo>
                <a:lnTo>
                  <a:pt x="9526" y="147"/>
                </a:lnTo>
                <a:lnTo>
                  <a:pt x="9404" y="73"/>
                </a:lnTo>
                <a:lnTo>
                  <a:pt x="9257" y="25"/>
                </a:lnTo>
                <a:lnTo>
                  <a:pt x="9086" y="0"/>
                </a:lnTo>
                <a:close/>
              </a:path>
            </a:pathLst>
          </a:custGeom>
          <a:solidFill>
            <a:srgbClr val="184769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25" name="Google Shape;125;p19"/>
          <p:cNvGrpSpPr/>
          <p:nvPr/>
        </p:nvGrpSpPr>
        <p:grpSpPr>
          <a:xfrm>
            <a:off x="-67047" y="1937059"/>
            <a:ext cx="833125" cy="799168"/>
            <a:chOff x="5241175" y="4959100"/>
            <a:chExt cx="539775" cy="517775"/>
          </a:xfrm>
        </p:grpSpPr>
        <p:sp>
          <p:nvSpPr>
            <p:cNvPr id="126" name="Google Shape;126;p19"/>
            <p:cNvSpPr/>
            <p:nvPr/>
          </p:nvSpPr>
          <p:spPr>
            <a:xfrm>
              <a:off x="5575150" y="4959100"/>
              <a:ext cx="161225" cy="178300"/>
            </a:xfrm>
            <a:custGeom>
              <a:rect b="b" l="l" r="r" t="t"/>
              <a:pathLst>
                <a:path extrusionOk="0" h="7132" w="6449">
                  <a:moveTo>
                    <a:pt x="4641" y="0"/>
                  </a:moveTo>
                  <a:lnTo>
                    <a:pt x="4470" y="25"/>
                  </a:lnTo>
                  <a:lnTo>
                    <a:pt x="4299" y="49"/>
                  </a:lnTo>
                  <a:lnTo>
                    <a:pt x="4128" y="98"/>
                  </a:lnTo>
                  <a:lnTo>
                    <a:pt x="3957" y="147"/>
                  </a:lnTo>
                  <a:lnTo>
                    <a:pt x="3786" y="220"/>
                  </a:lnTo>
                  <a:lnTo>
                    <a:pt x="3640" y="318"/>
                  </a:lnTo>
                  <a:lnTo>
                    <a:pt x="3517" y="415"/>
                  </a:lnTo>
                  <a:lnTo>
                    <a:pt x="3395" y="538"/>
                  </a:lnTo>
                  <a:lnTo>
                    <a:pt x="3273" y="660"/>
                  </a:lnTo>
                  <a:lnTo>
                    <a:pt x="3175" y="806"/>
                  </a:lnTo>
                  <a:lnTo>
                    <a:pt x="3078" y="953"/>
                  </a:lnTo>
                  <a:lnTo>
                    <a:pt x="3005" y="1099"/>
                  </a:lnTo>
                  <a:lnTo>
                    <a:pt x="2931" y="1270"/>
                  </a:lnTo>
                  <a:lnTo>
                    <a:pt x="2907" y="1441"/>
                  </a:lnTo>
                  <a:lnTo>
                    <a:pt x="2882" y="1612"/>
                  </a:lnTo>
                  <a:lnTo>
                    <a:pt x="2858" y="1808"/>
                  </a:lnTo>
                  <a:lnTo>
                    <a:pt x="2882" y="2076"/>
                  </a:lnTo>
                  <a:lnTo>
                    <a:pt x="2956" y="2345"/>
                  </a:lnTo>
                  <a:lnTo>
                    <a:pt x="3053" y="2589"/>
                  </a:lnTo>
                  <a:lnTo>
                    <a:pt x="3175" y="2809"/>
                  </a:lnTo>
                  <a:lnTo>
                    <a:pt x="0" y="6546"/>
                  </a:lnTo>
                  <a:lnTo>
                    <a:pt x="367" y="6814"/>
                  </a:lnTo>
                  <a:lnTo>
                    <a:pt x="709" y="7132"/>
                  </a:lnTo>
                  <a:lnTo>
                    <a:pt x="3884" y="3419"/>
                  </a:lnTo>
                  <a:lnTo>
                    <a:pt x="4055" y="3493"/>
                  </a:lnTo>
                  <a:lnTo>
                    <a:pt x="4250" y="3542"/>
                  </a:lnTo>
                  <a:lnTo>
                    <a:pt x="4445" y="3566"/>
                  </a:lnTo>
                  <a:lnTo>
                    <a:pt x="4641" y="3590"/>
                  </a:lnTo>
                  <a:lnTo>
                    <a:pt x="4836" y="3566"/>
                  </a:lnTo>
                  <a:lnTo>
                    <a:pt x="5007" y="3542"/>
                  </a:lnTo>
                  <a:lnTo>
                    <a:pt x="5178" y="3517"/>
                  </a:lnTo>
                  <a:lnTo>
                    <a:pt x="5349" y="3444"/>
                  </a:lnTo>
                  <a:lnTo>
                    <a:pt x="5496" y="3371"/>
                  </a:lnTo>
                  <a:lnTo>
                    <a:pt x="5642" y="3273"/>
                  </a:lnTo>
                  <a:lnTo>
                    <a:pt x="5789" y="3175"/>
                  </a:lnTo>
                  <a:lnTo>
                    <a:pt x="5911" y="3053"/>
                  </a:lnTo>
                  <a:lnTo>
                    <a:pt x="6033" y="2931"/>
                  </a:lnTo>
                  <a:lnTo>
                    <a:pt x="6131" y="2809"/>
                  </a:lnTo>
                  <a:lnTo>
                    <a:pt x="6228" y="2638"/>
                  </a:lnTo>
                  <a:lnTo>
                    <a:pt x="6302" y="2491"/>
                  </a:lnTo>
                  <a:lnTo>
                    <a:pt x="6350" y="2320"/>
                  </a:lnTo>
                  <a:lnTo>
                    <a:pt x="6399" y="2149"/>
                  </a:lnTo>
                  <a:lnTo>
                    <a:pt x="6424" y="1979"/>
                  </a:lnTo>
                  <a:lnTo>
                    <a:pt x="6448" y="1808"/>
                  </a:lnTo>
                  <a:lnTo>
                    <a:pt x="6424" y="1612"/>
                  </a:lnTo>
                  <a:lnTo>
                    <a:pt x="6399" y="1441"/>
                  </a:lnTo>
                  <a:lnTo>
                    <a:pt x="6350" y="1270"/>
                  </a:lnTo>
                  <a:lnTo>
                    <a:pt x="6302" y="1099"/>
                  </a:lnTo>
                  <a:lnTo>
                    <a:pt x="6228" y="953"/>
                  </a:lnTo>
                  <a:lnTo>
                    <a:pt x="6131" y="806"/>
                  </a:lnTo>
                  <a:lnTo>
                    <a:pt x="6033" y="660"/>
                  </a:lnTo>
                  <a:lnTo>
                    <a:pt x="5911" y="538"/>
                  </a:lnTo>
                  <a:lnTo>
                    <a:pt x="5789" y="415"/>
                  </a:lnTo>
                  <a:lnTo>
                    <a:pt x="5642" y="318"/>
                  </a:lnTo>
                  <a:lnTo>
                    <a:pt x="5496" y="220"/>
                  </a:lnTo>
                  <a:lnTo>
                    <a:pt x="5349" y="147"/>
                  </a:lnTo>
                  <a:lnTo>
                    <a:pt x="5178" y="98"/>
                  </a:lnTo>
                  <a:lnTo>
                    <a:pt x="5007" y="49"/>
                  </a:lnTo>
                  <a:lnTo>
                    <a:pt x="4836" y="25"/>
                  </a:lnTo>
                  <a:lnTo>
                    <a:pt x="464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" name="Google Shape;127;p19"/>
            <p:cNvSpPr/>
            <p:nvPr/>
          </p:nvSpPr>
          <p:spPr>
            <a:xfrm>
              <a:off x="5330925" y="4985350"/>
              <a:ext cx="128250" cy="148400"/>
            </a:xfrm>
            <a:custGeom>
              <a:rect b="b" l="l" r="r" t="t"/>
              <a:pathLst>
                <a:path extrusionOk="0" h="5936" w="5130">
                  <a:moveTo>
                    <a:pt x="1563" y="0"/>
                  </a:moveTo>
                  <a:lnTo>
                    <a:pt x="1392" y="25"/>
                  </a:lnTo>
                  <a:lnTo>
                    <a:pt x="1221" y="74"/>
                  </a:lnTo>
                  <a:lnTo>
                    <a:pt x="1075" y="147"/>
                  </a:lnTo>
                  <a:lnTo>
                    <a:pt x="904" y="220"/>
                  </a:lnTo>
                  <a:lnTo>
                    <a:pt x="757" y="318"/>
                  </a:lnTo>
                  <a:lnTo>
                    <a:pt x="635" y="416"/>
                  </a:lnTo>
                  <a:lnTo>
                    <a:pt x="513" y="538"/>
                  </a:lnTo>
                  <a:lnTo>
                    <a:pt x="391" y="660"/>
                  </a:lnTo>
                  <a:lnTo>
                    <a:pt x="293" y="806"/>
                  </a:lnTo>
                  <a:lnTo>
                    <a:pt x="196" y="953"/>
                  </a:lnTo>
                  <a:lnTo>
                    <a:pt x="122" y="1099"/>
                  </a:lnTo>
                  <a:lnTo>
                    <a:pt x="74" y="1270"/>
                  </a:lnTo>
                  <a:lnTo>
                    <a:pt x="25" y="1466"/>
                  </a:lnTo>
                  <a:lnTo>
                    <a:pt x="0" y="1637"/>
                  </a:lnTo>
                  <a:lnTo>
                    <a:pt x="0" y="1808"/>
                  </a:lnTo>
                  <a:lnTo>
                    <a:pt x="0" y="2003"/>
                  </a:lnTo>
                  <a:lnTo>
                    <a:pt x="25" y="2174"/>
                  </a:lnTo>
                  <a:lnTo>
                    <a:pt x="74" y="2345"/>
                  </a:lnTo>
                  <a:lnTo>
                    <a:pt x="147" y="2492"/>
                  </a:lnTo>
                  <a:lnTo>
                    <a:pt x="220" y="2663"/>
                  </a:lnTo>
                  <a:lnTo>
                    <a:pt x="318" y="2785"/>
                  </a:lnTo>
                  <a:lnTo>
                    <a:pt x="415" y="2931"/>
                  </a:lnTo>
                  <a:lnTo>
                    <a:pt x="538" y="3053"/>
                  </a:lnTo>
                  <a:lnTo>
                    <a:pt x="660" y="3175"/>
                  </a:lnTo>
                  <a:lnTo>
                    <a:pt x="806" y="3273"/>
                  </a:lnTo>
                  <a:lnTo>
                    <a:pt x="953" y="3371"/>
                  </a:lnTo>
                  <a:lnTo>
                    <a:pt x="1099" y="3444"/>
                  </a:lnTo>
                  <a:lnTo>
                    <a:pt x="1270" y="3493"/>
                  </a:lnTo>
                  <a:lnTo>
                    <a:pt x="1466" y="3542"/>
                  </a:lnTo>
                  <a:lnTo>
                    <a:pt x="1710" y="3566"/>
                  </a:lnTo>
                  <a:lnTo>
                    <a:pt x="1979" y="3566"/>
                  </a:lnTo>
                  <a:lnTo>
                    <a:pt x="2223" y="3517"/>
                  </a:lnTo>
                  <a:lnTo>
                    <a:pt x="2467" y="3444"/>
                  </a:lnTo>
                  <a:lnTo>
                    <a:pt x="4396" y="5935"/>
                  </a:lnTo>
                  <a:lnTo>
                    <a:pt x="4738" y="5642"/>
                  </a:lnTo>
                  <a:lnTo>
                    <a:pt x="5129" y="5374"/>
                  </a:lnTo>
                  <a:lnTo>
                    <a:pt x="3200" y="2858"/>
                  </a:lnTo>
                  <a:lnTo>
                    <a:pt x="3322" y="2687"/>
                  </a:lnTo>
                  <a:lnTo>
                    <a:pt x="3419" y="2516"/>
                  </a:lnTo>
                  <a:lnTo>
                    <a:pt x="3493" y="2321"/>
                  </a:lnTo>
                  <a:lnTo>
                    <a:pt x="3542" y="2101"/>
                  </a:lnTo>
                  <a:lnTo>
                    <a:pt x="3566" y="1930"/>
                  </a:lnTo>
                  <a:lnTo>
                    <a:pt x="3566" y="1734"/>
                  </a:lnTo>
                  <a:lnTo>
                    <a:pt x="3566" y="1564"/>
                  </a:lnTo>
                  <a:lnTo>
                    <a:pt x="3517" y="1393"/>
                  </a:lnTo>
                  <a:lnTo>
                    <a:pt x="3468" y="1222"/>
                  </a:lnTo>
                  <a:lnTo>
                    <a:pt x="3419" y="1075"/>
                  </a:lnTo>
                  <a:lnTo>
                    <a:pt x="3346" y="904"/>
                  </a:lnTo>
                  <a:lnTo>
                    <a:pt x="3249" y="758"/>
                  </a:lnTo>
                  <a:lnTo>
                    <a:pt x="3151" y="635"/>
                  </a:lnTo>
                  <a:lnTo>
                    <a:pt x="3029" y="513"/>
                  </a:lnTo>
                  <a:lnTo>
                    <a:pt x="2907" y="391"/>
                  </a:lnTo>
                  <a:lnTo>
                    <a:pt x="2760" y="294"/>
                  </a:lnTo>
                  <a:lnTo>
                    <a:pt x="2614" y="196"/>
                  </a:lnTo>
                  <a:lnTo>
                    <a:pt x="2443" y="123"/>
                  </a:lnTo>
                  <a:lnTo>
                    <a:pt x="2272" y="74"/>
                  </a:lnTo>
                  <a:lnTo>
                    <a:pt x="2101" y="25"/>
                  </a:lnTo>
                  <a:lnTo>
                    <a:pt x="1930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" name="Google Shape;128;p19"/>
            <p:cNvSpPr/>
            <p:nvPr/>
          </p:nvSpPr>
          <p:spPr>
            <a:xfrm>
              <a:off x="5241175" y="5241175"/>
              <a:ext cx="180125" cy="109325"/>
            </a:xfrm>
            <a:custGeom>
              <a:rect b="b" l="l" r="r" t="t"/>
              <a:pathLst>
                <a:path extrusionOk="0" h="4373" w="7205">
                  <a:moveTo>
                    <a:pt x="6839" y="1"/>
                  </a:moveTo>
                  <a:lnTo>
                    <a:pt x="3224" y="1491"/>
                  </a:lnTo>
                  <a:lnTo>
                    <a:pt x="3102" y="1368"/>
                  </a:lnTo>
                  <a:lnTo>
                    <a:pt x="2980" y="1246"/>
                  </a:lnTo>
                  <a:lnTo>
                    <a:pt x="2858" y="1124"/>
                  </a:lnTo>
                  <a:lnTo>
                    <a:pt x="2687" y="1026"/>
                  </a:lnTo>
                  <a:lnTo>
                    <a:pt x="2540" y="953"/>
                  </a:lnTo>
                  <a:lnTo>
                    <a:pt x="2369" y="880"/>
                  </a:lnTo>
                  <a:lnTo>
                    <a:pt x="2198" y="831"/>
                  </a:lnTo>
                  <a:lnTo>
                    <a:pt x="2027" y="807"/>
                  </a:lnTo>
                  <a:lnTo>
                    <a:pt x="1856" y="782"/>
                  </a:lnTo>
                  <a:lnTo>
                    <a:pt x="1685" y="807"/>
                  </a:lnTo>
                  <a:lnTo>
                    <a:pt x="1514" y="807"/>
                  </a:lnTo>
                  <a:lnTo>
                    <a:pt x="1343" y="856"/>
                  </a:lnTo>
                  <a:lnTo>
                    <a:pt x="1172" y="904"/>
                  </a:lnTo>
                  <a:lnTo>
                    <a:pt x="1026" y="978"/>
                  </a:lnTo>
                  <a:lnTo>
                    <a:pt x="879" y="1051"/>
                  </a:lnTo>
                  <a:lnTo>
                    <a:pt x="733" y="1149"/>
                  </a:lnTo>
                  <a:lnTo>
                    <a:pt x="586" y="1271"/>
                  </a:lnTo>
                  <a:lnTo>
                    <a:pt x="464" y="1393"/>
                  </a:lnTo>
                  <a:lnTo>
                    <a:pt x="342" y="1515"/>
                  </a:lnTo>
                  <a:lnTo>
                    <a:pt x="244" y="1686"/>
                  </a:lnTo>
                  <a:lnTo>
                    <a:pt x="171" y="1832"/>
                  </a:lnTo>
                  <a:lnTo>
                    <a:pt x="98" y="2003"/>
                  </a:lnTo>
                  <a:lnTo>
                    <a:pt x="49" y="2174"/>
                  </a:lnTo>
                  <a:lnTo>
                    <a:pt x="25" y="2345"/>
                  </a:lnTo>
                  <a:lnTo>
                    <a:pt x="0" y="2516"/>
                  </a:lnTo>
                  <a:lnTo>
                    <a:pt x="0" y="2687"/>
                  </a:lnTo>
                  <a:lnTo>
                    <a:pt x="25" y="2858"/>
                  </a:lnTo>
                  <a:lnTo>
                    <a:pt x="73" y="3029"/>
                  </a:lnTo>
                  <a:lnTo>
                    <a:pt x="122" y="3200"/>
                  </a:lnTo>
                  <a:lnTo>
                    <a:pt x="195" y="3347"/>
                  </a:lnTo>
                  <a:lnTo>
                    <a:pt x="269" y="3518"/>
                  </a:lnTo>
                  <a:lnTo>
                    <a:pt x="366" y="3640"/>
                  </a:lnTo>
                  <a:lnTo>
                    <a:pt x="464" y="3786"/>
                  </a:lnTo>
                  <a:lnTo>
                    <a:pt x="611" y="3908"/>
                  </a:lnTo>
                  <a:lnTo>
                    <a:pt x="733" y="4031"/>
                  </a:lnTo>
                  <a:lnTo>
                    <a:pt x="904" y="4128"/>
                  </a:lnTo>
                  <a:lnTo>
                    <a:pt x="1050" y="4201"/>
                  </a:lnTo>
                  <a:lnTo>
                    <a:pt x="1221" y="4275"/>
                  </a:lnTo>
                  <a:lnTo>
                    <a:pt x="1392" y="4324"/>
                  </a:lnTo>
                  <a:lnTo>
                    <a:pt x="1563" y="4348"/>
                  </a:lnTo>
                  <a:lnTo>
                    <a:pt x="1734" y="4372"/>
                  </a:lnTo>
                  <a:lnTo>
                    <a:pt x="1905" y="4372"/>
                  </a:lnTo>
                  <a:lnTo>
                    <a:pt x="2076" y="4348"/>
                  </a:lnTo>
                  <a:lnTo>
                    <a:pt x="2247" y="4299"/>
                  </a:lnTo>
                  <a:lnTo>
                    <a:pt x="2418" y="4250"/>
                  </a:lnTo>
                  <a:lnTo>
                    <a:pt x="2565" y="4201"/>
                  </a:lnTo>
                  <a:lnTo>
                    <a:pt x="2711" y="4104"/>
                  </a:lnTo>
                  <a:lnTo>
                    <a:pt x="2858" y="4006"/>
                  </a:lnTo>
                  <a:lnTo>
                    <a:pt x="3004" y="3908"/>
                  </a:lnTo>
                  <a:lnTo>
                    <a:pt x="3126" y="3786"/>
                  </a:lnTo>
                  <a:lnTo>
                    <a:pt x="3248" y="3640"/>
                  </a:lnTo>
                  <a:lnTo>
                    <a:pt x="3346" y="3493"/>
                  </a:lnTo>
                  <a:lnTo>
                    <a:pt x="3468" y="3200"/>
                  </a:lnTo>
                  <a:lnTo>
                    <a:pt x="3541" y="2931"/>
                  </a:lnTo>
                  <a:lnTo>
                    <a:pt x="3590" y="2638"/>
                  </a:lnTo>
                  <a:lnTo>
                    <a:pt x="3566" y="2345"/>
                  </a:lnTo>
                  <a:lnTo>
                    <a:pt x="7205" y="856"/>
                  </a:lnTo>
                  <a:lnTo>
                    <a:pt x="6985" y="440"/>
                  </a:lnTo>
                  <a:lnTo>
                    <a:pt x="6839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9" name="Google Shape;129;p19"/>
            <p:cNvSpPr/>
            <p:nvPr/>
          </p:nvSpPr>
          <p:spPr>
            <a:xfrm>
              <a:off x="5461575" y="5316900"/>
              <a:ext cx="89175" cy="159975"/>
            </a:xfrm>
            <a:custGeom>
              <a:rect b="b" l="l" r="r" t="t"/>
              <a:pathLst>
                <a:path extrusionOk="0" h="6399" w="3567">
                  <a:moveTo>
                    <a:pt x="1491" y="0"/>
                  </a:moveTo>
                  <a:lnTo>
                    <a:pt x="1393" y="2858"/>
                  </a:lnTo>
                  <a:lnTo>
                    <a:pt x="1198" y="2907"/>
                  </a:lnTo>
                  <a:lnTo>
                    <a:pt x="1002" y="3004"/>
                  </a:lnTo>
                  <a:lnTo>
                    <a:pt x="807" y="3102"/>
                  </a:lnTo>
                  <a:lnTo>
                    <a:pt x="636" y="3224"/>
                  </a:lnTo>
                  <a:lnTo>
                    <a:pt x="489" y="3346"/>
                  </a:lnTo>
                  <a:lnTo>
                    <a:pt x="392" y="3493"/>
                  </a:lnTo>
                  <a:lnTo>
                    <a:pt x="269" y="3639"/>
                  </a:lnTo>
                  <a:lnTo>
                    <a:pt x="196" y="3786"/>
                  </a:lnTo>
                  <a:lnTo>
                    <a:pt x="123" y="3932"/>
                  </a:lnTo>
                  <a:lnTo>
                    <a:pt x="74" y="4103"/>
                  </a:lnTo>
                  <a:lnTo>
                    <a:pt x="25" y="4274"/>
                  </a:lnTo>
                  <a:lnTo>
                    <a:pt x="1" y="4445"/>
                  </a:lnTo>
                  <a:lnTo>
                    <a:pt x="1" y="4616"/>
                  </a:lnTo>
                  <a:lnTo>
                    <a:pt x="1" y="4787"/>
                  </a:lnTo>
                  <a:lnTo>
                    <a:pt x="25" y="4958"/>
                  </a:lnTo>
                  <a:lnTo>
                    <a:pt x="74" y="5129"/>
                  </a:lnTo>
                  <a:lnTo>
                    <a:pt x="123" y="5276"/>
                  </a:lnTo>
                  <a:lnTo>
                    <a:pt x="196" y="5447"/>
                  </a:lnTo>
                  <a:lnTo>
                    <a:pt x="294" y="5593"/>
                  </a:lnTo>
                  <a:lnTo>
                    <a:pt x="416" y="5740"/>
                  </a:lnTo>
                  <a:lnTo>
                    <a:pt x="538" y="5886"/>
                  </a:lnTo>
                  <a:lnTo>
                    <a:pt x="660" y="6008"/>
                  </a:lnTo>
                  <a:lnTo>
                    <a:pt x="807" y="6106"/>
                  </a:lnTo>
                  <a:lnTo>
                    <a:pt x="953" y="6179"/>
                  </a:lnTo>
                  <a:lnTo>
                    <a:pt x="1124" y="6252"/>
                  </a:lnTo>
                  <a:lnTo>
                    <a:pt x="1271" y="6326"/>
                  </a:lnTo>
                  <a:lnTo>
                    <a:pt x="1442" y="6350"/>
                  </a:lnTo>
                  <a:lnTo>
                    <a:pt x="1613" y="6375"/>
                  </a:lnTo>
                  <a:lnTo>
                    <a:pt x="1784" y="6399"/>
                  </a:lnTo>
                  <a:lnTo>
                    <a:pt x="1955" y="6375"/>
                  </a:lnTo>
                  <a:lnTo>
                    <a:pt x="2126" y="6350"/>
                  </a:lnTo>
                  <a:lnTo>
                    <a:pt x="2297" y="6301"/>
                  </a:lnTo>
                  <a:lnTo>
                    <a:pt x="2468" y="6252"/>
                  </a:lnTo>
                  <a:lnTo>
                    <a:pt x="2614" y="6179"/>
                  </a:lnTo>
                  <a:lnTo>
                    <a:pt x="2785" y="6082"/>
                  </a:lnTo>
                  <a:lnTo>
                    <a:pt x="2932" y="5984"/>
                  </a:lnTo>
                  <a:lnTo>
                    <a:pt x="3054" y="5862"/>
                  </a:lnTo>
                  <a:lnTo>
                    <a:pt x="3176" y="5715"/>
                  </a:lnTo>
                  <a:lnTo>
                    <a:pt x="3273" y="5569"/>
                  </a:lnTo>
                  <a:lnTo>
                    <a:pt x="3371" y="5422"/>
                  </a:lnTo>
                  <a:lnTo>
                    <a:pt x="3444" y="5276"/>
                  </a:lnTo>
                  <a:lnTo>
                    <a:pt x="3493" y="5105"/>
                  </a:lnTo>
                  <a:lnTo>
                    <a:pt x="3542" y="4934"/>
                  </a:lnTo>
                  <a:lnTo>
                    <a:pt x="3567" y="4763"/>
                  </a:lnTo>
                  <a:lnTo>
                    <a:pt x="3567" y="4592"/>
                  </a:lnTo>
                  <a:lnTo>
                    <a:pt x="3567" y="4421"/>
                  </a:lnTo>
                  <a:lnTo>
                    <a:pt x="3542" y="4250"/>
                  </a:lnTo>
                  <a:lnTo>
                    <a:pt x="3493" y="4079"/>
                  </a:lnTo>
                  <a:lnTo>
                    <a:pt x="3420" y="3908"/>
                  </a:lnTo>
                  <a:lnTo>
                    <a:pt x="3347" y="3761"/>
                  </a:lnTo>
                  <a:lnTo>
                    <a:pt x="3273" y="3615"/>
                  </a:lnTo>
                  <a:lnTo>
                    <a:pt x="3151" y="3468"/>
                  </a:lnTo>
                  <a:lnTo>
                    <a:pt x="2980" y="3273"/>
                  </a:lnTo>
                  <a:lnTo>
                    <a:pt x="2761" y="3102"/>
                  </a:lnTo>
                  <a:lnTo>
                    <a:pt x="2541" y="2980"/>
                  </a:lnTo>
                  <a:lnTo>
                    <a:pt x="2321" y="2907"/>
                  </a:lnTo>
                  <a:lnTo>
                    <a:pt x="2419" y="25"/>
                  </a:lnTo>
                  <a:lnTo>
                    <a:pt x="2419" y="25"/>
                  </a:lnTo>
                  <a:lnTo>
                    <a:pt x="2126" y="49"/>
                  </a:lnTo>
                  <a:lnTo>
                    <a:pt x="1808" y="25"/>
                  </a:lnTo>
                  <a:lnTo>
                    <a:pt x="149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" name="Google Shape;130;p19"/>
            <p:cNvSpPr/>
            <p:nvPr/>
          </p:nvSpPr>
          <p:spPr>
            <a:xfrm>
              <a:off x="5619100" y="5194175"/>
              <a:ext cx="161850" cy="89775"/>
            </a:xfrm>
            <a:custGeom>
              <a:rect b="b" l="l" r="r" t="t"/>
              <a:pathLst>
                <a:path extrusionOk="0" h="3591" w="6474">
                  <a:moveTo>
                    <a:pt x="4592" y="0"/>
                  </a:moveTo>
                  <a:lnTo>
                    <a:pt x="4422" y="25"/>
                  </a:lnTo>
                  <a:lnTo>
                    <a:pt x="4251" y="73"/>
                  </a:lnTo>
                  <a:lnTo>
                    <a:pt x="4080" y="122"/>
                  </a:lnTo>
                  <a:lnTo>
                    <a:pt x="3884" y="196"/>
                  </a:lnTo>
                  <a:lnTo>
                    <a:pt x="3713" y="293"/>
                  </a:lnTo>
                  <a:lnTo>
                    <a:pt x="3567" y="391"/>
                  </a:lnTo>
                  <a:lnTo>
                    <a:pt x="3420" y="513"/>
                  </a:lnTo>
                  <a:lnTo>
                    <a:pt x="3298" y="660"/>
                  </a:lnTo>
                  <a:lnTo>
                    <a:pt x="3200" y="806"/>
                  </a:lnTo>
                  <a:lnTo>
                    <a:pt x="3103" y="953"/>
                  </a:lnTo>
                  <a:lnTo>
                    <a:pt x="3029" y="1124"/>
                  </a:lnTo>
                  <a:lnTo>
                    <a:pt x="99" y="757"/>
                  </a:lnTo>
                  <a:lnTo>
                    <a:pt x="74" y="1221"/>
                  </a:lnTo>
                  <a:lnTo>
                    <a:pt x="1" y="1661"/>
                  </a:lnTo>
                  <a:lnTo>
                    <a:pt x="2907" y="2027"/>
                  </a:lnTo>
                  <a:lnTo>
                    <a:pt x="2932" y="2223"/>
                  </a:lnTo>
                  <a:lnTo>
                    <a:pt x="3005" y="2418"/>
                  </a:lnTo>
                  <a:lnTo>
                    <a:pt x="3078" y="2565"/>
                  </a:lnTo>
                  <a:lnTo>
                    <a:pt x="3152" y="2736"/>
                  </a:lnTo>
                  <a:lnTo>
                    <a:pt x="3249" y="2882"/>
                  </a:lnTo>
                  <a:lnTo>
                    <a:pt x="3371" y="3004"/>
                  </a:lnTo>
                  <a:lnTo>
                    <a:pt x="3493" y="3126"/>
                  </a:lnTo>
                  <a:lnTo>
                    <a:pt x="3616" y="3248"/>
                  </a:lnTo>
                  <a:lnTo>
                    <a:pt x="3762" y="3346"/>
                  </a:lnTo>
                  <a:lnTo>
                    <a:pt x="3909" y="3419"/>
                  </a:lnTo>
                  <a:lnTo>
                    <a:pt x="4080" y="3493"/>
                  </a:lnTo>
                  <a:lnTo>
                    <a:pt x="4251" y="3541"/>
                  </a:lnTo>
                  <a:lnTo>
                    <a:pt x="4422" y="3566"/>
                  </a:lnTo>
                  <a:lnTo>
                    <a:pt x="4592" y="3590"/>
                  </a:lnTo>
                  <a:lnTo>
                    <a:pt x="4763" y="3590"/>
                  </a:lnTo>
                  <a:lnTo>
                    <a:pt x="4934" y="3566"/>
                  </a:lnTo>
                  <a:lnTo>
                    <a:pt x="5105" y="3541"/>
                  </a:lnTo>
                  <a:lnTo>
                    <a:pt x="5276" y="3468"/>
                  </a:lnTo>
                  <a:lnTo>
                    <a:pt x="5447" y="3419"/>
                  </a:lnTo>
                  <a:lnTo>
                    <a:pt x="5618" y="3322"/>
                  </a:lnTo>
                  <a:lnTo>
                    <a:pt x="5765" y="3224"/>
                  </a:lnTo>
                  <a:lnTo>
                    <a:pt x="5887" y="3102"/>
                  </a:lnTo>
                  <a:lnTo>
                    <a:pt x="6009" y="2980"/>
                  </a:lnTo>
                  <a:lnTo>
                    <a:pt x="6131" y="2858"/>
                  </a:lnTo>
                  <a:lnTo>
                    <a:pt x="6204" y="2711"/>
                  </a:lnTo>
                  <a:lnTo>
                    <a:pt x="6302" y="2565"/>
                  </a:lnTo>
                  <a:lnTo>
                    <a:pt x="6351" y="2394"/>
                  </a:lnTo>
                  <a:lnTo>
                    <a:pt x="6400" y="2223"/>
                  </a:lnTo>
                  <a:lnTo>
                    <a:pt x="6449" y="2076"/>
                  </a:lnTo>
                  <a:lnTo>
                    <a:pt x="6473" y="1881"/>
                  </a:lnTo>
                  <a:lnTo>
                    <a:pt x="6473" y="1710"/>
                  </a:lnTo>
                  <a:lnTo>
                    <a:pt x="6449" y="1539"/>
                  </a:lnTo>
                  <a:lnTo>
                    <a:pt x="6424" y="1368"/>
                  </a:lnTo>
                  <a:lnTo>
                    <a:pt x="6351" y="1197"/>
                  </a:lnTo>
                  <a:lnTo>
                    <a:pt x="6278" y="1026"/>
                  </a:lnTo>
                  <a:lnTo>
                    <a:pt x="6204" y="855"/>
                  </a:lnTo>
                  <a:lnTo>
                    <a:pt x="6107" y="708"/>
                  </a:lnTo>
                  <a:lnTo>
                    <a:pt x="5985" y="586"/>
                  </a:lnTo>
                  <a:lnTo>
                    <a:pt x="5862" y="464"/>
                  </a:lnTo>
                  <a:lnTo>
                    <a:pt x="5740" y="342"/>
                  </a:lnTo>
                  <a:lnTo>
                    <a:pt x="5594" y="269"/>
                  </a:lnTo>
                  <a:lnTo>
                    <a:pt x="5447" y="171"/>
                  </a:lnTo>
                  <a:lnTo>
                    <a:pt x="5276" y="122"/>
                  </a:lnTo>
                  <a:lnTo>
                    <a:pt x="5105" y="73"/>
                  </a:lnTo>
                  <a:lnTo>
                    <a:pt x="4934" y="25"/>
                  </a:lnTo>
                  <a:lnTo>
                    <a:pt x="4763" y="25"/>
                  </a:lnTo>
                  <a:lnTo>
                    <a:pt x="4592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" name="Google Shape;131;p19"/>
            <p:cNvSpPr/>
            <p:nvPr/>
          </p:nvSpPr>
          <p:spPr>
            <a:xfrm>
              <a:off x="5420075" y="5116000"/>
              <a:ext cx="189300" cy="189925"/>
            </a:xfrm>
            <a:custGeom>
              <a:rect b="b" l="l" r="r" t="t"/>
              <a:pathLst>
                <a:path extrusionOk="0" h="7597" w="7572">
                  <a:moveTo>
                    <a:pt x="3786" y="1"/>
                  </a:moveTo>
                  <a:lnTo>
                    <a:pt x="3395" y="25"/>
                  </a:lnTo>
                  <a:lnTo>
                    <a:pt x="3028" y="74"/>
                  </a:lnTo>
                  <a:lnTo>
                    <a:pt x="2662" y="172"/>
                  </a:lnTo>
                  <a:lnTo>
                    <a:pt x="2320" y="294"/>
                  </a:lnTo>
                  <a:lnTo>
                    <a:pt x="1978" y="465"/>
                  </a:lnTo>
                  <a:lnTo>
                    <a:pt x="1661" y="660"/>
                  </a:lnTo>
                  <a:lnTo>
                    <a:pt x="1392" y="880"/>
                  </a:lnTo>
                  <a:lnTo>
                    <a:pt x="1123" y="1124"/>
                  </a:lnTo>
                  <a:lnTo>
                    <a:pt x="879" y="1393"/>
                  </a:lnTo>
                  <a:lnTo>
                    <a:pt x="659" y="1686"/>
                  </a:lnTo>
                  <a:lnTo>
                    <a:pt x="464" y="1979"/>
                  </a:lnTo>
                  <a:lnTo>
                    <a:pt x="293" y="2321"/>
                  </a:lnTo>
                  <a:lnTo>
                    <a:pt x="171" y="2663"/>
                  </a:lnTo>
                  <a:lnTo>
                    <a:pt x="73" y="3029"/>
                  </a:lnTo>
                  <a:lnTo>
                    <a:pt x="24" y="3420"/>
                  </a:lnTo>
                  <a:lnTo>
                    <a:pt x="0" y="3787"/>
                  </a:lnTo>
                  <a:lnTo>
                    <a:pt x="24" y="4177"/>
                  </a:lnTo>
                  <a:lnTo>
                    <a:pt x="73" y="4568"/>
                  </a:lnTo>
                  <a:lnTo>
                    <a:pt x="171" y="4934"/>
                  </a:lnTo>
                  <a:lnTo>
                    <a:pt x="293" y="5276"/>
                  </a:lnTo>
                  <a:lnTo>
                    <a:pt x="464" y="5594"/>
                  </a:lnTo>
                  <a:lnTo>
                    <a:pt x="659" y="5911"/>
                  </a:lnTo>
                  <a:lnTo>
                    <a:pt x="879" y="6204"/>
                  </a:lnTo>
                  <a:lnTo>
                    <a:pt x="1123" y="6473"/>
                  </a:lnTo>
                  <a:lnTo>
                    <a:pt x="1392" y="6717"/>
                  </a:lnTo>
                  <a:lnTo>
                    <a:pt x="1661" y="6937"/>
                  </a:lnTo>
                  <a:lnTo>
                    <a:pt x="1978" y="7133"/>
                  </a:lnTo>
                  <a:lnTo>
                    <a:pt x="2320" y="7279"/>
                  </a:lnTo>
                  <a:lnTo>
                    <a:pt x="2662" y="7426"/>
                  </a:lnTo>
                  <a:lnTo>
                    <a:pt x="3028" y="7499"/>
                  </a:lnTo>
                  <a:lnTo>
                    <a:pt x="3395" y="7572"/>
                  </a:lnTo>
                  <a:lnTo>
                    <a:pt x="3786" y="7597"/>
                  </a:lnTo>
                  <a:lnTo>
                    <a:pt x="4176" y="7572"/>
                  </a:lnTo>
                  <a:lnTo>
                    <a:pt x="4567" y="7499"/>
                  </a:lnTo>
                  <a:lnTo>
                    <a:pt x="4909" y="7426"/>
                  </a:lnTo>
                  <a:lnTo>
                    <a:pt x="5275" y="7279"/>
                  </a:lnTo>
                  <a:lnTo>
                    <a:pt x="5593" y="7133"/>
                  </a:lnTo>
                  <a:lnTo>
                    <a:pt x="5910" y="6937"/>
                  </a:lnTo>
                  <a:lnTo>
                    <a:pt x="6203" y="6717"/>
                  </a:lnTo>
                  <a:lnTo>
                    <a:pt x="6472" y="6473"/>
                  </a:lnTo>
                  <a:lnTo>
                    <a:pt x="6716" y="6204"/>
                  </a:lnTo>
                  <a:lnTo>
                    <a:pt x="6936" y="5911"/>
                  </a:lnTo>
                  <a:lnTo>
                    <a:pt x="7132" y="5594"/>
                  </a:lnTo>
                  <a:lnTo>
                    <a:pt x="7278" y="5276"/>
                  </a:lnTo>
                  <a:lnTo>
                    <a:pt x="7425" y="4934"/>
                  </a:lnTo>
                  <a:lnTo>
                    <a:pt x="7498" y="4568"/>
                  </a:lnTo>
                  <a:lnTo>
                    <a:pt x="7571" y="4177"/>
                  </a:lnTo>
                  <a:lnTo>
                    <a:pt x="7571" y="3787"/>
                  </a:lnTo>
                  <a:lnTo>
                    <a:pt x="7571" y="3420"/>
                  </a:lnTo>
                  <a:lnTo>
                    <a:pt x="7498" y="3029"/>
                  </a:lnTo>
                  <a:lnTo>
                    <a:pt x="7425" y="2663"/>
                  </a:lnTo>
                  <a:lnTo>
                    <a:pt x="7278" y="2321"/>
                  </a:lnTo>
                  <a:lnTo>
                    <a:pt x="7132" y="1979"/>
                  </a:lnTo>
                  <a:lnTo>
                    <a:pt x="6936" y="1686"/>
                  </a:lnTo>
                  <a:lnTo>
                    <a:pt x="6716" y="1393"/>
                  </a:lnTo>
                  <a:lnTo>
                    <a:pt x="6472" y="1124"/>
                  </a:lnTo>
                  <a:lnTo>
                    <a:pt x="6203" y="880"/>
                  </a:lnTo>
                  <a:lnTo>
                    <a:pt x="5910" y="660"/>
                  </a:lnTo>
                  <a:lnTo>
                    <a:pt x="5593" y="465"/>
                  </a:lnTo>
                  <a:lnTo>
                    <a:pt x="5275" y="294"/>
                  </a:lnTo>
                  <a:lnTo>
                    <a:pt x="4909" y="172"/>
                  </a:lnTo>
                  <a:lnTo>
                    <a:pt x="4567" y="74"/>
                  </a:lnTo>
                  <a:lnTo>
                    <a:pt x="4176" y="25"/>
                  </a:lnTo>
                  <a:lnTo>
                    <a:pt x="378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32" name="Google Shape;132;p19"/>
          <p:cNvSpPr/>
          <p:nvPr/>
        </p:nvSpPr>
        <p:spPr>
          <a:xfrm>
            <a:off x="62933" y="5907294"/>
            <a:ext cx="673641" cy="612749"/>
          </a:xfrm>
          <a:custGeom>
            <a:rect b="b" l="l" r="r" t="t"/>
            <a:pathLst>
              <a:path extrusionOk="0" h="14752" w="16218">
                <a:moveTo>
                  <a:pt x="7694" y="0"/>
                </a:moveTo>
                <a:lnTo>
                  <a:pt x="7279" y="25"/>
                </a:lnTo>
                <a:lnTo>
                  <a:pt x="6863" y="74"/>
                </a:lnTo>
                <a:lnTo>
                  <a:pt x="6473" y="123"/>
                </a:lnTo>
                <a:lnTo>
                  <a:pt x="6082" y="196"/>
                </a:lnTo>
                <a:lnTo>
                  <a:pt x="5691" y="293"/>
                </a:lnTo>
                <a:lnTo>
                  <a:pt x="5325" y="416"/>
                </a:lnTo>
                <a:lnTo>
                  <a:pt x="4958" y="538"/>
                </a:lnTo>
                <a:lnTo>
                  <a:pt x="4592" y="660"/>
                </a:lnTo>
                <a:lnTo>
                  <a:pt x="4250" y="831"/>
                </a:lnTo>
                <a:lnTo>
                  <a:pt x="3908" y="977"/>
                </a:lnTo>
                <a:lnTo>
                  <a:pt x="3566" y="1173"/>
                </a:lnTo>
                <a:lnTo>
                  <a:pt x="3249" y="1368"/>
                </a:lnTo>
                <a:lnTo>
                  <a:pt x="2956" y="1563"/>
                </a:lnTo>
                <a:lnTo>
                  <a:pt x="2663" y="1783"/>
                </a:lnTo>
                <a:lnTo>
                  <a:pt x="2370" y="2003"/>
                </a:lnTo>
                <a:lnTo>
                  <a:pt x="2101" y="2247"/>
                </a:lnTo>
                <a:lnTo>
                  <a:pt x="1857" y="2492"/>
                </a:lnTo>
                <a:lnTo>
                  <a:pt x="1612" y="2760"/>
                </a:lnTo>
                <a:lnTo>
                  <a:pt x="1393" y="3029"/>
                </a:lnTo>
                <a:lnTo>
                  <a:pt x="1173" y="3298"/>
                </a:lnTo>
                <a:lnTo>
                  <a:pt x="977" y="3591"/>
                </a:lnTo>
                <a:lnTo>
                  <a:pt x="807" y="3884"/>
                </a:lnTo>
                <a:lnTo>
                  <a:pt x="636" y="4201"/>
                </a:lnTo>
                <a:lnTo>
                  <a:pt x="489" y="4519"/>
                </a:lnTo>
                <a:lnTo>
                  <a:pt x="367" y="4836"/>
                </a:lnTo>
                <a:lnTo>
                  <a:pt x="245" y="5154"/>
                </a:lnTo>
                <a:lnTo>
                  <a:pt x="172" y="5496"/>
                </a:lnTo>
                <a:lnTo>
                  <a:pt x="98" y="5838"/>
                </a:lnTo>
                <a:lnTo>
                  <a:pt x="49" y="6179"/>
                </a:lnTo>
                <a:lnTo>
                  <a:pt x="1" y="6521"/>
                </a:lnTo>
                <a:lnTo>
                  <a:pt x="1" y="6888"/>
                </a:lnTo>
                <a:lnTo>
                  <a:pt x="1" y="7254"/>
                </a:lnTo>
                <a:lnTo>
                  <a:pt x="49" y="7645"/>
                </a:lnTo>
                <a:lnTo>
                  <a:pt x="98" y="8011"/>
                </a:lnTo>
                <a:lnTo>
                  <a:pt x="196" y="8353"/>
                </a:lnTo>
                <a:lnTo>
                  <a:pt x="294" y="8719"/>
                </a:lnTo>
                <a:lnTo>
                  <a:pt x="416" y="9061"/>
                </a:lnTo>
                <a:lnTo>
                  <a:pt x="562" y="9403"/>
                </a:lnTo>
                <a:lnTo>
                  <a:pt x="733" y="9745"/>
                </a:lnTo>
                <a:lnTo>
                  <a:pt x="904" y="10063"/>
                </a:lnTo>
                <a:lnTo>
                  <a:pt x="1100" y="10356"/>
                </a:lnTo>
                <a:lnTo>
                  <a:pt x="1344" y="10673"/>
                </a:lnTo>
                <a:lnTo>
                  <a:pt x="1564" y="10966"/>
                </a:lnTo>
                <a:lnTo>
                  <a:pt x="1832" y="11235"/>
                </a:lnTo>
                <a:lnTo>
                  <a:pt x="2101" y="11504"/>
                </a:lnTo>
                <a:lnTo>
                  <a:pt x="2394" y="11772"/>
                </a:lnTo>
                <a:lnTo>
                  <a:pt x="2687" y="12017"/>
                </a:lnTo>
                <a:lnTo>
                  <a:pt x="2492" y="12383"/>
                </a:lnTo>
                <a:lnTo>
                  <a:pt x="2272" y="12749"/>
                </a:lnTo>
                <a:lnTo>
                  <a:pt x="2028" y="13140"/>
                </a:lnTo>
                <a:lnTo>
                  <a:pt x="1710" y="13506"/>
                </a:lnTo>
                <a:lnTo>
                  <a:pt x="1368" y="13873"/>
                </a:lnTo>
                <a:lnTo>
                  <a:pt x="1173" y="14044"/>
                </a:lnTo>
                <a:lnTo>
                  <a:pt x="953" y="14190"/>
                </a:lnTo>
                <a:lnTo>
                  <a:pt x="733" y="14337"/>
                </a:lnTo>
                <a:lnTo>
                  <a:pt x="513" y="14483"/>
                </a:lnTo>
                <a:lnTo>
                  <a:pt x="269" y="14581"/>
                </a:lnTo>
                <a:lnTo>
                  <a:pt x="1" y="14703"/>
                </a:lnTo>
                <a:lnTo>
                  <a:pt x="123" y="14703"/>
                </a:lnTo>
                <a:lnTo>
                  <a:pt x="489" y="14752"/>
                </a:lnTo>
                <a:lnTo>
                  <a:pt x="1368" y="14752"/>
                </a:lnTo>
                <a:lnTo>
                  <a:pt x="1710" y="14728"/>
                </a:lnTo>
                <a:lnTo>
                  <a:pt x="2101" y="14654"/>
                </a:lnTo>
                <a:lnTo>
                  <a:pt x="2492" y="14581"/>
                </a:lnTo>
                <a:lnTo>
                  <a:pt x="2907" y="14459"/>
                </a:lnTo>
                <a:lnTo>
                  <a:pt x="3322" y="14312"/>
                </a:lnTo>
                <a:lnTo>
                  <a:pt x="3762" y="14117"/>
                </a:lnTo>
                <a:lnTo>
                  <a:pt x="4177" y="13873"/>
                </a:lnTo>
                <a:lnTo>
                  <a:pt x="4592" y="13604"/>
                </a:lnTo>
                <a:lnTo>
                  <a:pt x="4983" y="13238"/>
                </a:lnTo>
                <a:lnTo>
                  <a:pt x="5349" y="13360"/>
                </a:lnTo>
                <a:lnTo>
                  <a:pt x="5716" y="13482"/>
                </a:lnTo>
                <a:lnTo>
                  <a:pt x="6106" y="13555"/>
                </a:lnTo>
                <a:lnTo>
                  <a:pt x="6497" y="13628"/>
                </a:lnTo>
                <a:lnTo>
                  <a:pt x="6888" y="13702"/>
                </a:lnTo>
                <a:lnTo>
                  <a:pt x="7279" y="13751"/>
                </a:lnTo>
                <a:lnTo>
                  <a:pt x="7694" y="13775"/>
                </a:lnTo>
                <a:lnTo>
                  <a:pt x="8524" y="13775"/>
                </a:lnTo>
                <a:lnTo>
                  <a:pt x="8939" y="13751"/>
                </a:lnTo>
                <a:lnTo>
                  <a:pt x="9355" y="13702"/>
                </a:lnTo>
                <a:lnTo>
                  <a:pt x="9745" y="13628"/>
                </a:lnTo>
                <a:lnTo>
                  <a:pt x="10136" y="13555"/>
                </a:lnTo>
                <a:lnTo>
                  <a:pt x="10527" y="13458"/>
                </a:lnTo>
                <a:lnTo>
                  <a:pt x="10893" y="13360"/>
                </a:lnTo>
                <a:lnTo>
                  <a:pt x="11260" y="13238"/>
                </a:lnTo>
                <a:lnTo>
                  <a:pt x="11626" y="13091"/>
                </a:lnTo>
                <a:lnTo>
                  <a:pt x="11968" y="12945"/>
                </a:lnTo>
                <a:lnTo>
                  <a:pt x="12310" y="12774"/>
                </a:lnTo>
                <a:lnTo>
                  <a:pt x="12652" y="12603"/>
                </a:lnTo>
                <a:lnTo>
                  <a:pt x="12969" y="12407"/>
                </a:lnTo>
                <a:lnTo>
                  <a:pt x="13262" y="12212"/>
                </a:lnTo>
                <a:lnTo>
                  <a:pt x="13555" y="11992"/>
                </a:lnTo>
                <a:lnTo>
                  <a:pt x="13848" y="11748"/>
                </a:lnTo>
                <a:lnTo>
                  <a:pt x="14117" y="11528"/>
                </a:lnTo>
                <a:lnTo>
                  <a:pt x="14361" y="11259"/>
                </a:lnTo>
                <a:lnTo>
                  <a:pt x="14606" y="11015"/>
                </a:lnTo>
                <a:lnTo>
                  <a:pt x="14825" y="10747"/>
                </a:lnTo>
                <a:lnTo>
                  <a:pt x="15045" y="10453"/>
                </a:lnTo>
                <a:lnTo>
                  <a:pt x="15241" y="10160"/>
                </a:lnTo>
                <a:lnTo>
                  <a:pt x="15412" y="9867"/>
                </a:lnTo>
                <a:lnTo>
                  <a:pt x="15582" y="9574"/>
                </a:lnTo>
                <a:lnTo>
                  <a:pt x="15729" y="9257"/>
                </a:lnTo>
                <a:lnTo>
                  <a:pt x="15851" y="8939"/>
                </a:lnTo>
                <a:lnTo>
                  <a:pt x="15973" y="8597"/>
                </a:lnTo>
                <a:lnTo>
                  <a:pt x="16047" y="8280"/>
                </a:lnTo>
                <a:lnTo>
                  <a:pt x="16120" y="7938"/>
                </a:lnTo>
                <a:lnTo>
                  <a:pt x="16169" y="7596"/>
                </a:lnTo>
                <a:lnTo>
                  <a:pt x="16217" y="7230"/>
                </a:lnTo>
                <a:lnTo>
                  <a:pt x="16217" y="6888"/>
                </a:lnTo>
                <a:lnTo>
                  <a:pt x="16217" y="6521"/>
                </a:lnTo>
                <a:lnTo>
                  <a:pt x="16169" y="6179"/>
                </a:lnTo>
                <a:lnTo>
                  <a:pt x="16120" y="5838"/>
                </a:lnTo>
                <a:lnTo>
                  <a:pt x="16047" y="5496"/>
                </a:lnTo>
                <a:lnTo>
                  <a:pt x="15973" y="5154"/>
                </a:lnTo>
                <a:lnTo>
                  <a:pt x="15851" y="4836"/>
                </a:lnTo>
                <a:lnTo>
                  <a:pt x="15729" y="4519"/>
                </a:lnTo>
                <a:lnTo>
                  <a:pt x="15582" y="4201"/>
                </a:lnTo>
                <a:lnTo>
                  <a:pt x="15412" y="3884"/>
                </a:lnTo>
                <a:lnTo>
                  <a:pt x="15241" y="3591"/>
                </a:lnTo>
                <a:lnTo>
                  <a:pt x="15045" y="3298"/>
                </a:lnTo>
                <a:lnTo>
                  <a:pt x="14825" y="3029"/>
                </a:lnTo>
                <a:lnTo>
                  <a:pt x="14606" y="2760"/>
                </a:lnTo>
                <a:lnTo>
                  <a:pt x="14361" y="2492"/>
                </a:lnTo>
                <a:lnTo>
                  <a:pt x="14117" y="2247"/>
                </a:lnTo>
                <a:lnTo>
                  <a:pt x="13848" y="2003"/>
                </a:lnTo>
                <a:lnTo>
                  <a:pt x="13555" y="1783"/>
                </a:lnTo>
                <a:lnTo>
                  <a:pt x="13262" y="1563"/>
                </a:lnTo>
                <a:lnTo>
                  <a:pt x="12969" y="1368"/>
                </a:lnTo>
                <a:lnTo>
                  <a:pt x="12652" y="1173"/>
                </a:lnTo>
                <a:lnTo>
                  <a:pt x="12310" y="977"/>
                </a:lnTo>
                <a:lnTo>
                  <a:pt x="11968" y="831"/>
                </a:lnTo>
                <a:lnTo>
                  <a:pt x="11626" y="660"/>
                </a:lnTo>
                <a:lnTo>
                  <a:pt x="11260" y="538"/>
                </a:lnTo>
                <a:lnTo>
                  <a:pt x="10893" y="416"/>
                </a:lnTo>
                <a:lnTo>
                  <a:pt x="10527" y="293"/>
                </a:lnTo>
                <a:lnTo>
                  <a:pt x="10136" y="196"/>
                </a:lnTo>
                <a:lnTo>
                  <a:pt x="9745" y="123"/>
                </a:lnTo>
                <a:lnTo>
                  <a:pt x="9355" y="74"/>
                </a:lnTo>
                <a:lnTo>
                  <a:pt x="8939" y="25"/>
                </a:lnTo>
                <a:lnTo>
                  <a:pt x="8524" y="0"/>
                </a:lnTo>
                <a:close/>
              </a:path>
            </a:pathLst>
          </a:custGeom>
          <a:solidFill>
            <a:srgbClr val="3292E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">
  <p:cSld name="Quote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0"/>
          <p:cNvSpPr/>
          <p:nvPr/>
        </p:nvSpPr>
        <p:spPr>
          <a:xfrm flipH="1" rot="10800000">
            <a:off x="-126625" y="825559"/>
            <a:ext cx="1379600" cy="1194400"/>
          </a:xfrm>
          <a:custGeom>
            <a:rect b="b" l="l" r="r" t="t"/>
            <a:pathLst>
              <a:path extrusionOk="0" h="120000" w="120000">
                <a:moveTo>
                  <a:pt x="30000" y="0"/>
                </a:moveTo>
                <a:lnTo>
                  <a:pt x="0" y="59994"/>
                </a:lnTo>
                <a:lnTo>
                  <a:pt x="30000" y="120000"/>
                </a:lnTo>
                <a:lnTo>
                  <a:pt x="90000" y="120000"/>
                </a:lnTo>
                <a:lnTo>
                  <a:pt x="120000" y="59994"/>
                </a:lnTo>
                <a:lnTo>
                  <a:pt x="90000" y="0"/>
                </a:lnTo>
                <a:lnTo>
                  <a:pt x="30000" y="0"/>
                </a:lnTo>
                <a:close/>
                <a:moveTo>
                  <a:pt x="38477" y="16950"/>
                </a:moveTo>
                <a:lnTo>
                  <a:pt x="81522" y="16950"/>
                </a:lnTo>
                <a:lnTo>
                  <a:pt x="103033" y="59994"/>
                </a:lnTo>
                <a:lnTo>
                  <a:pt x="81522" y="103038"/>
                </a:lnTo>
                <a:lnTo>
                  <a:pt x="38477" y="103038"/>
                </a:lnTo>
                <a:lnTo>
                  <a:pt x="16955" y="59994"/>
                </a:lnTo>
                <a:lnTo>
                  <a:pt x="38477" y="1695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lin ang="6983783" scaled="0"/>
          </a:gradFill>
          <a:ln>
            <a:noFill/>
          </a:ln>
        </p:spPr>
        <p:txBody>
          <a:bodyPr anchorCtr="0" anchor="ctr" bIns="67725" lIns="67725" spcFirstLastPara="1" rIns="67725" wrap="square" tIns="677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267"/>
              <a:buFont typeface="Helvetica Neue"/>
              <a:buNone/>
            </a:pPr>
            <a:r>
              <a:t/>
            </a:r>
            <a:endParaRPr b="0" i="0" sz="4267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35" name="Google Shape;135;p20"/>
          <p:cNvSpPr/>
          <p:nvPr/>
        </p:nvSpPr>
        <p:spPr>
          <a:xfrm rot="5400000">
            <a:off x="666132" y="2540316"/>
            <a:ext cx="1528000" cy="1764400"/>
          </a:xfrm>
          <a:custGeom>
            <a:rect b="b" l="l" r="r" t="t"/>
            <a:pathLst>
              <a:path extrusionOk="0" h="120000" w="120000">
                <a:moveTo>
                  <a:pt x="60000" y="0"/>
                </a:moveTo>
                <a:lnTo>
                  <a:pt x="120000" y="30000"/>
                </a:lnTo>
                <a:lnTo>
                  <a:pt x="120000" y="90000"/>
                </a:lnTo>
                <a:lnTo>
                  <a:pt x="60000" y="120000"/>
                </a:lnTo>
                <a:lnTo>
                  <a:pt x="0" y="90000"/>
                </a:lnTo>
                <a:lnTo>
                  <a:pt x="0" y="3000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path path="circle">
              <a:fillToRect b="100%" l="100%"/>
            </a:path>
            <a:tileRect r="-100%" t="-100%"/>
          </a:gradFill>
          <a:ln>
            <a:noFill/>
          </a:ln>
        </p:spPr>
        <p:txBody>
          <a:bodyPr anchorCtr="0" anchor="ctr" bIns="67725" lIns="67725" spcFirstLastPara="1" rIns="67725" wrap="square" tIns="677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267"/>
              <a:buFont typeface="Helvetica Neue"/>
              <a:buNone/>
            </a:pPr>
            <a:r>
              <a:t/>
            </a:r>
            <a:endParaRPr b="0" i="0" sz="4267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36" name="Google Shape;136;p20"/>
          <p:cNvSpPr txBox="1"/>
          <p:nvPr>
            <p:ph idx="1" type="body"/>
          </p:nvPr>
        </p:nvSpPr>
        <p:spPr>
          <a:xfrm>
            <a:off x="2734933" y="2780800"/>
            <a:ext cx="8376400" cy="109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81000" lvl="0" marL="4572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400"/>
              <a:buFont typeface="Nixie One"/>
              <a:buChar char="◇"/>
              <a:defRPr sz="3200">
                <a:latin typeface="Nixie One"/>
                <a:ea typeface="Nixie One"/>
                <a:cs typeface="Nixie One"/>
                <a:sym typeface="Nixie One"/>
              </a:defRPr>
            </a:lvl1pPr>
            <a:lvl2pPr indent="-3810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Nixie One"/>
              <a:buChar char="￭"/>
              <a:defRPr sz="3200">
                <a:latin typeface="Nixie One"/>
                <a:ea typeface="Nixie One"/>
                <a:cs typeface="Nixie One"/>
                <a:sym typeface="Nixie One"/>
              </a:defRPr>
            </a:lvl2pPr>
            <a:lvl3pPr indent="-3810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Nixie One"/>
              <a:buChar char="￮"/>
              <a:defRPr sz="3200">
                <a:latin typeface="Nixie One"/>
                <a:ea typeface="Nixie One"/>
                <a:cs typeface="Nixie One"/>
                <a:sym typeface="Nixie One"/>
              </a:defRPr>
            </a:lvl3pPr>
            <a:lvl4pPr indent="-3810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Nixie One"/>
              <a:buChar char="●"/>
              <a:defRPr sz="3200">
                <a:latin typeface="Nixie One"/>
                <a:ea typeface="Nixie One"/>
                <a:cs typeface="Nixie One"/>
                <a:sym typeface="Nixie One"/>
              </a:defRPr>
            </a:lvl4pPr>
            <a:lvl5pPr indent="-3810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Nixie One"/>
              <a:buChar char="○"/>
              <a:defRPr sz="3200">
                <a:latin typeface="Nixie One"/>
                <a:ea typeface="Nixie One"/>
                <a:cs typeface="Nixie One"/>
                <a:sym typeface="Nixie One"/>
              </a:defRPr>
            </a:lvl5pPr>
            <a:lvl6pPr indent="-3810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Nixie One"/>
              <a:buChar char="■"/>
              <a:defRPr sz="3200">
                <a:latin typeface="Nixie One"/>
                <a:ea typeface="Nixie One"/>
                <a:cs typeface="Nixie One"/>
                <a:sym typeface="Nixie One"/>
              </a:defRPr>
            </a:lvl6pPr>
            <a:lvl7pPr indent="-3810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Nixie One"/>
              <a:buChar char="●"/>
              <a:defRPr sz="3200">
                <a:latin typeface="Nixie One"/>
                <a:ea typeface="Nixie One"/>
                <a:cs typeface="Nixie One"/>
                <a:sym typeface="Nixie One"/>
              </a:defRPr>
            </a:lvl7pPr>
            <a:lvl8pPr indent="-3810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Nixie One"/>
              <a:buChar char="○"/>
              <a:defRPr sz="3200">
                <a:latin typeface="Nixie One"/>
                <a:ea typeface="Nixie One"/>
                <a:cs typeface="Nixie One"/>
                <a:sym typeface="Nixie One"/>
              </a:defRPr>
            </a:lvl8pPr>
            <a:lvl9pPr indent="-3810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Nixie One"/>
              <a:buChar char="■"/>
              <a:defRPr sz="3200">
                <a:latin typeface="Nixie One"/>
                <a:ea typeface="Nixie One"/>
                <a:cs typeface="Nixie One"/>
                <a:sym typeface="Nixie One"/>
              </a:defRPr>
            </a:lvl9pPr>
          </a:lstStyle>
          <a:p/>
        </p:txBody>
      </p:sp>
      <p:sp>
        <p:nvSpPr>
          <p:cNvPr id="137" name="Google Shape;137;p20"/>
          <p:cNvSpPr/>
          <p:nvPr/>
        </p:nvSpPr>
        <p:spPr>
          <a:xfrm flipH="1" rot="10800000">
            <a:off x="-165101" y="3748767"/>
            <a:ext cx="1093200" cy="9468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9525">
            <a:solidFill>
              <a:srgbClr val="19BBD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" name="Google Shape;138;p20"/>
          <p:cNvSpPr/>
          <p:nvPr/>
        </p:nvSpPr>
        <p:spPr>
          <a:xfrm flipH="1" rot="10800000">
            <a:off x="850900" y="4256933"/>
            <a:ext cx="571600" cy="4948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184769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p20"/>
          <p:cNvSpPr/>
          <p:nvPr/>
        </p:nvSpPr>
        <p:spPr>
          <a:xfrm flipH="1" rot="10800000">
            <a:off x="1003299" y="1602400"/>
            <a:ext cx="1093200" cy="9468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76200">
            <a:solidFill>
              <a:srgbClr val="184769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0" name="Google Shape;140;p20"/>
          <p:cNvSpPr/>
          <p:nvPr/>
        </p:nvSpPr>
        <p:spPr>
          <a:xfrm flipH="1" rot="10800000">
            <a:off x="876300" y="5840233"/>
            <a:ext cx="478400" cy="4140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00E1C6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41" name="Google Shape;141;p20"/>
          <p:cNvGrpSpPr/>
          <p:nvPr/>
        </p:nvGrpSpPr>
        <p:grpSpPr>
          <a:xfrm>
            <a:off x="1315779" y="1859358"/>
            <a:ext cx="468272" cy="432881"/>
            <a:chOff x="5975075" y="2327500"/>
            <a:chExt cx="420100" cy="388350"/>
          </a:xfrm>
        </p:grpSpPr>
        <p:sp>
          <p:nvSpPr>
            <p:cNvPr id="142" name="Google Shape;142;p20"/>
            <p:cNvSpPr/>
            <p:nvPr/>
          </p:nvSpPr>
          <p:spPr>
            <a:xfrm>
              <a:off x="5975075" y="2474650"/>
              <a:ext cx="98325" cy="220450"/>
            </a:xfrm>
            <a:custGeom>
              <a:rect b="b" l="l" r="r" t="t"/>
              <a:pathLst>
                <a:path extrusionOk="0" h="8818" w="3933">
                  <a:moveTo>
                    <a:pt x="2418" y="1002"/>
                  </a:moveTo>
                  <a:lnTo>
                    <a:pt x="2565" y="1027"/>
                  </a:lnTo>
                  <a:lnTo>
                    <a:pt x="2687" y="1075"/>
                  </a:lnTo>
                  <a:lnTo>
                    <a:pt x="2809" y="1124"/>
                  </a:lnTo>
                  <a:lnTo>
                    <a:pt x="2907" y="1222"/>
                  </a:lnTo>
                  <a:lnTo>
                    <a:pt x="3005" y="1320"/>
                  </a:lnTo>
                  <a:lnTo>
                    <a:pt x="3078" y="1442"/>
                  </a:lnTo>
                  <a:lnTo>
                    <a:pt x="3102" y="1564"/>
                  </a:lnTo>
                  <a:lnTo>
                    <a:pt x="3127" y="1710"/>
                  </a:lnTo>
                  <a:lnTo>
                    <a:pt x="3102" y="1857"/>
                  </a:lnTo>
                  <a:lnTo>
                    <a:pt x="3078" y="1979"/>
                  </a:lnTo>
                  <a:lnTo>
                    <a:pt x="3005" y="2101"/>
                  </a:lnTo>
                  <a:lnTo>
                    <a:pt x="2907" y="2223"/>
                  </a:lnTo>
                  <a:lnTo>
                    <a:pt x="2809" y="2297"/>
                  </a:lnTo>
                  <a:lnTo>
                    <a:pt x="2687" y="2370"/>
                  </a:lnTo>
                  <a:lnTo>
                    <a:pt x="2565" y="2394"/>
                  </a:lnTo>
                  <a:lnTo>
                    <a:pt x="2418" y="2419"/>
                  </a:lnTo>
                  <a:lnTo>
                    <a:pt x="2272" y="2394"/>
                  </a:lnTo>
                  <a:lnTo>
                    <a:pt x="2150" y="2370"/>
                  </a:lnTo>
                  <a:lnTo>
                    <a:pt x="2028" y="2297"/>
                  </a:lnTo>
                  <a:lnTo>
                    <a:pt x="1930" y="2223"/>
                  </a:lnTo>
                  <a:lnTo>
                    <a:pt x="1832" y="2101"/>
                  </a:lnTo>
                  <a:lnTo>
                    <a:pt x="1759" y="1979"/>
                  </a:lnTo>
                  <a:lnTo>
                    <a:pt x="1735" y="1857"/>
                  </a:lnTo>
                  <a:lnTo>
                    <a:pt x="1710" y="1710"/>
                  </a:lnTo>
                  <a:lnTo>
                    <a:pt x="1735" y="1564"/>
                  </a:lnTo>
                  <a:lnTo>
                    <a:pt x="1759" y="1442"/>
                  </a:lnTo>
                  <a:lnTo>
                    <a:pt x="1832" y="1320"/>
                  </a:lnTo>
                  <a:lnTo>
                    <a:pt x="1930" y="1222"/>
                  </a:lnTo>
                  <a:lnTo>
                    <a:pt x="2028" y="1124"/>
                  </a:lnTo>
                  <a:lnTo>
                    <a:pt x="2150" y="1075"/>
                  </a:lnTo>
                  <a:lnTo>
                    <a:pt x="2272" y="1027"/>
                  </a:lnTo>
                  <a:lnTo>
                    <a:pt x="2418" y="1002"/>
                  </a:lnTo>
                  <a:close/>
                  <a:moveTo>
                    <a:pt x="1" y="1"/>
                  </a:moveTo>
                  <a:lnTo>
                    <a:pt x="1" y="8817"/>
                  </a:lnTo>
                  <a:lnTo>
                    <a:pt x="3933" y="8817"/>
                  </a:lnTo>
                  <a:lnTo>
                    <a:pt x="3933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" name="Google Shape;143;p20"/>
            <p:cNvSpPr/>
            <p:nvPr/>
          </p:nvSpPr>
          <p:spPr>
            <a:xfrm>
              <a:off x="6088025" y="2327500"/>
              <a:ext cx="307150" cy="388350"/>
            </a:xfrm>
            <a:custGeom>
              <a:rect b="b" l="l" r="r" t="t"/>
              <a:pathLst>
                <a:path extrusionOk="0" h="15534" w="12286">
                  <a:moveTo>
                    <a:pt x="6326" y="1"/>
                  </a:moveTo>
                  <a:lnTo>
                    <a:pt x="5960" y="25"/>
                  </a:lnTo>
                  <a:lnTo>
                    <a:pt x="5716" y="74"/>
                  </a:lnTo>
                  <a:lnTo>
                    <a:pt x="5520" y="147"/>
                  </a:lnTo>
                  <a:lnTo>
                    <a:pt x="5374" y="221"/>
                  </a:lnTo>
                  <a:lnTo>
                    <a:pt x="4983" y="1466"/>
                  </a:lnTo>
                  <a:lnTo>
                    <a:pt x="4788" y="2028"/>
                  </a:lnTo>
                  <a:lnTo>
                    <a:pt x="4592" y="2541"/>
                  </a:lnTo>
                  <a:lnTo>
                    <a:pt x="4397" y="3005"/>
                  </a:lnTo>
                  <a:lnTo>
                    <a:pt x="4202" y="3396"/>
                  </a:lnTo>
                  <a:lnTo>
                    <a:pt x="4031" y="3689"/>
                  </a:lnTo>
                  <a:lnTo>
                    <a:pt x="3884" y="3933"/>
                  </a:lnTo>
                  <a:lnTo>
                    <a:pt x="3664" y="4153"/>
                  </a:lnTo>
                  <a:lnTo>
                    <a:pt x="3322" y="4495"/>
                  </a:lnTo>
                  <a:lnTo>
                    <a:pt x="2516" y="5252"/>
                  </a:lnTo>
                  <a:lnTo>
                    <a:pt x="1442" y="6229"/>
                  </a:lnTo>
                  <a:lnTo>
                    <a:pt x="1" y="6229"/>
                  </a:lnTo>
                  <a:lnTo>
                    <a:pt x="1" y="13433"/>
                  </a:lnTo>
                  <a:lnTo>
                    <a:pt x="1515" y="13433"/>
                  </a:lnTo>
                  <a:lnTo>
                    <a:pt x="2004" y="13678"/>
                  </a:lnTo>
                  <a:lnTo>
                    <a:pt x="2687" y="13971"/>
                  </a:lnTo>
                  <a:lnTo>
                    <a:pt x="3567" y="14313"/>
                  </a:lnTo>
                  <a:lnTo>
                    <a:pt x="4544" y="14679"/>
                  </a:lnTo>
                  <a:lnTo>
                    <a:pt x="5594" y="14997"/>
                  </a:lnTo>
                  <a:lnTo>
                    <a:pt x="6131" y="15143"/>
                  </a:lnTo>
                  <a:lnTo>
                    <a:pt x="6668" y="15265"/>
                  </a:lnTo>
                  <a:lnTo>
                    <a:pt x="7181" y="15387"/>
                  </a:lnTo>
                  <a:lnTo>
                    <a:pt x="7694" y="15461"/>
                  </a:lnTo>
                  <a:lnTo>
                    <a:pt x="8158" y="15509"/>
                  </a:lnTo>
                  <a:lnTo>
                    <a:pt x="8622" y="15534"/>
                  </a:lnTo>
                  <a:lnTo>
                    <a:pt x="9404" y="15534"/>
                  </a:lnTo>
                  <a:lnTo>
                    <a:pt x="9819" y="15509"/>
                  </a:lnTo>
                  <a:lnTo>
                    <a:pt x="10210" y="15461"/>
                  </a:lnTo>
                  <a:lnTo>
                    <a:pt x="10552" y="15363"/>
                  </a:lnTo>
                  <a:lnTo>
                    <a:pt x="10723" y="15314"/>
                  </a:lnTo>
                  <a:lnTo>
                    <a:pt x="10845" y="15265"/>
                  </a:lnTo>
                  <a:lnTo>
                    <a:pt x="10967" y="15192"/>
                  </a:lnTo>
                  <a:lnTo>
                    <a:pt x="11064" y="15094"/>
                  </a:lnTo>
                  <a:lnTo>
                    <a:pt x="11113" y="14997"/>
                  </a:lnTo>
                  <a:lnTo>
                    <a:pt x="11162" y="14874"/>
                  </a:lnTo>
                  <a:lnTo>
                    <a:pt x="11235" y="14166"/>
                  </a:lnTo>
                  <a:lnTo>
                    <a:pt x="11211" y="13995"/>
                  </a:lnTo>
                  <a:lnTo>
                    <a:pt x="11162" y="13849"/>
                  </a:lnTo>
                  <a:lnTo>
                    <a:pt x="11064" y="13702"/>
                  </a:lnTo>
                  <a:lnTo>
                    <a:pt x="10918" y="13580"/>
                  </a:lnTo>
                  <a:lnTo>
                    <a:pt x="11040" y="13556"/>
                  </a:lnTo>
                  <a:lnTo>
                    <a:pt x="11162" y="13507"/>
                  </a:lnTo>
                  <a:lnTo>
                    <a:pt x="11284" y="13458"/>
                  </a:lnTo>
                  <a:lnTo>
                    <a:pt x="11382" y="13360"/>
                  </a:lnTo>
                  <a:lnTo>
                    <a:pt x="11455" y="13263"/>
                  </a:lnTo>
                  <a:lnTo>
                    <a:pt x="11528" y="13140"/>
                  </a:lnTo>
                  <a:lnTo>
                    <a:pt x="11577" y="12994"/>
                  </a:lnTo>
                  <a:lnTo>
                    <a:pt x="11602" y="12872"/>
                  </a:lnTo>
                  <a:lnTo>
                    <a:pt x="11675" y="11993"/>
                  </a:lnTo>
                  <a:lnTo>
                    <a:pt x="11675" y="11870"/>
                  </a:lnTo>
                  <a:lnTo>
                    <a:pt x="11675" y="11773"/>
                  </a:lnTo>
                  <a:lnTo>
                    <a:pt x="11651" y="11651"/>
                  </a:lnTo>
                  <a:lnTo>
                    <a:pt x="11602" y="11553"/>
                  </a:lnTo>
                  <a:lnTo>
                    <a:pt x="11480" y="11382"/>
                  </a:lnTo>
                  <a:lnTo>
                    <a:pt x="11406" y="11309"/>
                  </a:lnTo>
                  <a:lnTo>
                    <a:pt x="11333" y="11235"/>
                  </a:lnTo>
                  <a:lnTo>
                    <a:pt x="11455" y="11211"/>
                  </a:lnTo>
                  <a:lnTo>
                    <a:pt x="11553" y="11162"/>
                  </a:lnTo>
                  <a:lnTo>
                    <a:pt x="11651" y="11089"/>
                  </a:lnTo>
                  <a:lnTo>
                    <a:pt x="11748" y="10991"/>
                  </a:lnTo>
                  <a:lnTo>
                    <a:pt x="11822" y="10893"/>
                  </a:lnTo>
                  <a:lnTo>
                    <a:pt x="11870" y="10796"/>
                  </a:lnTo>
                  <a:lnTo>
                    <a:pt x="11919" y="10674"/>
                  </a:lnTo>
                  <a:lnTo>
                    <a:pt x="11944" y="10527"/>
                  </a:lnTo>
                  <a:lnTo>
                    <a:pt x="12017" y="9672"/>
                  </a:lnTo>
                  <a:lnTo>
                    <a:pt x="12017" y="9550"/>
                  </a:lnTo>
                  <a:lnTo>
                    <a:pt x="12017" y="9428"/>
                  </a:lnTo>
                  <a:lnTo>
                    <a:pt x="11993" y="9306"/>
                  </a:lnTo>
                  <a:lnTo>
                    <a:pt x="11944" y="9208"/>
                  </a:lnTo>
                  <a:lnTo>
                    <a:pt x="11895" y="9111"/>
                  </a:lnTo>
                  <a:lnTo>
                    <a:pt x="11822" y="9037"/>
                  </a:lnTo>
                  <a:lnTo>
                    <a:pt x="11748" y="8964"/>
                  </a:lnTo>
                  <a:lnTo>
                    <a:pt x="11651" y="8891"/>
                  </a:lnTo>
                  <a:lnTo>
                    <a:pt x="11748" y="8866"/>
                  </a:lnTo>
                  <a:lnTo>
                    <a:pt x="11846" y="8793"/>
                  </a:lnTo>
                  <a:lnTo>
                    <a:pt x="11944" y="8720"/>
                  </a:lnTo>
                  <a:lnTo>
                    <a:pt x="12017" y="8647"/>
                  </a:lnTo>
                  <a:lnTo>
                    <a:pt x="12090" y="8549"/>
                  </a:lnTo>
                  <a:lnTo>
                    <a:pt x="12139" y="8451"/>
                  </a:lnTo>
                  <a:lnTo>
                    <a:pt x="12163" y="8329"/>
                  </a:lnTo>
                  <a:lnTo>
                    <a:pt x="12188" y="8207"/>
                  </a:lnTo>
                  <a:lnTo>
                    <a:pt x="12286" y="7328"/>
                  </a:lnTo>
                  <a:lnTo>
                    <a:pt x="12261" y="7206"/>
                  </a:lnTo>
                  <a:lnTo>
                    <a:pt x="12237" y="7083"/>
                  </a:lnTo>
                  <a:lnTo>
                    <a:pt x="12188" y="6986"/>
                  </a:lnTo>
                  <a:lnTo>
                    <a:pt x="12139" y="6888"/>
                  </a:lnTo>
                  <a:lnTo>
                    <a:pt x="12066" y="6790"/>
                  </a:lnTo>
                  <a:lnTo>
                    <a:pt x="11968" y="6717"/>
                  </a:lnTo>
                  <a:lnTo>
                    <a:pt x="11748" y="6571"/>
                  </a:lnTo>
                  <a:lnTo>
                    <a:pt x="11504" y="6448"/>
                  </a:lnTo>
                  <a:lnTo>
                    <a:pt x="11211" y="6351"/>
                  </a:lnTo>
                  <a:lnTo>
                    <a:pt x="10893" y="6278"/>
                  </a:lnTo>
                  <a:lnTo>
                    <a:pt x="10576" y="6229"/>
                  </a:lnTo>
                  <a:lnTo>
                    <a:pt x="9892" y="6131"/>
                  </a:lnTo>
                  <a:lnTo>
                    <a:pt x="8842" y="6033"/>
                  </a:lnTo>
                  <a:lnTo>
                    <a:pt x="7596" y="5960"/>
                  </a:lnTo>
                  <a:lnTo>
                    <a:pt x="6326" y="5887"/>
                  </a:lnTo>
                  <a:lnTo>
                    <a:pt x="6497" y="5594"/>
                  </a:lnTo>
                  <a:lnTo>
                    <a:pt x="6644" y="5252"/>
                  </a:lnTo>
                  <a:lnTo>
                    <a:pt x="6790" y="4885"/>
                  </a:lnTo>
                  <a:lnTo>
                    <a:pt x="6888" y="4495"/>
                  </a:lnTo>
                  <a:lnTo>
                    <a:pt x="6986" y="4104"/>
                  </a:lnTo>
                  <a:lnTo>
                    <a:pt x="7083" y="3689"/>
                  </a:lnTo>
                  <a:lnTo>
                    <a:pt x="7181" y="2883"/>
                  </a:lnTo>
                  <a:lnTo>
                    <a:pt x="7254" y="2150"/>
                  </a:lnTo>
                  <a:lnTo>
                    <a:pt x="7303" y="1539"/>
                  </a:lnTo>
                  <a:lnTo>
                    <a:pt x="7303" y="978"/>
                  </a:lnTo>
                  <a:lnTo>
                    <a:pt x="7303" y="807"/>
                  </a:lnTo>
                  <a:lnTo>
                    <a:pt x="7230" y="611"/>
                  </a:lnTo>
                  <a:lnTo>
                    <a:pt x="7157" y="465"/>
                  </a:lnTo>
                  <a:lnTo>
                    <a:pt x="7035" y="318"/>
                  </a:lnTo>
                  <a:lnTo>
                    <a:pt x="6888" y="172"/>
                  </a:lnTo>
                  <a:lnTo>
                    <a:pt x="6717" y="98"/>
                  </a:lnTo>
                  <a:lnTo>
                    <a:pt x="6522" y="25"/>
                  </a:lnTo>
                  <a:lnTo>
                    <a:pt x="632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44" name="Google Shape;144;p20"/>
          <p:cNvSpPr/>
          <p:nvPr/>
        </p:nvSpPr>
        <p:spPr>
          <a:xfrm>
            <a:off x="270801" y="4030370"/>
            <a:ext cx="221415" cy="383605"/>
          </a:xfrm>
          <a:custGeom>
            <a:rect b="b" l="l" r="r" t="t"/>
            <a:pathLst>
              <a:path extrusionOk="0" h="20565" w="11870">
                <a:moveTo>
                  <a:pt x="6301" y="977"/>
                </a:moveTo>
                <a:lnTo>
                  <a:pt x="6423" y="1002"/>
                </a:lnTo>
                <a:lnTo>
                  <a:pt x="6497" y="1075"/>
                </a:lnTo>
                <a:lnTo>
                  <a:pt x="6570" y="1148"/>
                </a:lnTo>
                <a:lnTo>
                  <a:pt x="6594" y="1270"/>
                </a:lnTo>
                <a:lnTo>
                  <a:pt x="6570" y="1368"/>
                </a:lnTo>
                <a:lnTo>
                  <a:pt x="6497" y="1466"/>
                </a:lnTo>
                <a:lnTo>
                  <a:pt x="6423" y="1515"/>
                </a:lnTo>
                <a:lnTo>
                  <a:pt x="6301" y="1539"/>
                </a:lnTo>
                <a:lnTo>
                  <a:pt x="5569" y="1539"/>
                </a:lnTo>
                <a:lnTo>
                  <a:pt x="5446" y="1515"/>
                </a:lnTo>
                <a:lnTo>
                  <a:pt x="5373" y="1466"/>
                </a:lnTo>
                <a:lnTo>
                  <a:pt x="5300" y="1368"/>
                </a:lnTo>
                <a:lnTo>
                  <a:pt x="5276" y="1270"/>
                </a:lnTo>
                <a:lnTo>
                  <a:pt x="5300" y="1148"/>
                </a:lnTo>
                <a:lnTo>
                  <a:pt x="5373" y="1075"/>
                </a:lnTo>
                <a:lnTo>
                  <a:pt x="5446" y="1002"/>
                </a:lnTo>
                <a:lnTo>
                  <a:pt x="5569" y="977"/>
                </a:lnTo>
                <a:close/>
                <a:moveTo>
                  <a:pt x="10575" y="2565"/>
                </a:moveTo>
                <a:lnTo>
                  <a:pt x="10575" y="16706"/>
                </a:lnTo>
                <a:lnTo>
                  <a:pt x="1295" y="16706"/>
                </a:lnTo>
                <a:lnTo>
                  <a:pt x="1295" y="2565"/>
                </a:lnTo>
                <a:close/>
                <a:moveTo>
                  <a:pt x="5935" y="17780"/>
                </a:moveTo>
                <a:lnTo>
                  <a:pt x="6106" y="17805"/>
                </a:lnTo>
                <a:lnTo>
                  <a:pt x="6277" y="17854"/>
                </a:lnTo>
                <a:lnTo>
                  <a:pt x="6423" y="17927"/>
                </a:lnTo>
                <a:lnTo>
                  <a:pt x="6545" y="18025"/>
                </a:lnTo>
                <a:lnTo>
                  <a:pt x="6643" y="18147"/>
                </a:lnTo>
                <a:lnTo>
                  <a:pt x="6716" y="18293"/>
                </a:lnTo>
                <a:lnTo>
                  <a:pt x="6765" y="18464"/>
                </a:lnTo>
                <a:lnTo>
                  <a:pt x="6790" y="18635"/>
                </a:lnTo>
                <a:lnTo>
                  <a:pt x="6765" y="18806"/>
                </a:lnTo>
                <a:lnTo>
                  <a:pt x="6716" y="18977"/>
                </a:lnTo>
                <a:lnTo>
                  <a:pt x="6643" y="19124"/>
                </a:lnTo>
                <a:lnTo>
                  <a:pt x="6545" y="19246"/>
                </a:lnTo>
                <a:lnTo>
                  <a:pt x="6423" y="19343"/>
                </a:lnTo>
                <a:lnTo>
                  <a:pt x="6277" y="19417"/>
                </a:lnTo>
                <a:lnTo>
                  <a:pt x="6106" y="19465"/>
                </a:lnTo>
                <a:lnTo>
                  <a:pt x="5935" y="19490"/>
                </a:lnTo>
                <a:lnTo>
                  <a:pt x="5764" y="19465"/>
                </a:lnTo>
                <a:lnTo>
                  <a:pt x="5593" y="19417"/>
                </a:lnTo>
                <a:lnTo>
                  <a:pt x="5446" y="19343"/>
                </a:lnTo>
                <a:lnTo>
                  <a:pt x="5324" y="19246"/>
                </a:lnTo>
                <a:lnTo>
                  <a:pt x="5227" y="19124"/>
                </a:lnTo>
                <a:lnTo>
                  <a:pt x="5153" y="18977"/>
                </a:lnTo>
                <a:lnTo>
                  <a:pt x="5105" y="18806"/>
                </a:lnTo>
                <a:lnTo>
                  <a:pt x="5080" y="18635"/>
                </a:lnTo>
                <a:lnTo>
                  <a:pt x="5105" y="18464"/>
                </a:lnTo>
                <a:lnTo>
                  <a:pt x="5153" y="18293"/>
                </a:lnTo>
                <a:lnTo>
                  <a:pt x="5227" y="18147"/>
                </a:lnTo>
                <a:lnTo>
                  <a:pt x="5324" y="18025"/>
                </a:lnTo>
                <a:lnTo>
                  <a:pt x="5446" y="17927"/>
                </a:lnTo>
                <a:lnTo>
                  <a:pt x="5593" y="17854"/>
                </a:lnTo>
                <a:lnTo>
                  <a:pt x="5764" y="17805"/>
                </a:lnTo>
                <a:lnTo>
                  <a:pt x="5935" y="17780"/>
                </a:lnTo>
                <a:close/>
                <a:moveTo>
                  <a:pt x="1295" y="0"/>
                </a:moveTo>
                <a:lnTo>
                  <a:pt x="1026" y="25"/>
                </a:lnTo>
                <a:lnTo>
                  <a:pt x="782" y="98"/>
                </a:lnTo>
                <a:lnTo>
                  <a:pt x="562" y="220"/>
                </a:lnTo>
                <a:lnTo>
                  <a:pt x="366" y="367"/>
                </a:lnTo>
                <a:lnTo>
                  <a:pt x="220" y="562"/>
                </a:lnTo>
                <a:lnTo>
                  <a:pt x="98" y="782"/>
                </a:lnTo>
                <a:lnTo>
                  <a:pt x="25" y="1026"/>
                </a:lnTo>
                <a:lnTo>
                  <a:pt x="0" y="1295"/>
                </a:lnTo>
                <a:lnTo>
                  <a:pt x="0" y="19270"/>
                </a:lnTo>
                <a:lnTo>
                  <a:pt x="25" y="19539"/>
                </a:lnTo>
                <a:lnTo>
                  <a:pt x="98" y="19783"/>
                </a:lnTo>
                <a:lnTo>
                  <a:pt x="220" y="20003"/>
                </a:lnTo>
                <a:lnTo>
                  <a:pt x="366" y="20198"/>
                </a:lnTo>
                <a:lnTo>
                  <a:pt x="562" y="20345"/>
                </a:lnTo>
                <a:lnTo>
                  <a:pt x="782" y="20467"/>
                </a:lnTo>
                <a:lnTo>
                  <a:pt x="1026" y="20540"/>
                </a:lnTo>
                <a:lnTo>
                  <a:pt x="1295" y="20565"/>
                </a:lnTo>
                <a:lnTo>
                  <a:pt x="10575" y="20565"/>
                </a:lnTo>
                <a:lnTo>
                  <a:pt x="10844" y="20540"/>
                </a:lnTo>
                <a:lnTo>
                  <a:pt x="11088" y="20467"/>
                </a:lnTo>
                <a:lnTo>
                  <a:pt x="11308" y="20345"/>
                </a:lnTo>
                <a:lnTo>
                  <a:pt x="11503" y="20198"/>
                </a:lnTo>
                <a:lnTo>
                  <a:pt x="11650" y="20003"/>
                </a:lnTo>
                <a:lnTo>
                  <a:pt x="11772" y="19783"/>
                </a:lnTo>
                <a:lnTo>
                  <a:pt x="11845" y="19539"/>
                </a:lnTo>
                <a:lnTo>
                  <a:pt x="11870" y="19270"/>
                </a:lnTo>
                <a:lnTo>
                  <a:pt x="11870" y="1295"/>
                </a:lnTo>
                <a:lnTo>
                  <a:pt x="11845" y="1026"/>
                </a:lnTo>
                <a:lnTo>
                  <a:pt x="11772" y="782"/>
                </a:lnTo>
                <a:lnTo>
                  <a:pt x="11650" y="562"/>
                </a:lnTo>
                <a:lnTo>
                  <a:pt x="11503" y="367"/>
                </a:lnTo>
                <a:lnTo>
                  <a:pt x="11308" y="220"/>
                </a:lnTo>
                <a:lnTo>
                  <a:pt x="11088" y="98"/>
                </a:lnTo>
                <a:lnTo>
                  <a:pt x="10844" y="25"/>
                </a:lnTo>
                <a:lnTo>
                  <a:pt x="10575" y="0"/>
                </a:lnTo>
                <a:close/>
              </a:path>
            </a:pathLst>
          </a:custGeom>
          <a:solidFill>
            <a:srgbClr val="19BBD5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45" name="Google Shape;145;p20"/>
          <p:cNvGrpSpPr/>
          <p:nvPr/>
        </p:nvGrpSpPr>
        <p:grpSpPr>
          <a:xfrm>
            <a:off x="394305" y="1170275"/>
            <a:ext cx="329959" cy="523069"/>
            <a:chOff x="6718575" y="2318625"/>
            <a:chExt cx="256950" cy="407375"/>
          </a:xfrm>
        </p:grpSpPr>
        <p:sp>
          <p:nvSpPr>
            <p:cNvPr id="146" name="Google Shape;146;p20"/>
            <p:cNvSpPr/>
            <p:nvPr/>
          </p:nvSpPr>
          <p:spPr>
            <a:xfrm>
              <a:off x="6795900" y="2673600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cap="rnd" cmpd="sng" w="12175">
              <a:solidFill>
                <a:srgbClr val="19BBD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" name="Google Shape;147;p20"/>
            <p:cNvSpPr/>
            <p:nvPr/>
          </p:nvSpPr>
          <p:spPr>
            <a:xfrm>
              <a:off x="6795900" y="2650475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cap="rnd" cmpd="sng" w="12175">
              <a:solidFill>
                <a:srgbClr val="19BBD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8" name="Google Shape;148;p20"/>
            <p:cNvSpPr/>
            <p:nvPr/>
          </p:nvSpPr>
          <p:spPr>
            <a:xfrm>
              <a:off x="6795900" y="2696125"/>
              <a:ext cx="102300" cy="29875"/>
            </a:xfrm>
            <a:custGeom>
              <a:rect b="b" l="l" r="r" t="t"/>
              <a:pathLst>
                <a:path extrusionOk="0" fill="none" h="1195" w="4092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cap="rnd" cmpd="sng" w="12175">
              <a:solidFill>
                <a:srgbClr val="19BBD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9" name="Google Shape;149;p20"/>
            <p:cNvSpPr/>
            <p:nvPr/>
          </p:nvSpPr>
          <p:spPr>
            <a:xfrm>
              <a:off x="67849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cap="rnd" cmpd="sng" w="12175">
              <a:solidFill>
                <a:srgbClr val="19BBD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0" name="Google Shape;150;p20"/>
            <p:cNvSpPr/>
            <p:nvPr/>
          </p:nvSpPr>
          <p:spPr>
            <a:xfrm>
              <a:off x="6718575" y="2318625"/>
              <a:ext cx="256950" cy="307525"/>
            </a:xfrm>
            <a:custGeom>
              <a:rect b="b" l="l" r="r" t="t"/>
              <a:pathLst>
                <a:path extrusionOk="0" fill="none" h="12301" w="10278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cap="rnd" cmpd="sng" w="12175">
              <a:solidFill>
                <a:srgbClr val="19BBD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1" name="Google Shape;151;p20"/>
            <p:cNvSpPr/>
            <p:nvPr/>
          </p:nvSpPr>
          <p:spPr>
            <a:xfrm>
              <a:off x="68738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cap="rnd" cmpd="sng" w="12175">
              <a:solidFill>
                <a:srgbClr val="19BBD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2" name="Google Shape;152;p20"/>
            <p:cNvSpPr/>
            <p:nvPr/>
          </p:nvSpPr>
          <p:spPr>
            <a:xfrm>
              <a:off x="6801975" y="2453200"/>
              <a:ext cx="90150" cy="19500"/>
            </a:xfrm>
            <a:custGeom>
              <a:rect b="b" l="l" r="r" t="t"/>
              <a:pathLst>
                <a:path extrusionOk="0" fill="none" h="780" w="3606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cap="rnd" cmpd="sng" w="12175">
              <a:solidFill>
                <a:srgbClr val="19BBD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3" name="Google Shape;153;p20"/>
            <p:cNvSpPr/>
            <p:nvPr/>
          </p:nvSpPr>
          <p:spPr>
            <a:xfrm>
              <a:off x="6795900" y="2628550"/>
              <a:ext cx="102300" cy="25"/>
            </a:xfrm>
            <a:custGeom>
              <a:rect b="b" l="l" r="r" t="t"/>
              <a:pathLst>
                <a:path extrusionOk="0" fill="none" h="1" w="4092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cap="rnd" cmpd="sng" w="12175">
              <a:solidFill>
                <a:srgbClr val="19BBD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4" name="Google Shape;154;p20"/>
          <p:cNvGrpSpPr/>
          <p:nvPr/>
        </p:nvGrpSpPr>
        <p:grpSpPr>
          <a:xfrm>
            <a:off x="1639312" y="4413975"/>
            <a:ext cx="457176" cy="466757"/>
            <a:chOff x="3951850" y="2985350"/>
            <a:chExt cx="407950" cy="416500"/>
          </a:xfrm>
        </p:grpSpPr>
        <p:sp>
          <p:nvSpPr>
            <p:cNvPr id="155" name="Google Shape;155;p20"/>
            <p:cNvSpPr/>
            <p:nvPr/>
          </p:nvSpPr>
          <p:spPr>
            <a:xfrm>
              <a:off x="3951850" y="2985350"/>
              <a:ext cx="314800" cy="314825"/>
            </a:xfrm>
            <a:custGeom>
              <a:rect b="b" l="l" r="r" t="t"/>
              <a:pathLst>
                <a:path extrusionOk="0" fill="none" h="12593" w="12592">
                  <a:moveTo>
                    <a:pt x="6284" y="1"/>
                  </a:moveTo>
                  <a:lnTo>
                    <a:pt x="6284" y="1"/>
                  </a:lnTo>
                  <a:lnTo>
                    <a:pt x="5967" y="25"/>
                  </a:lnTo>
                  <a:lnTo>
                    <a:pt x="5651" y="49"/>
                  </a:lnTo>
                  <a:lnTo>
                    <a:pt x="5334" y="74"/>
                  </a:lnTo>
                  <a:lnTo>
                    <a:pt x="5017" y="147"/>
                  </a:lnTo>
                  <a:lnTo>
                    <a:pt x="4725" y="220"/>
                  </a:lnTo>
                  <a:lnTo>
                    <a:pt x="4433" y="293"/>
                  </a:lnTo>
                  <a:lnTo>
                    <a:pt x="4141" y="390"/>
                  </a:lnTo>
                  <a:lnTo>
                    <a:pt x="3848" y="512"/>
                  </a:lnTo>
                  <a:lnTo>
                    <a:pt x="3556" y="634"/>
                  </a:lnTo>
                  <a:lnTo>
                    <a:pt x="3288" y="780"/>
                  </a:lnTo>
                  <a:lnTo>
                    <a:pt x="3020" y="926"/>
                  </a:lnTo>
                  <a:lnTo>
                    <a:pt x="2777" y="1072"/>
                  </a:lnTo>
                  <a:lnTo>
                    <a:pt x="2290" y="1437"/>
                  </a:lnTo>
                  <a:lnTo>
                    <a:pt x="1851" y="1852"/>
                  </a:lnTo>
                  <a:lnTo>
                    <a:pt x="1437" y="2290"/>
                  </a:lnTo>
                  <a:lnTo>
                    <a:pt x="1072" y="2777"/>
                  </a:lnTo>
                  <a:lnTo>
                    <a:pt x="901" y="3045"/>
                  </a:lnTo>
                  <a:lnTo>
                    <a:pt x="755" y="3313"/>
                  </a:lnTo>
                  <a:lnTo>
                    <a:pt x="609" y="3581"/>
                  </a:lnTo>
                  <a:lnTo>
                    <a:pt x="487" y="3849"/>
                  </a:lnTo>
                  <a:lnTo>
                    <a:pt x="390" y="4141"/>
                  </a:lnTo>
                  <a:lnTo>
                    <a:pt x="292" y="4433"/>
                  </a:lnTo>
                  <a:lnTo>
                    <a:pt x="195" y="4725"/>
                  </a:lnTo>
                  <a:lnTo>
                    <a:pt x="122" y="5042"/>
                  </a:lnTo>
                  <a:lnTo>
                    <a:pt x="73" y="5334"/>
                  </a:lnTo>
                  <a:lnTo>
                    <a:pt x="25" y="5651"/>
                  </a:lnTo>
                  <a:lnTo>
                    <a:pt x="0" y="5968"/>
                  </a:lnTo>
                  <a:lnTo>
                    <a:pt x="0" y="6308"/>
                  </a:lnTo>
                  <a:lnTo>
                    <a:pt x="0" y="6308"/>
                  </a:lnTo>
                  <a:lnTo>
                    <a:pt x="0" y="6625"/>
                  </a:lnTo>
                  <a:lnTo>
                    <a:pt x="25" y="6942"/>
                  </a:lnTo>
                  <a:lnTo>
                    <a:pt x="73" y="7258"/>
                  </a:lnTo>
                  <a:lnTo>
                    <a:pt x="122" y="7575"/>
                  </a:lnTo>
                  <a:lnTo>
                    <a:pt x="195" y="7867"/>
                  </a:lnTo>
                  <a:lnTo>
                    <a:pt x="292" y="8184"/>
                  </a:lnTo>
                  <a:lnTo>
                    <a:pt x="390" y="8476"/>
                  </a:lnTo>
                  <a:lnTo>
                    <a:pt x="487" y="8744"/>
                  </a:lnTo>
                  <a:lnTo>
                    <a:pt x="609" y="9036"/>
                  </a:lnTo>
                  <a:lnTo>
                    <a:pt x="755" y="9304"/>
                  </a:lnTo>
                  <a:lnTo>
                    <a:pt x="901" y="9572"/>
                  </a:lnTo>
                  <a:lnTo>
                    <a:pt x="1072" y="9816"/>
                  </a:lnTo>
                  <a:lnTo>
                    <a:pt x="1437" y="10303"/>
                  </a:lnTo>
                  <a:lnTo>
                    <a:pt x="1851" y="10741"/>
                  </a:lnTo>
                  <a:lnTo>
                    <a:pt x="2290" y="11155"/>
                  </a:lnTo>
                  <a:lnTo>
                    <a:pt x="2777" y="11520"/>
                  </a:lnTo>
                  <a:lnTo>
                    <a:pt x="3020" y="11691"/>
                  </a:lnTo>
                  <a:lnTo>
                    <a:pt x="3288" y="11837"/>
                  </a:lnTo>
                  <a:lnTo>
                    <a:pt x="3556" y="11983"/>
                  </a:lnTo>
                  <a:lnTo>
                    <a:pt x="3848" y="12105"/>
                  </a:lnTo>
                  <a:lnTo>
                    <a:pt x="4141" y="12202"/>
                  </a:lnTo>
                  <a:lnTo>
                    <a:pt x="4433" y="12300"/>
                  </a:lnTo>
                  <a:lnTo>
                    <a:pt x="4725" y="12397"/>
                  </a:lnTo>
                  <a:lnTo>
                    <a:pt x="5017" y="12470"/>
                  </a:lnTo>
                  <a:lnTo>
                    <a:pt x="5334" y="12519"/>
                  </a:lnTo>
                  <a:lnTo>
                    <a:pt x="5651" y="12568"/>
                  </a:lnTo>
                  <a:lnTo>
                    <a:pt x="5967" y="12592"/>
                  </a:lnTo>
                  <a:lnTo>
                    <a:pt x="6284" y="12592"/>
                  </a:lnTo>
                  <a:lnTo>
                    <a:pt x="6284" y="12592"/>
                  </a:lnTo>
                  <a:lnTo>
                    <a:pt x="6625" y="12592"/>
                  </a:lnTo>
                  <a:lnTo>
                    <a:pt x="6941" y="12568"/>
                  </a:lnTo>
                  <a:lnTo>
                    <a:pt x="7258" y="12519"/>
                  </a:lnTo>
                  <a:lnTo>
                    <a:pt x="7550" y="12470"/>
                  </a:lnTo>
                  <a:lnTo>
                    <a:pt x="7867" y="12397"/>
                  </a:lnTo>
                  <a:lnTo>
                    <a:pt x="8159" y="12300"/>
                  </a:lnTo>
                  <a:lnTo>
                    <a:pt x="8451" y="12202"/>
                  </a:lnTo>
                  <a:lnTo>
                    <a:pt x="8744" y="12105"/>
                  </a:lnTo>
                  <a:lnTo>
                    <a:pt x="9012" y="11983"/>
                  </a:lnTo>
                  <a:lnTo>
                    <a:pt x="9279" y="11837"/>
                  </a:lnTo>
                  <a:lnTo>
                    <a:pt x="9547" y="11691"/>
                  </a:lnTo>
                  <a:lnTo>
                    <a:pt x="9815" y="11520"/>
                  </a:lnTo>
                  <a:lnTo>
                    <a:pt x="10302" y="11155"/>
                  </a:lnTo>
                  <a:lnTo>
                    <a:pt x="10741" y="10741"/>
                  </a:lnTo>
                  <a:lnTo>
                    <a:pt x="11155" y="10303"/>
                  </a:lnTo>
                  <a:lnTo>
                    <a:pt x="11520" y="9816"/>
                  </a:lnTo>
                  <a:lnTo>
                    <a:pt x="11666" y="9572"/>
                  </a:lnTo>
                  <a:lnTo>
                    <a:pt x="11812" y="9304"/>
                  </a:lnTo>
                  <a:lnTo>
                    <a:pt x="11958" y="9036"/>
                  </a:lnTo>
                  <a:lnTo>
                    <a:pt x="12080" y="8744"/>
                  </a:lnTo>
                  <a:lnTo>
                    <a:pt x="12202" y="8476"/>
                  </a:lnTo>
                  <a:lnTo>
                    <a:pt x="12299" y="8184"/>
                  </a:lnTo>
                  <a:lnTo>
                    <a:pt x="12397" y="7867"/>
                  </a:lnTo>
                  <a:lnTo>
                    <a:pt x="12446" y="7575"/>
                  </a:lnTo>
                  <a:lnTo>
                    <a:pt x="12519" y="7258"/>
                  </a:lnTo>
                  <a:lnTo>
                    <a:pt x="12543" y="6942"/>
                  </a:lnTo>
                  <a:lnTo>
                    <a:pt x="12567" y="6625"/>
                  </a:lnTo>
                  <a:lnTo>
                    <a:pt x="12592" y="6308"/>
                  </a:lnTo>
                  <a:lnTo>
                    <a:pt x="12592" y="6308"/>
                  </a:lnTo>
                  <a:lnTo>
                    <a:pt x="12567" y="5968"/>
                  </a:lnTo>
                  <a:lnTo>
                    <a:pt x="12543" y="5651"/>
                  </a:lnTo>
                  <a:lnTo>
                    <a:pt x="12519" y="5334"/>
                  </a:lnTo>
                  <a:lnTo>
                    <a:pt x="12446" y="5042"/>
                  </a:lnTo>
                  <a:lnTo>
                    <a:pt x="12397" y="4725"/>
                  </a:lnTo>
                  <a:lnTo>
                    <a:pt x="12299" y="4433"/>
                  </a:lnTo>
                  <a:lnTo>
                    <a:pt x="12202" y="4141"/>
                  </a:lnTo>
                  <a:lnTo>
                    <a:pt x="12080" y="3849"/>
                  </a:lnTo>
                  <a:lnTo>
                    <a:pt x="11958" y="3581"/>
                  </a:lnTo>
                  <a:lnTo>
                    <a:pt x="11812" y="3313"/>
                  </a:lnTo>
                  <a:lnTo>
                    <a:pt x="11666" y="3045"/>
                  </a:lnTo>
                  <a:lnTo>
                    <a:pt x="11520" y="2777"/>
                  </a:lnTo>
                  <a:lnTo>
                    <a:pt x="11155" y="2290"/>
                  </a:lnTo>
                  <a:lnTo>
                    <a:pt x="10741" y="1852"/>
                  </a:lnTo>
                  <a:lnTo>
                    <a:pt x="10302" y="1437"/>
                  </a:lnTo>
                  <a:lnTo>
                    <a:pt x="9815" y="1072"/>
                  </a:lnTo>
                  <a:lnTo>
                    <a:pt x="9547" y="926"/>
                  </a:lnTo>
                  <a:lnTo>
                    <a:pt x="9279" y="780"/>
                  </a:lnTo>
                  <a:lnTo>
                    <a:pt x="9012" y="634"/>
                  </a:lnTo>
                  <a:lnTo>
                    <a:pt x="8744" y="512"/>
                  </a:lnTo>
                  <a:lnTo>
                    <a:pt x="8451" y="390"/>
                  </a:lnTo>
                  <a:lnTo>
                    <a:pt x="8159" y="293"/>
                  </a:lnTo>
                  <a:lnTo>
                    <a:pt x="7867" y="220"/>
                  </a:lnTo>
                  <a:lnTo>
                    <a:pt x="7550" y="147"/>
                  </a:lnTo>
                  <a:lnTo>
                    <a:pt x="7258" y="74"/>
                  </a:lnTo>
                  <a:lnTo>
                    <a:pt x="6941" y="49"/>
                  </a:lnTo>
                  <a:lnTo>
                    <a:pt x="6625" y="25"/>
                  </a:lnTo>
                  <a:lnTo>
                    <a:pt x="6284" y="1"/>
                  </a:lnTo>
                  <a:lnTo>
                    <a:pt x="6284" y="1"/>
                  </a:lnTo>
                  <a:close/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" name="Google Shape;156;p20"/>
            <p:cNvSpPr/>
            <p:nvPr/>
          </p:nvSpPr>
          <p:spPr>
            <a:xfrm>
              <a:off x="3988375" y="3021875"/>
              <a:ext cx="241750" cy="241750"/>
            </a:xfrm>
            <a:custGeom>
              <a:rect b="b" l="l" r="r" t="t"/>
              <a:pathLst>
                <a:path extrusionOk="0" fill="none" h="9670" w="9670">
                  <a:moveTo>
                    <a:pt x="4823" y="1"/>
                  </a:moveTo>
                  <a:lnTo>
                    <a:pt x="4823" y="1"/>
                  </a:lnTo>
                  <a:lnTo>
                    <a:pt x="4336" y="25"/>
                  </a:lnTo>
                  <a:lnTo>
                    <a:pt x="3849" y="98"/>
                  </a:lnTo>
                  <a:lnTo>
                    <a:pt x="3386" y="220"/>
                  </a:lnTo>
                  <a:lnTo>
                    <a:pt x="2947" y="391"/>
                  </a:lnTo>
                  <a:lnTo>
                    <a:pt x="2533" y="585"/>
                  </a:lnTo>
                  <a:lnTo>
                    <a:pt x="2144" y="829"/>
                  </a:lnTo>
                  <a:lnTo>
                    <a:pt x="1754" y="1121"/>
                  </a:lnTo>
                  <a:lnTo>
                    <a:pt x="1413" y="1438"/>
                  </a:lnTo>
                  <a:lnTo>
                    <a:pt x="1096" y="1779"/>
                  </a:lnTo>
                  <a:lnTo>
                    <a:pt x="829" y="2144"/>
                  </a:lnTo>
                  <a:lnTo>
                    <a:pt x="585" y="2534"/>
                  </a:lnTo>
                  <a:lnTo>
                    <a:pt x="390" y="2972"/>
                  </a:lnTo>
                  <a:lnTo>
                    <a:pt x="220" y="3411"/>
                  </a:lnTo>
                  <a:lnTo>
                    <a:pt x="98" y="3873"/>
                  </a:lnTo>
                  <a:lnTo>
                    <a:pt x="25" y="4336"/>
                  </a:lnTo>
                  <a:lnTo>
                    <a:pt x="1" y="4847"/>
                  </a:lnTo>
                  <a:lnTo>
                    <a:pt x="1" y="4847"/>
                  </a:lnTo>
                  <a:lnTo>
                    <a:pt x="25" y="5335"/>
                  </a:lnTo>
                  <a:lnTo>
                    <a:pt x="98" y="5822"/>
                  </a:lnTo>
                  <a:lnTo>
                    <a:pt x="220" y="6284"/>
                  </a:lnTo>
                  <a:lnTo>
                    <a:pt x="390" y="6723"/>
                  </a:lnTo>
                  <a:lnTo>
                    <a:pt x="585" y="7137"/>
                  </a:lnTo>
                  <a:lnTo>
                    <a:pt x="829" y="7527"/>
                  </a:lnTo>
                  <a:lnTo>
                    <a:pt x="1096" y="7916"/>
                  </a:lnTo>
                  <a:lnTo>
                    <a:pt x="1413" y="8257"/>
                  </a:lnTo>
                  <a:lnTo>
                    <a:pt x="1754" y="8574"/>
                  </a:lnTo>
                  <a:lnTo>
                    <a:pt x="2144" y="8842"/>
                  </a:lnTo>
                  <a:lnTo>
                    <a:pt x="2533" y="9085"/>
                  </a:lnTo>
                  <a:lnTo>
                    <a:pt x="2947" y="9280"/>
                  </a:lnTo>
                  <a:lnTo>
                    <a:pt x="3386" y="9451"/>
                  </a:lnTo>
                  <a:lnTo>
                    <a:pt x="3849" y="9572"/>
                  </a:lnTo>
                  <a:lnTo>
                    <a:pt x="4336" y="9645"/>
                  </a:lnTo>
                  <a:lnTo>
                    <a:pt x="4823" y="9670"/>
                  </a:lnTo>
                  <a:lnTo>
                    <a:pt x="4823" y="9670"/>
                  </a:lnTo>
                  <a:lnTo>
                    <a:pt x="5334" y="9645"/>
                  </a:lnTo>
                  <a:lnTo>
                    <a:pt x="5797" y="9572"/>
                  </a:lnTo>
                  <a:lnTo>
                    <a:pt x="6260" y="9451"/>
                  </a:lnTo>
                  <a:lnTo>
                    <a:pt x="6698" y="9280"/>
                  </a:lnTo>
                  <a:lnTo>
                    <a:pt x="7136" y="9085"/>
                  </a:lnTo>
                  <a:lnTo>
                    <a:pt x="7526" y="8842"/>
                  </a:lnTo>
                  <a:lnTo>
                    <a:pt x="7892" y="8574"/>
                  </a:lnTo>
                  <a:lnTo>
                    <a:pt x="8232" y="8257"/>
                  </a:lnTo>
                  <a:lnTo>
                    <a:pt x="8549" y="7916"/>
                  </a:lnTo>
                  <a:lnTo>
                    <a:pt x="8841" y="7527"/>
                  </a:lnTo>
                  <a:lnTo>
                    <a:pt x="9085" y="7137"/>
                  </a:lnTo>
                  <a:lnTo>
                    <a:pt x="9280" y="6723"/>
                  </a:lnTo>
                  <a:lnTo>
                    <a:pt x="9450" y="6284"/>
                  </a:lnTo>
                  <a:lnTo>
                    <a:pt x="9572" y="5822"/>
                  </a:lnTo>
                  <a:lnTo>
                    <a:pt x="9645" y="5335"/>
                  </a:lnTo>
                  <a:lnTo>
                    <a:pt x="9669" y="4847"/>
                  </a:lnTo>
                  <a:lnTo>
                    <a:pt x="9669" y="4847"/>
                  </a:lnTo>
                  <a:lnTo>
                    <a:pt x="9645" y="4336"/>
                  </a:lnTo>
                  <a:lnTo>
                    <a:pt x="9572" y="3873"/>
                  </a:lnTo>
                  <a:lnTo>
                    <a:pt x="9450" y="3411"/>
                  </a:lnTo>
                  <a:lnTo>
                    <a:pt x="9280" y="2972"/>
                  </a:lnTo>
                  <a:lnTo>
                    <a:pt x="9085" y="2534"/>
                  </a:lnTo>
                  <a:lnTo>
                    <a:pt x="8841" y="2144"/>
                  </a:lnTo>
                  <a:lnTo>
                    <a:pt x="8549" y="1779"/>
                  </a:lnTo>
                  <a:lnTo>
                    <a:pt x="8232" y="1438"/>
                  </a:lnTo>
                  <a:lnTo>
                    <a:pt x="7892" y="1121"/>
                  </a:lnTo>
                  <a:lnTo>
                    <a:pt x="7526" y="829"/>
                  </a:lnTo>
                  <a:lnTo>
                    <a:pt x="7136" y="585"/>
                  </a:lnTo>
                  <a:lnTo>
                    <a:pt x="6698" y="391"/>
                  </a:lnTo>
                  <a:lnTo>
                    <a:pt x="6260" y="220"/>
                  </a:lnTo>
                  <a:lnTo>
                    <a:pt x="5797" y="98"/>
                  </a:lnTo>
                  <a:lnTo>
                    <a:pt x="5334" y="25"/>
                  </a:lnTo>
                  <a:lnTo>
                    <a:pt x="4823" y="1"/>
                  </a:lnTo>
                  <a:lnTo>
                    <a:pt x="4823" y="1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" name="Google Shape;157;p20"/>
            <p:cNvSpPr/>
            <p:nvPr/>
          </p:nvSpPr>
          <p:spPr>
            <a:xfrm>
              <a:off x="4024300" y="3058425"/>
              <a:ext cx="84650" cy="84650"/>
            </a:xfrm>
            <a:custGeom>
              <a:rect b="b" l="l" r="r" t="t"/>
              <a:pathLst>
                <a:path extrusionOk="0" fill="none" h="3386" w="3386">
                  <a:moveTo>
                    <a:pt x="0" y="3385"/>
                  </a:moveTo>
                  <a:lnTo>
                    <a:pt x="0" y="3385"/>
                  </a:lnTo>
                  <a:lnTo>
                    <a:pt x="25" y="3020"/>
                  </a:lnTo>
                  <a:lnTo>
                    <a:pt x="74" y="2704"/>
                  </a:lnTo>
                  <a:lnTo>
                    <a:pt x="147" y="2363"/>
                  </a:lnTo>
                  <a:lnTo>
                    <a:pt x="268" y="2070"/>
                  </a:lnTo>
                  <a:lnTo>
                    <a:pt x="414" y="1754"/>
                  </a:lnTo>
                  <a:lnTo>
                    <a:pt x="585" y="1486"/>
                  </a:lnTo>
                  <a:lnTo>
                    <a:pt x="780" y="1218"/>
                  </a:lnTo>
                  <a:lnTo>
                    <a:pt x="999" y="974"/>
                  </a:lnTo>
                  <a:lnTo>
                    <a:pt x="1243" y="755"/>
                  </a:lnTo>
                  <a:lnTo>
                    <a:pt x="1510" y="560"/>
                  </a:lnTo>
                  <a:lnTo>
                    <a:pt x="1778" y="390"/>
                  </a:lnTo>
                  <a:lnTo>
                    <a:pt x="2071" y="244"/>
                  </a:lnTo>
                  <a:lnTo>
                    <a:pt x="2387" y="146"/>
                  </a:lnTo>
                  <a:lnTo>
                    <a:pt x="2704" y="49"/>
                  </a:lnTo>
                  <a:lnTo>
                    <a:pt x="3045" y="0"/>
                  </a:lnTo>
                  <a:lnTo>
                    <a:pt x="3386" y="0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" name="Google Shape;158;p20"/>
            <p:cNvSpPr/>
            <p:nvPr/>
          </p:nvSpPr>
          <p:spPr>
            <a:xfrm>
              <a:off x="4205750" y="3248375"/>
              <a:ext cx="154050" cy="153475"/>
            </a:xfrm>
            <a:custGeom>
              <a:rect b="b" l="l" r="r" t="t"/>
              <a:pathLst>
                <a:path extrusionOk="0" fill="none" h="6139" w="6162">
                  <a:moveTo>
                    <a:pt x="0" y="1024"/>
                  </a:moveTo>
                  <a:lnTo>
                    <a:pt x="4969" y="5992"/>
                  </a:lnTo>
                  <a:lnTo>
                    <a:pt x="4969" y="5992"/>
                  </a:lnTo>
                  <a:lnTo>
                    <a:pt x="5042" y="6041"/>
                  </a:lnTo>
                  <a:lnTo>
                    <a:pt x="5115" y="6090"/>
                  </a:lnTo>
                  <a:lnTo>
                    <a:pt x="5212" y="6114"/>
                  </a:lnTo>
                  <a:lnTo>
                    <a:pt x="5310" y="6138"/>
                  </a:lnTo>
                  <a:lnTo>
                    <a:pt x="5407" y="6114"/>
                  </a:lnTo>
                  <a:lnTo>
                    <a:pt x="5480" y="6090"/>
                  </a:lnTo>
                  <a:lnTo>
                    <a:pt x="5577" y="6041"/>
                  </a:lnTo>
                  <a:lnTo>
                    <a:pt x="5651" y="5992"/>
                  </a:lnTo>
                  <a:lnTo>
                    <a:pt x="6016" y="5627"/>
                  </a:lnTo>
                  <a:lnTo>
                    <a:pt x="6016" y="5627"/>
                  </a:lnTo>
                  <a:lnTo>
                    <a:pt x="6089" y="5554"/>
                  </a:lnTo>
                  <a:lnTo>
                    <a:pt x="6138" y="5456"/>
                  </a:lnTo>
                  <a:lnTo>
                    <a:pt x="6162" y="5359"/>
                  </a:lnTo>
                  <a:lnTo>
                    <a:pt x="6162" y="5286"/>
                  </a:lnTo>
                  <a:lnTo>
                    <a:pt x="6162" y="5188"/>
                  </a:lnTo>
                  <a:lnTo>
                    <a:pt x="6138" y="5091"/>
                  </a:lnTo>
                  <a:lnTo>
                    <a:pt x="6089" y="5018"/>
                  </a:lnTo>
                  <a:lnTo>
                    <a:pt x="6016" y="4921"/>
                  </a:lnTo>
                  <a:lnTo>
                    <a:pt x="1072" y="1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59" name="Google Shape;159;p20"/>
          <p:cNvSpPr/>
          <p:nvPr/>
        </p:nvSpPr>
        <p:spPr>
          <a:xfrm flipH="1" rot="10800000">
            <a:off x="723899" y="4816233"/>
            <a:ext cx="1093200" cy="9468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9525">
            <a:solidFill>
              <a:srgbClr val="18476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0" name="Google Shape;160;p20"/>
          <p:cNvSpPr/>
          <p:nvPr/>
        </p:nvSpPr>
        <p:spPr>
          <a:xfrm flipH="1" rot="10800000">
            <a:off x="972000" y="566267"/>
            <a:ext cx="571600" cy="4948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3292E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1" name="Google Shape;161;p20"/>
          <p:cNvSpPr/>
          <p:nvPr/>
        </p:nvSpPr>
        <p:spPr>
          <a:xfrm flipH="1" rot="10800000">
            <a:off x="-153403" y="5328033"/>
            <a:ext cx="1093200" cy="9464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184769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2" name="Google Shape;162;p20"/>
          <p:cNvSpPr/>
          <p:nvPr/>
        </p:nvSpPr>
        <p:spPr>
          <a:xfrm flipH="1" rot="10800000">
            <a:off x="548267" y="344833"/>
            <a:ext cx="478400" cy="4140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19050">
            <a:solidFill>
              <a:srgbClr val="00E1C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" name="Google Shape;163;p20"/>
          <p:cNvSpPr/>
          <p:nvPr/>
        </p:nvSpPr>
        <p:spPr>
          <a:xfrm>
            <a:off x="1105118" y="5124277"/>
            <a:ext cx="330764" cy="330744"/>
          </a:xfrm>
          <a:custGeom>
            <a:rect b="b" l="l" r="r" t="t"/>
            <a:pathLst>
              <a:path extrusionOk="0" h="16999" w="17000">
                <a:moveTo>
                  <a:pt x="8769" y="5740"/>
                </a:moveTo>
                <a:lnTo>
                  <a:pt x="9037" y="5788"/>
                </a:lnTo>
                <a:lnTo>
                  <a:pt x="9282" y="5862"/>
                </a:lnTo>
                <a:lnTo>
                  <a:pt x="9550" y="5935"/>
                </a:lnTo>
                <a:lnTo>
                  <a:pt x="9794" y="6057"/>
                </a:lnTo>
                <a:lnTo>
                  <a:pt x="10014" y="6204"/>
                </a:lnTo>
                <a:lnTo>
                  <a:pt x="10234" y="6350"/>
                </a:lnTo>
                <a:lnTo>
                  <a:pt x="10454" y="6546"/>
                </a:lnTo>
                <a:lnTo>
                  <a:pt x="10649" y="6765"/>
                </a:lnTo>
                <a:lnTo>
                  <a:pt x="10796" y="6985"/>
                </a:lnTo>
                <a:lnTo>
                  <a:pt x="10942" y="7205"/>
                </a:lnTo>
                <a:lnTo>
                  <a:pt x="11064" y="7449"/>
                </a:lnTo>
                <a:lnTo>
                  <a:pt x="11138" y="7718"/>
                </a:lnTo>
                <a:lnTo>
                  <a:pt x="11211" y="7962"/>
                </a:lnTo>
                <a:lnTo>
                  <a:pt x="11260" y="8231"/>
                </a:lnTo>
                <a:lnTo>
                  <a:pt x="11260" y="8499"/>
                </a:lnTo>
                <a:lnTo>
                  <a:pt x="11260" y="8768"/>
                </a:lnTo>
                <a:lnTo>
                  <a:pt x="11211" y="9037"/>
                </a:lnTo>
                <a:lnTo>
                  <a:pt x="11138" y="9281"/>
                </a:lnTo>
                <a:lnTo>
                  <a:pt x="11064" y="9550"/>
                </a:lnTo>
                <a:lnTo>
                  <a:pt x="10942" y="9794"/>
                </a:lnTo>
                <a:lnTo>
                  <a:pt x="10796" y="10014"/>
                </a:lnTo>
                <a:lnTo>
                  <a:pt x="10649" y="10233"/>
                </a:lnTo>
                <a:lnTo>
                  <a:pt x="10454" y="10453"/>
                </a:lnTo>
                <a:lnTo>
                  <a:pt x="10234" y="10649"/>
                </a:lnTo>
                <a:lnTo>
                  <a:pt x="10014" y="10795"/>
                </a:lnTo>
                <a:lnTo>
                  <a:pt x="9794" y="10942"/>
                </a:lnTo>
                <a:lnTo>
                  <a:pt x="9550" y="11064"/>
                </a:lnTo>
                <a:lnTo>
                  <a:pt x="9282" y="11137"/>
                </a:lnTo>
                <a:lnTo>
                  <a:pt x="9037" y="11210"/>
                </a:lnTo>
                <a:lnTo>
                  <a:pt x="8769" y="11259"/>
                </a:lnTo>
                <a:lnTo>
                  <a:pt x="8231" y="11259"/>
                </a:lnTo>
                <a:lnTo>
                  <a:pt x="7963" y="11210"/>
                </a:lnTo>
                <a:lnTo>
                  <a:pt x="7719" y="11137"/>
                </a:lnTo>
                <a:lnTo>
                  <a:pt x="7450" y="11064"/>
                </a:lnTo>
                <a:lnTo>
                  <a:pt x="7206" y="10942"/>
                </a:lnTo>
                <a:lnTo>
                  <a:pt x="6986" y="10795"/>
                </a:lnTo>
                <a:lnTo>
                  <a:pt x="6766" y="10649"/>
                </a:lnTo>
                <a:lnTo>
                  <a:pt x="6546" y="10453"/>
                </a:lnTo>
                <a:lnTo>
                  <a:pt x="6351" y="10233"/>
                </a:lnTo>
                <a:lnTo>
                  <a:pt x="6204" y="10014"/>
                </a:lnTo>
                <a:lnTo>
                  <a:pt x="6058" y="9794"/>
                </a:lnTo>
                <a:lnTo>
                  <a:pt x="5936" y="9550"/>
                </a:lnTo>
                <a:lnTo>
                  <a:pt x="5862" y="9281"/>
                </a:lnTo>
                <a:lnTo>
                  <a:pt x="5789" y="9037"/>
                </a:lnTo>
                <a:lnTo>
                  <a:pt x="5740" y="8768"/>
                </a:lnTo>
                <a:lnTo>
                  <a:pt x="5740" y="8499"/>
                </a:lnTo>
                <a:lnTo>
                  <a:pt x="5740" y="8231"/>
                </a:lnTo>
                <a:lnTo>
                  <a:pt x="5789" y="7962"/>
                </a:lnTo>
                <a:lnTo>
                  <a:pt x="5862" y="7718"/>
                </a:lnTo>
                <a:lnTo>
                  <a:pt x="5936" y="7449"/>
                </a:lnTo>
                <a:lnTo>
                  <a:pt x="6058" y="7205"/>
                </a:lnTo>
                <a:lnTo>
                  <a:pt x="6204" y="6985"/>
                </a:lnTo>
                <a:lnTo>
                  <a:pt x="6351" y="6765"/>
                </a:lnTo>
                <a:lnTo>
                  <a:pt x="6546" y="6546"/>
                </a:lnTo>
                <a:lnTo>
                  <a:pt x="6766" y="6350"/>
                </a:lnTo>
                <a:lnTo>
                  <a:pt x="6986" y="6204"/>
                </a:lnTo>
                <a:lnTo>
                  <a:pt x="7206" y="6057"/>
                </a:lnTo>
                <a:lnTo>
                  <a:pt x="7450" y="5935"/>
                </a:lnTo>
                <a:lnTo>
                  <a:pt x="7719" y="5862"/>
                </a:lnTo>
                <a:lnTo>
                  <a:pt x="7963" y="5788"/>
                </a:lnTo>
                <a:lnTo>
                  <a:pt x="8231" y="5740"/>
                </a:lnTo>
                <a:close/>
                <a:moveTo>
                  <a:pt x="7914" y="0"/>
                </a:moveTo>
                <a:lnTo>
                  <a:pt x="7743" y="25"/>
                </a:lnTo>
                <a:lnTo>
                  <a:pt x="7596" y="73"/>
                </a:lnTo>
                <a:lnTo>
                  <a:pt x="7474" y="147"/>
                </a:lnTo>
                <a:lnTo>
                  <a:pt x="7328" y="244"/>
                </a:lnTo>
                <a:lnTo>
                  <a:pt x="7230" y="342"/>
                </a:lnTo>
                <a:lnTo>
                  <a:pt x="7132" y="489"/>
                </a:lnTo>
                <a:lnTo>
                  <a:pt x="7084" y="635"/>
                </a:lnTo>
                <a:lnTo>
                  <a:pt x="7035" y="782"/>
                </a:lnTo>
                <a:lnTo>
                  <a:pt x="6839" y="2540"/>
                </a:lnTo>
                <a:lnTo>
                  <a:pt x="6497" y="2638"/>
                </a:lnTo>
                <a:lnTo>
                  <a:pt x="6131" y="2784"/>
                </a:lnTo>
                <a:lnTo>
                  <a:pt x="5789" y="2931"/>
                </a:lnTo>
                <a:lnTo>
                  <a:pt x="5447" y="3102"/>
                </a:lnTo>
                <a:lnTo>
                  <a:pt x="4079" y="2027"/>
                </a:lnTo>
                <a:lnTo>
                  <a:pt x="3933" y="1930"/>
                </a:lnTo>
                <a:lnTo>
                  <a:pt x="3786" y="1881"/>
                </a:lnTo>
                <a:lnTo>
                  <a:pt x="3640" y="1832"/>
                </a:lnTo>
                <a:lnTo>
                  <a:pt x="3493" y="1832"/>
                </a:lnTo>
                <a:lnTo>
                  <a:pt x="3322" y="1856"/>
                </a:lnTo>
                <a:lnTo>
                  <a:pt x="3176" y="1905"/>
                </a:lnTo>
                <a:lnTo>
                  <a:pt x="3029" y="1978"/>
                </a:lnTo>
                <a:lnTo>
                  <a:pt x="2907" y="2076"/>
                </a:lnTo>
                <a:lnTo>
                  <a:pt x="2077" y="2907"/>
                </a:lnTo>
                <a:lnTo>
                  <a:pt x="1979" y="3029"/>
                </a:lnTo>
                <a:lnTo>
                  <a:pt x="1906" y="3175"/>
                </a:lnTo>
                <a:lnTo>
                  <a:pt x="1857" y="3322"/>
                </a:lnTo>
                <a:lnTo>
                  <a:pt x="1833" y="3493"/>
                </a:lnTo>
                <a:lnTo>
                  <a:pt x="1833" y="3639"/>
                </a:lnTo>
                <a:lnTo>
                  <a:pt x="1881" y="3786"/>
                </a:lnTo>
                <a:lnTo>
                  <a:pt x="1930" y="3932"/>
                </a:lnTo>
                <a:lnTo>
                  <a:pt x="2028" y="4079"/>
                </a:lnTo>
                <a:lnTo>
                  <a:pt x="3103" y="5447"/>
                </a:lnTo>
                <a:lnTo>
                  <a:pt x="2932" y="5788"/>
                </a:lnTo>
                <a:lnTo>
                  <a:pt x="2785" y="6130"/>
                </a:lnTo>
                <a:lnTo>
                  <a:pt x="2639" y="6497"/>
                </a:lnTo>
                <a:lnTo>
                  <a:pt x="2541" y="6839"/>
                </a:lnTo>
                <a:lnTo>
                  <a:pt x="782" y="7034"/>
                </a:lnTo>
                <a:lnTo>
                  <a:pt x="636" y="7083"/>
                </a:lnTo>
                <a:lnTo>
                  <a:pt x="489" y="7132"/>
                </a:lnTo>
                <a:lnTo>
                  <a:pt x="343" y="7229"/>
                </a:lnTo>
                <a:lnTo>
                  <a:pt x="245" y="7327"/>
                </a:lnTo>
                <a:lnTo>
                  <a:pt x="147" y="7474"/>
                </a:lnTo>
                <a:lnTo>
                  <a:pt x="74" y="7596"/>
                </a:lnTo>
                <a:lnTo>
                  <a:pt x="25" y="7742"/>
                </a:lnTo>
                <a:lnTo>
                  <a:pt x="1" y="7913"/>
                </a:lnTo>
                <a:lnTo>
                  <a:pt x="1" y="9086"/>
                </a:lnTo>
                <a:lnTo>
                  <a:pt x="25" y="9257"/>
                </a:lnTo>
                <a:lnTo>
                  <a:pt x="74" y="9403"/>
                </a:lnTo>
                <a:lnTo>
                  <a:pt x="147" y="9525"/>
                </a:lnTo>
                <a:lnTo>
                  <a:pt x="245" y="9672"/>
                </a:lnTo>
                <a:lnTo>
                  <a:pt x="343" y="9769"/>
                </a:lnTo>
                <a:lnTo>
                  <a:pt x="489" y="9867"/>
                </a:lnTo>
                <a:lnTo>
                  <a:pt x="636" y="9916"/>
                </a:lnTo>
                <a:lnTo>
                  <a:pt x="782" y="9965"/>
                </a:lnTo>
                <a:lnTo>
                  <a:pt x="2541" y="10160"/>
                </a:lnTo>
                <a:lnTo>
                  <a:pt x="2639" y="10502"/>
                </a:lnTo>
                <a:lnTo>
                  <a:pt x="2785" y="10868"/>
                </a:lnTo>
                <a:lnTo>
                  <a:pt x="2932" y="11210"/>
                </a:lnTo>
                <a:lnTo>
                  <a:pt x="3103" y="11552"/>
                </a:lnTo>
                <a:lnTo>
                  <a:pt x="2028" y="12920"/>
                </a:lnTo>
                <a:lnTo>
                  <a:pt x="1930" y="13067"/>
                </a:lnTo>
                <a:lnTo>
                  <a:pt x="1881" y="13213"/>
                </a:lnTo>
                <a:lnTo>
                  <a:pt x="1833" y="13360"/>
                </a:lnTo>
                <a:lnTo>
                  <a:pt x="1833" y="13506"/>
                </a:lnTo>
                <a:lnTo>
                  <a:pt x="1857" y="13677"/>
                </a:lnTo>
                <a:lnTo>
                  <a:pt x="1906" y="13824"/>
                </a:lnTo>
                <a:lnTo>
                  <a:pt x="1979" y="13970"/>
                </a:lnTo>
                <a:lnTo>
                  <a:pt x="2077" y="14092"/>
                </a:lnTo>
                <a:lnTo>
                  <a:pt x="2907" y="14923"/>
                </a:lnTo>
                <a:lnTo>
                  <a:pt x="3029" y="15020"/>
                </a:lnTo>
                <a:lnTo>
                  <a:pt x="3176" y="15094"/>
                </a:lnTo>
                <a:lnTo>
                  <a:pt x="3322" y="15142"/>
                </a:lnTo>
                <a:lnTo>
                  <a:pt x="3493" y="15167"/>
                </a:lnTo>
                <a:lnTo>
                  <a:pt x="3640" y="15167"/>
                </a:lnTo>
                <a:lnTo>
                  <a:pt x="3786" y="15118"/>
                </a:lnTo>
                <a:lnTo>
                  <a:pt x="3933" y="15069"/>
                </a:lnTo>
                <a:lnTo>
                  <a:pt x="4079" y="14996"/>
                </a:lnTo>
                <a:lnTo>
                  <a:pt x="5447" y="13897"/>
                </a:lnTo>
                <a:lnTo>
                  <a:pt x="5789" y="14068"/>
                </a:lnTo>
                <a:lnTo>
                  <a:pt x="6131" y="14214"/>
                </a:lnTo>
                <a:lnTo>
                  <a:pt x="6497" y="14361"/>
                </a:lnTo>
                <a:lnTo>
                  <a:pt x="6839" y="14459"/>
                </a:lnTo>
                <a:lnTo>
                  <a:pt x="7035" y="16217"/>
                </a:lnTo>
                <a:lnTo>
                  <a:pt x="7084" y="16364"/>
                </a:lnTo>
                <a:lnTo>
                  <a:pt x="7132" y="16510"/>
                </a:lnTo>
                <a:lnTo>
                  <a:pt x="7230" y="16657"/>
                </a:lnTo>
                <a:lnTo>
                  <a:pt x="7328" y="16754"/>
                </a:lnTo>
                <a:lnTo>
                  <a:pt x="7474" y="16852"/>
                </a:lnTo>
                <a:lnTo>
                  <a:pt x="7596" y="16925"/>
                </a:lnTo>
                <a:lnTo>
                  <a:pt x="7743" y="16974"/>
                </a:lnTo>
                <a:lnTo>
                  <a:pt x="7914" y="16999"/>
                </a:lnTo>
                <a:lnTo>
                  <a:pt x="9086" y="16999"/>
                </a:lnTo>
                <a:lnTo>
                  <a:pt x="9257" y="16974"/>
                </a:lnTo>
                <a:lnTo>
                  <a:pt x="9404" y="16925"/>
                </a:lnTo>
                <a:lnTo>
                  <a:pt x="9526" y="16852"/>
                </a:lnTo>
                <a:lnTo>
                  <a:pt x="9672" y="16754"/>
                </a:lnTo>
                <a:lnTo>
                  <a:pt x="9770" y="16657"/>
                </a:lnTo>
                <a:lnTo>
                  <a:pt x="9868" y="16510"/>
                </a:lnTo>
                <a:lnTo>
                  <a:pt x="9917" y="16364"/>
                </a:lnTo>
                <a:lnTo>
                  <a:pt x="9965" y="16217"/>
                </a:lnTo>
                <a:lnTo>
                  <a:pt x="10161" y="14459"/>
                </a:lnTo>
                <a:lnTo>
                  <a:pt x="10503" y="14361"/>
                </a:lnTo>
                <a:lnTo>
                  <a:pt x="10869" y="14214"/>
                </a:lnTo>
                <a:lnTo>
                  <a:pt x="11211" y="14068"/>
                </a:lnTo>
                <a:lnTo>
                  <a:pt x="11553" y="13897"/>
                </a:lnTo>
                <a:lnTo>
                  <a:pt x="12921" y="14996"/>
                </a:lnTo>
                <a:lnTo>
                  <a:pt x="13067" y="15069"/>
                </a:lnTo>
                <a:lnTo>
                  <a:pt x="13214" y="15118"/>
                </a:lnTo>
                <a:lnTo>
                  <a:pt x="13360" y="15167"/>
                </a:lnTo>
                <a:lnTo>
                  <a:pt x="13507" y="15167"/>
                </a:lnTo>
                <a:lnTo>
                  <a:pt x="13678" y="15142"/>
                </a:lnTo>
                <a:lnTo>
                  <a:pt x="13824" y="15094"/>
                </a:lnTo>
                <a:lnTo>
                  <a:pt x="13971" y="15020"/>
                </a:lnTo>
                <a:lnTo>
                  <a:pt x="14093" y="14923"/>
                </a:lnTo>
                <a:lnTo>
                  <a:pt x="14923" y="14092"/>
                </a:lnTo>
                <a:lnTo>
                  <a:pt x="15021" y="13970"/>
                </a:lnTo>
                <a:lnTo>
                  <a:pt x="15094" y="13824"/>
                </a:lnTo>
                <a:lnTo>
                  <a:pt x="15143" y="13677"/>
                </a:lnTo>
                <a:lnTo>
                  <a:pt x="15168" y="13506"/>
                </a:lnTo>
                <a:lnTo>
                  <a:pt x="15168" y="13360"/>
                </a:lnTo>
                <a:lnTo>
                  <a:pt x="15119" y="13213"/>
                </a:lnTo>
                <a:lnTo>
                  <a:pt x="15070" y="13067"/>
                </a:lnTo>
                <a:lnTo>
                  <a:pt x="14997" y="12920"/>
                </a:lnTo>
                <a:lnTo>
                  <a:pt x="13898" y="11552"/>
                </a:lnTo>
                <a:lnTo>
                  <a:pt x="14068" y="11210"/>
                </a:lnTo>
                <a:lnTo>
                  <a:pt x="14215" y="10868"/>
                </a:lnTo>
                <a:lnTo>
                  <a:pt x="14362" y="10502"/>
                </a:lnTo>
                <a:lnTo>
                  <a:pt x="14459" y="10160"/>
                </a:lnTo>
                <a:lnTo>
                  <a:pt x="16218" y="9965"/>
                </a:lnTo>
                <a:lnTo>
                  <a:pt x="16364" y="9916"/>
                </a:lnTo>
                <a:lnTo>
                  <a:pt x="16511" y="9867"/>
                </a:lnTo>
                <a:lnTo>
                  <a:pt x="16657" y="9769"/>
                </a:lnTo>
                <a:lnTo>
                  <a:pt x="16755" y="9672"/>
                </a:lnTo>
                <a:lnTo>
                  <a:pt x="16853" y="9525"/>
                </a:lnTo>
                <a:lnTo>
                  <a:pt x="16926" y="9403"/>
                </a:lnTo>
                <a:lnTo>
                  <a:pt x="16975" y="9257"/>
                </a:lnTo>
                <a:lnTo>
                  <a:pt x="16999" y="9086"/>
                </a:lnTo>
                <a:lnTo>
                  <a:pt x="16999" y="7913"/>
                </a:lnTo>
                <a:lnTo>
                  <a:pt x="16975" y="7742"/>
                </a:lnTo>
                <a:lnTo>
                  <a:pt x="16926" y="7596"/>
                </a:lnTo>
                <a:lnTo>
                  <a:pt x="16853" y="7474"/>
                </a:lnTo>
                <a:lnTo>
                  <a:pt x="16755" y="7327"/>
                </a:lnTo>
                <a:lnTo>
                  <a:pt x="16657" y="7229"/>
                </a:lnTo>
                <a:lnTo>
                  <a:pt x="16511" y="7132"/>
                </a:lnTo>
                <a:lnTo>
                  <a:pt x="16364" y="7083"/>
                </a:lnTo>
                <a:lnTo>
                  <a:pt x="16218" y="7034"/>
                </a:lnTo>
                <a:lnTo>
                  <a:pt x="14459" y="6839"/>
                </a:lnTo>
                <a:lnTo>
                  <a:pt x="14362" y="6497"/>
                </a:lnTo>
                <a:lnTo>
                  <a:pt x="14215" y="6130"/>
                </a:lnTo>
                <a:lnTo>
                  <a:pt x="14068" y="5788"/>
                </a:lnTo>
                <a:lnTo>
                  <a:pt x="13898" y="5447"/>
                </a:lnTo>
                <a:lnTo>
                  <a:pt x="14997" y="4079"/>
                </a:lnTo>
                <a:lnTo>
                  <a:pt x="15070" y="3932"/>
                </a:lnTo>
                <a:lnTo>
                  <a:pt x="15119" y="3786"/>
                </a:lnTo>
                <a:lnTo>
                  <a:pt x="15168" y="3639"/>
                </a:lnTo>
                <a:lnTo>
                  <a:pt x="15168" y="3493"/>
                </a:lnTo>
                <a:lnTo>
                  <a:pt x="15143" y="3322"/>
                </a:lnTo>
                <a:lnTo>
                  <a:pt x="15094" y="3175"/>
                </a:lnTo>
                <a:lnTo>
                  <a:pt x="15021" y="3029"/>
                </a:lnTo>
                <a:lnTo>
                  <a:pt x="14923" y="2907"/>
                </a:lnTo>
                <a:lnTo>
                  <a:pt x="14093" y="2076"/>
                </a:lnTo>
                <a:lnTo>
                  <a:pt x="13971" y="1978"/>
                </a:lnTo>
                <a:lnTo>
                  <a:pt x="13824" y="1905"/>
                </a:lnTo>
                <a:lnTo>
                  <a:pt x="13678" y="1856"/>
                </a:lnTo>
                <a:lnTo>
                  <a:pt x="13507" y="1832"/>
                </a:lnTo>
                <a:lnTo>
                  <a:pt x="13360" y="1832"/>
                </a:lnTo>
                <a:lnTo>
                  <a:pt x="13214" y="1881"/>
                </a:lnTo>
                <a:lnTo>
                  <a:pt x="13067" y="1930"/>
                </a:lnTo>
                <a:lnTo>
                  <a:pt x="12921" y="2027"/>
                </a:lnTo>
                <a:lnTo>
                  <a:pt x="11553" y="3102"/>
                </a:lnTo>
                <a:lnTo>
                  <a:pt x="11211" y="2931"/>
                </a:lnTo>
                <a:lnTo>
                  <a:pt x="10869" y="2784"/>
                </a:lnTo>
                <a:lnTo>
                  <a:pt x="10503" y="2638"/>
                </a:lnTo>
                <a:lnTo>
                  <a:pt x="10161" y="2540"/>
                </a:lnTo>
                <a:lnTo>
                  <a:pt x="9965" y="782"/>
                </a:lnTo>
                <a:lnTo>
                  <a:pt x="9917" y="635"/>
                </a:lnTo>
                <a:lnTo>
                  <a:pt x="9868" y="489"/>
                </a:lnTo>
                <a:lnTo>
                  <a:pt x="9770" y="342"/>
                </a:lnTo>
                <a:lnTo>
                  <a:pt x="9672" y="244"/>
                </a:lnTo>
                <a:lnTo>
                  <a:pt x="9526" y="147"/>
                </a:lnTo>
                <a:lnTo>
                  <a:pt x="9404" y="73"/>
                </a:lnTo>
                <a:lnTo>
                  <a:pt x="9257" y="25"/>
                </a:lnTo>
                <a:lnTo>
                  <a:pt x="9086" y="0"/>
                </a:lnTo>
                <a:close/>
              </a:path>
            </a:pathLst>
          </a:custGeom>
          <a:solidFill>
            <a:srgbClr val="184769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64" name="Google Shape;164;p20"/>
          <p:cNvGrpSpPr/>
          <p:nvPr/>
        </p:nvGrpSpPr>
        <p:grpSpPr>
          <a:xfrm>
            <a:off x="89456" y="2242253"/>
            <a:ext cx="607499" cy="582739"/>
            <a:chOff x="5241175" y="4959100"/>
            <a:chExt cx="539775" cy="517775"/>
          </a:xfrm>
        </p:grpSpPr>
        <p:sp>
          <p:nvSpPr>
            <p:cNvPr id="165" name="Google Shape;165;p20"/>
            <p:cNvSpPr/>
            <p:nvPr/>
          </p:nvSpPr>
          <p:spPr>
            <a:xfrm>
              <a:off x="5575150" y="4959100"/>
              <a:ext cx="161225" cy="178300"/>
            </a:xfrm>
            <a:custGeom>
              <a:rect b="b" l="l" r="r" t="t"/>
              <a:pathLst>
                <a:path extrusionOk="0" h="7132" w="6449">
                  <a:moveTo>
                    <a:pt x="4641" y="0"/>
                  </a:moveTo>
                  <a:lnTo>
                    <a:pt x="4470" y="25"/>
                  </a:lnTo>
                  <a:lnTo>
                    <a:pt x="4299" y="49"/>
                  </a:lnTo>
                  <a:lnTo>
                    <a:pt x="4128" y="98"/>
                  </a:lnTo>
                  <a:lnTo>
                    <a:pt x="3957" y="147"/>
                  </a:lnTo>
                  <a:lnTo>
                    <a:pt x="3786" y="220"/>
                  </a:lnTo>
                  <a:lnTo>
                    <a:pt x="3640" y="318"/>
                  </a:lnTo>
                  <a:lnTo>
                    <a:pt x="3517" y="415"/>
                  </a:lnTo>
                  <a:lnTo>
                    <a:pt x="3395" y="538"/>
                  </a:lnTo>
                  <a:lnTo>
                    <a:pt x="3273" y="660"/>
                  </a:lnTo>
                  <a:lnTo>
                    <a:pt x="3175" y="806"/>
                  </a:lnTo>
                  <a:lnTo>
                    <a:pt x="3078" y="953"/>
                  </a:lnTo>
                  <a:lnTo>
                    <a:pt x="3005" y="1099"/>
                  </a:lnTo>
                  <a:lnTo>
                    <a:pt x="2931" y="1270"/>
                  </a:lnTo>
                  <a:lnTo>
                    <a:pt x="2907" y="1441"/>
                  </a:lnTo>
                  <a:lnTo>
                    <a:pt x="2882" y="1612"/>
                  </a:lnTo>
                  <a:lnTo>
                    <a:pt x="2858" y="1808"/>
                  </a:lnTo>
                  <a:lnTo>
                    <a:pt x="2882" y="2076"/>
                  </a:lnTo>
                  <a:lnTo>
                    <a:pt x="2956" y="2345"/>
                  </a:lnTo>
                  <a:lnTo>
                    <a:pt x="3053" y="2589"/>
                  </a:lnTo>
                  <a:lnTo>
                    <a:pt x="3175" y="2809"/>
                  </a:lnTo>
                  <a:lnTo>
                    <a:pt x="0" y="6546"/>
                  </a:lnTo>
                  <a:lnTo>
                    <a:pt x="367" y="6814"/>
                  </a:lnTo>
                  <a:lnTo>
                    <a:pt x="709" y="7132"/>
                  </a:lnTo>
                  <a:lnTo>
                    <a:pt x="3884" y="3419"/>
                  </a:lnTo>
                  <a:lnTo>
                    <a:pt x="4055" y="3493"/>
                  </a:lnTo>
                  <a:lnTo>
                    <a:pt x="4250" y="3542"/>
                  </a:lnTo>
                  <a:lnTo>
                    <a:pt x="4445" y="3566"/>
                  </a:lnTo>
                  <a:lnTo>
                    <a:pt x="4641" y="3590"/>
                  </a:lnTo>
                  <a:lnTo>
                    <a:pt x="4836" y="3566"/>
                  </a:lnTo>
                  <a:lnTo>
                    <a:pt x="5007" y="3542"/>
                  </a:lnTo>
                  <a:lnTo>
                    <a:pt x="5178" y="3517"/>
                  </a:lnTo>
                  <a:lnTo>
                    <a:pt x="5349" y="3444"/>
                  </a:lnTo>
                  <a:lnTo>
                    <a:pt x="5496" y="3371"/>
                  </a:lnTo>
                  <a:lnTo>
                    <a:pt x="5642" y="3273"/>
                  </a:lnTo>
                  <a:lnTo>
                    <a:pt x="5789" y="3175"/>
                  </a:lnTo>
                  <a:lnTo>
                    <a:pt x="5911" y="3053"/>
                  </a:lnTo>
                  <a:lnTo>
                    <a:pt x="6033" y="2931"/>
                  </a:lnTo>
                  <a:lnTo>
                    <a:pt x="6131" y="2809"/>
                  </a:lnTo>
                  <a:lnTo>
                    <a:pt x="6228" y="2638"/>
                  </a:lnTo>
                  <a:lnTo>
                    <a:pt x="6302" y="2491"/>
                  </a:lnTo>
                  <a:lnTo>
                    <a:pt x="6350" y="2320"/>
                  </a:lnTo>
                  <a:lnTo>
                    <a:pt x="6399" y="2149"/>
                  </a:lnTo>
                  <a:lnTo>
                    <a:pt x="6424" y="1979"/>
                  </a:lnTo>
                  <a:lnTo>
                    <a:pt x="6448" y="1808"/>
                  </a:lnTo>
                  <a:lnTo>
                    <a:pt x="6424" y="1612"/>
                  </a:lnTo>
                  <a:lnTo>
                    <a:pt x="6399" y="1441"/>
                  </a:lnTo>
                  <a:lnTo>
                    <a:pt x="6350" y="1270"/>
                  </a:lnTo>
                  <a:lnTo>
                    <a:pt x="6302" y="1099"/>
                  </a:lnTo>
                  <a:lnTo>
                    <a:pt x="6228" y="953"/>
                  </a:lnTo>
                  <a:lnTo>
                    <a:pt x="6131" y="806"/>
                  </a:lnTo>
                  <a:lnTo>
                    <a:pt x="6033" y="660"/>
                  </a:lnTo>
                  <a:lnTo>
                    <a:pt x="5911" y="538"/>
                  </a:lnTo>
                  <a:lnTo>
                    <a:pt x="5789" y="415"/>
                  </a:lnTo>
                  <a:lnTo>
                    <a:pt x="5642" y="318"/>
                  </a:lnTo>
                  <a:lnTo>
                    <a:pt x="5496" y="220"/>
                  </a:lnTo>
                  <a:lnTo>
                    <a:pt x="5349" y="147"/>
                  </a:lnTo>
                  <a:lnTo>
                    <a:pt x="5178" y="98"/>
                  </a:lnTo>
                  <a:lnTo>
                    <a:pt x="5007" y="49"/>
                  </a:lnTo>
                  <a:lnTo>
                    <a:pt x="4836" y="25"/>
                  </a:lnTo>
                  <a:lnTo>
                    <a:pt x="464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6" name="Google Shape;166;p20"/>
            <p:cNvSpPr/>
            <p:nvPr/>
          </p:nvSpPr>
          <p:spPr>
            <a:xfrm>
              <a:off x="5330925" y="4985350"/>
              <a:ext cx="128250" cy="148400"/>
            </a:xfrm>
            <a:custGeom>
              <a:rect b="b" l="l" r="r" t="t"/>
              <a:pathLst>
                <a:path extrusionOk="0" h="5936" w="5130">
                  <a:moveTo>
                    <a:pt x="1563" y="0"/>
                  </a:moveTo>
                  <a:lnTo>
                    <a:pt x="1392" y="25"/>
                  </a:lnTo>
                  <a:lnTo>
                    <a:pt x="1221" y="74"/>
                  </a:lnTo>
                  <a:lnTo>
                    <a:pt x="1075" y="147"/>
                  </a:lnTo>
                  <a:lnTo>
                    <a:pt x="904" y="220"/>
                  </a:lnTo>
                  <a:lnTo>
                    <a:pt x="757" y="318"/>
                  </a:lnTo>
                  <a:lnTo>
                    <a:pt x="635" y="416"/>
                  </a:lnTo>
                  <a:lnTo>
                    <a:pt x="513" y="538"/>
                  </a:lnTo>
                  <a:lnTo>
                    <a:pt x="391" y="660"/>
                  </a:lnTo>
                  <a:lnTo>
                    <a:pt x="293" y="806"/>
                  </a:lnTo>
                  <a:lnTo>
                    <a:pt x="196" y="953"/>
                  </a:lnTo>
                  <a:lnTo>
                    <a:pt x="122" y="1099"/>
                  </a:lnTo>
                  <a:lnTo>
                    <a:pt x="74" y="1270"/>
                  </a:lnTo>
                  <a:lnTo>
                    <a:pt x="25" y="1466"/>
                  </a:lnTo>
                  <a:lnTo>
                    <a:pt x="0" y="1637"/>
                  </a:lnTo>
                  <a:lnTo>
                    <a:pt x="0" y="1808"/>
                  </a:lnTo>
                  <a:lnTo>
                    <a:pt x="0" y="2003"/>
                  </a:lnTo>
                  <a:lnTo>
                    <a:pt x="25" y="2174"/>
                  </a:lnTo>
                  <a:lnTo>
                    <a:pt x="74" y="2345"/>
                  </a:lnTo>
                  <a:lnTo>
                    <a:pt x="147" y="2492"/>
                  </a:lnTo>
                  <a:lnTo>
                    <a:pt x="220" y="2663"/>
                  </a:lnTo>
                  <a:lnTo>
                    <a:pt x="318" y="2785"/>
                  </a:lnTo>
                  <a:lnTo>
                    <a:pt x="415" y="2931"/>
                  </a:lnTo>
                  <a:lnTo>
                    <a:pt x="538" y="3053"/>
                  </a:lnTo>
                  <a:lnTo>
                    <a:pt x="660" y="3175"/>
                  </a:lnTo>
                  <a:lnTo>
                    <a:pt x="806" y="3273"/>
                  </a:lnTo>
                  <a:lnTo>
                    <a:pt x="953" y="3371"/>
                  </a:lnTo>
                  <a:lnTo>
                    <a:pt x="1099" y="3444"/>
                  </a:lnTo>
                  <a:lnTo>
                    <a:pt x="1270" y="3493"/>
                  </a:lnTo>
                  <a:lnTo>
                    <a:pt x="1466" y="3542"/>
                  </a:lnTo>
                  <a:lnTo>
                    <a:pt x="1710" y="3566"/>
                  </a:lnTo>
                  <a:lnTo>
                    <a:pt x="1979" y="3566"/>
                  </a:lnTo>
                  <a:lnTo>
                    <a:pt x="2223" y="3517"/>
                  </a:lnTo>
                  <a:lnTo>
                    <a:pt x="2467" y="3444"/>
                  </a:lnTo>
                  <a:lnTo>
                    <a:pt x="4396" y="5935"/>
                  </a:lnTo>
                  <a:lnTo>
                    <a:pt x="4738" y="5642"/>
                  </a:lnTo>
                  <a:lnTo>
                    <a:pt x="5129" y="5374"/>
                  </a:lnTo>
                  <a:lnTo>
                    <a:pt x="3200" y="2858"/>
                  </a:lnTo>
                  <a:lnTo>
                    <a:pt x="3322" y="2687"/>
                  </a:lnTo>
                  <a:lnTo>
                    <a:pt x="3419" y="2516"/>
                  </a:lnTo>
                  <a:lnTo>
                    <a:pt x="3493" y="2321"/>
                  </a:lnTo>
                  <a:lnTo>
                    <a:pt x="3542" y="2101"/>
                  </a:lnTo>
                  <a:lnTo>
                    <a:pt x="3566" y="1930"/>
                  </a:lnTo>
                  <a:lnTo>
                    <a:pt x="3566" y="1734"/>
                  </a:lnTo>
                  <a:lnTo>
                    <a:pt x="3566" y="1564"/>
                  </a:lnTo>
                  <a:lnTo>
                    <a:pt x="3517" y="1393"/>
                  </a:lnTo>
                  <a:lnTo>
                    <a:pt x="3468" y="1222"/>
                  </a:lnTo>
                  <a:lnTo>
                    <a:pt x="3419" y="1075"/>
                  </a:lnTo>
                  <a:lnTo>
                    <a:pt x="3346" y="904"/>
                  </a:lnTo>
                  <a:lnTo>
                    <a:pt x="3249" y="758"/>
                  </a:lnTo>
                  <a:lnTo>
                    <a:pt x="3151" y="635"/>
                  </a:lnTo>
                  <a:lnTo>
                    <a:pt x="3029" y="513"/>
                  </a:lnTo>
                  <a:lnTo>
                    <a:pt x="2907" y="391"/>
                  </a:lnTo>
                  <a:lnTo>
                    <a:pt x="2760" y="294"/>
                  </a:lnTo>
                  <a:lnTo>
                    <a:pt x="2614" y="196"/>
                  </a:lnTo>
                  <a:lnTo>
                    <a:pt x="2443" y="123"/>
                  </a:lnTo>
                  <a:lnTo>
                    <a:pt x="2272" y="74"/>
                  </a:lnTo>
                  <a:lnTo>
                    <a:pt x="2101" y="25"/>
                  </a:lnTo>
                  <a:lnTo>
                    <a:pt x="1930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7" name="Google Shape;167;p20"/>
            <p:cNvSpPr/>
            <p:nvPr/>
          </p:nvSpPr>
          <p:spPr>
            <a:xfrm>
              <a:off x="5241175" y="5241175"/>
              <a:ext cx="180125" cy="109325"/>
            </a:xfrm>
            <a:custGeom>
              <a:rect b="b" l="l" r="r" t="t"/>
              <a:pathLst>
                <a:path extrusionOk="0" h="4373" w="7205">
                  <a:moveTo>
                    <a:pt x="6839" y="1"/>
                  </a:moveTo>
                  <a:lnTo>
                    <a:pt x="3224" y="1491"/>
                  </a:lnTo>
                  <a:lnTo>
                    <a:pt x="3102" y="1368"/>
                  </a:lnTo>
                  <a:lnTo>
                    <a:pt x="2980" y="1246"/>
                  </a:lnTo>
                  <a:lnTo>
                    <a:pt x="2858" y="1124"/>
                  </a:lnTo>
                  <a:lnTo>
                    <a:pt x="2687" y="1026"/>
                  </a:lnTo>
                  <a:lnTo>
                    <a:pt x="2540" y="953"/>
                  </a:lnTo>
                  <a:lnTo>
                    <a:pt x="2369" y="880"/>
                  </a:lnTo>
                  <a:lnTo>
                    <a:pt x="2198" y="831"/>
                  </a:lnTo>
                  <a:lnTo>
                    <a:pt x="2027" y="807"/>
                  </a:lnTo>
                  <a:lnTo>
                    <a:pt x="1856" y="782"/>
                  </a:lnTo>
                  <a:lnTo>
                    <a:pt x="1685" y="807"/>
                  </a:lnTo>
                  <a:lnTo>
                    <a:pt x="1514" y="807"/>
                  </a:lnTo>
                  <a:lnTo>
                    <a:pt x="1343" y="856"/>
                  </a:lnTo>
                  <a:lnTo>
                    <a:pt x="1172" y="904"/>
                  </a:lnTo>
                  <a:lnTo>
                    <a:pt x="1026" y="978"/>
                  </a:lnTo>
                  <a:lnTo>
                    <a:pt x="879" y="1051"/>
                  </a:lnTo>
                  <a:lnTo>
                    <a:pt x="733" y="1149"/>
                  </a:lnTo>
                  <a:lnTo>
                    <a:pt x="586" y="1271"/>
                  </a:lnTo>
                  <a:lnTo>
                    <a:pt x="464" y="1393"/>
                  </a:lnTo>
                  <a:lnTo>
                    <a:pt x="342" y="1515"/>
                  </a:lnTo>
                  <a:lnTo>
                    <a:pt x="244" y="1686"/>
                  </a:lnTo>
                  <a:lnTo>
                    <a:pt x="171" y="1832"/>
                  </a:lnTo>
                  <a:lnTo>
                    <a:pt x="98" y="2003"/>
                  </a:lnTo>
                  <a:lnTo>
                    <a:pt x="49" y="2174"/>
                  </a:lnTo>
                  <a:lnTo>
                    <a:pt x="25" y="2345"/>
                  </a:lnTo>
                  <a:lnTo>
                    <a:pt x="0" y="2516"/>
                  </a:lnTo>
                  <a:lnTo>
                    <a:pt x="0" y="2687"/>
                  </a:lnTo>
                  <a:lnTo>
                    <a:pt x="25" y="2858"/>
                  </a:lnTo>
                  <a:lnTo>
                    <a:pt x="73" y="3029"/>
                  </a:lnTo>
                  <a:lnTo>
                    <a:pt x="122" y="3200"/>
                  </a:lnTo>
                  <a:lnTo>
                    <a:pt x="195" y="3347"/>
                  </a:lnTo>
                  <a:lnTo>
                    <a:pt x="269" y="3518"/>
                  </a:lnTo>
                  <a:lnTo>
                    <a:pt x="366" y="3640"/>
                  </a:lnTo>
                  <a:lnTo>
                    <a:pt x="464" y="3786"/>
                  </a:lnTo>
                  <a:lnTo>
                    <a:pt x="611" y="3908"/>
                  </a:lnTo>
                  <a:lnTo>
                    <a:pt x="733" y="4031"/>
                  </a:lnTo>
                  <a:lnTo>
                    <a:pt x="904" y="4128"/>
                  </a:lnTo>
                  <a:lnTo>
                    <a:pt x="1050" y="4201"/>
                  </a:lnTo>
                  <a:lnTo>
                    <a:pt x="1221" y="4275"/>
                  </a:lnTo>
                  <a:lnTo>
                    <a:pt x="1392" y="4324"/>
                  </a:lnTo>
                  <a:lnTo>
                    <a:pt x="1563" y="4348"/>
                  </a:lnTo>
                  <a:lnTo>
                    <a:pt x="1734" y="4372"/>
                  </a:lnTo>
                  <a:lnTo>
                    <a:pt x="1905" y="4372"/>
                  </a:lnTo>
                  <a:lnTo>
                    <a:pt x="2076" y="4348"/>
                  </a:lnTo>
                  <a:lnTo>
                    <a:pt x="2247" y="4299"/>
                  </a:lnTo>
                  <a:lnTo>
                    <a:pt x="2418" y="4250"/>
                  </a:lnTo>
                  <a:lnTo>
                    <a:pt x="2565" y="4201"/>
                  </a:lnTo>
                  <a:lnTo>
                    <a:pt x="2711" y="4104"/>
                  </a:lnTo>
                  <a:lnTo>
                    <a:pt x="2858" y="4006"/>
                  </a:lnTo>
                  <a:lnTo>
                    <a:pt x="3004" y="3908"/>
                  </a:lnTo>
                  <a:lnTo>
                    <a:pt x="3126" y="3786"/>
                  </a:lnTo>
                  <a:lnTo>
                    <a:pt x="3248" y="3640"/>
                  </a:lnTo>
                  <a:lnTo>
                    <a:pt x="3346" y="3493"/>
                  </a:lnTo>
                  <a:lnTo>
                    <a:pt x="3468" y="3200"/>
                  </a:lnTo>
                  <a:lnTo>
                    <a:pt x="3541" y="2931"/>
                  </a:lnTo>
                  <a:lnTo>
                    <a:pt x="3590" y="2638"/>
                  </a:lnTo>
                  <a:lnTo>
                    <a:pt x="3566" y="2345"/>
                  </a:lnTo>
                  <a:lnTo>
                    <a:pt x="7205" y="856"/>
                  </a:lnTo>
                  <a:lnTo>
                    <a:pt x="6985" y="440"/>
                  </a:lnTo>
                  <a:lnTo>
                    <a:pt x="6839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" name="Google Shape;168;p20"/>
            <p:cNvSpPr/>
            <p:nvPr/>
          </p:nvSpPr>
          <p:spPr>
            <a:xfrm>
              <a:off x="5461575" y="5316900"/>
              <a:ext cx="89175" cy="159975"/>
            </a:xfrm>
            <a:custGeom>
              <a:rect b="b" l="l" r="r" t="t"/>
              <a:pathLst>
                <a:path extrusionOk="0" h="6399" w="3567">
                  <a:moveTo>
                    <a:pt x="1491" y="0"/>
                  </a:moveTo>
                  <a:lnTo>
                    <a:pt x="1393" y="2858"/>
                  </a:lnTo>
                  <a:lnTo>
                    <a:pt x="1198" y="2907"/>
                  </a:lnTo>
                  <a:lnTo>
                    <a:pt x="1002" y="3004"/>
                  </a:lnTo>
                  <a:lnTo>
                    <a:pt x="807" y="3102"/>
                  </a:lnTo>
                  <a:lnTo>
                    <a:pt x="636" y="3224"/>
                  </a:lnTo>
                  <a:lnTo>
                    <a:pt x="489" y="3346"/>
                  </a:lnTo>
                  <a:lnTo>
                    <a:pt x="392" y="3493"/>
                  </a:lnTo>
                  <a:lnTo>
                    <a:pt x="269" y="3639"/>
                  </a:lnTo>
                  <a:lnTo>
                    <a:pt x="196" y="3786"/>
                  </a:lnTo>
                  <a:lnTo>
                    <a:pt x="123" y="3932"/>
                  </a:lnTo>
                  <a:lnTo>
                    <a:pt x="74" y="4103"/>
                  </a:lnTo>
                  <a:lnTo>
                    <a:pt x="25" y="4274"/>
                  </a:lnTo>
                  <a:lnTo>
                    <a:pt x="1" y="4445"/>
                  </a:lnTo>
                  <a:lnTo>
                    <a:pt x="1" y="4616"/>
                  </a:lnTo>
                  <a:lnTo>
                    <a:pt x="1" y="4787"/>
                  </a:lnTo>
                  <a:lnTo>
                    <a:pt x="25" y="4958"/>
                  </a:lnTo>
                  <a:lnTo>
                    <a:pt x="74" y="5129"/>
                  </a:lnTo>
                  <a:lnTo>
                    <a:pt x="123" y="5276"/>
                  </a:lnTo>
                  <a:lnTo>
                    <a:pt x="196" y="5447"/>
                  </a:lnTo>
                  <a:lnTo>
                    <a:pt x="294" y="5593"/>
                  </a:lnTo>
                  <a:lnTo>
                    <a:pt x="416" y="5740"/>
                  </a:lnTo>
                  <a:lnTo>
                    <a:pt x="538" y="5886"/>
                  </a:lnTo>
                  <a:lnTo>
                    <a:pt x="660" y="6008"/>
                  </a:lnTo>
                  <a:lnTo>
                    <a:pt x="807" y="6106"/>
                  </a:lnTo>
                  <a:lnTo>
                    <a:pt x="953" y="6179"/>
                  </a:lnTo>
                  <a:lnTo>
                    <a:pt x="1124" y="6252"/>
                  </a:lnTo>
                  <a:lnTo>
                    <a:pt x="1271" y="6326"/>
                  </a:lnTo>
                  <a:lnTo>
                    <a:pt x="1442" y="6350"/>
                  </a:lnTo>
                  <a:lnTo>
                    <a:pt x="1613" y="6375"/>
                  </a:lnTo>
                  <a:lnTo>
                    <a:pt x="1784" y="6399"/>
                  </a:lnTo>
                  <a:lnTo>
                    <a:pt x="1955" y="6375"/>
                  </a:lnTo>
                  <a:lnTo>
                    <a:pt x="2126" y="6350"/>
                  </a:lnTo>
                  <a:lnTo>
                    <a:pt x="2297" y="6301"/>
                  </a:lnTo>
                  <a:lnTo>
                    <a:pt x="2468" y="6252"/>
                  </a:lnTo>
                  <a:lnTo>
                    <a:pt x="2614" y="6179"/>
                  </a:lnTo>
                  <a:lnTo>
                    <a:pt x="2785" y="6082"/>
                  </a:lnTo>
                  <a:lnTo>
                    <a:pt x="2932" y="5984"/>
                  </a:lnTo>
                  <a:lnTo>
                    <a:pt x="3054" y="5862"/>
                  </a:lnTo>
                  <a:lnTo>
                    <a:pt x="3176" y="5715"/>
                  </a:lnTo>
                  <a:lnTo>
                    <a:pt x="3273" y="5569"/>
                  </a:lnTo>
                  <a:lnTo>
                    <a:pt x="3371" y="5422"/>
                  </a:lnTo>
                  <a:lnTo>
                    <a:pt x="3444" y="5276"/>
                  </a:lnTo>
                  <a:lnTo>
                    <a:pt x="3493" y="5105"/>
                  </a:lnTo>
                  <a:lnTo>
                    <a:pt x="3542" y="4934"/>
                  </a:lnTo>
                  <a:lnTo>
                    <a:pt x="3567" y="4763"/>
                  </a:lnTo>
                  <a:lnTo>
                    <a:pt x="3567" y="4592"/>
                  </a:lnTo>
                  <a:lnTo>
                    <a:pt x="3567" y="4421"/>
                  </a:lnTo>
                  <a:lnTo>
                    <a:pt x="3542" y="4250"/>
                  </a:lnTo>
                  <a:lnTo>
                    <a:pt x="3493" y="4079"/>
                  </a:lnTo>
                  <a:lnTo>
                    <a:pt x="3420" y="3908"/>
                  </a:lnTo>
                  <a:lnTo>
                    <a:pt x="3347" y="3761"/>
                  </a:lnTo>
                  <a:lnTo>
                    <a:pt x="3273" y="3615"/>
                  </a:lnTo>
                  <a:lnTo>
                    <a:pt x="3151" y="3468"/>
                  </a:lnTo>
                  <a:lnTo>
                    <a:pt x="2980" y="3273"/>
                  </a:lnTo>
                  <a:lnTo>
                    <a:pt x="2761" y="3102"/>
                  </a:lnTo>
                  <a:lnTo>
                    <a:pt x="2541" y="2980"/>
                  </a:lnTo>
                  <a:lnTo>
                    <a:pt x="2321" y="2907"/>
                  </a:lnTo>
                  <a:lnTo>
                    <a:pt x="2419" y="25"/>
                  </a:lnTo>
                  <a:lnTo>
                    <a:pt x="2419" y="25"/>
                  </a:lnTo>
                  <a:lnTo>
                    <a:pt x="2126" y="49"/>
                  </a:lnTo>
                  <a:lnTo>
                    <a:pt x="1808" y="25"/>
                  </a:lnTo>
                  <a:lnTo>
                    <a:pt x="149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" name="Google Shape;169;p20"/>
            <p:cNvSpPr/>
            <p:nvPr/>
          </p:nvSpPr>
          <p:spPr>
            <a:xfrm>
              <a:off x="5619100" y="5194175"/>
              <a:ext cx="161850" cy="89775"/>
            </a:xfrm>
            <a:custGeom>
              <a:rect b="b" l="l" r="r" t="t"/>
              <a:pathLst>
                <a:path extrusionOk="0" h="3591" w="6474">
                  <a:moveTo>
                    <a:pt x="4592" y="0"/>
                  </a:moveTo>
                  <a:lnTo>
                    <a:pt x="4422" y="25"/>
                  </a:lnTo>
                  <a:lnTo>
                    <a:pt x="4251" y="73"/>
                  </a:lnTo>
                  <a:lnTo>
                    <a:pt x="4080" y="122"/>
                  </a:lnTo>
                  <a:lnTo>
                    <a:pt x="3884" y="196"/>
                  </a:lnTo>
                  <a:lnTo>
                    <a:pt x="3713" y="293"/>
                  </a:lnTo>
                  <a:lnTo>
                    <a:pt x="3567" y="391"/>
                  </a:lnTo>
                  <a:lnTo>
                    <a:pt x="3420" y="513"/>
                  </a:lnTo>
                  <a:lnTo>
                    <a:pt x="3298" y="660"/>
                  </a:lnTo>
                  <a:lnTo>
                    <a:pt x="3200" y="806"/>
                  </a:lnTo>
                  <a:lnTo>
                    <a:pt x="3103" y="953"/>
                  </a:lnTo>
                  <a:lnTo>
                    <a:pt x="3029" y="1124"/>
                  </a:lnTo>
                  <a:lnTo>
                    <a:pt x="99" y="757"/>
                  </a:lnTo>
                  <a:lnTo>
                    <a:pt x="74" y="1221"/>
                  </a:lnTo>
                  <a:lnTo>
                    <a:pt x="1" y="1661"/>
                  </a:lnTo>
                  <a:lnTo>
                    <a:pt x="2907" y="2027"/>
                  </a:lnTo>
                  <a:lnTo>
                    <a:pt x="2932" y="2223"/>
                  </a:lnTo>
                  <a:lnTo>
                    <a:pt x="3005" y="2418"/>
                  </a:lnTo>
                  <a:lnTo>
                    <a:pt x="3078" y="2565"/>
                  </a:lnTo>
                  <a:lnTo>
                    <a:pt x="3152" y="2736"/>
                  </a:lnTo>
                  <a:lnTo>
                    <a:pt x="3249" y="2882"/>
                  </a:lnTo>
                  <a:lnTo>
                    <a:pt x="3371" y="3004"/>
                  </a:lnTo>
                  <a:lnTo>
                    <a:pt x="3493" y="3126"/>
                  </a:lnTo>
                  <a:lnTo>
                    <a:pt x="3616" y="3248"/>
                  </a:lnTo>
                  <a:lnTo>
                    <a:pt x="3762" y="3346"/>
                  </a:lnTo>
                  <a:lnTo>
                    <a:pt x="3909" y="3419"/>
                  </a:lnTo>
                  <a:lnTo>
                    <a:pt x="4080" y="3493"/>
                  </a:lnTo>
                  <a:lnTo>
                    <a:pt x="4251" y="3541"/>
                  </a:lnTo>
                  <a:lnTo>
                    <a:pt x="4422" y="3566"/>
                  </a:lnTo>
                  <a:lnTo>
                    <a:pt x="4592" y="3590"/>
                  </a:lnTo>
                  <a:lnTo>
                    <a:pt x="4763" y="3590"/>
                  </a:lnTo>
                  <a:lnTo>
                    <a:pt x="4934" y="3566"/>
                  </a:lnTo>
                  <a:lnTo>
                    <a:pt x="5105" y="3541"/>
                  </a:lnTo>
                  <a:lnTo>
                    <a:pt x="5276" y="3468"/>
                  </a:lnTo>
                  <a:lnTo>
                    <a:pt x="5447" y="3419"/>
                  </a:lnTo>
                  <a:lnTo>
                    <a:pt x="5618" y="3322"/>
                  </a:lnTo>
                  <a:lnTo>
                    <a:pt x="5765" y="3224"/>
                  </a:lnTo>
                  <a:lnTo>
                    <a:pt x="5887" y="3102"/>
                  </a:lnTo>
                  <a:lnTo>
                    <a:pt x="6009" y="2980"/>
                  </a:lnTo>
                  <a:lnTo>
                    <a:pt x="6131" y="2858"/>
                  </a:lnTo>
                  <a:lnTo>
                    <a:pt x="6204" y="2711"/>
                  </a:lnTo>
                  <a:lnTo>
                    <a:pt x="6302" y="2565"/>
                  </a:lnTo>
                  <a:lnTo>
                    <a:pt x="6351" y="2394"/>
                  </a:lnTo>
                  <a:lnTo>
                    <a:pt x="6400" y="2223"/>
                  </a:lnTo>
                  <a:lnTo>
                    <a:pt x="6449" y="2076"/>
                  </a:lnTo>
                  <a:lnTo>
                    <a:pt x="6473" y="1881"/>
                  </a:lnTo>
                  <a:lnTo>
                    <a:pt x="6473" y="1710"/>
                  </a:lnTo>
                  <a:lnTo>
                    <a:pt x="6449" y="1539"/>
                  </a:lnTo>
                  <a:lnTo>
                    <a:pt x="6424" y="1368"/>
                  </a:lnTo>
                  <a:lnTo>
                    <a:pt x="6351" y="1197"/>
                  </a:lnTo>
                  <a:lnTo>
                    <a:pt x="6278" y="1026"/>
                  </a:lnTo>
                  <a:lnTo>
                    <a:pt x="6204" y="855"/>
                  </a:lnTo>
                  <a:lnTo>
                    <a:pt x="6107" y="708"/>
                  </a:lnTo>
                  <a:lnTo>
                    <a:pt x="5985" y="586"/>
                  </a:lnTo>
                  <a:lnTo>
                    <a:pt x="5862" y="464"/>
                  </a:lnTo>
                  <a:lnTo>
                    <a:pt x="5740" y="342"/>
                  </a:lnTo>
                  <a:lnTo>
                    <a:pt x="5594" y="269"/>
                  </a:lnTo>
                  <a:lnTo>
                    <a:pt x="5447" y="171"/>
                  </a:lnTo>
                  <a:lnTo>
                    <a:pt x="5276" y="122"/>
                  </a:lnTo>
                  <a:lnTo>
                    <a:pt x="5105" y="73"/>
                  </a:lnTo>
                  <a:lnTo>
                    <a:pt x="4934" y="25"/>
                  </a:lnTo>
                  <a:lnTo>
                    <a:pt x="4763" y="25"/>
                  </a:lnTo>
                  <a:lnTo>
                    <a:pt x="4592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" name="Google Shape;170;p20"/>
            <p:cNvSpPr/>
            <p:nvPr/>
          </p:nvSpPr>
          <p:spPr>
            <a:xfrm>
              <a:off x="5420075" y="5116000"/>
              <a:ext cx="189300" cy="189925"/>
            </a:xfrm>
            <a:custGeom>
              <a:rect b="b" l="l" r="r" t="t"/>
              <a:pathLst>
                <a:path extrusionOk="0" h="7597" w="7572">
                  <a:moveTo>
                    <a:pt x="3786" y="1"/>
                  </a:moveTo>
                  <a:lnTo>
                    <a:pt x="3395" y="25"/>
                  </a:lnTo>
                  <a:lnTo>
                    <a:pt x="3028" y="74"/>
                  </a:lnTo>
                  <a:lnTo>
                    <a:pt x="2662" y="172"/>
                  </a:lnTo>
                  <a:lnTo>
                    <a:pt x="2320" y="294"/>
                  </a:lnTo>
                  <a:lnTo>
                    <a:pt x="1978" y="465"/>
                  </a:lnTo>
                  <a:lnTo>
                    <a:pt x="1661" y="660"/>
                  </a:lnTo>
                  <a:lnTo>
                    <a:pt x="1392" y="880"/>
                  </a:lnTo>
                  <a:lnTo>
                    <a:pt x="1123" y="1124"/>
                  </a:lnTo>
                  <a:lnTo>
                    <a:pt x="879" y="1393"/>
                  </a:lnTo>
                  <a:lnTo>
                    <a:pt x="659" y="1686"/>
                  </a:lnTo>
                  <a:lnTo>
                    <a:pt x="464" y="1979"/>
                  </a:lnTo>
                  <a:lnTo>
                    <a:pt x="293" y="2321"/>
                  </a:lnTo>
                  <a:lnTo>
                    <a:pt x="171" y="2663"/>
                  </a:lnTo>
                  <a:lnTo>
                    <a:pt x="73" y="3029"/>
                  </a:lnTo>
                  <a:lnTo>
                    <a:pt x="24" y="3420"/>
                  </a:lnTo>
                  <a:lnTo>
                    <a:pt x="0" y="3787"/>
                  </a:lnTo>
                  <a:lnTo>
                    <a:pt x="24" y="4177"/>
                  </a:lnTo>
                  <a:lnTo>
                    <a:pt x="73" y="4568"/>
                  </a:lnTo>
                  <a:lnTo>
                    <a:pt x="171" y="4934"/>
                  </a:lnTo>
                  <a:lnTo>
                    <a:pt x="293" y="5276"/>
                  </a:lnTo>
                  <a:lnTo>
                    <a:pt x="464" y="5594"/>
                  </a:lnTo>
                  <a:lnTo>
                    <a:pt x="659" y="5911"/>
                  </a:lnTo>
                  <a:lnTo>
                    <a:pt x="879" y="6204"/>
                  </a:lnTo>
                  <a:lnTo>
                    <a:pt x="1123" y="6473"/>
                  </a:lnTo>
                  <a:lnTo>
                    <a:pt x="1392" y="6717"/>
                  </a:lnTo>
                  <a:lnTo>
                    <a:pt x="1661" y="6937"/>
                  </a:lnTo>
                  <a:lnTo>
                    <a:pt x="1978" y="7133"/>
                  </a:lnTo>
                  <a:lnTo>
                    <a:pt x="2320" y="7279"/>
                  </a:lnTo>
                  <a:lnTo>
                    <a:pt x="2662" y="7426"/>
                  </a:lnTo>
                  <a:lnTo>
                    <a:pt x="3028" y="7499"/>
                  </a:lnTo>
                  <a:lnTo>
                    <a:pt x="3395" y="7572"/>
                  </a:lnTo>
                  <a:lnTo>
                    <a:pt x="3786" y="7597"/>
                  </a:lnTo>
                  <a:lnTo>
                    <a:pt x="4176" y="7572"/>
                  </a:lnTo>
                  <a:lnTo>
                    <a:pt x="4567" y="7499"/>
                  </a:lnTo>
                  <a:lnTo>
                    <a:pt x="4909" y="7426"/>
                  </a:lnTo>
                  <a:lnTo>
                    <a:pt x="5275" y="7279"/>
                  </a:lnTo>
                  <a:lnTo>
                    <a:pt x="5593" y="7133"/>
                  </a:lnTo>
                  <a:lnTo>
                    <a:pt x="5910" y="6937"/>
                  </a:lnTo>
                  <a:lnTo>
                    <a:pt x="6203" y="6717"/>
                  </a:lnTo>
                  <a:lnTo>
                    <a:pt x="6472" y="6473"/>
                  </a:lnTo>
                  <a:lnTo>
                    <a:pt x="6716" y="6204"/>
                  </a:lnTo>
                  <a:lnTo>
                    <a:pt x="6936" y="5911"/>
                  </a:lnTo>
                  <a:lnTo>
                    <a:pt x="7132" y="5594"/>
                  </a:lnTo>
                  <a:lnTo>
                    <a:pt x="7278" y="5276"/>
                  </a:lnTo>
                  <a:lnTo>
                    <a:pt x="7425" y="4934"/>
                  </a:lnTo>
                  <a:lnTo>
                    <a:pt x="7498" y="4568"/>
                  </a:lnTo>
                  <a:lnTo>
                    <a:pt x="7571" y="4177"/>
                  </a:lnTo>
                  <a:lnTo>
                    <a:pt x="7571" y="3787"/>
                  </a:lnTo>
                  <a:lnTo>
                    <a:pt x="7571" y="3420"/>
                  </a:lnTo>
                  <a:lnTo>
                    <a:pt x="7498" y="3029"/>
                  </a:lnTo>
                  <a:lnTo>
                    <a:pt x="7425" y="2663"/>
                  </a:lnTo>
                  <a:lnTo>
                    <a:pt x="7278" y="2321"/>
                  </a:lnTo>
                  <a:lnTo>
                    <a:pt x="7132" y="1979"/>
                  </a:lnTo>
                  <a:lnTo>
                    <a:pt x="6936" y="1686"/>
                  </a:lnTo>
                  <a:lnTo>
                    <a:pt x="6716" y="1393"/>
                  </a:lnTo>
                  <a:lnTo>
                    <a:pt x="6472" y="1124"/>
                  </a:lnTo>
                  <a:lnTo>
                    <a:pt x="6203" y="880"/>
                  </a:lnTo>
                  <a:lnTo>
                    <a:pt x="5910" y="660"/>
                  </a:lnTo>
                  <a:lnTo>
                    <a:pt x="5593" y="465"/>
                  </a:lnTo>
                  <a:lnTo>
                    <a:pt x="5275" y="294"/>
                  </a:lnTo>
                  <a:lnTo>
                    <a:pt x="4909" y="172"/>
                  </a:lnTo>
                  <a:lnTo>
                    <a:pt x="4567" y="74"/>
                  </a:lnTo>
                  <a:lnTo>
                    <a:pt x="4176" y="25"/>
                  </a:lnTo>
                  <a:lnTo>
                    <a:pt x="378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71" name="Google Shape;171;p20"/>
          <p:cNvSpPr/>
          <p:nvPr/>
        </p:nvSpPr>
        <p:spPr>
          <a:xfrm>
            <a:off x="193235" y="5619333"/>
            <a:ext cx="399936" cy="363784"/>
          </a:xfrm>
          <a:custGeom>
            <a:rect b="b" l="l" r="r" t="t"/>
            <a:pathLst>
              <a:path extrusionOk="0" h="14752" w="16218">
                <a:moveTo>
                  <a:pt x="7694" y="0"/>
                </a:moveTo>
                <a:lnTo>
                  <a:pt x="7279" y="25"/>
                </a:lnTo>
                <a:lnTo>
                  <a:pt x="6863" y="74"/>
                </a:lnTo>
                <a:lnTo>
                  <a:pt x="6473" y="123"/>
                </a:lnTo>
                <a:lnTo>
                  <a:pt x="6082" y="196"/>
                </a:lnTo>
                <a:lnTo>
                  <a:pt x="5691" y="293"/>
                </a:lnTo>
                <a:lnTo>
                  <a:pt x="5325" y="416"/>
                </a:lnTo>
                <a:lnTo>
                  <a:pt x="4958" y="538"/>
                </a:lnTo>
                <a:lnTo>
                  <a:pt x="4592" y="660"/>
                </a:lnTo>
                <a:lnTo>
                  <a:pt x="4250" y="831"/>
                </a:lnTo>
                <a:lnTo>
                  <a:pt x="3908" y="977"/>
                </a:lnTo>
                <a:lnTo>
                  <a:pt x="3566" y="1173"/>
                </a:lnTo>
                <a:lnTo>
                  <a:pt x="3249" y="1368"/>
                </a:lnTo>
                <a:lnTo>
                  <a:pt x="2956" y="1563"/>
                </a:lnTo>
                <a:lnTo>
                  <a:pt x="2663" y="1783"/>
                </a:lnTo>
                <a:lnTo>
                  <a:pt x="2370" y="2003"/>
                </a:lnTo>
                <a:lnTo>
                  <a:pt x="2101" y="2247"/>
                </a:lnTo>
                <a:lnTo>
                  <a:pt x="1857" y="2492"/>
                </a:lnTo>
                <a:lnTo>
                  <a:pt x="1612" y="2760"/>
                </a:lnTo>
                <a:lnTo>
                  <a:pt x="1393" y="3029"/>
                </a:lnTo>
                <a:lnTo>
                  <a:pt x="1173" y="3298"/>
                </a:lnTo>
                <a:lnTo>
                  <a:pt x="977" y="3591"/>
                </a:lnTo>
                <a:lnTo>
                  <a:pt x="807" y="3884"/>
                </a:lnTo>
                <a:lnTo>
                  <a:pt x="636" y="4201"/>
                </a:lnTo>
                <a:lnTo>
                  <a:pt x="489" y="4519"/>
                </a:lnTo>
                <a:lnTo>
                  <a:pt x="367" y="4836"/>
                </a:lnTo>
                <a:lnTo>
                  <a:pt x="245" y="5154"/>
                </a:lnTo>
                <a:lnTo>
                  <a:pt x="172" y="5496"/>
                </a:lnTo>
                <a:lnTo>
                  <a:pt x="98" y="5838"/>
                </a:lnTo>
                <a:lnTo>
                  <a:pt x="49" y="6179"/>
                </a:lnTo>
                <a:lnTo>
                  <a:pt x="1" y="6521"/>
                </a:lnTo>
                <a:lnTo>
                  <a:pt x="1" y="6888"/>
                </a:lnTo>
                <a:lnTo>
                  <a:pt x="1" y="7254"/>
                </a:lnTo>
                <a:lnTo>
                  <a:pt x="49" y="7645"/>
                </a:lnTo>
                <a:lnTo>
                  <a:pt x="98" y="8011"/>
                </a:lnTo>
                <a:lnTo>
                  <a:pt x="196" y="8353"/>
                </a:lnTo>
                <a:lnTo>
                  <a:pt x="294" y="8719"/>
                </a:lnTo>
                <a:lnTo>
                  <a:pt x="416" y="9061"/>
                </a:lnTo>
                <a:lnTo>
                  <a:pt x="562" y="9403"/>
                </a:lnTo>
                <a:lnTo>
                  <a:pt x="733" y="9745"/>
                </a:lnTo>
                <a:lnTo>
                  <a:pt x="904" y="10063"/>
                </a:lnTo>
                <a:lnTo>
                  <a:pt x="1100" y="10356"/>
                </a:lnTo>
                <a:lnTo>
                  <a:pt x="1344" y="10673"/>
                </a:lnTo>
                <a:lnTo>
                  <a:pt x="1564" y="10966"/>
                </a:lnTo>
                <a:lnTo>
                  <a:pt x="1832" y="11235"/>
                </a:lnTo>
                <a:lnTo>
                  <a:pt x="2101" y="11504"/>
                </a:lnTo>
                <a:lnTo>
                  <a:pt x="2394" y="11772"/>
                </a:lnTo>
                <a:lnTo>
                  <a:pt x="2687" y="12017"/>
                </a:lnTo>
                <a:lnTo>
                  <a:pt x="2492" y="12383"/>
                </a:lnTo>
                <a:lnTo>
                  <a:pt x="2272" y="12749"/>
                </a:lnTo>
                <a:lnTo>
                  <a:pt x="2028" y="13140"/>
                </a:lnTo>
                <a:lnTo>
                  <a:pt x="1710" y="13506"/>
                </a:lnTo>
                <a:lnTo>
                  <a:pt x="1368" y="13873"/>
                </a:lnTo>
                <a:lnTo>
                  <a:pt x="1173" y="14044"/>
                </a:lnTo>
                <a:lnTo>
                  <a:pt x="953" y="14190"/>
                </a:lnTo>
                <a:lnTo>
                  <a:pt x="733" y="14337"/>
                </a:lnTo>
                <a:lnTo>
                  <a:pt x="513" y="14483"/>
                </a:lnTo>
                <a:lnTo>
                  <a:pt x="269" y="14581"/>
                </a:lnTo>
                <a:lnTo>
                  <a:pt x="1" y="14703"/>
                </a:lnTo>
                <a:lnTo>
                  <a:pt x="123" y="14703"/>
                </a:lnTo>
                <a:lnTo>
                  <a:pt x="489" y="14752"/>
                </a:lnTo>
                <a:lnTo>
                  <a:pt x="1368" y="14752"/>
                </a:lnTo>
                <a:lnTo>
                  <a:pt x="1710" y="14728"/>
                </a:lnTo>
                <a:lnTo>
                  <a:pt x="2101" y="14654"/>
                </a:lnTo>
                <a:lnTo>
                  <a:pt x="2492" y="14581"/>
                </a:lnTo>
                <a:lnTo>
                  <a:pt x="2907" y="14459"/>
                </a:lnTo>
                <a:lnTo>
                  <a:pt x="3322" y="14312"/>
                </a:lnTo>
                <a:lnTo>
                  <a:pt x="3762" y="14117"/>
                </a:lnTo>
                <a:lnTo>
                  <a:pt x="4177" y="13873"/>
                </a:lnTo>
                <a:lnTo>
                  <a:pt x="4592" y="13604"/>
                </a:lnTo>
                <a:lnTo>
                  <a:pt x="4983" y="13238"/>
                </a:lnTo>
                <a:lnTo>
                  <a:pt x="5349" y="13360"/>
                </a:lnTo>
                <a:lnTo>
                  <a:pt x="5716" y="13482"/>
                </a:lnTo>
                <a:lnTo>
                  <a:pt x="6106" y="13555"/>
                </a:lnTo>
                <a:lnTo>
                  <a:pt x="6497" y="13628"/>
                </a:lnTo>
                <a:lnTo>
                  <a:pt x="6888" y="13702"/>
                </a:lnTo>
                <a:lnTo>
                  <a:pt x="7279" y="13751"/>
                </a:lnTo>
                <a:lnTo>
                  <a:pt x="7694" y="13775"/>
                </a:lnTo>
                <a:lnTo>
                  <a:pt x="8524" y="13775"/>
                </a:lnTo>
                <a:lnTo>
                  <a:pt x="8939" y="13751"/>
                </a:lnTo>
                <a:lnTo>
                  <a:pt x="9355" y="13702"/>
                </a:lnTo>
                <a:lnTo>
                  <a:pt x="9745" y="13628"/>
                </a:lnTo>
                <a:lnTo>
                  <a:pt x="10136" y="13555"/>
                </a:lnTo>
                <a:lnTo>
                  <a:pt x="10527" y="13458"/>
                </a:lnTo>
                <a:lnTo>
                  <a:pt x="10893" y="13360"/>
                </a:lnTo>
                <a:lnTo>
                  <a:pt x="11260" y="13238"/>
                </a:lnTo>
                <a:lnTo>
                  <a:pt x="11626" y="13091"/>
                </a:lnTo>
                <a:lnTo>
                  <a:pt x="11968" y="12945"/>
                </a:lnTo>
                <a:lnTo>
                  <a:pt x="12310" y="12774"/>
                </a:lnTo>
                <a:lnTo>
                  <a:pt x="12652" y="12603"/>
                </a:lnTo>
                <a:lnTo>
                  <a:pt x="12969" y="12407"/>
                </a:lnTo>
                <a:lnTo>
                  <a:pt x="13262" y="12212"/>
                </a:lnTo>
                <a:lnTo>
                  <a:pt x="13555" y="11992"/>
                </a:lnTo>
                <a:lnTo>
                  <a:pt x="13848" y="11748"/>
                </a:lnTo>
                <a:lnTo>
                  <a:pt x="14117" y="11528"/>
                </a:lnTo>
                <a:lnTo>
                  <a:pt x="14361" y="11259"/>
                </a:lnTo>
                <a:lnTo>
                  <a:pt x="14606" y="11015"/>
                </a:lnTo>
                <a:lnTo>
                  <a:pt x="14825" y="10747"/>
                </a:lnTo>
                <a:lnTo>
                  <a:pt x="15045" y="10453"/>
                </a:lnTo>
                <a:lnTo>
                  <a:pt x="15241" y="10160"/>
                </a:lnTo>
                <a:lnTo>
                  <a:pt x="15412" y="9867"/>
                </a:lnTo>
                <a:lnTo>
                  <a:pt x="15582" y="9574"/>
                </a:lnTo>
                <a:lnTo>
                  <a:pt x="15729" y="9257"/>
                </a:lnTo>
                <a:lnTo>
                  <a:pt x="15851" y="8939"/>
                </a:lnTo>
                <a:lnTo>
                  <a:pt x="15973" y="8597"/>
                </a:lnTo>
                <a:lnTo>
                  <a:pt x="16047" y="8280"/>
                </a:lnTo>
                <a:lnTo>
                  <a:pt x="16120" y="7938"/>
                </a:lnTo>
                <a:lnTo>
                  <a:pt x="16169" y="7596"/>
                </a:lnTo>
                <a:lnTo>
                  <a:pt x="16217" y="7230"/>
                </a:lnTo>
                <a:lnTo>
                  <a:pt x="16217" y="6888"/>
                </a:lnTo>
                <a:lnTo>
                  <a:pt x="16217" y="6521"/>
                </a:lnTo>
                <a:lnTo>
                  <a:pt x="16169" y="6179"/>
                </a:lnTo>
                <a:lnTo>
                  <a:pt x="16120" y="5838"/>
                </a:lnTo>
                <a:lnTo>
                  <a:pt x="16047" y="5496"/>
                </a:lnTo>
                <a:lnTo>
                  <a:pt x="15973" y="5154"/>
                </a:lnTo>
                <a:lnTo>
                  <a:pt x="15851" y="4836"/>
                </a:lnTo>
                <a:lnTo>
                  <a:pt x="15729" y="4519"/>
                </a:lnTo>
                <a:lnTo>
                  <a:pt x="15582" y="4201"/>
                </a:lnTo>
                <a:lnTo>
                  <a:pt x="15412" y="3884"/>
                </a:lnTo>
                <a:lnTo>
                  <a:pt x="15241" y="3591"/>
                </a:lnTo>
                <a:lnTo>
                  <a:pt x="15045" y="3298"/>
                </a:lnTo>
                <a:lnTo>
                  <a:pt x="14825" y="3029"/>
                </a:lnTo>
                <a:lnTo>
                  <a:pt x="14606" y="2760"/>
                </a:lnTo>
                <a:lnTo>
                  <a:pt x="14361" y="2492"/>
                </a:lnTo>
                <a:lnTo>
                  <a:pt x="14117" y="2247"/>
                </a:lnTo>
                <a:lnTo>
                  <a:pt x="13848" y="2003"/>
                </a:lnTo>
                <a:lnTo>
                  <a:pt x="13555" y="1783"/>
                </a:lnTo>
                <a:lnTo>
                  <a:pt x="13262" y="1563"/>
                </a:lnTo>
                <a:lnTo>
                  <a:pt x="12969" y="1368"/>
                </a:lnTo>
                <a:lnTo>
                  <a:pt x="12652" y="1173"/>
                </a:lnTo>
                <a:lnTo>
                  <a:pt x="12310" y="977"/>
                </a:lnTo>
                <a:lnTo>
                  <a:pt x="11968" y="831"/>
                </a:lnTo>
                <a:lnTo>
                  <a:pt x="11626" y="660"/>
                </a:lnTo>
                <a:lnTo>
                  <a:pt x="11260" y="538"/>
                </a:lnTo>
                <a:lnTo>
                  <a:pt x="10893" y="416"/>
                </a:lnTo>
                <a:lnTo>
                  <a:pt x="10527" y="293"/>
                </a:lnTo>
                <a:lnTo>
                  <a:pt x="10136" y="196"/>
                </a:lnTo>
                <a:lnTo>
                  <a:pt x="9745" y="123"/>
                </a:lnTo>
                <a:lnTo>
                  <a:pt x="9355" y="74"/>
                </a:lnTo>
                <a:lnTo>
                  <a:pt x="8939" y="25"/>
                </a:lnTo>
                <a:lnTo>
                  <a:pt x="8524" y="0"/>
                </a:lnTo>
                <a:close/>
              </a:path>
            </a:pathLst>
          </a:custGeom>
          <a:solidFill>
            <a:srgbClr val="3292E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2" name="Google Shape;172;p20"/>
          <p:cNvSpPr txBox="1"/>
          <p:nvPr/>
        </p:nvSpPr>
        <p:spPr>
          <a:xfrm>
            <a:off x="125333" y="2572775"/>
            <a:ext cx="2609600" cy="8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0"/>
              <a:buFont typeface="Nixie One"/>
              <a:buNone/>
            </a:pPr>
            <a:r>
              <a:rPr b="0" i="0" lang="en-CA" sz="16000" u="none" cap="none" strike="noStrike">
                <a:solidFill>
                  <a:srgbClr val="FFFFFF"/>
                </a:solidFill>
                <a:latin typeface="Nixie One"/>
                <a:ea typeface="Nixie One"/>
                <a:cs typeface="Nixie One"/>
                <a:sym typeface="Nixie One"/>
              </a:rPr>
              <a:t>“</a:t>
            </a:r>
            <a:endParaRPr b="0" i="0" sz="16000" u="none" cap="none" strike="noStrike">
              <a:solidFill>
                <a:srgbClr val="FFFFFF"/>
              </a:solidFill>
              <a:latin typeface="Nixie One"/>
              <a:ea typeface="Nixie One"/>
              <a:cs typeface="Nixie One"/>
              <a:sym typeface="Nixie One"/>
            </a:endParaRPr>
          </a:p>
        </p:txBody>
      </p:sp>
      <p:sp>
        <p:nvSpPr>
          <p:cNvPr id="173" name="Google Shape;173;p20"/>
          <p:cNvSpPr txBox="1"/>
          <p:nvPr>
            <p:ph idx="12" type="sldNum"/>
          </p:nvPr>
        </p:nvSpPr>
        <p:spPr>
          <a:xfrm>
            <a:off x="18076" y="6380700"/>
            <a:ext cx="731600" cy="4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2 columns" type="twoColTx">
  <p:cSld name="TITLE_AND_TWO_COLUMNS"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21"/>
          <p:cNvSpPr/>
          <p:nvPr/>
        </p:nvSpPr>
        <p:spPr>
          <a:xfrm flipH="1" rot="10800000">
            <a:off x="10218233" y="4913077"/>
            <a:ext cx="1379600" cy="1194400"/>
          </a:xfrm>
          <a:custGeom>
            <a:rect b="b" l="l" r="r" t="t"/>
            <a:pathLst>
              <a:path extrusionOk="0" h="120000" w="120000">
                <a:moveTo>
                  <a:pt x="30000" y="0"/>
                </a:moveTo>
                <a:lnTo>
                  <a:pt x="0" y="59994"/>
                </a:lnTo>
                <a:lnTo>
                  <a:pt x="30000" y="120000"/>
                </a:lnTo>
                <a:lnTo>
                  <a:pt x="90000" y="120000"/>
                </a:lnTo>
                <a:lnTo>
                  <a:pt x="120000" y="59994"/>
                </a:lnTo>
                <a:lnTo>
                  <a:pt x="90000" y="0"/>
                </a:lnTo>
                <a:lnTo>
                  <a:pt x="30000" y="0"/>
                </a:lnTo>
                <a:close/>
                <a:moveTo>
                  <a:pt x="38477" y="16950"/>
                </a:moveTo>
                <a:lnTo>
                  <a:pt x="81522" y="16950"/>
                </a:lnTo>
                <a:lnTo>
                  <a:pt x="103033" y="59994"/>
                </a:lnTo>
                <a:lnTo>
                  <a:pt x="81522" y="103038"/>
                </a:lnTo>
                <a:lnTo>
                  <a:pt x="38477" y="103038"/>
                </a:lnTo>
                <a:lnTo>
                  <a:pt x="16955" y="59994"/>
                </a:lnTo>
                <a:lnTo>
                  <a:pt x="38477" y="1695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lin ang="6983783" scaled="0"/>
          </a:gradFill>
          <a:ln>
            <a:noFill/>
          </a:ln>
        </p:spPr>
        <p:txBody>
          <a:bodyPr anchorCtr="0" anchor="ctr" bIns="67725" lIns="67725" spcFirstLastPara="1" rIns="67725" wrap="square" tIns="677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267"/>
              <a:buFont typeface="Helvetica Neue"/>
              <a:buNone/>
            </a:pPr>
            <a:r>
              <a:t/>
            </a:r>
            <a:endParaRPr b="0" i="0" sz="4267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76" name="Google Shape;176;p21"/>
          <p:cNvSpPr/>
          <p:nvPr/>
        </p:nvSpPr>
        <p:spPr>
          <a:xfrm rot="5400000">
            <a:off x="666132" y="209467"/>
            <a:ext cx="1528000" cy="1764400"/>
          </a:xfrm>
          <a:custGeom>
            <a:rect b="b" l="l" r="r" t="t"/>
            <a:pathLst>
              <a:path extrusionOk="0" h="120000" w="120000">
                <a:moveTo>
                  <a:pt x="60000" y="0"/>
                </a:moveTo>
                <a:lnTo>
                  <a:pt x="120000" y="30000"/>
                </a:lnTo>
                <a:lnTo>
                  <a:pt x="120000" y="90000"/>
                </a:lnTo>
                <a:lnTo>
                  <a:pt x="60000" y="120000"/>
                </a:lnTo>
                <a:lnTo>
                  <a:pt x="0" y="90000"/>
                </a:lnTo>
                <a:lnTo>
                  <a:pt x="0" y="3000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path path="circle">
              <a:fillToRect b="100%" l="100%"/>
            </a:path>
            <a:tileRect r="-100%" t="-100%"/>
          </a:gradFill>
          <a:ln>
            <a:noFill/>
          </a:ln>
        </p:spPr>
        <p:txBody>
          <a:bodyPr anchorCtr="0" anchor="ctr" bIns="67725" lIns="67725" spcFirstLastPara="1" rIns="67725" wrap="square" tIns="677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267"/>
              <a:buFont typeface="Helvetica Neue"/>
              <a:buNone/>
            </a:pPr>
            <a:r>
              <a:t/>
            </a:r>
            <a:endParaRPr b="0" i="0" sz="4267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77" name="Google Shape;177;p21"/>
          <p:cNvSpPr txBox="1"/>
          <p:nvPr>
            <p:ph type="title"/>
          </p:nvPr>
        </p:nvSpPr>
        <p:spPr>
          <a:xfrm>
            <a:off x="2310267" y="2314133"/>
            <a:ext cx="6592400" cy="860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178" name="Google Shape;178;p21"/>
          <p:cNvSpPr txBox="1"/>
          <p:nvPr>
            <p:ph idx="1" type="body"/>
          </p:nvPr>
        </p:nvSpPr>
        <p:spPr>
          <a:xfrm>
            <a:off x="2312000" y="3219267"/>
            <a:ext cx="3556400" cy="355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400"/>
              <a:buChar char="◇"/>
              <a:defRPr/>
            </a:lvl1pPr>
            <a:lvl2pPr indent="-3175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￭"/>
              <a:defRPr/>
            </a:lvl2pPr>
            <a:lvl3pPr indent="-3175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￮"/>
              <a:defRPr/>
            </a:lvl3pPr>
            <a:lvl4pPr indent="-3175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79" name="Google Shape;179;p21"/>
          <p:cNvSpPr txBox="1"/>
          <p:nvPr>
            <p:ph idx="2" type="body"/>
          </p:nvPr>
        </p:nvSpPr>
        <p:spPr>
          <a:xfrm>
            <a:off x="6082784" y="3219267"/>
            <a:ext cx="3556400" cy="355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400"/>
              <a:buChar char="◇"/>
              <a:defRPr/>
            </a:lvl1pPr>
            <a:lvl2pPr indent="-3175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￭"/>
              <a:defRPr/>
            </a:lvl2pPr>
            <a:lvl3pPr indent="-3175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￮"/>
              <a:defRPr/>
            </a:lvl3pPr>
            <a:lvl4pPr indent="-3175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80" name="Google Shape;180;p21"/>
          <p:cNvSpPr/>
          <p:nvPr/>
        </p:nvSpPr>
        <p:spPr>
          <a:xfrm flipH="1" rot="10800000">
            <a:off x="-165101" y="1411967"/>
            <a:ext cx="1093200" cy="9468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9525">
            <a:solidFill>
              <a:srgbClr val="19BBD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21"/>
          <p:cNvSpPr/>
          <p:nvPr/>
        </p:nvSpPr>
        <p:spPr>
          <a:xfrm flipH="1" rot="10800000">
            <a:off x="850900" y="1920133"/>
            <a:ext cx="571600" cy="4948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184769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" name="Google Shape;182;p21"/>
          <p:cNvSpPr/>
          <p:nvPr/>
        </p:nvSpPr>
        <p:spPr>
          <a:xfrm flipH="1" rot="10800000">
            <a:off x="1993899" y="-175533"/>
            <a:ext cx="1093200" cy="9468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76200">
            <a:solidFill>
              <a:srgbClr val="184769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" name="Google Shape;183;p21"/>
          <p:cNvSpPr/>
          <p:nvPr/>
        </p:nvSpPr>
        <p:spPr>
          <a:xfrm flipH="1" rot="10800000">
            <a:off x="437067" y="118567"/>
            <a:ext cx="478400" cy="4140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00E1C6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84" name="Google Shape;184;p21"/>
          <p:cNvGrpSpPr/>
          <p:nvPr/>
        </p:nvGrpSpPr>
        <p:grpSpPr>
          <a:xfrm>
            <a:off x="2306379" y="81425"/>
            <a:ext cx="468272" cy="432881"/>
            <a:chOff x="5975075" y="2327500"/>
            <a:chExt cx="420100" cy="388350"/>
          </a:xfrm>
        </p:grpSpPr>
        <p:sp>
          <p:nvSpPr>
            <p:cNvPr id="185" name="Google Shape;185;p21"/>
            <p:cNvSpPr/>
            <p:nvPr/>
          </p:nvSpPr>
          <p:spPr>
            <a:xfrm>
              <a:off x="5975075" y="2474650"/>
              <a:ext cx="98325" cy="220450"/>
            </a:xfrm>
            <a:custGeom>
              <a:rect b="b" l="l" r="r" t="t"/>
              <a:pathLst>
                <a:path extrusionOk="0" h="8818" w="3933">
                  <a:moveTo>
                    <a:pt x="2418" y="1002"/>
                  </a:moveTo>
                  <a:lnTo>
                    <a:pt x="2565" y="1027"/>
                  </a:lnTo>
                  <a:lnTo>
                    <a:pt x="2687" y="1075"/>
                  </a:lnTo>
                  <a:lnTo>
                    <a:pt x="2809" y="1124"/>
                  </a:lnTo>
                  <a:lnTo>
                    <a:pt x="2907" y="1222"/>
                  </a:lnTo>
                  <a:lnTo>
                    <a:pt x="3005" y="1320"/>
                  </a:lnTo>
                  <a:lnTo>
                    <a:pt x="3078" y="1442"/>
                  </a:lnTo>
                  <a:lnTo>
                    <a:pt x="3102" y="1564"/>
                  </a:lnTo>
                  <a:lnTo>
                    <a:pt x="3127" y="1710"/>
                  </a:lnTo>
                  <a:lnTo>
                    <a:pt x="3102" y="1857"/>
                  </a:lnTo>
                  <a:lnTo>
                    <a:pt x="3078" y="1979"/>
                  </a:lnTo>
                  <a:lnTo>
                    <a:pt x="3005" y="2101"/>
                  </a:lnTo>
                  <a:lnTo>
                    <a:pt x="2907" y="2223"/>
                  </a:lnTo>
                  <a:lnTo>
                    <a:pt x="2809" y="2297"/>
                  </a:lnTo>
                  <a:lnTo>
                    <a:pt x="2687" y="2370"/>
                  </a:lnTo>
                  <a:lnTo>
                    <a:pt x="2565" y="2394"/>
                  </a:lnTo>
                  <a:lnTo>
                    <a:pt x="2418" y="2419"/>
                  </a:lnTo>
                  <a:lnTo>
                    <a:pt x="2272" y="2394"/>
                  </a:lnTo>
                  <a:lnTo>
                    <a:pt x="2150" y="2370"/>
                  </a:lnTo>
                  <a:lnTo>
                    <a:pt x="2028" y="2297"/>
                  </a:lnTo>
                  <a:lnTo>
                    <a:pt x="1930" y="2223"/>
                  </a:lnTo>
                  <a:lnTo>
                    <a:pt x="1832" y="2101"/>
                  </a:lnTo>
                  <a:lnTo>
                    <a:pt x="1759" y="1979"/>
                  </a:lnTo>
                  <a:lnTo>
                    <a:pt x="1735" y="1857"/>
                  </a:lnTo>
                  <a:lnTo>
                    <a:pt x="1710" y="1710"/>
                  </a:lnTo>
                  <a:lnTo>
                    <a:pt x="1735" y="1564"/>
                  </a:lnTo>
                  <a:lnTo>
                    <a:pt x="1759" y="1442"/>
                  </a:lnTo>
                  <a:lnTo>
                    <a:pt x="1832" y="1320"/>
                  </a:lnTo>
                  <a:lnTo>
                    <a:pt x="1930" y="1222"/>
                  </a:lnTo>
                  <a:lnTo>
                    <a:pt x="2028" y="1124"/>
                  </a:lnTo>
                  <a:lnTo>
                    <a:pt x="2150" y="1075"/>
                  </a:lnTo>
                  <a:lnTo>
                    <a:pt x="2272" y="1027"/>
                  </a:lnTo>
                  <a:lnTo>
                    <a:pt x="2418" y="1002"/>
                  </a:lnTo>
                  <a:close/>
                  <a:moveTo>
                    <a:pt x="1" y="1"/>
                  </a:moveTo>
                  <a:lnTo>
                    <a:pt x="1" y="8817"/>
                  </a:lnTo>
                  <a:lnTo>
                    <a:pt x="3933" y="8817"/>
                  </a:lnTo>
                  <a:lnTo>
                    <a:pt x="3933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" name="Google Shape;186;p21"/>
            <p:cNvSpPr/>
            <p:nvPr/>
          </p:nvSpPr>
          <p:spPr>
            <a:xfrm>
              <a:off x="6088025" y="2327500"/>
              <a:ext cx="307150" cy="388350"/>
            </a:xfrm>
            <a:custGeom>
              <a:rect b="b" l="l" r="r" t="t"/>
              <a:pathLst>
                <a:path extrusionOk="0" h="15534" w="12286">
                  <a:moveTo>
                    <a:pt x="6326" y="1"/>
                  </a:moveTo>
                  <a:lnTo>
                    <a:pt x="5960" y="25"/>
                  </a:lnTo>
                  <a:lnTo>
                    <a:pt x="5716" y="74"/>
                  </a:lnTo>
                  <a:lnTo>
                    <a:pt x="5520" y="147"/>
                  </a:lnTo>
                  <a:lnTo>
                    <a:pt x="5374" y="221"/>
                  </a:lnTo>
                  <a:lnTo>
                    <a:pt x="4983" y="1466"/>
                  </a:lnTo>
                  <a:lnTo>
                    <a:pt x="4788" y="2028"/>
                  </a:lnTo>
                  <a:lnTo>
                    <a:pt x="4592" y="2541"/>
                  </a:lnTo>
                  <a:lnTo>
                    <a:pt x="4397" y="3005"/>
                  </a:lnTo>
                  <a:lnTo>
                    <a:pt x="4202" y="3396"/>
                  </a:lnTo>
                  <a:lnTo>
                    <a:pt x="4031" y="3689"/>
                  </a:lnTo>
                  <a:lnTo>
                    <a:pt x="3884" y="3933"/>
                  </a:lnTo>
                  <a:lnTo>
                    <a:pt x="3664" y="4153"/>
                  </a:lnTo>
                  <a:lnTo>
                    <a:pt x="3322" y="4495"/>
                  </a:lnTo>
                  <a:lnTo>
                    <a:pt x="2516" y="5252"/>
                  </a:lnTo>
                  <a:lnTo>
                    <a:pt x="1442" y="6229"/>
                  </a:lnTo>
                  <a:lnTo>
                    <a:pt x="1" y="6229"/>
                  </a:lnTo>
                  <a:lnTo>
                    <a:pt x="1" y="13433"/>
                  </a:lnTo>
                  <a:lnTo>
                    <a:pt x="1515" y="13433"/>
                  </a:lnTo>
                  <a:lnTo>
                    <a:pt x="2004" y="13678"/>
                  </a:lnTo>
                  <a:lnTo>
                    <a:pt x="2687" y="13971"/>
                  </a:lnTo>
                  <a:lnTo>
                    <a:pt x="3567" y="14313"/>
                  </a:lnTo>
                  <a:lnTo>
                    <a:pt x="4544" y="14679"/>
                  </a:lnTo>
                  <a:lnTo>
                    <a:pt x="5594" y="14997"/>
                  </a:lnTo>
                  <a:lnTo>
                    <a:pt x="6131" y="15143"/>
                  </a:lnTo>
                  <a:lnTo>
                    <a:pt x="6668" y="15265"/>
                  </a:lnTo>
                  <a:lnTo>
                    <a:pt x="7181" y="15387"/>
                  </a:lnTo>
                  <a:lnTo>
                    <a:pt x="7694" y="15461"/>
                  </a:lnTo>
                  <a:lnTo>
                    <a:pt x="8158" y="15509"/>
                  </a:lnTo>
                  <a:lnTo>
                    <a:pt x="8622" y="15534"/>
                  </a:lnTo>
                  <a:lnTo>
                    <a:pt x="9404" y="15534"/>
                  </a:lnTo>
                  <a:lnTo>
                    <a:pt x="9819" y="15509"/>
                  </a:lnTo>
                  <a:lnTo>
                    <a:pt x="10210" y="15461"/>
                  </a:lnTo>
                  <a:lnTo>
                    <a:pt x="10552" y="15363"/>
                  </a:lnTo>
                  <a:lnTo>
                    <a:pt x="10723" y="15314"/>
                  </a:lnTo>
                  <a:lnTo>
                    <a:pt x="10845" y="15265"/>
                  </a:lnTo>
                  <a:lnTo>
                    <a:pt x="10967" y="15192"/>
                  </a:lnTo>
                  <a:lnTo>
                    <a:pt x="11064" y="15094"/>
                  </a:lnTo>
                  <a:lnTo>
                    <a:pt x="11113" y="14997"/>
                  </a:lnTo>
                  <a:lnTo>
                    <a:pt x="11162" y="14874"/>
                  </a:lnTo>
                  <a:lnTo>
                    <a:pt x="11235" y="14166"/>
                  </a:lnTo>
                  <a:lnTo>
                    <a:pt x="11211" y="13995"/>
                  </a:lnTo>
                  <a:lnTo>
                    <a:pt x="11162" y="13849"/>
                  </a:lnTo>
                  <a:lnTo>
                    <a:pt x="11064" y="13702"/>
                  </a:lnTo>
                  <a:lnTo>
                    <a:pt x="10918" y="13580"/>
                  </a:lnTo>
                  <a:lnTo>
                    <a:pt x="11040" y="13556"/>
                  </a:lnTo>
                  <a:lnTo>
                    <a:pt x="11162" y="13507"/>
                  </a:lnTo>
                  <a:lnTo>
                    <a:pt x="11284" y="13458"/>
                  </a:lnTo>
                  <a:lnTo>
                    <a:pt x="11382" y="13360"/>
                  </a:lnTo>
                  <a:lnTo>
                    <a:pt x="11455" y="13263"/>
                  </a:lnTo>
                  <a:lnTo>
                    <a:pt x="11528" y="13140"/>
                  </a:lnTo>
                  <a:lnTo>
                    <a:pt x="11577" y="12994"/>
                  </a:lnTo>
                  <a:lnTo>
                    <a:pt x="11602" y="12872"/>
                  </a:lnTo>
                  <a:lnTo>
                    <a:pt x="11675" y="11993"/>
                  </a:lnTo>
                  <a:lnTo>
                    <a:pt x="11675" y="11870"/>
                  </a:lnTo>
                  <a:lnTo>
                    <a:pt x="11675" y="11773"/>
                  </a:lnTo>
                  <a:lnTo>
                    <a:pt x="11651" y="11651"/>
                  </a:lnTo>
                  <a:lnTo>
                    <a:pt x="11602" y="11553"/>
                  </a:lnTo>
                  <a:lnTo>
                    <a:pt x="11480" y="11382"/>
                  </a:lnTo>
                  <a:lnTo>
                    <a:pt x="11406" y="11309"/>
                  </a:lnTo>
                  <a:lnTo>
                    <a:pt x="11333" y="11235"/>
                  </a:lnTo>
                  <a:lnTo>
                    <a:pt x="11455" y="11211"/>
                  </a:lnTo>
                  <a:lnTo>
                    <a:pt x="11553" y="11162"/>
                  </a:lnTo>
                  <a:lnTo>
                    <a:pt x="11651" y="11089"/>
                  </a:lnTo>
                  <a:lnTo>
                    <a:pt x="11748" y="10991"/>
                  </a:lnTo>
                  <a:lnTo>
                    <a:pt x="11822" y="10893"/>
                  </a:lnTo>
                  <a:lnTo>
                    <a:pt x="11870" y="10796"/>
                  </a:lnTo>
                  <a:lnTo>
                    <a:pt x="11919" y="10674"/>
                  </a:lnTo>
                  <a:lnTo>
                    <a:pt x="11944" y="10527"/>
                  </a:lnTo>
                  <a:lnTo>
                    <a:pt x="12017" y="9672"/>
                  </a:lnTo>
                  <a:lnTo>
                    <a:pt x="12017" y="9550"/>
                  </a:lnTo>
                  <a:lnTo>
                    <a:pt x="12017" y="9428"/>
                  </a:lnTo>
                  <a:lnTo>
                    <a:pt x="11993" y="9306"/>
                  </a:lnTo>
                  <a:lnTo>
                    <a:pt x="11944" y="9208"/>
                  </a:lnTo>
                  <a:lnTo>
                    <a:pt x="11895" y="9111"/>
                  </a:lnTo>
                  <a:lnTo>
                    <a:pt x="11822" y="9037"/>
                  </a:lnTo>
                  <a:lnTo>
                    <a:pt x="11748" y="8964"/>
                  </a:lnTo>
                  <a:lnTo>
                    <a:pt x="11651" y="8891"/>
                  </a:lnTo>
                  <a:lnTo>
                    <a:pt x="11748" y="8866"/>
                  </a:lnTo>
                  <a:lnTo>
                    <a:pt x="11846" y="8793"/>
                  </a:lnTo>
                  <a:lnTo>
                    <a:pt x="11944" y="8720"/>
                  </a:lnTo>
                  <a:lnTo>
                    <a:pt x="12017" y="8647"/>
                  </a:lnTo>
                  <a:lnTo>
                    <a:pt x="12090" y="8549"/>
                  </a:lnTo>
                  <a:lnTo>
                    <a:pt x="12139" y="8451"/>
                  </a:lnTo>
                  <a:lnTo>
                    <a:pt x="12163" y="8329"/>
                  </a:lnTo>
                  <a:lnTo>
                    <a:pt x="12188" y="8207"/>
                  </a:lnTo>
                  <a:lnTo>
                    <a:pt x="12286" y="7328"/>
                  </a:lnTo>
                  <a:lnTo>
                    <a:pt x="12261" y="7206"/>
                  </a:lnTo>
                  <a:lnTo>
                    <a:pt x="12237" y="7083"/>
                  </a:lnTo>
                  <a:lnTo>
                    <a:pt x="12188" y="6986"/>
                  </a:lnTo>
                  <a:lnTo>
                    <a:pt x="12139" y="6888"/>
                  </a:lnTo>
                  <a:lnTo>
                    <a:pt x="12066" y="6790"/>
                  </a:lnTo>
                  <a:lnTo>
                    <a:pt x="11968" y="6717"/>
                  </a:lnTo>
                  <a:lnTo>
                    <a:pt x="11748" y="6571"/>
                  </a:lnTo>
                  <a:lnTo>
                    <a:pt x="11504" y="6448"/>
                  </a:lnTo>
                  <a:lnTo>
                    <a:pt x="11211" y="6351"/>
                  </a:lnTo>
                  <a:lnTo>
                    <a:pt x="10893" y="6278"/>
                  </a:lnTo>
                  <a:lnTo>
                    <a:pt x="10576" y="6229"/>
                  </a:lnTo>
                  <a:lnTo>
                    <a:pt x="9892" y="6131"/>
                  </a:lnTo>
                  <a:lnTo>
                    <a:pt x="8842" y="6033"/>
                  </a:lnTo>
                  <a:lnTo>
                    <a:pt x="7596" y="5960"/>
                  </a:lnTo>
                  <a:lnTo>
                    <a:pt x="6326" y="5887"/>
                  </a:lnTo>
                  <a:lnTo>
                    <a:pt x="6497" y="5594"/>
                  </a:lnTo>
                  <a:lnTo>
                    <a:pt x="6644" y="5252"/>
                  </a:lnTo>
                  <a:lnTo>
                    <a:pt x="6790" y="4885"/>
                  </a:lnTo>
                  <a:lnTo>
                    <a:pt x="6888" y="4495"/>
                  </a:lnTo>
                  <a:lnTo>
                    <a:pt x="6986" y="4104"/>
                  </a:lnTo>
                  <a:lnTo>
                    <a:pt x="7083" y="3689"/>
                  </a:lnTo>
                  <a:lnTo>
                    <a:pt x="7181" y="2883"/>
                  </a:lnTo>
                  <a:lnTo>
                    <a:pt x="7254" y="2150"/>
                  </a:lnTo>
                  <a:lnTo>
                    <a:pt x="7303" y="1539"/>
                  </a:lnTo>
                  <a:lnTo>
                    <a:pt x="7303" y="978"/>
                  </a:lnTo>
                  <a:lnTo>
                    <a:pt x="7303" y="807"/>
                  </a:lnTo>
                  <a:lnTo>
                    <a:pt x="7230" y="611"/>
                  </a:lnTo>
                  <a:lnTo>
                    <a:pt x="7157" y="465"/>
                  </a:lnTo>
                  <a:lnTo>
                    <a:pt x="7035" y="318"/>
                  </a:lnTo>
                  <a:lnTo>
                    <a:pt x="6888" y="172"/>
                  </a:lnTo>
                  <a:lnTo>
                    <a:pt x="6717" y="98"/>
                  </a:lnTo>
                  <a:lnTo>
                    <a:pt x="6522" y="25"/>
                  </a:lnTo>
                  <a:lnTo>
                    <a:pt x="632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87" name="Google Shape;187;p21"/>
          <p:cNvSpPr/>
          <p:nvPr/>
        </p:nvSpPr>
        <p:spPr>
          <a:xfrm>
            <a:off x="270801" y="1693570"/>
            <a:ext cx="221415" cy="383605"/>
          </a:xfrm>
          <a:custGeom>
            <a:rect b="b" l="l" r="r" t="t"/>
            <a:pathLst>
              <a:path extrusionOk="0" h="20565" w="11870">
                <a:moveTo>
                  <a:pt x="6301" y="977"/>
                </a:moveTo>
                <a:lnTo>
                  <a:pt x="6423" y="1002"/>
                </a:lnTo>
                <a:lnTo>
                  <a:pt x="6497" y="1075"/>
                </a:lnTo>
                <a:lnTo>
                  <a:pt x="6570" y="1148"/>
                </a:lnTo>
                <a:lnTo>
                  <a:pt x="6594" y="1270"/>
                </a:lnTo>
                <a:lnTo>
                  <a:pt x="6570" y="1368"/>
                </a:lnTo>
                <a:lnTo>
                  <a:pt x="6497" y="1466"/>
                </a:lnTo>
                <a:lnTo>
                  <a:pt x="6423" y="1515"/>
                </a:lnTo>
                <a:lnTo>
                  <a:pt x="6301" y="1539"/>
                </a:lnTo>
                <a:lnTo>
                  <a:pt x="5569" y="1539"/>
                </a:lnTo>
                <a:lnTo>
                  <a:pt x="5446" y="1515"/>
                </a:lnTo>
                <a:lnTo>
                  <a:pt x="5373" y="1466"/>
                </a:lnTo>
                <a:lnTo>
                  <a:pt x="5300" y="1368"/>
                </a:lnTo>
                <a:lnTo>
                  <a:pt x="5276" y="1270"/>
                </a:lnTo>
                <a:lnTo>
                  <a:pt x="5300" y="1148"/>
                </a:lnTo>
                <a:lnTo>
                  <a:pt x="5373" y="1075"/>
                </a:lnTo>
                <a:lnTo>
                  <a:pt x="5446" y="1002"/>
                </a:lnTo>
                <a:lnTo>
                  <a:pt x="5569" y="977"/>
                </a:lnTo>
                <a:close/>
                <a:moveTo>
                  <a:pt x="10575" y="2565"/>
                </a:moveTo>
                <a:lnTo>
                  <a:pt x="10575" y="16706"/>
                </a:lnTo>
                <a:lnTo>
                  <a:pt x="1295" y="16706"/>
                </a:lnTo>
                <a:lnTo>
                  <a:pt x="1295" y="2565"/>
                </a:lnTo>
                <a:close/>
                <a:moveTo>
                  <a:pt x="5935" y="17780"/>
                </a:moveTo>
                <a:lnTo>
                  <a:pt x="6106" y="17805"/>
                </a:lnTo>
                <a:lnTo>
                  <a:pt x="6277" y="17854"/>
                </a:lnTo>
                <a:lnTo>
                  <a:pt x="6423" y="17927"/>
                </a:lnTo>
                <a:lnTo>
                  <a:pt x="6545" y="18025"/>
                </a:lnTo>
                <a:lnTo>
                  <a:pt x="6643" y="18147"/>
                </a:lnTo>
                <a:lnTo>
                  <a:pt x="6716" y="18293"/>
                </a:lnTo>
                <a:lnTo>
                  <a:pt x="6765" y="18464"/>
                </a:lnTo>
                <a:lnTo>
                  <a:pt x="6790" y="18635"/>
                </a:lnTo>
                <a:lnTo>
                  <a:pt x="6765" y="18806"/>
                </a:lnTo>
                <a:lnTo>
                  <a:pt x="6716" y="18977"/>
                </a:lnTo>
                <a:lnTo>
                  <a:pt x="6643" y="19124"/>
                </a:lnTo>
                <a:lnTo>
                  <a:pt x="6545" y="19246"/>
                </a:lnTo>
                <a:lnTo>
                  <a:pt x="6423" y="19343"/>
                </a:lnTo>
                <a:lnTo>
                  <a:pt x="6277" y="19417"/>
                </a:lnTo>
                <a:lnTo>
                  <a:pt x="6106" y="19465"/>
                </a:lnTo>
                <a:lnTo>
                  <a:pt x="5935" y="19490"/>
                </a:lnTo>
                <a:lnTo>
                  <a:pt x="5764" y="19465"/>
                </a:lnTo>
                <a:lnTo>
                  <a:pt x="5593" y="19417"/>
                </a:lnTo>
                <a:lnTo>
                  <a:pt x="5446" y="19343"/>
                </a:lnTo>
                <a:lnTo>
                  <a:pt x="5324" y="19246"/>
                </a:lnTo>
                <a:lnTo>
                  <a:pt x="5227" y="19124"/>
                </a:lnTo>
                <a:lnTo>
                  <a:pt x="5153" y="18977"/>
                </a:lnTo>
                <a:lnTo>
                  <a:pt x="5105" y="18806"/>
                </a:lnTo>
                <a:lnTo>
                  <a:pt x="5080" y="18635"/>
                </a:lnTo>
                <a:lnTo>
                  <a:pt x="5105" y="18464"/>
                </a:lnTo>
                <a:lnTo>
                  <a:pt x="5153" y="18293"/>
                </a:lnTo>
                <a:lnTo>
                  <a:pt x="5227" y="18147"/>
                </a:lnTo>
                <a:lnTo>
                  <a:pt x="5324" y="18025"/>
                </a:lnTo>
                <a:lnTo>
                  <a:pt x="5446" y="17927"/>
                </a:lnTo>
                <a:lnTo>
                  <a:pt x="5593" y="17854"/>
                </a:lnTo>
                <a:lnTo>
                  <a:pt x="5764" y="17805"/>
                </a:lnTo>
                <a:lnTo>
                  <a:pt x="5935" y="17780"/>
                </a:lnTo>
                <a:close/>
                <a:moveTo>
                  <a:pt x="1295" y="0"/>
                </a:moveTo>
                <a:lnTo>
                  <a:pt x="1026" y="25"/>
                </a:lnTo>
                <a:lnTo>
                  <a:pt x="782" y="98"/>
                </a:lnTo>
                <a:lnTo>
                  <a:pt x="562" y="220"/>
                </a:lnTo>
                <a:lnTo>
                  <a:pt x="366" y="367"/>
                </a:lnTo>
                <a:lnTo>
                  <a:pt x="220" y="562"/>
                </a:lnTo>
                <a:lnTo>
                  <a:pt x="98" y="782"/>
                </a:lnTo>
                <a:lnTo>
                  <a:pt x="25" y="1026"/>
                </a:lnTo>
                <a:lnTo>
                  <a:pt x="0" y="1295"/>
                </a:lnTo>
                <a:lnTo>
                  <a:pt x="0" y="19270"/>
                </a:lnTo>
                <a:lnTo>
                  <a:pt x="25" y="19539"/>
                </a:lnTo>
                <a:lnTo>
                  <a:pt x="98" y="19783"/>
                </a:lnTo>
                <a:lnTo>
                  <a:pt x="220" y="20003"/>
                </a:lnTo>
                <a:lnTo>
                  <a:pt x="366" y="20198"/>
                </a:lnTo>
                <a:lnTo>
                  <a:pt x="562" y="20345"/>
                </a:lnTo>
                <a:lnTo>
                  <a:pt x="782" y="20467"/>
                </a:lnTo>
                <a:lnTo>
                  <a:pt x="1026" y="20540"/>
                </a:lnTo>
                <a:lnTo>
                  <a:pt x="1295" y="20565"/>
                </a:lnTo>
                <a:lnTo>
                  <a:pt x="10575" y="20565"/>
                </a:lnTo>
                <a:lnTo>
                  <a:pt x="10844" y="20540"/>
                </a:lnTo>
                <a:lnTo>
                  <a:pt x="11088" y="20467"/>
                </a:lnTo>
                <a:lnTo>
                  <a:pt x="11308" y="20345"/>
                </a:lnTo>
                <a:lnTo>
                  <a:pt x="11503" y="20198"/>
                </a:lnTo>
                <a:lnTo>
                  <a:pt x="11650" y="20003"/>
                </a:lnTo>
                <a:lnTo>
                  <a:pt x="11772" y="19783"/>
                </a:lnTo>
                <a:lnTo>
                  <a:pt x="11845" y="19539"/>
                </a:lnTo>
                <a:lnTo>
                  <a:pt x="11870" y="19270"/>
                </a:lnTo>
                <a:lnTo>
                  <a:pt x="11870" y="1295"/>
                </a:lnTo>
                <a:lnTo>
                  <a:pt x="11845" y="1026"/>
                </a:lnTo>
                <a:lnTo>
                  <a:pt x="11772" y="782"/>
                </a:lnTo>
                <a:lnTo>
                  <a:pt x="11650" y="562"/>
                </a:lnTo>
                <a:lnTo>
                  <a:pt x="11503" y="367"/>
                </a:lnTo>
                <a:lnTo>
                  <a:pt x="11308" y="220"/>
                </a:lnTo>
                <a:lnTo>
                  <a:pt x="11088" y="98"/>
                </a:lnTo>
                <a:lnTo>
                  <a:pt x="10844" y="25"/>
                </a:lnTo>
                <a:lnTo>
                  <a:pt x="10575" y="0"/>
                </a:lnTo>
                <a:close/>
              </a:path>
            </a:pathLst>
          </a:custGeom>
          <a:solidFill>
            <a:srgbClr val="19BBD5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88" name="Google Shape;188;p21"/>
          <p:cNvGrpSpPr/>
          <p:nvPr/>
        </p:nvGrpSpPr>
        <p:grpSpPr>
          <a:xfrm>
            <a:off x="1205702" y="686924"/>
            <a:ext cx="510611" cy="809481"/>
            <a:chOff x="6718575" y="2318625"/>
            <a:chExt cx="256950" cy="407375"/>
          </a:xfrm>
        </p:grpSpPr>
        <p:sp>
          <p:nvSpPr>
            <p:cNvPr id="189" name="Google Shape;189;p21"/>
            <p:cNvSpPr/>
            <p:nvPr/>
          </p:nvSpPr>
          <p:spPr>
            <a:xfrm>
              <a:off x="6795900" y="2673600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0" name="Google Shape;190;p21"/>
            <p:cNvSpPr/>
            <p:nvPr/>
          </p:nvSpPr>
          <p:spPr>
            <a:xfrm>
              <a:off x="6795900" y="2650475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" name="Google Shape;191;p21"/>
            <p:cNvSpPr/>
            <p:nvPr/>
          </p:nvSpPr>
          <p:spPr>
            <a:xfrm>
              <a:off x="6795900" y="2696125"/>
              <a:ext cx="102300" cy="29875"/>
            </a:xfrm>
            <a:custGeom>
              <a:rect b="b" l="l" r="r" t="t"/>
              <a:pathLst>
                <a:path extrusionOk="0" fill="none" h="1195" w="4092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2" name="Google Shape;192;p21"/>
            <p:cNvSpPr/>
            <p:nvPr/>
          </p:nvSpPr>
          <p:spPr>
            <a:xfrm>
              <a:off x="67849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" name="Google Shape;193;p21"/>
            <p:cNvSpPr/>
            <p:nvPr/>
          </p:nvSpPr>
          <p:spPr>
            <a:xfrm>
              <a:off x="6718575" y="2318625"/>
              <a:ext cx="256950" cy="307525"/>
            </a:xfrm>
            <a:custGeom>
              <a:rect b="b" l="l" r="r" t="t"/>
              <a:pathLst>
                <a:path extrusionOk="0" fill="none" h="12301" w="10278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" name="Google Shape;194;p21"/>
            <p:cNvSpPr/>
            <p:nvPr/>
          </p:nvSpPr>
          <p:spPr>
            <a:xfrm>
              <a:off x="68738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" name="Google Shape;195;p21"/>
            <p:cNvSpPr/>
            <p:nvPr/>
          </p:nvSpPr>
          <p:spPr>
            <a:xfrm>
              <a:off x="6801975" y="2453200"/>
              <a:ext cx="90150" cy="19500"/>
            </a:xfrm>
            <a:custGeom>
              <a:rect b="b" l="l" r="r" t="t"/>
              <a:pathLst>
                <a:path extrusionOk="0" fill="none" h="780" w="3606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" name="Google Shape;196;p21"/>
            <p:cNvSpPr/>
            <p:nvPr/>
          </p:nvSpPr>
          <p:spPr>
            <a:xfrm>
              <a:off x="6795900" y="2628550"/>
              <a:ext cx="102300" cy="25"/>
            </a:xfrm>
            <a:custGeom>
              <a:rect b="b" l="l" r="r" t="t"/>
              <a:pathLst>
                <a:path extrusionOk="0" fill="none" h="1" w="4092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97" name="Google Shape;197;p21"/>
          <p:cNvGrpSpPr/>
          <p:nvPr/>
        </p:nvGrpSpPr>
        <p:grpSpPr>
          <a:xfrm>
            <a:off x="447679" y="2454042"/>
            <a:ext cx="457176" cy="466757"/>
            <a:chOff x="3951850" y="2985350"/>
            <a:chExt cx="407950" cy="416500"/>
          </a:xfrm>
        </p:grpSpPr>
        <p:sp>
          <p:nvSpPr>
            <p:cNvPr id="198" name="Google Shape;198;p21"/>
            <p:cNvSpPr/>
            <p:nvPr/>
          </p:nvSpPr>
          <p:spPr>
            <a:xfrm>
              <a:off x="3951850" y="2985350"/>
              <a:ext cx="314800" cy="314825"/>
            </a:xfrm>
            <a:custGeom>
              <a:rect b="b" l="l" r="r" t="t"/>
              <a:pathLst>
                <a:path extrusionOk="0" fill="none" h="12593" w="12592">
                  <a:moveTo>
                    <a:pt x="6284" y="1"/>
                  </a:moveTo>
                  <a:lnTo>
                    <a:pt x="6284" y="1"/>
                  </a:lnTo>
                  <a:lnTo>
                    <a:pt x="5967" y="25"/>
                  </a:lnTo>
                  <a:lnTo>
                    <a:pt x="5651" y="49"/>
                  </a:lnTo>
                  <a:lnTo>
                    <a:pt x="5334" y="74"/>
                  </a:lnTo>
                  <a:lnTo>
                    <a:pt x="5017" y="147"/>
                  </a:lnTo>
                  <a:lnTo>
                    <a:pt x="4725" y="220"/>
                  </a:lnTo>
                  <a:lnTo>
                    <a:pt x="4433" y="293"/>
                  </a:lnTo>
                  <a:lnTo>
                    <a:pt x="4141" y="390"/>
                  </a:lnTo>
                  <a:lnTo>
                    <a:pt x="3848" y="512"/>
                  </a:lnTo>
                  <a:lnTo>
                    <a:pt x="3556" y="634"/>
                  </a:lnTo>
                  <a:lnTo>
                    <a:pt x="3288" y="780"/>
                  </a:lnTo>
                  <a:lnTo>
                    <a:pt x="3020" y="926"/>
                  </a:lnTo>
                  <a:lnTo>
                    <a:pt x="2777" y="1072"/>
                  </a:lnTo>
                  <a:lnTo>
                    <a:pt x="2290" y="1437"/>
                  </a:lnTo>
                  <a:lnTo>
                    <a:pt x="1851" y="1852"/>
                  </a:lnTo>
                  <a:lnTo>
                    <a:pt x="1437" y="2290"/>
                  </a:lnTo>
                  <a:lnTo>
                    <a:pt x="1072" y="2777"/>
                  </a:lnTo>
                  <a:lnTo>
                    <a:pt x="901" y="3045"/>
                  </a:lnTo>
                  <a:lnTo>
                    <a:pt x="755" y="3313"/>
                  </a:lnTo>
                  <a:lnTo>
                    <a:pt x="609" y="3581"/>
                  </a:lnTo>
                  <a:lnTo>
                    <a:pt x="487" y="3849"/>
                  </a:lnTo>
                  <a:lnTo>
                    <a:pt x="390" y="4141"/>
                  </a:lnTo>
                  <a:lnTo>
                    <a:pt x="292" y="4433"/>
                  </a:lnTo>
                  <a:lnTo>
                    <a:pt x="195" y="4725"/>
                  </a:lnTo>
                  <a:lnTo>
                    <a:pt x="122" y="5042"/>
                  </a:lnTo>
                  <a:lnTo>
                    <a:pt x="73" y="5334"/>
                  </a:lnTo>
                  <a:lnTo>
                    <a:pt x="25" y="5651"/>
                  </a:lnTo>
                  <a:lnTo>
                    <a:pt x="0" y="5968"/>
                  </a:lnTo>
                  <a:lnTo>
                    <a:pt x="0" y="6308"/>
                  </a:lnTo>
                  <a:lnTo>
                    <a:pt x="0" y="6308"/>
                  </a:lnTo>
                  <a:lnTo>
                    <a:pt x="0" y="6625"/>
                  </a:lnTo>
                  <a:lnTo>
                    <a:pt x="25" y="6942"/>
                  </a:lnTo>
                  <a:lnTo>
                    <a:pt x="73" y="7258"/>
                  </a:lnTo>
                  <a:lnTo>
                    <a:pt x="122" y="7575"/>
                  </a:lnTo>
                  <a:lnTo>
                    <a:pt x="195" y="7867"/>
                  </a:lnTo>
                  <a:lnTo>
                    <a:pt x="292" y="8184"/>
                  </a:lnTo>
                  <a:lnTo>
                    <a:pt x="390" y="8476"/>
                  </a:lnTo>
                  <a:lnTo>
                    <a:pt x="487" y="8744"/>
                  </a:lnTo>
                  <a:lnTo>
                    <a:pt x="609" y="9036"/>
                  </a:lnTo>
                  <a:lnTo>
                    <a:pt x="755" y="9304"/>
                  </a:lnTo>
                  <a:lnTo>
                    <a:pt x="901" y="9572"/>
                  </a:lnTo>
                  <a:lnTo>
                    <a:pt x="1072" y="9816"/>
                  </a:lnTo>
                  <a:lnTo>
                    <a:pt x="1437" y="10303"/>
                  </a:lnTo>
                  <a:lnTo>
                    <a:pt x="1851" y="10741"/>
                  </a:lnTo>
                  <a:lnTo>
                    <a:pt x="2290" y="11155"/>
                  </a:lnTo>
                  <a:lnTo>
                    <a:pt x="2777" y="11520"/>
                  </a:lnTo>
                  <a:lnTo>
                    <a:pt x="3020" y="11691"/>
                  </a:lnTo>
                  <a:lnTo>
                    <a:pt x="3288" y="11837"/>
                  </a:lnTo>
                  <a:lnTo>
                    <a:pt x="3556" y="11983"/>
                  </a:lnTo>
                  <a:lnTo>
                    <a:pt x="3848" y="12105"/>
                  </a:lnTo>
                  <a:lnTo>
                    <a:pt x="4141" y="12202"/>
                  </a:lnTo>
                  <a:lnTo>
                    <a:pt x="4433" y="12300"/>
                  </a:lnTo>
                  <a:lnTo>
                    <a:pt x="4725" y="12397"/>
                  </a:lnTo>
                  <a:lnTo>
                    <a:pt x="5017" y="12470"/>
                  </a:lnTo>
                  <a:lnTo>
                    <a:pt x="5334" y="12519"/>
                  </a:lnTo>
                  <a:lnTo>
                    <a:pt x="5651" y="12568"/>
                  </a:lnTo>
                  <a:lnTo>
                    <a:pt x="5967" y="12592"/>
                  </a:lnTo>
                  <a:lnTo>
                    <a:pt x="6284" y="12592"/>
                  </a:lnTo>
                  <a:lnTo>
                    <a:pt x="6284" y="12592"/>
                  </a:lnTo>
                  <a:lnTo>
                    <a:pt x="6625" y="12592"/>
                  </a:lnTo>
                  <a:lnTo>
                    <a:pt x="6941" y="12568"/>
                  </a:lnTo>
                  <a:lnTo>
                    <a:pt x="7258" y="12519"/>
                  </a:lnTo>
                  <a:lnTo>
                    <a:pt x="7550" y="12470"/>
                  </a:lnTo>
                  <a:lnTo>
                    <a:pt x="7867" y="12397"/>
                  </a:lnTo>
                  <a:lnTo>
                    <a:pt x="8159" y="12300"/>
                  </a:lnTo>
                  <a:lnTo>
                    <a:pt x="8451" y="12202"/>
                  </a:lnTo>
                  <a:lnTo>
                    <a:pt x="8744" y="12105"/>
                  </a:lnTo>
                  <a:lnTo>
                    <a:pt x="9012" y="11983"/>
                  </a:lnTo>
                  <a:lnTo>
                    <a:pt x="9279" y="11837"/>
                  </a:lnTo>
                  <a:lnTo>
                    <a:pt x="9547" y="11691"/>
                  </a:lnTo>
                  <a:lnTo>
                    <a:pt x="9815" y="11520"/>
                  </a:lnTo>
                  <a:lnTo>
                    <a:pt x="10302" y="11155"/>
                  </a:lnTo>
                  <a:lnTo>
                    <a:pt x="10741" y="10741"/>
                  </a:lnTo>
                  <a:lnTo>
                    <a:pt x="11155" y="10303"/>
                  </a:lnTo>
                  <a:lnTo>
                    <a:pt x="11520" y="9816"/>
                  </a:lnTo>
                  <a:lnTo>
                    <a:pt x="11666" y="9572"/>
                  </a:lnTo>
                  <a:lnTo>
                    <a:pt x="11812" y="9304"/>
                  </a:lnTo>
                  <a:lnTo>
                    <a:pt x="11958" y="9036"/>
                  </a:lnTo>
                  <a:lnTo>
                    <a:pt x="12080" y="8744"/>
                  </a:lnTo>
                  <a:lnTo>
                    <a:pt x="12202" y="8476"/>
                  </a:lnTo>
                  <a:lnTo>
                    <a:pt x="12299" y="8184"/>
                  </a:lnTo>
                  <a:lnTo>
                    <a:pt x="12397" y="7867"/>
                  </a:lnTo>
                  <a:lnTo>
                    <a:pt x="12446" y="7575"/>
                  </a:lnTo>
                  <a:lnTo>
                    <a:pt x="12519" y="7258"/>
                  </a:lnTo>
                  <a:lnTo>
                    <a:pt x="12543" y="6942"/>
                  </a:lnTo>
                  <a:lnTo>
                    <a:pt x="12567" y="6625"/>
                  </a:lnTo>
                  <a:lnTo>
                    <a:pt x="12592" y="6308"/>
                  </a:lnTo>
                  <a:lnTo>
                    <a:pt x="12592" y="6308"/>
                  </a:lnTo>
                  <a:lnTo>
                    <a:pt x="12567" y="5968"/>
                  </a:lnTo>
                  <a:lnTo>
                    <a:pt x="12543" y="5651"/>
                  </a:lnTo>
                  <a:lnTo>
                    <a:pt x="12519" y="5334"/>
                  </a:lnTo>
                  <a:lnTo>
                    <a:pt x="12446" y="5042"/>
                  </a:lnTo>
                  <a:lnTo>
                    <a:pt x="12397" y="4725"/>
                  </a:lnTo>
                  <a:lnTo>
                    <a:pt x="12299" y="4433"/>
                  </a:lnTo>
                  <a:lnTo>
                    <a:pt x="12202" y="4141"/>
                  </a:lnTo>
                  <a:lnTo>
                    <a:pt x="12080" y="3849"/>
                  </a:lnTo>
                  <a:lnTo>
                    <a:pt x="11958" y="3581"/>
                  </a:lnTo>
                  <a:lnTo>
                    <a:pt x="11812" y="3313"/>
                  </a:lnTo>
                  <a:lnTo>
                    <a:pt x="11666" y="3045"/>
                  </a:lnTo>
                  <a:lnTo>
                    <a:pt x="11520" y="2777"/>
                  </a:lnTo>
                  <a:lnTo>
                    <a:pt x="11155" y="2290"/>
                  </a:lnTo>
                  <a:lnTo>
                    <a:pt x="10741" y="1852"/>
                  </a:lnTo>
                  <a:lnTo>
                    <a:pt x="10302" y="1437"/>
                  </a:lnTo>
                  <a:lnTo>
                    <a:pt x="9815" y="1072"/>
                  </a:lnTo>
                  <a:lnTo>
                    <a:pt x="9547" y="926"/>
                  </a:lnTo>
                  <a:lnTo>
                    <a:pt x="9279" y="780"/>
                  </a:lnTo>
                  <a:lnTo>
                    <a:pt x="9012" y="634"/>
                  </a:lnTo>
                  <a:lnTo>
                    <a:pt x="8744" y="512"/>
                  </a:lnTo>
                  <a:lnTo>
                    <a:pt x="8451" y="390"/>
                  </a:lnTo>
                  <a:lnTo>
                    <a:pt x="8159" y="293"/>
                  </a:lnTo>
                  <a:lnTo>
                    <a:pt x="7867" y="220"/>
                  </a:lnTo>
                  <a:lnTo>
                    <a:pt x="7550" y="147"/>
                  </a:lnTo>
                  <a:lnTo>
                    <a:pt x="7258" y="74"/>
                  </a:lnTo>
                  <a:lnTo>
                    <a:pt x="6941" y="49"/>
                  </a:lnTo>
                  <a:lnTo>
                    <a:pt x="6625" y="25"/>
                  </a:lnTo>
                  <a:lnTo>
                    <a:pt x="6284" y="1"/>
                  </a:lnTo>
                  <a:lnTo>
                    <a:pt x="6284" y="1"/>
                  </a:lnTo>
                  <a:close/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9" name="Google Shape;199;p21"/>
            <p:cNvSpPr/>
            <p:nvPr/>
          </p:nvSpPr>
          <p:spPr>
            <a:xfrm>
              <a:off x="3988375" y="3021875"/>
              <a:ext cx="241750" cy="241750"/>
            </a:xfrm>
            <a:custGeom>
              <a:rect b="b" l="l" r="r" t="t"/>
              <a:pathLst>
                <a:path extrusionOk="0" fill="none" h="9670" w="9670">
                  <a:moveTo>
                    <a:pt x="4823" y="1"/>
                  </a:moveTo>
                  <a:lnTo>
                    <a:pt x="4823" y="1"/>
                  </a:lnTo>
                  <a:lnTo>
                    <a:pt x="4336" y="25"/>
                  </a:lnTo>
                  <a:lnTo>
                    <a:pt x="3849" y="98"/>
                  </a:lnTo>
                  <a:lnTo>
                    <a:pt x="3386" y="220"/>
                  </a:lnTo>
                  <a:lnTo>
                    <a:pt x="2947" y="391"/>
                  </a:lnTo>
                  <a:lnTo>
                    <a:pt x="2533" y="585"/>
                  </a:lnTo>
                  <a:lnTo>
                    <a:pt x="2144" y="829"/>
                  </a:lnTo>
                  <a:lnTo>
                    <a:pt x="1754" y="1121"/>
                  </a:lnTo>
                  <a:lnTo>
                    <a:pt x="1413" y="1438"/>
                  </a:lnTo>
                  <a:lnTo>
                    <a:pt x="1096" y="1779"/>
                  </a:lnTo>
                  <a:lnTo>
                    <a:pt x="829" y="2144"/>
                  </a:lnTo>
                  <a:lnTo>
                    <a:pt x="585" y="2534"/>
                  </a:lnTo>
                  <a:lnTo>
                    <a:pt x="390" y="2972"/>
                  </a:lnTo>
                  <a:lnTo>
                    <a:pt x="220" y="3411"/>
                  </a:lnTo>
                  <a:lnTo>
                    <a:pt x="98" y="3873"/>
                  </a:lnTo>
                  <a:lnTo>
                    <a:pt x="25" y="4336"/>
                  </a:lnTo>
                  <a:lnTo>
                    <a:pt x="1" y="4847"/>
                  </a:lnTo>
                  <a:lnTo>
                    <a:pt x="1" y="4847"/>
                  </a:lnTo>
                  <a:lnTo>
                    <a:pt x="25" y="5335"/>
                  </a:lnTo>
                  <a:lnTo>
                    <a:pt x="98" y="5822"/>
                  </a:lnTo>
                  <a:lnTo>
                    <a:pt x="220" y="6284"/>
                  </a:lnTo>
                  <a:lnTo>
                    <a:pt x="390" y="6723"/>
                  </a:lnTo>
                  <a:lnTo>
                    <a:pt x="585" y="7137"/>
                  </a:lnTo>
                  <a:lnTo>
                    <a:pt x="829" y="7527"/>
                  </a:lnTo>
                  <a:lnTo>
                    <a:pt x="1096" y="7916"/>
                  </a:lnTo>
                  <a:lnTo>
                    <a:pt x="1413" y="8257"/>
                  </a:lnTo>
                  <a:lnTo>
                    <a:pt x="1754" y="8574"/>
                  </a:lnTo>
                  <a:lnTo>
                    <a:pt x="2144" y="8842"/>
                  </a:lnTo>
                  <a:lnTo>
                    <a:pt x="2533" y="9085"/>
                  </a:lnTo>
                  <a:lnTo>
                    <a:pt x="2947" y="9280"/>
                  </a:lnTo>
                  <a:lnTo>
                    <a:pt x="3386" y="9451"/>
                  </a:lnTo>
                  <a:lnTo>
                    <a:pt x="3849" y="9572"/>
                  </a:lnTo>
                  <a:lnTo>
                    <a:pt x="4336" y="9645"/>
                  </a:lnTo>
                  <a:lnTo>
                    <a:pt x="4823" y="9670"/>
                  </a:lnTo>
                  <a:lnTo>
                    <a:pt x="4823" y="9670"/>
                  </a:lnTo>
                  <a:lnTo>
                    <a:pt x="5334" y="9645"/>
                  </a:lnTo>
                  <a:lnTo>
                    <a:pt x="5797" y="9572"/>
                  </a:lnTo>
                  <a:lnTo>
                    <a:pt x="6260" y="9451"/>
                  </a:lnTo>
                  <a:lnTo>
                    <a:pt x="6698" y="9280"/>
                  </a:lnTo>
                  <a:lnTo>
                    <a:pt x="7136" y="9085"/>
                  </a:lnTo>
                  <a:lnTo>
                    <a:pt x="7526" y="8842"/>
                  </a:lnTo>
                  <a:lnTo>
                    <a:pt x="7892" y="8574"/>
                  </a:lnTo>
                  <a:lnTo>
                    <a:pt x="8232" y="8257"/>
                  </a:lnTo>
                  <a:lnTo>
                    <a:pt x="8549" y="7916"/>
                  </a:lnTo>
                  <a:lnTo>
                    <a:pt x="8841" y="7527"/>
                  </a:lnTo>
                  <a:lnTo>
                    <a:pt x="9085" y="7137"/>
                  </a:lnTo>
                  <a:lnTo>
                    <a:pt x="9280" y="6723"/>
                  </a:lnTo>
                  <a:lnTo>
                    <a:pt x="9450" y="6284"/>
                  </a:lnTo>
                  <a:lnTo>
                    <a:pt x="9572" y="5822"/>
                  </a:lnTo>
                  <a:lnTo>
                    <a:pt x="9645" y="5335"/>
                  </a:lnTo>
                  <a:lnTo>
                    <a:pt x="9669" y="4847"/>
                  </a:lnTo>
                  <a:lnTo>
                    <a:pt x="9669" y="4847"/>
                  </a:lnTo>
                  <a:lnTo>
                    <a:pt x="9645" y="4336"/>
                  </a:lnTo>
                  <a:lnTo>
                    <a:pt x="9572" y="3873"/>
                  </a:lnTo>
                  <a:lnTo>
                    <a:pt x="9450" y="3411"/>
                  </a:lnTo>
                  <a:lnTo>
                    <a:pt x="9280" y="2972"/>
                  </a:lnTo>
                  <a:lnTo>
                    <a:pt x="9085" y="2534"/>
                  </a:lnTo>
                  <a:lnTo>
                    <a:pt x="8841" y="2144"/>
                  </a:lnTo>
                  <a:lnTo>
                    <a:pt x="8549" y="1779"/>
                  </a:lnTo>
                  <a:lnTo>
                    <a:pt x="8232" y="1438"/>
                  </a:lnTo>
                  <a:lnTo>
                    <a:pt x="7892" y="1121"/>
                  </a:lnTo>
                  <a:lnTo>
                    <a:pt x="7526" y="829"/>
                  </a:lnTo>
                  <a:lnTo>
                    <a:pt x="7136" y="585"/>
                  </a:lnTo>
                  <a:lnTo>
                    <a:pt x="6698" y="391"/>
                  </a:lnTo>
                  <a:lnTo>
                    <a:pt x="6260" y="220"/>
                  </a:lnTo>
                  <a:lnTo>
                    <a:pt x="5797" y="98"/>
                  </a:lnTo>
                  <a:lnTo>
                    <a:pt x="5334" y="25"/>
                  </a:lnTo>
                  <a:lnTo>
                    <a:pt x="4823" y="1"/>
                  </a:lnTo>
                  <a:lnTo>
                    <a:pt x="4823" y="1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0" name="Google Shape;200;p21"/>
            <p:cNvSpPr/>
            <p:nvPr/>
          </p:nvSpPr>
          <p:spPr>
            <a:xfrm>
              <a:off x="4024300" y="3058425"/>
              <a:ext cx="84650" cy="84650"/>
            </a:xfrm>
            <a:custGeom>
              <a:rect b="b" l="l" r="r" t="t"/>
              <a:pathLst>
                <a:path extrusionOk="0" fill="none" h="3386" w="3386">
                  <a:moveTo>
                    <a:pt x="0" y="3385"/>
                  </a:moveTo>
                  <a:lnTo>
                    <a:pt x="0" y="3385"/>
                  </a:lnTo>
                  <a:lnTo>
                    <a:pt x="25" y="3020"/>
                  </a:lnTo>
                  <a:lnTo>
                    <a:pt x="74" y="2704"/>
                  </a:lnTo>
                  <a:lnTo>
                    <a:pt x="147" y="2363"/>
                  </a:lnTo>
                  <a:lnTo>
                    <a:pt x="268" y="2070"/>
                  </a:lnTo>
                  <a:lnTo>
                    <a:pt x="414" y="1754"/>
                  </a:lnTo>
                  <a:lnTo>
                    <a:pt x="585" y="1486"/>
                  </a:lnTo>
                  <a:lnTo>
                    <a:pt x="780" y="1218"/>
                  </a:lnTo>
                  <a:lnTo>
                    <a:pt x="999" y="974"/>
                  </a:lnTo>
                  <a:lnTo>
                    <a:pt x="1243" y="755"/>
                  </a:lnTo>
                  <a:lnTo>
                    <a:pt x="1510" y="560"/>
                  </a:lnTo>
                  <a:lnTo>
                    <a:pt x="1778" y="390"/>
                  </a:lnTo>
                  <a:lnTo>
                    <a:pt x="2071" y="244"/>
                  </a:lnTo>
                  <a:lnTo>
                    <a:pt x="2387" y="146"/>
                  </a:lnTo>
                  <a:lnTo>
                    <a:pt x="2704" y="49"/>
                  </a:lnTo>
                  <a:lnTo>
                    <a:pt x="3045" y="0"/>
                  </a:lnTo>
                  <a:lnTo>
                    <a:pt x="3386" y="0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1" name="Google Shape;201;p21"/>
            <p:cNvSpPr/>
            <p:nvPr/>
          </p:nvSpPr>
          <p:spPr>
            <a:xfrm>
              <a:off x="4205750" y="3248375"/>
              <a:ext cx="154050" cy="153475"/>
            </a:xfrm>
            <a:custGeom>
              <a:rect b="b" l="l" r="r" t="t"/>
              <a:pathLst>
                <a:path extrusionOk="0" fill="none" h="6139" w="6162">
                  <a:moveTo>
                    <a:pt x="0" y="1024"/>
                  </a:moveTo>
                  <a:lnTo>
                    <a:pt x="4969" y="5992"/>
                  </a:lnTo>
                  <a:lnTo>
                    <a:pt x="4969" y="5992"/>
                  </a:lnTo>
                  <a:lnTo>
                    <a:pt x="5042" y="6041"/>
                  </a:lnTo>
                  <a:lnTo>
                    <a:pt x="5115" y="6090"/>
                  </a:lnTo>
                  <a:lnTo>
                    <a:pt x="5212" y="6114"/>
                  </a:lnTo>
                  <a:lnTo>
                    <a:pt x="5310" y="6138"/>
                  </a:lnTo>
                  <a:lnTo>
                    <a:pt x="5407" y="6114"/>
                  </a:lnTo>
                  <a:lnTo>
                    <a:pt x="5480" y="6090"/>
                  </a:lnTo>
                  <a:lnTo>
                    <a:pt x="5577" y="6041"/>
                  </a:lnTo>
                  <a:lnTo>
                    <a:pt x="5651" y="5992"/>
                  </a:lnTo>
                  <a:lnTo>
                    <a:pt x="6016" y="5627"/>
                  </a:lnTo>
                  <a:lnTo>
                    <a:pt x="6016" y="5627"/>
                  </a:lnTo>
                  <a:lnTo>
                    <a:pt x="6089" y="5554"/>
                  </a:lnTo>
                  <a:lnTo>
                    <a:pt x="6138" y="5456"/>
                  </a:lnTo>
                  <a:lnTo>
                    <a:pt x="6162" y="5359"/>
                  </a:lnTo>
                  <a:lnTo>
                    <a:pt x="6162" y="5286"/>
                  </a:lnTo>
                  <a:lnTo>
                    <a:pt x="6162" y="5188"/>
                  </a:lnTo>
                  <a:lnTo>
                    <a:pt x="6138" y="5091"/>
                  </a:lnTo>
                  <a:lnTo>
                    <a:pt x="6089" y="5018"/>
                  </a:lnTo>
                  <a:lnTo>
                    <a:pt x="6016" y="4921"/>
                  </a:lnTo>
                  <a:lnTo>
                    <a:pt x="1072" y="1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02" name="Google Shape;202;p21"/>
          <p:cNvSpPr/>
          <p:nvPr/>
        </p:nvSpPr>
        <p:spPr>
          <a:xfrm flipH="1" rot="10800000">
            <a:off x="11315699" y="5641033"/>
            <a:ext cx="1093200" cy="9468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9525">
            <a:solidFill>
              <a:srgbClr val="18476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" name="Google Shape;203;p21"/>
          <p:cNvSpPr/>
          <p:nvPr/>
        </p:nvSpPr>
        <p:spPr>
          <a:xfrm flipH="1" rot="10800000">
            <a:off x="10833099" y="6154267"/>
            <a:ext cx="571600" cy="4948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3292E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4" name="Google Shape;204;p21"/>
          <p:cNvSpPr/>
          <p:nvPr/>
        </p:nvSpPr>
        <p:spPr>
          <a:xfrm flipH="1" rot="10800000">
            <a:off x="10428464" y="3913867"/>
            <a:ext cx="1093200" cy="9464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184769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5" name="Google Shape;205;p21"/>
          <p:cNvSpPr/>
          <p:nvPr/>
        </p:nvSpPr>
        <p:spPr>
          <a:xfrm flipH="1" rot="10800000">
            <a:off x="11315700" y="4682900"/>
            <a:ext cx="478400" cy="4140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19050">
            <a:solidFill>
              <a:srgbClr val="00E1C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6" name="Google Shape;206;p21"/>
          <p:cNvSpPr/>
          <p:nvPr/>
        </p:nvSpPr>
        <p:spPr>
          <a:xfrm>
            <a:off x="11696918" y="5949077"/>
            <a:ext cx="330764" cy="330744"/>
          </a:xfrm>
          <a:custGeom>
            <a:rect b="b" l="l" r="r" t="t"/>
            <a:pathLst>
              <a:path extrusionOk="0" h="16999" w="17000">
                <a:moveTo>
                  <a:pt x="8769" y="5740"/>
                </a:moveTo>
                <a:lnTo>
                  <a:pt x="9037" y="5788"/>
                </a:lnTo>
                <a:lnTo>
                  <a:pt x="9282" y="5862"/>
                </a:lnTo>
                <a:lnTo>
                  <a:pt x="9550" y="5935"/>
                </a:lnTo>
                <a:lnTo>
                  <a:pt x="9794" y="6057"/>
                </a:lnTo>
                <a:lnTo>
                  <a:pt x="10014" y="6204"/>
                </a:lnTo>
                <a:lnTo>
                  <a:pt x="10234" y="6350"/>
                </a:lnTo>
                <a:lnTo>
                  <a:pt x="10454" y="6546"/>
                </a:lnTo>
                <a:lnTo>
                  <a:pt x="10649" y="6765"/>
                </a:lnTo>
                <a:lnTo>
                  <a:pt x="10796" y="6985"/>
                </a:lnTo>
                <a:lnTo>
                  <a:pt x="10942" y="7205"/>
                </a:lnTo>
                <a:lnTo>
                  <a:pt x="11064" y="7449"/>
                </a:lnTo>
                <a:lnTo>
                  <a:pt x="11138" y="7718"/>
                </a:lnTo>
                <a:lnTo>
                  <a:pt x="11211" y="7962"/>
                </a:lnTo>
                <a:lnTo>
                  <a:pt x="11260" y="8231"/>
                </a:lnTo>
                <a:lnTo>
                  <a:pt x="11260" y="8499"/>
                </a:lnTo>
                <a:lnTo>
                  <a:pt x="11260" y="8768"/>
                </a:lnTo>
                <a:lnTo>
                  <a:pt x="11211" y="9037"/>
                </a:lnTo>
                <a:lnTo>
                  <a:pt x="11138" y="9281"/>
                </a:lnTo>
                <a:lnTo>
                  <a:pt x="11064" y="9550"/>
                </a:lnTo>
                <a:lnTo>
                  <a:pt x="10942" y="9794"/>
                </a:lnTo>
                <a:lnTo>
                  <a:pt x="10796" y="10014"/>
                </a:lnTo>
                <a:lnTo>
                  <a:pt x="10649" y="10233"/>
                </a:lnTo>
                <a:lnTo>
                  <a:pt x="10454" y="10453"/>
                </a:lnTo>
                <a:lnTo>
                  <a:pt x="10234" y="10649"/>
                </a:lnTo>
                <a:lnTo>
                  <a:pt x="10014" y="10795"/>
                </a:lnTo>
                <a:lnTo>
                  <a:pt x="9794" y="10942"/>
                </a:lnTo>
                <a:lnTo>
                  <a:pt x="9550" y="11064"/>
                </a:lnTo>
                <a:lnTo>
                  <a:pt x="9282" y="11137"/>
                </a:lnTo>
                <a:lnTo>
                  <a:pt x="9037" y="11210"/>
                </a:lnTo>
                <a:lnTo>
                  <a:pt x="8769" y="11259"/>
                </a:lnTo>
                <a:lnTo>
                  <a:pt x="8231" y="11259"/>
                </a:lnTo>
                <a:lnTo>
                  <a:pt x="7963" y="11210"/>
                </a:lnTo>
                <a:lnTo>
                  <a:pt x="7719" y="11137"/>
                </a:lnTo>
                <a:lnTo>
                  <a:pt x="7450" y="11064"/>
                </a:lnTo>
                <a:lnTo>
                  <a:pt x="7206" y="10942"/>
                </a:lnTo>
                <a:lnTo>
                  <a:pt x="6986" y="10795"/>
                </a:lnTo>
                <a:lnTo>
                  <a:pt x="6766" y="10649"/>
                </a:lnTo>
                <a:lnTo>
                  <a:pt x="6546" y="10453"/>
                </a:lnTo>
                <a:lnTo>
                  <a:pt x="6351" y="10233"/>
                </a:lnTo>
                <a:lnTo>
                  <a:pt x="6204" y="10014"/>
                </a:lnTo>
                <a:lnTo>
                  <a:pt x="6058" y="9794"/>
                </a:lnTo>
                <a:lnTo>
                  <a:pt x="5936" y="9550"/>
                </a:lnTo>
                <a:lnTo>
                  <a:pt x="5862" y="9281"/>
                </a:lnTo>
                <a:lnTo>
                  <a:pt x="5789" y="9037"/>
                </a:lnTo>
                <a:lnTo>
                  <a:pt x="5740" y="8768"/>
                </a:lnTo>
                <a:lnTo>
                  <a:pt x="5740" y="8499"/>
                </a:lnTo>
                <a:lnTo>
                  <a:pt x="5740" y="8231"/>
                </a:lnTo>
                <a:lnTo>
                  <a:pt x="5789" y="7962"/>
                </a:lnTo>
                <a:lnTo>
                  <a:pt x="5862" y="7718"/>
                </a:lnTo>
                <a:lnTo>
                  <a:pt x="5936" y="7449"/>
                </a:lnTo>
                <a:lnTo>
                  <a:pt x="6058" y="7205"/>
                </a:lnTo>
                <a:lnTo>
                  <a:pt x="6204" y="6985"/>
                </a:lnTo>
                <a:lnTo>
                  <a:pt x="6351" y="6765"/>
                </a:lnTo>
                <a:lnTo>
                  <a:pt x="6546" y="6546"/>
                </a:lnTo>
                <a:lnTo>
                  <a:pt x="6766" y="6350"/>
                </a:lnTo>
                <a:lnTo>
                  <a:pt x="6986" y="6204"/>
                </a:lnTo>
                <a:lnTo>
                  <a:pt x="7206" y="6057"/>
                </a:lnTo>
                <a:lnTo>
                  <a:pt x="7450" y="5935"/>
                </a:lnTo>
                <a:lnTo>
                  <a:pt x="7719" y="5862"/>
                </a:lnTo>
                <a:lnTo>
                  <a:pt x="7963" y="5788"/>
                </a:lnTo>
                <a:lnTo>
                  <a:pt x="8231" y="5740"/>
                </a:lnTo>
                <a:close/>
                <a:moveTo>
                  <a:pt x="7914" y="0"/>
                </a:moveTo>
                <a:lnTo>
                  <a:pt x="7743" y="25"/>
                </a:lnTo>
                <a:lnTo>
                  <a:pt x="7596" y="73"/>
                </a:lnTo>
                <a:lnTo>
                  <a:pt x="7474" y="147"/>
                </a:lnTo>
                <a:lnTo>
                  <a:pt x="7328" y="244"/>
                </a:lnTo>
                <a:lnTo>
                  <a:pt x="7230" y="342"/>
                </a:lnTo>
                <a:lnTo>
                  <a:pt x="7132" y="489"/>
                </a:lnTo>
                <a:lnTo>
                  <a:pt x="7084" y="635"/>
                </a:lnTo>
                <a:lnTo>
                  <a:pt x="7035" y="782"/>
                </a:lnTo>
                <a:lnTo>
                  <a:pt x="6839" y="2540"/>
                </a:lnTo>
                <a:lnTo>
                  <a:pt x="6497" y="2638"/>
                </a:lnTo>
                <a:lnTo>
                  <a:pt x="6131" y="2784"/>
                </a:lnTo>
                <a:lnTo>
                  <a:pt x="5789" y="2931"/>
                </a:lnTo>
                <a:lnTo>
                  <a:pt x="5447" y="3102"/>
                </a:lnTo>
                <a:lnTo>
                  <a:pt x="4079" y="2027"/>
                </a:lnTo>
                <a:lnTo>
                  <a:pt x="3933" y="1930"/>
                </a:lnTo>
                <a:lnTo>
                  <a:pt x="3786" y="1881"/>
                </a:lnTo>
                <a:lnTo>
                  <a:pt x="3640" y="1832"/>
                </a:lnTo>
                <a:lnTo>
                  <a:pt x="3493" y="1832"/>
                </a:lnTo>
                <a:lnTo>
                  <a:pt x="3322" y="1856"/>
                </a:lnTo>
                <a:lnTo>
                  <a:pt x="3176" y="1905"/>
                </a:lnTo>
                <a:lnTo>
                  <a:pt x="3029" y="1978"/>
                </a:lnTo>
                <a:lnTo>
                  <a:pt x="2907" y="2076"/>
                </a:lnTo>
                <a:lnTo>
                  <a:pt x="2077" y="2907"/>
                </a:lnTo>
                <a:lnTo>
                  <a:pt x="1979" y="3029"/>
                </a:lnTo>
                <a:lnTo>
                  <a:pt x="1906" y="3175"/>
                </a:lnTo>
                <a:lnTo>
                  <a:pt x="1857" y="3322"/>
                </a:lnTo>
                <a:lnTo>
                  <a:pt x="1833" y="3493"/>
                </a:lnTo>
                <a:lnTo>
                  <a:pt x="1833" y="3639"/>
                </a:lnTo>
                <a:lnTo>
                  <a:pt x="1881" y="3786"/>
                </a:lnTo>
                <a:lnTo>
                  <a:pt x="1930" y="3932"/>
                </a:lnTo>
                <a:lnTo>
                  <a:pt x="2028" y="4079"/>
                </a:lnTo>
                <a:lnTo>
                  <a:pt x="3103" y="5447"/>
                </a:lnTo>
                <a:lnTo>
                  <a:pt x="2932" y="5788"/>
                </a:lnTo>
                <a:lnTo>
                  <a:pt x="2785" y="6130"/>
                </a:lnTo>
                <a:lnTo>
                  <a:pt x="2639" y="6497"/>
                </a:lnTo>
                <a:lnTo>
                  <a:pt x="2541" y="6839"/>
                </a:lnTo>
                <a:lnTo>
                  <a:pt x="782" y="7034"/>
                </a:lnTo>
                <a:lnTo>
                  <a:pt x="636" y="7083"/>
                </a:lnTo>
                <a:lnTo>
                  <a:pt x="489" y="7132"/>
                </a:lnTo>
                <a:lnTo>
                  <a:pt x="343" y="7229"/>
                </a:lnTo>
                <a:lnTo>
                  <a:pt x="245" y="7327"/>
                </a:lnTo>
                <a:lnTo>
                  <a:pt x="147" y="7474"/>
                </a:lnTo>
                <a:lnTo>
                  <a:pt x="74" y="7596"/>
                </a:lnTo>
                <a:lnTo>
                  <a:pt x="25" y="7742"/>
                </a:lnTo>
                <a:lnTo>
                  <a:pt x="1" y="7913"/>
                </a:lnTo>
                <a:lnTo>
                  <a:pt x="1" y="9086"/>
                </a:lnTo>
                <a:lnTo>
                  <a:pt x="25" y="9257"/>
                </a:lnTo>
                <a:lnTo>
                  <a:pt x="74" y="9403"/>
                </a:lnTo>
                <a:lnTo>
                  <a:pt x="147" y="9525"/>
                </a:lnTo>
                <a:lnTo>
                  <a:pt x="245" y="9672"/>
                </a:lnTo>
                <a:lnTo>
                  <a:pt x="343" y="9769"/>
                </a:lnTo>
                <a:lnTo>
                  <a:pt x="489" y="9867"/>
                </a:lnTo>
                <a:lnTo>
                  <a:pt x="636" y="9916"/>
                </a:lnTo>
                <a:lnTo>
                  <a:pt x="782" y="9965"/>
                </a:lnTo>
                <a:lnTo>
                  <a:pt x="2541" y="10160"/>
                </a:lnTo>
                <a:lnTo>
                  <a:pt x="2639" y="10502"/>
                </a:lnTo>
                <a:lnTo>
                  <a:pt x="2785" y="10868"/>
                </a:lnTo>
                <a:lnTo>
                  <a:pt x="2932" y="11210"/>
                </a:lnTo>
                <a:lnTo>
                  <a:pt x="3103" y="11552"/>
                </a:lnTo>
                <a:lnTo>
                  <a:pt x="2028" y="12920"/>
                </a:lnTo>
                <a:lnTo>
                  <a:pt x="1930" y="13067"/>
                </a:lnTo>
                <a:lnTo>
                  <a:pt x="1881" y="13213"/>
                </a:lnTo>
                <a:lnTo>
                  <a:pt x="1833" y="13360"/>
                </a:lnTo>
                <a:lnTo>
                  <a:pt x="1833" y="13506"/>
                </a:lnTo>
                <a:lnTo>
                  <a:pt x="1857" y="13677"/>
                </a:lnTo>
                <a:lnTo>
                  <a:pt x="1906" y="13824"/>
                </a:lnTo>
                <a:lnTo>
                  <a:pt x="1979" y="13970"/>
                </a:lnTo>
                <a:lnTo>
                  <a:pt x="2077" y="14092"/>
                </a:lnTo>
                <a:lnTo>
                  <a:pt x="2907" y="14923"/>
                </a:lnTo>
                <a:lnTo>
                  <a:pt x="3029" y="15020"/>
                </a:lnTo>
                <a:lnTo>
                  <a:pt x="3176" y="15094"/>
                </a:lnTo>
                <a:lnTo>
                  <a:pt x="3322" y="15142"/>
                </a:lnTo>
                <a:lnTo>
                  <a:pt x="3493" y="15167"/>
                </a:lnTo>
                <a:lnTo>
                  <a:pt x="3640" y="15167"/>
                </a:lnTo>
                <a:lnTo>
                  <a:pt x="3786" y="15118"/>
                </a:lnTo>
                <a:lnTo>
                  <a:pt x="3933" y="15069"/>
                </a:lnTo>
                <a:lnTo>
                  <a:pt x="4079" y="14996"/>
                </a:lnTo>
                <a:lnTo>
                  <a:pt x="5447" y="13897"/>
                </a:lnTo>
                <a:lnTo>
                  <a:pt x="5789" y="14068"/>
                </a:lnTo>
                <a:lnTo>
                  <a:pt x="6131" y="14214"/>
                </a:lnTo>
                <a:lnTo>
                  <a:pt x="6497" y="14361"/>
                </a:lnTo>
                <a:lnTo>
                  <a:pt x="6839" y="14459"/>
                </a:lnTo>
                <a:lnTo>
                  <a:pt x="7035" y="16217"/>
                </a:lnTo>
                <a:lnTo>
                  <a:pt x="7084" y="16364"/>
                </a:lnTo>
                <a:lnTo>
                  <a:pt x="7132" y="16510"/>
                </a:lnTo>
                <a:lnTo>
                  <a:pt x="7230" y="16657"/>
                </a:lnTo>
                <a:lnTo>
                  <a:pt x="7328" y="16754"/>
                </a:lnTo>
                <a:lnTo>
                  <a:pt x="7474" y="16852"/>
                </a:lnTo>
                <a:lnTo>
                  <a:pt x="7596" y="16925"/>
                </a:lnTo>
                <a:lnTo>
                  <a:pt x="7743" y="16974"/>
                </a:lnTo>
                <a:lnTo>
                  <a:pt x="7914" y="16999"/>
                </a:lnTo>
                <a:lnTo>
                  <a:pt x="9086" y="16999"/>
                </a:lnTo>
                <a:lnTo>
                  <a:pt x="9257" y="16974"/>
                </a:lnTo>
                <a:lnTo>
                  <a:pt x="9404" y="16925"/>
                </a:lnTo>
                <a:lnTo>
                  <a:pt x="9526" y="16852"/>
                </a:lnTo>
                <a:lnTo>
                  <a:pt x="9672" y="16754"/>
                </a:lnTo>
                <a:lnTo>
                  <a:pt x="9770" y="16657"/>
                </a:lnTo>
                <a:lnTo>
                  <a:pt x="9868" y="16510"/>
                </a:lnTo>
                <a:lnTo>
                  <a:pt x="9917" y="16364"/>
                </a:lnTo>
                <a:lnTo>
                  <a:pt x="9965" y="16217"/>
                </a:lnTo>
                <a:lnTo>
                  <a:pt x="10161" y="14459"/>
                </a:lnTo>
                <a:lnTo>
                  <a:pt x="10503" y="14361"/>
                </a:lnTo>
                <a:lnTo>
                  <a:pt x="10869" y="14214"/>
                </a:lnTo>
                <a:lnTo>
                  <a:pt x="11211" y="14068"/>
                </a:lnTo>
                <a:lnTo>
                  <a:pt x="11553" y="13897"/>
                </a:lnTo>
                <a:lnTo>
                  <a:pt x="12921" y="14996"/>
                </a:lnTo>
                <a:lnTo>
                  <a:pt x="13067" y="15069"/>
                </a:lnTo>
                <a:lnTo>
                  <a:pt x="13214" y="15118"/>
                </a:lnTo>
                <a:lnTo>
                  <a:pt x="13360" y="15167"/>
                </a:lnTo>
                <a:lnTo>
                  <a:pt x="13507" y="15167"/>
                </a:lnTo>
                <a:lnTo>
                  <a:pt x="13678" y="15142"/>
                </a:lnTo>
                <a:lnTo>
                  <a:pt x="13824" y="15094"/>
                </a:lnTo>
                <a:lnTo>
                  <a:pt x="13971" y="15020"/>
                </a:lnTo>
                <a:lnTo>
                  <a:pt x="14093" y="14923"/>
                </a:lnTo>
                <a:lnTo>
                  <a:pt x="14923" y="14092"/>
                </a:lnTo>
                <a:lnTo>
                  <a:pt x="15021" y="13970"/>
                </a:lnTo>
                <a:lnTo>
                  <a:pt x="15094" y="13824"/>
                </a:lnTo>
                <a:lnTo>
                  <a:pt x="15143" y="13677"/>
                </a:lnTo>
                <a:lnTo>
                  <a:pt x="15168" y="13506"/>
                </a:lnTo>
                <a:lnTo>
                  <a:pt x="15168" y="13360"/>
                </a:lnTo>
                <a:lnTo>
                  <a:pt x="15119" y="13213"/>
                </a:lnTo>
                <a:lnTo>
                  <a:pt x="15070" y="13067"/>
                </a:lnTo>
                <a:lnTo>
                  <a:pt x="14997" y="12920"/>
                </a:lnTo>
                <a:lnTo>
                  <a:pt x="13898" y="11552"/>
                </a:lnTo>
                <a:lnTo>
                  <a:pt x="14068" y="11210"/>
                </a:lnTo>
                <a:lnTo>
                  <a:pt x="14215" y="10868"/>
                </a:lnTo>
                <a:lnTo>
                  <a:pt x="14362" y="10502"/>
                </a:lnTo>
                <a:lnTo>
                  <a:pt x="14459" y="10160"/>
                </a:lnTo>
                <a:lnTo>
                  <a:pt x="16218" y="9965"/>
                </a:lnTo>
                <a:lnTo>
                  <a:pt x="16364" y="9916"/>
                </a:lnTo>
                <a:lnTo>
                  <a:pt x="16511" y="9867"/>
                </a:lnTo>
                <a:lnTo>
                  <a:pt x="16657" y="9769"/>
                </a:lnTo>
                <a:lnTo>
                  <a:pt x="16755" y="9672"/>
                </a:lnTo>
                <a:lnTo>
                  <a:pt x="16853" y="9525"/>
                </a:lnTo>
                <a:lnTo>
                  <a:pt x="16926" y="9403"/>
                </a:lnTo>
                <a:lnTo>
                  <a:pt x="16975" y="9257"/>
                </a:lnTo>
                <a:lnTo>
                  <a:pt x="16999" y="9086"/>
                </a:lnTo>
                <a:lnTo>
                  <a:pt x="16999" y="7913"/>
                </a:lnTo>
                <a:lnTo>
                  <a:pt x="16975" y="7742"/>
                </a:lnTo>
                <a:lnTo>
                  <a:pt x="16926" y="7596"/>
                </a:lnTo>
                <a:lnTo>
                  <a:pt x="16853" y="7474"/>
                </a:lnTo>
                <a:lnTo>
                  <a:pt x="16755" y="7327"/>
                </a:lnTo>
                <a:lnTo>
                  <a:pt x="16657" y="7229"/>
                </a:lnTo>
                <a:lnTo>
                  <a:pt x="16511" y="7132"/>
                </a:lnTo>
                <a:lnTo>
                  <a:pt x="16364" y="7083"/>
                </a:lnTo>
                <a:lnTo>
                  <a:pt x="16218" y="7034"/>
                </a:lnTo>
                <a:lnTo>
                  <a:pt x="14459" y="6839"/>
                </a:lnTo>
                <a:lnTo>
                  <a:pt x="14362" y="6497"/>
                </a:lnTo>
                <a:lnTo>
                  <a:pt x="14215" y="6130"/>
                </a:lnTo>
                <a:lnTo>
                  <a:pt x="14068" y="5788"/>
                </a:lnTo>
                <a:lnTo>
                  <a:pt x="13898" y="5447"/>
                </a:lnTo>
                <a:lnTo>
                  <a:pt x="14997" y="4079"/>
                </a:lnTo>
                <a:lnTo>
                  <a:pt x="15070" y="3932"/>
                </a:lnTo>
                <a:lnTo>
                  <a:pt x="15119" y="3786"/>
                </a:lnTo>
                <a:lnTo>
                  <a:pt x="15168" y="3639"/>
                </a:lnTo>
                <a:lnTo>
                  <a:pt x="15168" y="3493"/>
                </a:lnTo>
                <a:lnTo>
                  <a:pt x="15143" y="3322"/>
                </a:lnTo>
                <a:lnTo>
                  <a:pt x="15094" y="3175"/>
                </a:lnTo>
                <a:lnTo>
                  <a:pt x="15021" y="3029"/>
                </a:lnTo>
                <a:lnTo>
                  <a:pt x="14923" y="2907"/>
                </a:lnTo>
                <a:lnTo>
                  <a:pt x="14093" y="2076"/>
                </a:lnTo>
                <a:lnTo>
                  <a:pt x="13971" y="1978"/>
                </a:lnTo>
                <a:lnTo>
                  <a:pt x="13824" y="1905"/>
                </a:lnTo>
                <a:lnTo>
                  <a:pt x="13678" y="1856"/>
                </a:lnTo>
                <a:lnTo>
                  <a:pt x="13507" y="1832"/>
                </a:lnTo>
                <a:lnTo>
                  <a:pt x="13360" y="1832"/>
                </a:lnTo>
                <a:lnTo>
                  <a:pt x="13214" y="1881"/>
                </a:lnTo>
                <a:lnTo>
                  <a:pt x="13067" y="1930"/>
                </a:lnTo>
                <a:lnTo>
                  <a:pt x="12921" y="2027"/>
                </a:lnTo>
                <a:lnTo>
                  <a:pt x="11553" y="3102"/>
                </a:lnTo>
                <a:lnTo>
                  <a:pt x="11211" y="2931"/>
                </a:lnTo>
                <a:lnTo>
                  <a:pt x="10869" y="2784"/>
                </a:lnTo>
                <a:lnTo>
                  <a:pt x="10503" y="2638"/>
                </a:lnTo>
                <a:lnTo>
                  <a:pt x="10161" y="2540"/>
                </a:lnTo>
                <a:lnTo>
                  <a:pt x="9965" y="782"/>
                </a:lnTo>
                <a:lnTo>
                  <a:pt x="9917" y="635"/>
                </a:lnTo>
                <a:lnTo>
                  <a:pt x="9868" y="489"/>
                </a:lnTo>
                <a:lnTo>
                  <a:pt x="9770" y="342"/>
                </a:lnTo>
                <a:lnTo>
                  <a:pt x="9672" y="244"/>
                </a:lnTo>
                <a:lnTo>
                  <a:pt x="9526" y="147"/>
                </a:lnTo>
                <a:lnTo>
                  <a:pt x="9404" y="73"/>
                </a:lnTo>
                <a:lnTo>
                  <a:pt x="9257" y="25"/>
                </a:lnTo>
                <a:lnTo>
                  <a:pt x="9086" y="0"/>
                </a:lnTo>
                <a:close/>
              </a:path>
            </a:pathLst>
          </a:custGeom>
          <a:solidFill>
            <a:srgbClr val="184769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07" name="Google Shape;207;p21"/>
          <p:cNvGrpSpPr/>
          <p:nvPr/>
        </p:nvGrpSpPr>
        <p:grpSpPr>
          <a:xfrm>
            <a:off x="9805423" y="4568953"/>
            <a:ext cx="607499" cy="582739"/>
            <a:chOff x="5241175" y="4959100"/>
            <a:chExt cx="539775" cy="517775"/>
          </a:xfrm>
        </p:grpSpPr>
        <p:sp>
          <p:nvSpPr>
            <p:cNvPr id="208" name="Google Shape;208;p21"/>
            <p:cNvSpPr/>
            <p:nvPr/>
          </p:nvSpPr>
          <p:spPr>
            <a:xfrm>
              <a:off x="5575150" y="4959100"/>
              <a:ext cx="161225" cy="178300"/>
            </a:xfrm>
            <a:custGeom>
              <a:rect b="b" l="l" r="r" t="t"/>
              <a:pathLst>
                <a:path extrusionOk="0" h="7132" w="6449">
                  <a:moveTo>
                    <a:pt x="4641" y="0"/>
                  </a:moveTo>
                  <a:lnTo>
                    <a:pt x="4470" y="25"/>
                  </a:lnTo>
                  <a:lnTo>
                    <a:pt x="4299" y="49"/>
                  </a:lnTo>
                  <a:lnTo>
                    <a:pt x="4128" y="98"/>
                  </a:lnTo>
                  <a:lnTo>
                    <a:pt x="3957" y="147"/>
                  </a:lnTo>
                  <a:lnTo>
                    <a:pt x="3786" y="220"/>
                  </a:lnTo>
                  <a:lnTo>
                    <a:pt x="3640" y="318"/>
                  </a:lnTo>
                  <a:lnTo>
                    <a:pt x="3517" y="415"/>
                  </a:lnTo>
                  <a:lnTo>
                    <a:pt x="3395" y="538"/>
                  </a:lnTo>
                  <a:lnTo>
                    <a:pt x="3273" y="660"/>
                  </a:lnTo>
                  <a:lnTo>
                    <a:pt x="3175" y="806"/>
                  </a:lnTo>
                  <a:lnTo>
                    <a:pt x="3078" y="953"/>
                  </a:lnTo>
                  <a:lnTo>
                    <a:pt x="3005" y="1099"/>
                  </a:lnTo>
                  <a:lnTo>
                    <a:pt x="2931" y="1270"/>
                  </a:lnTo>
                  <a:lnTo>
                    <a:pt x="2907" y="1441"/>
                  </a:lnTo>
                  <a:lnTo>
                    <a:pt x="2882" y="1612"/>
                  </a:lnTo>
                  <a:lnTo>
                    <a:pt x="2858" y="1808"/>
                  </a:lnTo>
                  <a:lnTo>
                    <a:pt x="2882" y="2076"/>
                  </a:lnTo>
                  <a:lnTo>
                    <a:pt x="2956" y="2345"/>
                  </a:lnTo>
                  <a:lnTo>
                    <a:pt x="3053" y="2589"/>
                  </a:lnTo>
                  <a:lnTo>
                    <a:pt x="3175" y="2809"/>
                  </a:lnTo>
                  <a:lnTo>
                    <a:pt x="0" y="6546"/>
                  </a:lnTo>
                  <a:lnTo>
                    <a:pt x="367" y="6814"/>
                  </a:lnTo>
                  <a:lnTo>
                    <a:pt x="709" y="7132"/>
                  </a:lnTo>
                  <a:lnTo>
                    <a:pt x="3884" y="3419"/>
                  </a:lnTo>
                  <a:lnTo>
                    <a:pt x="4055" y="3493"/>
                  </a:lnTo>
                  <a:lnTo>
                    <a:pt x="4250" y="3542"/>
                  </a:lnTo>
                  <a:lnTo>
                    <a:pt x="4445" y="3566"/>
                  </a:lnTo>
                  <a:lnTo>
                    <a:pt x="4641" y="3590"/>
                  </a:lnTo>
                  <a:lnTo>
                    <a:pt x="4836" y="3566"/>
                  </a:lnTo>
                  <a:lnTo>
                    <a:pt x="5007" y="3542"/>
                  </a:lnTo>
                  <a:lnTo>
                    <a:pt x="5178" y="3517"/>
                  </a:lnTo>
                  <a:lnTo>
                    <a:pt x="5349" y="3444"/>
                  </a:lnTo>
                  <a:lnTo>
                    <a:pt x="5496" y="3371"/>
                  </a:lnTo>
                  <a:lnTo>
                    <a:pt x="5642" y="3273"/>
                  </a:lnTo>
                  <a:lnTo>
                    <a:pt x="5789" y="3175"/>
                  </a:lnTo>
                  <a:lnTo>
                    <a:pt x="5911" y="3053"/>
                  </a:lnTo>
                  <a:lnTo>
                    <a:pt x="6033" y="2931"/>
                  </a:lnTo>
                  <a:lnTo>
                    <a:pt x="6131" y="2809"/>
                  </a:lnTo>
                  <a:lnTo>
                    <a:pt x="6228" y="2638"/>
                  </a:lnTo>
                  <a:lnTo>
                    <a:pt x="6302" y="2491"/>
                  </a:lnTo>
                  <a:lnTo>
                    <a:pt x="6350" y="2320"/>
                  </a:lnTo>
                  <a:lnTo>
                    <a:pt x="6399" y="2149"/>
                  </a:lnTo>
                  <a:lnTo>
                    <a:pt x="6424" y="1979"/>
                  </a:lnTo>
                  <a:lnTo>
                    <a:pt x="6448" y="1808"/>
                  </a:lnTo>
                  <a:lnTo>
                    <a:pt x="6424" y="1612"/>
                  </a:lnTo>
                  <a:lnTo>
                    <a:pt x="6399" y="1441"/>
                  </a:lnTo>
                  <a:lnTo>
                    <a:pt x="6350" y="1270"/>
                  </a:lnTo>
                  <a:lnTo>
                    <a:pt x="6302" y="1099"/>
                  </a:lnTo>
                  <a:lnTo>
                    <a:pt x="6228" y="953"/>
                  </a:lnTo>
                  <a:lnTo>
                    <a:pt x="6131" y="806"/>
                  </a:lnTo>
                  <a:lnTo>
                    <a:pt x="6033" y="660"/>
                  </a:lnTo>
                  <a:lnTo>
                    <a:pt x="5911" y="538"/>
                  </a:lnTo>
                  <a:lnTo>
                    <a:pt x="5789" y="415"/>
                  </a:lnTo>
                  <a:lnTo>
                    <a:pt x="5642" y="318"/>
                  </a:lnTo>
                  <a:lnTo>
                    <a:pt x="5496" y="220"/>
                  </a:lnTo>
                  <a:lnTo>
                    <a:pt x="5349" y="147"/>
                  </a:lnTo>
                  <a:lnTo>
                    <a:pt x="5178" y="98"/>
                  </a:lnTo>
                  <a:lnTo>
                    <a:pt x="5007" y="49"/>
                  </a:lnTo>
                  <a:lnTo>
                    <a:pt x="4836" y="25"/>
                  </a:lnTo>
                  <a:lnTo>
                    <a:pt x="464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9" name="Google Shape;209;p21"/>
            <p:cNvSpPr/>
            <p:nvPr/>
          </p:nvSpPr>
          <p:spPr>
            <a:xfrm>
              <a:off x="5330925" y="4985350"/>
              <a:ext cx="128250" cy="148400"/>
            </a:xfrm>
            <a:custGeom>
              <a:rect b="b" l="l" r="r" t="t"/>
              <a:pathLst>
                <a:path extrusionOk="0" h="5936" w="5130">
                  <a:moveTo>
                    <a:pt x="1563" y="0"/>
                  </a:moveTo>
                  <a:lnTo>
                    <a:pt x="1392" y="25"/>
                  </a:lnTo>
                  <a:lnTo>
                    <a:pt x="1221" y="74"/>
                  </a:lnTo>
                  <a:lnTo>
                    <a:pt x="1075" y="147"/>
                  </a:lnTo>
                  <a:lnTo>
                    <a:pt x="904" y="220"/>
                  </a:lnTo>
                  <a:lnTo>
                    <a:pt x="757" y="318"/>
                  </a:lnTo>
                  <a:lnTo>
                    <a:pt x="635" y="416"/>
                  </a:lnTo>
                  <a:lnTo>
                    <a:pt x="513" y="538"/>
                  </a:lnTo>
                  <a:lnTo>
                    <a:pt x="391" y="660"/>
                  </a:lnTo>
                  <a:lnTo>
                    <a:pt x="293" y="806"/>
                  </a:lnTo>
                  <a:lnTo>
                    <a:pt x="196" y="953"/>
                  </a:lnTo>
                  <a:lnTo>
                    <a:pt x="122" y="1099"/>
                  </a:lnTo>
                  <a:lnTo>
                    <a:pt x="74" y="1270"/>
                  </a:lnTo>
                  <a:lnTo>
                    <a:pt x="25" y="1466"/>
                  </a:lnTo>
                  <a:lnTo>
                    <a:pt x="0" y="1637"/>
                  </a:lnTo>
                  <a:lnTo>
                    <a:pt x="0" y="1808"/>
                  </a:lnTo>
                  <a:lnTo>
                    <a:pt x="0" y="2003"/>
                  </a:lnTo>
                  <a:lnTo>
                    <a:pt x="25" y="2174"/>
                  </a:lnTo>
                  <a:lnTo>
                    <a:pt x="74" y="2345"/>
                  </a:lnTo>
                  <a:lnTo>
                    <a:pt x="147" y="2492"/>
                  </a:lnTo>
                  <a:lnTo>
                    <a:pt x="220" y="2663"/>
                  </a:lnTo>
                  <a:lnTo>
                    <a:pt x="318" y="2785"/>
                  </a:lnTo>
                  <a:lnTo>
                    <a:pt x="415" y="2931"/>
                  </a:lnTo>
                  <a:lnTo>
                    <a:pt x="538" y="3053"/>
                  </a:lnTo>
                  <a:lnTo>
                    <a:pt x="660" y="3175"/>
                  </a:lnTo>
                  <a:lnTo>
                    <a:pt x="806" y="3273"/>
                  </a:lnTo>
                  <a:lnTo>
                    <a:pt x="953" y="3371"/>
                  </a:lnTo>
                  <a:lnTo>
                    <a:pt x="1099" y="3444"/>
                  </a:lnTo>
                  <a:lnTo>
                    <a:pt x="1270" y="3493"/>
                  </a:lnTo>
                  <a:lnTo>
                    <a:pt x="1466" y="3542"/>
                  </a:lnTo>
                  <a:lnTo>
                    <a:pt x="1710" y="3566"/>
                  </a:lnTo>
                  <a:lnTo>
                    <a:pt x="1979" y="3566"/>
                  </a:lnTo>
                  <a:lnTo>
                    <a:pt x="2223" y="3517"/>
                  </a:lnTo>
                  <a:lnTo>
                    <a:pt x="2467" y="3444"/>
                  </a:lnTo>
                  <a:lnTo>
                    <a:pt x="4396" y="5935"/>
                  </a:lnTo>
                  <a:lnTo>
                    <a:pt x="4738" y="5642"/>
                  </a:lnTo>
                  <a:lnTo>
                    <a:pt x="5129" y="5374"/>
                  </a:lnTo>
                  <a:lnTo>
                    <a:pt x="3200" y="2858"/>
                  </a:lnTo>
                  <a:lnTo>
                    <a:pt x="3322" y="2687"/>
                  </a:lnTo>
                  <a:lnTo>
                    <a:pt x="3419" y="2516"/>
                  </a:lnTo>
                  <a:lnTo>
                    <a:pt x="3493" y="2321"/>
                  </a:lnTo>
                  <a:lnTo>
                    <a:pt x="3542" y="2101"/>
                  </a:lnTo>
                  <a:lnTo>
                    <a:pt x="3566" y="1930"/>
                  </a:lnTo>
                  <a:lnTo>
                    <a:pt x="3566" y="1734"/>
                  </a:lnTo>
                  <a:lnTo>
                    <a:pt x="3566" y="1564"/>
                  </a:lnTo>
                  <a:lnTo>
                    <a:pt x="3517" y="1393"/>
                  </a:lnTo>
                  <a:lnTo>
                    <a:pt x="3468" y="1222"/>
                  </a:lnTo>
                  <a:lnTo>
                    <a:pt x="3419" y="1075"/>
                  </a:lnTo>
                  <a:lnTo>
                    <a:pt x="3346" y="904"/>
                  </a:lnTo>
                  <a:lnTo>
                    <a:pt x="3249" y="758"/>
                  </a:lnTo>
                  <a:lnTo>
                    <a:pt x="3151" y="635"/>
                  </a:lnTo>
                  <a:lnTo>
                    <a:pt x="3029" y="513"/>
                  </a:lnTo>
                  <a:lnTo>
                    <a:pt x="2907" y="391"/>
                  </a:lnTo>
                  <a:lnTo>
                    <a:pt x="2760" y="294"/>
                  </a:lnTo>
                  <a:lnTo>
                    <a:pt x="2614" y="196"/>
                  </a:lnTo>
                  <a:lnTo>
                    <a:pt x="2443" y="123"/>
                  </a:lnTo>
                  <a:lnTo>
                    <a:pt x="2272" y="74"/>
                  </a:lnTo>
                  <a:lnTo>
                    <a:pt x="2101" y="25"/>
                  </a:lnTo>
                  <a:lnTo>
                    <a:pt x="1930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0" name="Google Shape;210;p21"/>
            <p:cNvSpPr/>
            <p:nvPr/>
          </p:nvSpPr>
          <p:spPr>
            <a:xfrm>
              <a:off x="5241175" y="5241175"/>
              <a:ext cx="180125" cy="109325"/>
            </a:xfrm>
            <a:custGeom>
              <a:rect b="b" l="l" r="r" t="t"/>
              <a:pathLst>
                <a:path extrusionOk="0" h="4373" w="7205">
                  <a:moveTo>
                    <a:pt x="6839" y="1"/>
                  </a:moveTo>
                  <a:lnTo>
                    <a:pt x="3224" y="1491"/>
                  </a:lnTo>
                  <a:lnTo>
                    <a:pt x="3102" y="1368"/>
                  </a:lnTo>
                  <a:lnTo>
                    <a:pt x="2980" y="1246"/>
                  </a:lnTo>
                  <a:lnTo>
                    <a:pt x="2858" y="1124"/>
                  </a:lnTo>
                  <a:lnTo>
                    <a:pt x="2687" y="1026"/>
                  </a:lnTo>
                  <a:lnTo>
                    <a:pt x="2540" y="953"/>
                  </a:lnTo>
                  <a:lnTo>
                    <a:pt x="2369" y="880"/>
                  </a:lnTo>
                  <a:lnTo>
                    <a:pt x="2198" y="831"/>
                  </a:lnTo>
                  <a:lnTo>
                    <a:pt x="2027" y="807"/>
                  </a:lnTo>
                  <a:lnTo>
                    <a:pt x="1856" y="782"/>
                  </a:lnTo>
                  <a:lnTo>
                    <a:pt x="1685" y="807"/>
                  </a:lnTo>
                  <a:lnTo>
                    <a:pt x="1514" y="807"/>
                  </a:lnTo>
                  <a:lnTo>
                    <a:pt x="1343" y="856"/>
                  </a:lnTo>
                  <a:lnTo>
                    <a:pt x="1172" y="904"/>
                  </a:lnTo>
                  <a:lnTo>
                    <a:pt x="1026" y="978"/>
                  </a:lnTo>
                  <a:lnTo>
                    <a:pt x="879" y="1051"/>
                  </a:lnTo>
                  <a:lnTo>
                    <a:pt x="733" y="1149"/>
                  </a:lnTo>
                  <a:lnTo>
                    <a:pt x="586" y="1271"/>
                  </a:lnTo>
                  <a:lnTo>
                    <a:pt x="464" y="1393"/>
                  </a:lnTo>
                  <a:lnTo>
                    <a:pt x="342" y="1515"/>
                  </a:lnTo>
                  <a:lnTo>
                    <a:pt x="244" y="1686"/>
                  </a:lnTo>
                  <a:lnTo>
                    <a:pt x="171" y="1832"/>
                  </a:lnTo>
                  <a:lnTo>
                    <a:pt x="98" y="2003"/>
                  </a:lnTo>
                  <a:lnTo>
                    <a:pt x="49" y="2174"/>
                  </a:lnTo>
                  <a:lnTo>
                    <a:pt x="25" y="2345"/>
                  </a:lnTo>
                  <a:lnTo>
                    <a:pt x="0" y="2516"/>
                  </a:lnTo>
                  <a:lnTo>
                    <a:pt x="0" y="2687"/>
                  </a:lnTo>
                  <a:lnTo>
                    <a:pt x="25" y="2858"/>
                  </a:lnTo>
                  <a:lnTo>
                    <a:pt x="73" y="3029"/>
                  </a:lnTo>
                  <a:lnTo>
                    <a:pt x="122" y="3200"/>
                  </a:lnTo>
                  <a:lnTo>
                    <a:pt x="195" y="3347"/>
                  </a:lnTo>
                  <a:lnTo>
                    <a:pt x="269" y="3518"/>
                  </a:lnTo>
                  <a:lnTo>
                    <a:pt x="366" y="3640"/>
                  </a:lnTo>
                  <a:lnTo>
                    <a:pt x="464" y="3786"/>
                  </a:lnTo>
                  <a:lnTo>
                    <a:pt x="611" y="3908"/>
                  </a:lnTo>
                  <a:lnTo>
                    <a:pt x="733" y="4031"/>
                  </a:lnTo>
                  <a:lnTo>
                    <a:pt x="904" y="4128"/>
                  </a:lnTo>
                  <a:lnTo>
                    <a:pt x="1050" y="4201"/>
                  </a:lnTo>
                  <a:lnTo>
                    <a:pt x="1221" y="4275"/>
                  </a:lnTo>
                  <a:lnTo>
                    <a:pt x="1392" y="4324"/>
                  </a:lnTo>
                  <a:lnTo>
                    <a:pt x="1563" y="4348"/>
                  </a:lnTo>
                  <a:lnTo>
                    <a:pt x="1734" y="4372"/>
                  </a:lnTo>
                  <a:lnTo>
                    <a:pt x="1905" y="4372"/>
                  </a:lnTo>
                  <a:lnTo>
                    <a:pt x="2076" y="4348"/>
                  </a:lnTo>
                  <a:lnTo>
                    <a:pt x="2247" y="4299"/>
                  </a:lnTo>
                  <a:lnTo>
                    <a:pt x="2418" y="4250"/>
                  </a:lnTo>
                  <a:lnTo>
                    <a:pt x="2565" y="4201"/>
                  </a:lnTo>
                  <a:lnTo>
                    <a:pt x="2711" y="4104"/>
                  </a:lnTo>
                  <a:lnTo>
                    <a:pt x="2858" y="4006"/>
                  </a:lnTo>
                  <a:lnTo>
                    <a:pt x="3004" y="3908"/>
                  </a:lnTo>
                  <a:lnTo>
                    <a:pt x="3126" y="3786"/>
                  </a:lnTo>
                  <a:lnTo>
                    <a:pt x="3248" y="3640"/>
                  </a:lnTo>
                  <a:lnTo>
                    <a:pt x="3346" y="3493"/>
                  </a:lnTo>
                  <a:lnTo>
                    <a:pt x="3468" y="3200"/>
                  </a:lnTo>
                  <a:lnTo>
                    <a:pt x="3541" y="2931"/>
                  </a:lnTo>
                  <a:lnTo>
                    <a:pt x="3590" y="2638"/>
                  </a:lnTo>
                  <a:lnTo>
                    <a:pt x="3566" y="2345"/>
                  </a:lnTo>
                  <a:lnTo>
                    <a:pt x="7205" y="856"/>
                  </a:lnTo>
                  <a:lnTo>
                    <a:pt x="6985" y="440"/>
                  </a:lnTo>
                  <a:lnTo>
                    <a:pt x="6839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1" name="Google Shape;211;p21"/>
            <p:cNvSpPr/>
            <p:nvPr/>
          </p:nvSpPr>
          <p:spPr>
            <a:xfrm>
              <a:off x="5461575" y="5316900"/>
              <a:ext cx="89175" cy="159975"/>
            </a:xfrm>
            <a:custGeom>
              <a:rect b="b" l="l" r="r" t="t"/>
              <a:pathLst>
                <a:path extrusionOk="0" h="6399" w="3567">
                  <a:moveTo>
                    <a:pt x="1491" y="0"/>
                  </a:moveTo>
                  <a:lnTo>
                    <a:pt x="1393" y="2858"/>
                  </a:lnTo>
                  <a:lnTo>
                    <a:pt x="1198" y="2907"/>
                  </a:lnTo>
                  <a:lnTo>
                    <a:pt x="1002" y="3004"/>
                  </a:lnTo>
                  <a:lnTo>
                    <a:pt x="807" y="3102"/>
                  </a:lnTo>
                  <a:lnTo>
                    <a:pt x="636" y="3224"/>
                  </a:lnTo>
                  <a:lnTo>
                    <a:pt x="489" y="3346"/>
                  </a:lnTo>
                  <a:lnTo>
                    <a:pt x="392" y="3493"/>
                  </a:lnTo>
                  <a:lnTo>
                    <a:pt x="269" y="3639"/>
                  </a:lnTo>
                  <a:lnTo>
                    <a:pt x="196" y="3786"/>
                  </a:lnTo>
                  <a:lnTo>
                    <a:pt x="123" y="3932"/>
                  </a:lnTo>
                  <a:lnTo>
                    <a:pt x="74" y="4103"/>
                  </a:lnTo>
                  <a:lnTo>
                    <a:pt x="25" y="4274"/>
                  </a:lnTo>
                  <a:lnTo>
                    <a:pt x="1" y="4445"/>
                  </a:lnTo>
                  <a:lnTo>
                    <a:pt x="1" y="4616"/>
                  </a:lnTo>
                  <a:lnTo>
                    <a:pt x="1" y="4787"/>
                  </a:lnTo>
                  <a:lnTo>
                    <a:pt x="25" y="4958"/>
                  </a:lnTo>
                  <a:lnTo>
                    <a:pt x="74" y="5129"/>
                  </a:lnTo>
                  <a:lnTo>
                    <a:pt x="123" y="5276"/>
                  </a:lnTo>
                  <a:lnTo>
                    <a:pt x="196" y="5447"/>
                  </a:lnTo>
                  <a:lnTo>
                    <a:pt x="294" y="5593"/>
                  </a:lnTo>
                  <a:lnTo>
                    <a:pt x="416" y="5740"/>
                  </a:lnTo>
                  <a:lnTo>
                    <a:pt x="538" y="5886"/>
                  </a:lnTo>
                  <a:lnTo>
                    <a:pt x="660" y="6008"/>
                  </a:lnTo>
                  <a:lnTo>
                    <a:pt x="807" y="6106"/>
                  </a:lnTo>
                  <a:lnTo>
                    <a:pt x="953" y="6179"/>
                  </a:lnTo>
                  <a:lnTo>
                    <a:pt x="1124" y="6252"/>
                  </a:lnTo>
                  <a:lnTo>
                    <a:pt x="1271" y="6326"/>
                  </a:lnTo>
                  <a:lnTo>
                    <a:pt x="1442" y="6350"/>
                  </a:lnTo>
                  <a:lnTo>
                    <a:pt x="1613" y="6375"/>
                  </a:lnTo>
                  <a:lnTo>
                    <a:pt x="1784" y="6399"/>
                  </a:lnTo>
                  <a:lnTo>
                    <a:pt x="1955" y="6375"/>
                  </a:lnTo>
                  <a:lnTo>
                    <a:pt x="2126" y="6350"/>
                  </a:lnTo>
                  <a:lnTo>
                    <a:pt x="2297" y="6301"/>
                  </a:lnTo>
                  <a:lnTo>
                    <a:pt x="2468" y="6252"/>
                  </a:lnTo>
                  <a:lnTo>
                    <a:pt x="2614" y="6179"/>
                  </a:lnTo>
                  <a:lnTo>
                    <a:pt x="2785" y="6082"/>
                  </a:lnTo>
                  <a:lnTo>
                    <a:pt x="2932" y="5984"/>
                  </a:lnTo>
                  <a:lnTo>
                    <a:pt x="3054" y="5862"/>
                  </a:lnTo>
                  <a:lnTo>
                    <a:pt x="3176" y="5715"/>
                  </a:lnTo>
                  <a:lnTo>
                    <a:pt x="3273" y="5569"/>
                  </a:lnTo>
                  <a:lnTo>
                    <a:pt x="3371" y="5422"/>
                  </a:lnTo>
                  <a:lnTo>
                    <a:pt x="3444" y="5276"/>
                  </a:lnTo>
                  <a:lnTo>
                    <a:pt x="3493" y="5105"/>
                  </a:lnTo>
                  <a:lnTo>
                    <a:pt x="3542" y="4934"/>
                  </a:lnTo>
                  <a:lnTo>
                    <a:pt x="3567" y="4763"/>
                  </a:lnTo>
                  <a:lnTo>
                    <a:pt x="3567" y="4592"/>
                  </a:lnTo>
                  <a:lnTo>
                    <a:pt x="3567" y="4421"/>
                  </a:lnTo>
                  <a:lnTo>
                    <a:pt x="3542" y="4250"/>
                  </a:lnTo>
                  <a:lnTo>
                    <a:pt x="3493" y="4079"/>
                  </a:lnTo>
                  <a:lnTo>
                    <a:pt x="3420" y="3908"/>
                  </a:lnTo>
                  <a:lnTo>
                    <a:pt x="3347" y="3761"/>
                  </a:lnTo>
                  <a:lnTo>
                    <a:pt x="3273" y="3615"/>
                  </a:lnTo>
                  <a:lnTo>
                    <a:pt x="3151" y="3468"/>
                  </a:lnTo>
                  <a:lnTo>
                    <a:pt x="2980" y="3273"/>
                  </a:lnTo>
                  <a:lnTo>
                    <a:pt x="2761" y="3102"/>
                  </a:lnTo>
                  <a:lnTo>
                    <a:pt x="2541" y="2980"/>
                  </a:lnTo>
                  <a:lnTo>
                    <a:pt x="2321" y="2907"/>
                  </a:lnTo>
                  <a:lnTo>
                    <a:pt x="2419" y="25"/>
                  </a:lnTo>
                  <a:lnTo>
                    <a:pt x="2419" y="25"/>
                  </a:lnTo>
                  <a:lnTo>
                    <a:pt x="2126" y="49"/>
                  </a:lnTo>
                  <a:lnTo>
                    <a:pt x="1808" y="25"/>
                  </a:lnTo>
                  <a:lnTo>
                    <a:pt x="149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2" name="Google Shape;212;p21"/>
            <p:cNvSpPr/>
            <p:nvPr/>
          </p:nvSpPr>
          <p:spPr>
            <a:xfrm>
              <a:off x="5619100" y="5194175"/>
              <a:ext cx="161850" cy="89775"/>
            </a:xfrm>
            <a:custGeom>
              <a:rect b="b" l="l" r="r" t="t"/>
              <a:pathLst>
                <a:path extrusionOk="0" h="3591" w="6474">
                  <a:moveTo>
                    <a:pt x="4592" y="0"/>
                  </a:moveTo>
                  <a:lnTo>
                    <a:pt x="4422" y="25"/>
                  </a:lnTo>
                  <a:lnTo>
                    <a:pt x="4251" y="73"/>
                  </a:lnTo>
                  <a:lnTo>
                    <a:pt x="4080" y="122"/>
                  </a:lnTo>
                  <a:lnTo>
                    <a:pt x="3884" y="196"/>
                  </a:lnTo>
                  <a:lnTo>
                    <a:pt x="3713" y="293"/>
                  </a:lnTo>
                  <a:lnTo>
                    <a:pt x="3567" y="391"/>
                  </a:lnTo>
                  <a:lnTo>
                    <a:pt x="3420" y="513"/>
                  </a:lnTo>
                  <a:lnTo>
                    <a:pt x="3298" y="660"/>
                  </a:lnTo>
                  <a:lnTo>
                    <a:pt x="3200" y="806"/>
                  </a:lnTo>
                  <a:lnTo>
                    <a:pt x="3103" y="953"/>
                  </a:lnTo>
                  <a:lnTo>
                    <a:pt x="3029" y="1124"/>
                  </a:lnTo>
                  <a:lnTo>
                    <a:pt x="99" y="757"/>
                  </a:lnTo>
                  <a:lnTo>
                    <a:pt x="74" y="1221"/>
                  </a:lnTo>
                  <a:lnTo>
                    <a:pt x="1" y="1661"/>
                  </a:lnTo>
                  <a:lnTo>
                    <a:pt x="2907" y="2027"/>
                  </a:lnTo>
                  <a:lnTo>
                    <a:pt x="2932" y="2223"/>
                  </a:lnTo>
                  <a:lnTo>
                    <a:pt x="3005" y="2418"/>
                  </a:lnTo>
                  <a:lnTo>
                    <a:pt x="3078" y="2565"/>
                  </a:lnTo>
                  <a:lnTo>
                    <a:pt x="3152" y="2736"/>
                  </a:lnTo>
                  <a:lnTo>
                    <a:pt x="3249" y="2882"/>
                  </a:lnTo>
                  <a:lnTo>
                    <a:pt x="3371" y="3004"/>
                  </a:lnTo>
                  <a:lnTo>
                    <a:pt x="3493" y="3126"/>
                  </a:lnTo>
                  <a:lnTo>
                    <a:pt x="3616" y="3248"/>
                  </a:lnTo>
                  <a:lnTo>
                    <a:pt x="3762" y="3346"/>
                  </a:lnTo>
                  <a:lnTo>
                    <a:pt x="3909" y="3419"/>
                  </a:lnTo>
                  <a:lnTo>
                    <a:pt x="4080" y="3493"/>
                  </a:lnTo>
                  <a:lnTo>
                    <a:pt x="4251" y="3541"/>
                  </a:lnTo>
                  <a:lnTo>
                    <a:pt x="4422" y="3566"/>
                  </a:lnTo>
                  <a:lnTo>
                    <a:pt x="4592" y="3590"/>
                  </a:lnTo>
                  <a:lnTo>
                    <a:pt x="4763" y="3590"/>
                  </a:lnTo>
                  <a:lnTo>
                    <a:pt x="4934" y="3566"/>
                  </a:lnTo>
                  <a:lnTo>
                    <a:pt x="5105" y="3541"/>
                  </a:lnTo>
                  <a:lnTo>
                    <a:pt x="5276" y="3468"/>
                  </a:lnTo>
                  <a:lnTo>
                    <a:pt x="5447" y="3419"/>
                  </a:lnTo>
                  <a:lnTo>
                    <a:pt x="5618" y="3322"/>
                  </a:lnTo>
                  <a:lnTo>
                    <a:pt x="5765" y="3224"/>
                  </a:lnTo>
                  <a:lnTo>
                    <a:pt x="5887" y="3102"/>
                  </a:lnTo>
                  <a:lnTo>
                    <a:pt x="6009" y="2980"/>
                  </a:lnTo>
                  <a:lnTo>
                    <a:pt x="6131" y="2858"/>
                  </a:lnTo>
                  <a:lnTo>
                    <a:pt x="6204" y="2711"/>
                  </a:lnTo>
                  <a:lnTo>
                    <a:pt x="6302" y="2565"/>
                  </a:lnTo>
                  <a:lnTo>
                    <a:pt x="6351" y="2394"/>
                  </a:lnTo>
                  <a:lnTo>
                    <a:pt x="6400" y="2223"/>
                  </a:lnTo>
                  <a:lnTo>
                    <a:pt x="6449" y="2076"/>
                  </a:lnTo>
                  <a:lnTo>
                    <a:pt x="6473" y="1881"/>
                  </a:lnTo>
                  <a:lnTo>
                    <a:pt x="6473" y="1710"/>
                  </a:lnTo>
                  <a:lnTo>
                    <a:pt x="6449" y="1539"/>
                  </a:lnTo>
                  <a:lnTo>
                    <a:pt x="6424" y="1368"/>
                  </a:lnTo>
                  <a:lnTo>
                    <a:pt x="6351" y="1197"/>
                  </a:lnTo>
                  <a:lnTo>
                    <a:pt x="6278" y="1026"/>
                  </a:lnTo>
                  <a:lnTo>
                    <a:pt x="6204" y="855"/>
                  </a:lnTo>
                  <a:lnTo>
                    <a:pt x="6107" y="708"/>
                  </a:lnTo>
                  <a:lnTo>
                    <a:pt x="5985" y="586"/>
                  </a:lnTo>
                  <a:lnTo>
                    <a:pt x="5862" y="464"/>
                  </a:lnTo>
                  <a:lnTo>
                    <a:pt x="5740" y="342"/>
                  </a:lnTo>
                  <a:lnTo>
                    <a:pt x="5594" y="269"/>
                  </a:lnTo>
                  <a:lnTo>
                    <a:pt x="5447" y="171"/>
                  </a:lnTo>
                  <a:lnTo>
                    <a:pt x="5276" y="122"/>
                  </a:lnTo>
                  <a:lnTo>
                    <a:pt x="5105" y="73"/>
                  </a:lnTo>
                  <a:lnTo>
                    <a:pt x="4934" y="25"/>
                  </a:lnTo>
                  <a:lnTo>
                    <a:pt x="4763" y="25"/>
                  </a:lnTo>
                  <a:lnTo>
                    <a:pt x="4592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3" name="Google Shape;213;p21"/>
            <p:cNvSpPr/>
            <p:nvPr/>
          </p:nvSpPr>
          <p:spPr>
            <a:xfrm>
              <a:off x="5420075" y="5116000"/>
              <a:ext cx="189300" cy="189925"/>
            </a:xfrm>
            <a:custGeom>
              <a:rect b="b" l="l" r="r" t="t"/>
              <a:pathLst>
                <a:path extrusionOk="0" h="7597" w="7572">
                  <a:moveTo>
                    <a:pt x="3786" y="1"/>
                  </a:moveTo>
                  <a:lnTo>
                    <a:pt x="3395" y="25"/>
                  </a:lnTo>
                  <a:lnTo>
                    <a:pt x="3028" y="74"/>
                  </a:lnTo>
                  <a:lnTo>
                    <a:pt x="2662" y="172"/>
                  </a:lnTo>
                  <a:lnTo>
                    <a:pt x="2320" y="294"/>
                  </a:lnTo>
                  <a:lnTo>
                    <a:pt x="1978" y="465"/>
                  </a:lnTo>
                  <a:lnTo>
                    <a:pt x="1661" y="660"/>
                  </a:lnTo>
                  <a:lnTo>
                    <a:pt x="1392" y="880"/>
                  </a:lnTo>
                  <a:lnTo>
                    <a:pt x="1123" y="1124"/>
                  </a:lnTo>
                  <a:lnTo>
                    <a:pt x="879" y="1393"/>
                  </a:lnTo>
                  <a:lnTo>
                    <a:pt x="659" y="1686"/>
                  </a:lnTo>
                  <a:lnTo>
                    <a:pt x="464" y="1979"/>
                  </a:lnTo>
                  <a:lnTo>
                    <a:pt x="293" y="2321"/>
                  </a:lnTo>
                  <a:lnTo>
                    <a:pt x="171" y="2663"/>
                  </a:lnTo>
                  <a:lnTo>
                    <a:pt x="73" y="3029"/>
                  </a:lnTo>
                  <a:lnTo>
                    <a:pt x="24" y="3420"/>
                  </a:lnTo>
                  <a:lnTo>
                    <a:pt x="0" y="3787"/>
                  </a:lnTo>
                  <a:lnTo>
                    <a:pt x="24" y="4177"/>
                  </a:lnTo>
                  <a:lnTo>
                    <a:pt x="73" y="4568"/>
                  </a:lnTo>
                  <a:lnTo>
                    <a:pt x="171" y="4934"/>
                  </a:lnTo>
                  <a:lnTo>
                    <a:pt x="293" y="5276"/>
                  </a:lnTo>
                  <a:lnTo>
                    <a:pt x="464" y="5594"/>
                  </a:lnTo>
                  <a:lnTo>
                    <a:pt x="659" y="5911"/>
                  </a:lnTo>
                  <a:lnTo>
                    <a:pt x="879" y="6204"/>
                  </a:lnTo>
                  <a:lnTo>
                    <a:pt x="1123" y="6473"/>
                  </a:lnTo>
                  <a:lnTo>
                    <a:pt x="1392" y="6717"/>
                  </a:lnTo>
                  <a:lnTo>
                    <a:pt x="1661" y="6937"/>
                  </a:lnTo>
                  <a:lnTo>
                    <a:pt x="1978" y="7133"/>
                  </a:lnTo>
                  <a:lnTo>
                    <a:pt x="2320" y="7279"/>
                  </a:lnTo>
                  <a:lnTo>
                    <a:pt x="2662" y="7426"/>
                  </a:lnTo>
                  <a:lnTo>
                    <a:pt x="3028" y="7499"/>
                  </a:lnTo>
                  <a:lnTo>
                    <a:pt x="3395" y="7572"/>
                  </a:lnTo>
                  <a:lnTo>
                    <a:pt x="3786" y="7597"/>
                  </a:lnTo>
                  <a:lnTo>
                    <a:pt x="4176" y="7572"/>
                  </a:lnTo>
                  <a:lnTo>
                    <a:pt x="4567" y="7499"/>
                  </a:lnTo>
                  <a:lnTo>
                    <a:pt x="4909" y="7426"/>
                  </a:lnTo>
                  <a:lnTo>
                    <a:pt x="5275" y="7279"/>
                  </a:lnTo>
                  <a:lnTo>
                    <a:pt x="5593" y="7133"/>
                  </a:lnTo>
                  <a:lnTo>
                    <a:pt x="5910" y="6937"/>
                  </a:lnTo>
                  <a:lnTo>
                    <a:pt x="6203" y="6717"/>
                  </a:lnTo>
                  <a:lnTo>
                    <a:pt x="6472" y="6473"/>
                  </a:lnTo>
                  <a:lnTo>
                    <a:pt x="6716" y="6204"/>
                  </a:lnTo>
                  <a:lnTo>
                    <a:pt x="6936" y="5911"/>
                  </a:lnTo>
                  <a:lnTo>
                    <a:pt x="7132" y="5594"/>
                  </a:lnTo>
                  <a:lnTo>
                    <a:pt x="7278" y="5276"/>
                  </a:lnTo>
                  <a:lnTo>
                    <a:pt x="7425" y="4934"/>
                  </a:lnTo>
                  <a:lnTo>
                    <a:pt x="7498" y="4568"/>
                  </a:lnTo>
                  <a:lnTo>
                    <a:pt x="7571" y="4177"/>
                  </a:lnTo>
                  <a:lnTo>
                    <a:pt x="7571" y="3787"/>
                  </a:lnTo>
                  <a:lnTo>
                    <a:pt x="7571" y="3420"/>
                  </a:lnTo>
                  <a:lnTo>
                    <a:pt x="7498" y="3029"/>
                  </a:lnTo>
                  <a:lnTo>
                    <a:pt x="7425" y="2663"/>
                  </a:lnTo>
                  <a:lnTo>
                    <a:pt x="7278" y="2321"/>
                  </a:lnTo>
                  <a:lnTo>
                    <a:pt x="7132" y="1979"/>
                  </a:lnTo>
                  <a:lnTo>
                    <a:pt x="6936" y="1686"/>
                  </a:lnTo>
                  <a:lnTo>
                    <a:pt x="6716" y="1393"/>
                  </a:lnTo>
                  <a:lnTo>
                    <a:pt x="6472" y="1124"/>
                  </a:lnTo>
                  <a:lnTo>
                    <a:pt x="6203" y="880"/>
                  </a:lnTo>
                  <a:lnTo>
                    <a:pt x="5910" y="660"/>
                  </a:lnTo>
                  <a:lnTo>
                    <a:pt x="5593" y="465"/>
                  </a:lnTo>
                  <a:lnTo>
                    <a:pt x="5275" y="294"/>
                  </a:lnTo>
                  <a:lnTo>
                    <a:pt x="4909" y="172"/>
                  </a:lnTo>
                  <a:lnTo>
                    <a:pt x="4567" y="74"/>
                  </a:lnTo>
                  <a:lnTo>
                    <a:pt x="4176" y="25"/>
                  </a:lnTo>
                  <a:lnTo>
                    <a:pt x="378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14" name="Google Shape;214;p21"/>
          <p:cNvSpPr/>
          <p:nvPr/>
        </p:nvSpPr>
        <p:spPr>
          <a:xfrm>
            <a:off x="10775101" y="4205167"/>
            <a:ext cx="399936" cy="363784"/>
          </a:xfrm>
          <a:custGeom>
            <a:rect b="b" l="l" r="r" t="t"/>
            <a:pathLst>
              <a:path extrusionOk="0" h="14752" w="16218">
                <a:moveTo>
                  <a:pt x="7694" y="0"/>
                </a:moveTo>
                <a:lnTo>
                  <a:pt x="7279" y="25"/>
                </a:lnTo>
                <a:lnTo>
                  <a:pt x="6863" y="74"/>
                </a:lnTo>
                <a:lnTo>
                  <a:pt x="6473" y="123"/>
                </a:lnTo>
                <a:lnTo>
                  <a:pt x="6082" y="196"/>
                </a:lnTo>
                <a:lnTo>
                  <a:pt x="5691" y="293"/>
                </a:lnTo>
                <a:lnTo>
                  <a:pt x="5325" y="416"/>
                </a:lnTo>
                <a:lnTo>
                  <a:pt x="4958" y="538"/>
                </a:lnTo>
                <a:lnTo>
                  <a:pt x="4592" y="660"/>
                </a:lnTo>
                <a:lnTo>
                  <a:pt x="4250" y="831"/>
                </a:lnTo>
                <a:lnTo>
                  <a:pt x="3908" y="977"/>
                </a:lnTo>
                <a:lnTo>
                  <a:pt x="3566" y="1173"/>
                </a:lnTo>
                <a:lnTo>
                  <a:pt x="3249" y="1368"/>
                </a:lnTo>
                <a:lnTo>
                  <a:pt x="2956" y="1563"/>
                </a:lnTo>
                <a:lnTo>
                  <a:pt x="2663" y="1783"/>
                </a:lnTo>
                <a:lnTo>
                  <a:pt x="2370" y="2003"/>
                </a:lnTo>
                <a:lnTo>
                  <a:pt x="2101" y="2247"/>
                </a:lnTo>
                <a:lnTo>
                  <a:pt x="1857" y="2492"/>
                </a:lnTo>
                <a:lnTo>
                  <a:pt x="1612" y="2760"/>
                </a:lnTo>
                <a:lnTo>
                  <a:pt x="1393" y="3029"/>
                </a:lnTo>
                <a:lnTo>
                  <a:pt x="1173" y="3298"/>
                </a:lnTo>
                <a:lnTo>
                  <a:pt x="977" y="3591"/>
                </a:lnTo>
                <a:lnTo>
                  <a:pt x="807" y="3884"/>
                </a:lnTo>
                <a:lnTo>
                  <a:pt x="636" y="4201"/>
                </a:lnTo>
                <a:lnTo>
                  <a:pt x="489" y="4519"/>
                </a:lnTo>
                <a:lnTo>
                  <a:pt x="367" y="4836"/>
                </a:lnTo>
                <a:lnTo>
                  <a:pt x="245" y="5154"/>
                </a:lnTo>
                <a:lnTo>
                  <a:pt x="172" y="5496"/>
                </a:lnTo>
                <a:lnTo>
                  <a:pt x="98" y="5838"/>
                </a:lnTo>
                <a:lnTo>
                  <a:pt x="49" y="6179"/>
                </a:lnTo>
                <a:lnTo>
                  <a:pt x="1" y="6521"/>
                </a:lnTo>
                <a:lnTo>
                  <a:pt x="1" y="6888"/>
                </a:lnTo>
                <a:lnTo>
                  <a:pt x="1" y="7254"/>
                </a:lnTo>
                <a:lnTo>
                  <a:pt x="49" y="7645"/>
                </a:lnTo>
                <a:lnTo>
                  <a:pt x="98" y="8011"/>
                </a:lnTo>
                <a:lnTo>
                  <a:pt x="196" y="8353"/>
                </a:lnTo>
                <a:lnTo>
                  <a:pt x="294" y="8719"/>
                </a:lnTo>
                <a:lnTo>
                  <a:pt x="416" y="9061"/>
                </a:lnTo>
                <a:lnTo>
                  <a:pt x="562" y="9403"/>
                </a:lnTo>
                <a:lnTo>
                  <a:pt x="733" y="9745"/>
                </a:lnTo>
                <a:lnTo>
                  <a:pt x="904" y="10063"/>
                </a:lnTo>
                <a:lnTo>
                  <a:pt x="1100" y="10356"/>
                </a:lnTo>
                <a:lnTo>
                  <a:pt x="1344" y="10673"/>
                </a:lnTo>
                <a:lnTo>
                  <a:pt x="1564" y="10966"/>
                </a:lnTo>
                <a:lnTo>
                  <a:pt x="1832" y="11235"/>
                </a:lnTo>
                <a:lnTo>
                  <a:pt x="2101" y="11504"/>
                </a:lnTo>
                <a:lnTo>
                  <a:pt x="2394" y="11772"/>
                </a:lnTo>
                <a:lnTo>
                  <a:pt x="2687" y="12017"/>
                </a:lnTo>
                <a:lnTo>
                  <a:pt x="2492" y="12383"/>
                </a:lnTo>
                <a:lnTo>
                  <a:pt x="2272" y="12749"/>
                </a:lnTo>
                <a:lnTo>
                  <a:pt x="2028" y="13140"/>
                </a:lnTo>
                <a:lnTo>
                  <a:pt x="1710" y="13506"/>
                </a:lnTo>
                <a:lnTo>
                  <a:pt x="1368" y="13873"/>
                </a:lnTo>
                <a:lnTo>
                  <a:pt x="1173" y="14044"/>
                </a:lnTo>
                <a:lnTo>
                  <a:pt x="953" y="14190"/>
                </a:lnTo>
                <a:lnTo>
                  <a:pt x="733" y="14337"/>
                </a:lnTo>
                <a:lnTo>
                  <a:pt x="513" y="14483"/>
                </a:lnTo>
                <a:lnTo>
                  <a:pt x="269" y="14581"/>
                </a:lnTo>
                <a:lnTo>
                  <a:pt x="1" y="14703"/>
                </a:lnTo>
                <a:lnTo>
                  <a:pt x="123" y="14703"/>
                </a:lnTo>
                <a:lnTo>
                  <a:pt x="489" y="14752"/>
                </a:lnTo>
                <a:lnTo>
                  <a:pt x="1368" y="14752"/>
                </a:lnTo>
                <a:lnTo>
                  <a:pt x="1710" y="14728"/>
                </a:lnTo>
                <a:lnTo>
                  <a:pt x="2101" y="14654"/>
                </a:lnTo>
                <a:lnTo>
                  <a:pt x="2492" y="14581"/>
                </a:lnTo>
                <a:lnTo>
                  <a:pt x="2907" y="14459"/>
                </a:lnTo>
                <a:lnTo>
                  <a:pt x="3322" y="14312"/>
                </a:lnTo>
                <a:lnTo>
                  <a:pt x="3762" y="14117"/>
                </a:lnTo>
                <a:lnTo>
                  <a:pt x="4177" y="13873"/>
                </a:lnTo>
                <a:lnTo>
                  <a:pt x="4592" y="13604"/>
                </a:lnTo>
                <a:lnTo>
                  <a:pt x="4983" y="13238"/>
                </a:lnTo>
                <a:lnTo>
                  <a:pt x="5349" y="13360"/>
                </a:lnTo>
                <a:lnTo>
                  <a:pt x="5716" y="13482"/>
                </a:lnTo>
                <a:lnTo>
                  <a:pt x="6106" y="13555"/>
                </a:lnTo>
                <a:lnTo>
                  <a:pt x="6497" y="13628"/>
                </a:lnTo>
                <a:lnTo>
                  <a:pt x="6888" y="13702"/>
                </a:lnTo>
                <a:lnTo>
                  <a:pt x="7279" y="13751"/>
                </a:lnTo>
                <a:lnTo>
                  <a:pt x="7694" y="13775"/>
                </a:lnTo>
                <a:lnTo>
                  <a:pt x="8524" y="13775"/>
                </a:lnTo>
                <a:lnTo>
                  <a:pt x="8939" y="13751"/>
                </a:lnTo>
                <a:lnTo>
                  <a:pt x="9355" y="13702"/>
                </a:lnTo>
                <a:lnTo>
                  <a:pt x="9745" y="13628"/>
                </a:lnTo>
                <a:lnTo>
                  <a:pt x="10136" y="13555"/>
                </a:lnTo>
                <a:lnTo>
                  <a:pt x="10527" y="13458"/>
                </a:lnTo>
                <a:lnTo>
                  <a:pt x="10893" y="13360"/>
                </a:lnTo>
                <a:lnTo>
                  <a:pt x="11260" y="13238"/>
                </a:lnTo>
                <a:lnTo>
                  <a:pt x="11626" y="13091"/>
                </a:lnTo>
                <a:lnTo>
                  <a:pt x="11968" y="12945"/>
                </a:lnTo>
                <a:lnTo>
                  <a:pt x="12310" y="12774"/>
                </a:lnTo>
                <a:lnTo>
                  <a:pt x="12652" y="12603"/>
                </a:lnTo>
                <a:lnTo>
                  <a:pt x="12969" y="12407"/>
                </a:lnTo>
                <a:lnTo>
                  <a:pt x="13262" y="12212"/>
                </a:lnTo>
                <a:lnTo>
                  <a:pt x="13555" y="11992"/>
                </a:lnTo>
                <a:lnTo>
                  <a:pt x="13848" y="11748"/>
                </a:lnTo>
                <a:lnTo>
                  <a:pt x="14117" y="11528"/>
                </a:lnTo>
                <a:lnTo>
                  <a:pt x="14361" y="11259"/>
                </a:lnTo>
                <a:lnTo>
                  <a:pt x="14606" y="11015"/>
                </a:lnTo>
                <a:lnTo>
                  <a:pt x="14825" y="10747"/>
                </a:lnTo>
                <a:lnTo>
                  <a:pt x="15045" y="10453"/>
                </a:lnTo>
                <a:lnTo>
                  <a:pt x="15241" y="10160"/>
                </a:lnTo>
                <a:lnTo>
                  <a:pt x="15412" y="9867"/>
                </a:lnTo>
                <a:lnTo>
                  <a:pt x="15582" y="9574"/>
                </a:lnTo>
                <a:lnTo>
                  <a:pt x="15729" y="9257"/>
                </a:lnTo>
                <a:lnTo>
                  <a:pt x="15851" y="8939"/>
                </a:lnTo>
                <a:lnTo>
                  <a:pt x="15973" y="8597"/>
                </a:lnTo>
                <a:lnTo>
                  <a:pt x="16047" y="8280"/>
                </a:lnTo>
                <a:lnTo>
                  <a:pt x="16120" y="7938"/>
                </a:lnTo>
                <a:lnTo>
                  <a:pt x="16169" y="7596"/>
                </a:lnTo>
                <a:lnTo>
                  <a:pt x="16217" y="7230"/>
                </a:lnTo>
                <a:lnTo>
                  <a:pt x="16217" y="6888"/>
                </a:lnTo>
                <a:lnTo>
                  <a:pt x="16217" y="6521"/>
                </a:lnTo>
                <a:lnTo>
                  <a:pt x="16169" y="6179"/>
                </a:lnTo>
                <a:lnTo>
                  <a:pt x="16120" y="5838"/>
                </a:lnTo>
                <a:lnTo>
                  <a:pt x="16047" y="5496"/>
                </a:lnTo>
                <a:lnTo>
                  <a:pt x="15973" y="5154"/>
                </a:lnTo>
                <a:lnTo>
                  <a:pt x="15851" y="4836"/>
                </a:lnTo>
                <a:lnTo>
                  <a:pt x="15729" y="4519"/>
                </a:lnTo>
                <a:lnTo>
                  <a:pt x="15582" y="4201"/>
                </a:lnTo>
                <a:lnTo>
                  <a:pt x="15412" y="3884"/>
                </a:lnTo>
                <a:lnTo>
                  <a:pt x="15241" y="3591"/>
                </a:lnTo>
                <a:lnTo>
                  <a:pt x="15045" y="3298"/>
                </a:lnTo>
                <a:lnTo>
                  <a:pt x="14825" y="3029"/>
                </a:lnTo>
                <a:lnTo>
                  <a:pt x="14606" y="2760"/>
                </a:lnTo>
                <a:lnTo>
                  <a:pt x="14361" y="2492"/>
                </a:lnTo>
                <a:lnTo>
                  <a:pt x="14117" y="2247"/>
                </a:lnTo>
                <a:lnTo>
                  <a:pt x="13848" y="2003"/>
                </a:lnTo>
                <a:lnTo>
                  <a:pt x="13555" y="1783"/>
                </a:lnTo>
                <a:lnTo>
                  <a:pt x="13262" y="1563"/>
                </a:lnTo>
                <a:lnTo>
                  <a:pt x="12969" y="1368"/>
                </a:lnTo>
                <a:lnTo>
                  <a:pt x="12652" y="1173"/>
                </a:lnTo>
                <a:lnTo>
                  <a:pt x="12310" y="977"/>
                </a:lnTo>
                <a:lnTo>
                  <a:pt x="11968" y="831"/>
                </a:lnTo>
                <a:lnTo>
                  <a:pt x="11626" y="660"/>
                </a:lnTo>
                <a:lnTo>
                  <a:pt x="11260" y="538"/>
                </a:lnTo>
                <a:lnTo>
                  <a:pt x="10893" y="416"/>
                </a:lnTo>
                <a:lnTo>
                  <a:pt x="10527" y="293"/>
                </a:lnTo>
                <a:lnTo>
                  <a:pt x="10136" y="196"/>
                </a:lnTo>
                <a:lnTo>
                  <a:pt x="9745" y="123"/>
                </a:lnTo>
                <a:lnTo>
                  <a:pt x="9355" y="74"/>
                </a:lnTo>
                <a:lnTo>
                  <a:pt x="8939" y="25"/>
                </a:lnTo>
                <a:lnTo>
                  <a:pt x="8524" y="0"/>
                </a:lnTo>
                <a:close/>
              </a:path>
            </a:pathLst>
          </a:custGeom>
          <a:solidFill>
            <a:srgbClr val="3292E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" name="Google Shape;215;p21"/>
          <p:cNvSpPr txBox="1"/>
          <p:nvPr>
            <p:ph idx="12" type="sldNum"/>
          </p:nvPr>
        </p:nvSpPr>
        <p:spPr>
          <a:xfrm>
            <a:off x="18076" y="6380700"/>
            <a:ext cx="731600" cy="4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3 columns">
  <p:cSld name="Title + 3 columns"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22"/>
          <p:cNvSpPr/>
          <p:nvPr/>
        </p:nvSpPr>
        <p:spPr>
          <a:xfrm rot="5400000">
            <a:off x="666132" y="209467"/>
            <a:ext cx="1528000" cy="1764400"/>
          </a:xfrm>
          <a:custGeom>
            <a:rect b="b" l="l" r="r" t="t"/>
            <a:pathLst>
              <a:path extrusionOk="0" h="120000" w="120000">
                <a:moveTo>
                  <a:pt x="60000" y="0"/>
                </a:moveTo>
                <a:lnTo>
                  <a:pt x="120000" y="30000"/>
                </a:lnTo>
                <a:lnTo>
                  <a:pt x="120000" y="90000"/>
                </a:lnTo>
                <a:lnTo>
                  <a:pt x="60000" y="120000"/>
                </a:lnTo>
                <a:lnTo>
                  <a:pt x="0" y="90000"/>
                </a:lnTo>
                <a:lnTo>
                  <a:pt x="0" y="3000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path path="circle">
              <a:fillToRect b="100%" l="100%"/>
            </a:path>
            <a:tileRect r="-100%" t="-100%"/>
          </a:gradFill>
          <a:ln>
            <a:noFill/>
          </a:ln>
        </p:spPr>
        <p:txBody>
          <a:bodyPr anchorCtr="0" anchor="ctr" bIns="67725" lIns="67725" spcFirstLastPara="1" rIns="67725" wrap="square" tIns="677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267"/>
              <a:buFont typeface="Helvetica Neue"/>
              <a:buNone/>
            </a:pPr>
            <a:r>
              <a:t/>
            </a:r>
            <a:endParaRPr b="0" i="0" sz="4267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18" name="Google Shape;218;p22"/>
          <p:cNvSpPr txBox="1"/>
          <p:nvPr>
            <p:ph type="title"/>
          </p:nvPr>
        </p:nvSpPr>
        <p:spPr>
          <a:xfrm>
            <a:off x="2310267" y="2314133"/>
            <a:ext cx="6592400" cy="860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219" name="Google Shape;219;p22"/>
          <p:cNvSpPr txBox="1"/>
          <p:nvPr>
            <p:ph idx="1" type="body"/>
          </p:nvPr>
        </p:nvSpPr>
        <p:spPr>
          <a:xfrm>
            <a:off x="2310267" y="3174533"/>
            <a:ext cx="2902400" cy="33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400"/>
              <a:buChar char="◇"/>
              <a:defRPr/>
            </a:lvl1pPr>
            <a:lvl2pPr indent="-3175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￭"/>
              <a:defRPr/>
            </a:lvl2pPr>
            <a:lvl3pPr indent="-3175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￮"/>
              <a:defRPr/>
            </a:lvl3pPr>
            <a:lvl4pPr indent="-3175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20" name="Google Shape;220;p22"/>
          <p:cNvSpPr txBox="1"/>
          <p:nvPr>
            <p:ph idx="2" type="body"/>
          </p:nvPr>
        </p:nvSpPr>
        <p:spPr>
          <a:xfrm>
            <a:off x="5361296" y="3174533"/>
            <a:ext cx="2902400" cy="33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400"/>
              <a:buChar char="◇"/>
              <a:defRPr/>
            </a:lvl1pPr>
            <a:lvl2pPr indent="-3175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￭"/>
              <a:defRPr/>
            </a:lvl2pPr>
            <a:lvl3pPr indent="-3175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￮"/>
              <a:defRPr/>
            </a:lvl3pPr>
            <a:lvl4pPr indent="-3175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21" name="Google Shape;221;p22"/>
          <p:cNvSpPr txBox="1"/>
          <p:nvPr>
            <p:ph idx="3" type="body"/>
          </p:nvPr>
        </p:nvSpPr>
        <p:spPr>
          <a:xfrm>
            <a:off x="8412327" y="3174533"/>
            <a:ext cx="2902400" cy="33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400"/>
              <a:buChar char="◇"/>
              <a:defRPr/>
            </a:lvl1pPr>
            <a:lvl2pPr indent="-3175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￭"/>
              <a:defRPr/>
            </a:lvl2pPr>
            <a:lvl3pPr indent="-3175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￮"/>
              <a:defRPr/>
            </a:lvl3pPr>
            <a:lvl4pPr indent="-3175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22" name="Google Shape;222;p22"/>
          <p:cNvSpPr/>
          <p:nvPr/>
        </p:nvSpPr>
        <p:spPr>
          <a:xfrm flipH="1" rot="10800000">
            <a:off x="-165101" y="1411967"/>
            <a:ext cx="1093200" cy="9468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9525">
            <a:solidFill>
              <a:srgbClr val="19BBD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" name="Google Shape;223;p22"/>
          <p:cNvSpPr/>
          <p:nvPr/>
        </p:nvSpPr>
        <p:spPr>
          <a:xfrm flipH="1" rot="10800000">
            <a:off x="850900" y="1920133"/>
            <a:ext cx="571600" cy="4948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184769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" name="Google Shape;224;p22"/>
          <p:cNvSpPr/>
          <p:nvPr/>
        </p:nvSpPr>
        <p:spPr>
          <a:xfrm flipH="1" rot="10800000">
            <a:off x="1993899" y="-175533"/>
            <a:ext cx="1093200" cy="9468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76200">
            <a:solidFill>
              <a:srgbClr val="184769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5" name="Google Shape;225;p22"/>
          <p:cNvSpPr/>
          <p:nvPr/>
        </p:nvSpPr>
        <p:spPr>
          <a:xfrm flipH="1" rot="10800000">
            <a:off x="437067" y="118567"/>
            <a:ext cx="478400" cy="4140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00E1C6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26" name="Google Shape;226;p22"/>
          <p:cNvGrpSpPr/>
          <p:nvPr/>
        </p:nvGrpSpPr>
        <p:grpSpPr>
          <a:xfrm>
            <a:off x="2306379" y="81425"/>
            <a:ext cx="468272" cy="432881"/>
            <a:chOff x="5975075" y="2327500"/>
            <a:chExt cx="420100" cy="388350"/>
          </a:xfrm>
        </p:grpSpPr>
        <p:sp>
          <p:nvSpPr>
            <p:cNvPr id="227" name="Google Shape;227;p22"/>
            <p:cNvSpPr/>
            <p:nvPr/>
          </p:nvSpPr>
          <p:spPr>
            <a:xfrm>
              <a:off x="5975075" y="2474650"/>
              <a:ext cx="98325" cy="220450"/>
            </a:xfrm>
            <a:custGeom>
              <a:rect b="b" l="l" r="r" t="t"/>
              <a:pathLst>
                <a:path extrusionOk="0" h="8818" w="3933">
                  <a:moveTo>
                    <a:pt x="2418" y="1002"/>
                  </a:moveTo>
                  <a:lnTo>
                    <a:pt x="2565" y="1027"/>
                  </a:lnTo>
                  <a:lnTo>
                    <a:pt x="2687" y="1075"/>
                  </a:lnTo>
                  <a:lnTo>
                    <a:pt x="2809" y="1124"/>
                  </a:lnTo>
                  <a:lnTo>
                    <a:pt x="2907" y="1222"/>
                  </a:lnTo>
                  <a:lnTo>
                    <a:pt x="3005" y="1320"/>
                  </a:lnTo>
                  <a:lnTo>
                    <a:pt x="3078" y="1442"/>
                  </a:lnTo>
                  <a:lnTo>
                    <a:pt x="3102" y="1564"/>
                  </a:lnTo>
                  <a:lnTo>
                    <a:pt x="3127" y="1710"/>
                  </a:lnTo>
                  <a:lnTo>
                    <a:pt x="3102" y="1857"/>
                  </a:lnTo>
                  <a:lnTo>
                    <a:pt x="3078" y="1979"/>
                  </a:lnTo>
                  <a:lnTo>
                    <a:pt x="3005" y="2101"/>
                  </a:lnTo>
                  <a:lnTo>
                    <a:pt x="2907" y="2223"/>
                  </a:lnTo>
                  <a:lnTo>
                    <a:pt x="2809" y="2297"/>
                  </a:lnTo>
                  <a:lnTo>
                    <a:pt x="2687" y="2370"/>
                  </a:lnTo>
                  <a:lnTo>
                    <a:pt x="2565" y="2394"/>
                  </a:lnTo>
                  <a:lnTo>
                    <a:pt x="2418" y="2419"/>
                  </a:lnTo>
                  <a:lnTo>
                    <a:pt x="2272" y="2394"/>
                  </a:lnTo>
                  <a:lnTo>
                    <a:pt x="2150" y="2370"/>
                  </a:lnTo>
                  <a:lnTo>
                    <a:pt x="2028" y="2297"/>
                  </a:lnTo>
                  <a:lnTo>
                    <a:pt x="1930" y="2223"/>
                  </a:lnTo>
                  <a:lnTo>
                    <a:pt x="1832" y="2101"/>
                  </a:lnTo>
                  <a:lnTo>
                    <a:pt x="1759" y="1979"/>
                  </a:lnTo>
                  <a:lnTo>
                    <a:pt x="1735" y="1857"/>
                  </a:lnTo>
                  <a:lnTo>
                    <a:pt x="1710" y="1710"/>
                  </a:lnTo>
                  <a:lnTo>
                    <a:pt x="1735" y="1564"/>
                  </a:lnTo>
                  <a:lnTo>
                    <a:pt x="1759" y="1442"/>
                  </a:lnTo>
                  <a:lnTo>
                    <a:pt x="1832" y="1320"/>
                  </a:lnTo>
                  <a:lnTo>
                    <a:pt x="1930" y="1222"/>
                  </a:lnTo>
                  <a:lnTo>
                    <a:pt x="2028" y="1124"/>
                  </a:lnTo>
                  <a:lnTo>
                    <a:pt x="2150" y="1075"/>
                  </a:lnTo>
                  <a:lnTo>
                    <a:pt x="2272" y="1027"/>
                  </a:lnTo>
                  <a:lnTo>
                    <a:pt x="2418" y="1002"/>
                  </a:lnTo>
                  <a:close/>
                  <a:moveTo>
                    <a:pt x="1" y="1"/>
                  </a:moveTo>
                  <a:lnTo>
                    <a:pt x="1" y="8817"/>
                  </a:lnTo>
                  <a:lnTo>
                    <a:pt x="3933" y="8817"/>
                  </a:lnTo>
                  <a:lnTo>
                    <a:pt x="3933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8" name="Google Shape;228;p22"/>
            <p:cNvSpPr/>
            <p:nvPr/>
          </p:nvSpPr>
          <p:spPr>
            <a:xfrm>
              <a:off x="6088025" y="2327500"/>
              <a:ext cx="307150" cy="388350"/>
            </a:xfrm>
            <a:custGeom>
              <a:rect b="b" l="l" r="r" t="t"/>
              <a:pathLst>
                <a:path extrusionOk="0" h="15534" w="12286">
                  <a:moveTo>
                    <a:pt x="6326" y="1"/>
                  </a:moveTo>
                  <a:lnTo>
                    <a:pt x="5960" y="25"/>
                  </a:lnTo>
                  <a:lnTo>
                    <a:pt x="5716" y="74"/>
                  </a:lnTo>
                  <a:lnTo>
                    <a:pt x="5520" y="147"/>
                  </a:lnTo>
                  <a:lnTo>
                    <a:pt x="5374" y="221"/>
                  </a:lnTo>
                  <a:lnTo>
                    <a:pt x="4983" y="1466"/>
                  </a:lnTo>
                  <a:lnTo>
                    <a:pt x="4788" y="2028"/>
                  </a:lnTo>
                  <a:lnTo>
                    <a:pt x="4592" y="2541"/>
                  </a:lnTo>
                  <a:lnTo>
                    <a:pt x="4397" y="3005"/>
                  </a:lnTo>
                  <a:lnTo>
                    <a:pt x="4202" y="3396"/>
                  </a:lnTo>
                  <a:lnTo>
                    <a:pt x="4031" y="3689"/>
                  </a:lnTo>
                  <a:lnTo>
                    <a:pt x="3884" y="3933"/>
                  </a:lnTo>
                  <a:lnTo>
                    <a:pt x="3664" y="4153"/>
                  </a:lnTo>
                  <a:lnTo>
                    <a:pt x="3322" y="4495"/>
                  </a:lnTo>
                  <a:lnTo>
                    <a:pt x="2516" y="5252"/>
                  </a:lnTo>
                  <a:lnTo>
                    <a:pt x="1442" y="6229"/>
                  </a:lnTo>
                  <a:lnTo>
                    <a:pt x="1" y="6229"/>
                  </a:lnTo>
                  <a:lnTo>
                    <a:pt x="1" y="13433"/>
                  </a:lnTo>
                  <a:lnTo>
                    <a:pt x="1515" y="13433"/>
                  </a:lnTo>
                  <a:lnTo>
                    <a:pt x="2004" y="13678"/>
                  </a:lnTo>
                  <a:lnTo>
                    <a:pt x="2687" y="13971"/>
                  </a:lnTo>
                  <a:lnTo>
                    <a:pt x="3567" y="14313"/>
                  </a:lnTo>
                  <a:lnTo>
                    <a:pt x="4544" y="14679"/>
                  </a:lnTo>
                  <a:lnTo>
                    <a:pt x="5594" y="14997"/>
                  </a:lnTo>
                  <a:lnTo>
                    <a:pt x="6131" y="15143"/>
                  </a:lnTo>
                  <a:lnTo>
                    <a:pt x="6668" y="15265"/>
                  </a:lnTo>
                  <a:lnTo>
                    <a:pt x="7181" y="15387"/>
                  </a:lnTo>
                  <a:lnTo>
                    <a:pt x="7694" y="15461"/>
                  </a:lnTo>
                  <a:lnTo>
                    <a:pt x="8158" y="15509"/>
                  </a:lnTo>
                  <a:lnTo>
                    <a:pt x="8622" y="15534"/>
                  </a:lnTo>
                  <a:lnTo>
                    <a:pt x="9404" y="15534"/>
                  </a:lnTo>
                  <a:lnTo>
                    <a:pt x="9819" y="15509"/>
                  </a:lnTo>
                  <a:lnTo>
                    <a:pt x="10210" y="15461"/>
                  </a:lnTo>
                  <a:lnTo>
                    <a:pt x="10552" y="15363"/>
                  </a:lnTo>
                  <a:lnTo>
                    <a:pt x="10723" y="15314"/>
                  </a:lnTo>
                  <a:lnTo>
                    <a:pt x="10845" y="15265"/>
                  </a:lnTo>
                  <a:lnTo>
                    <a:pt x="10967" y="15192"/>
                  </a:lnTo>
                  <a:lnTo>
                    <a:pt x="11064" y="15094"/>
                  </a:lnTo>
                  <a:lnTo>
                    <a:pt x="11113" y="14997"/>
                  </a:lnTo>
                  <a:lnTo>
                    <a:pt x="11162" y="14874"/>
                  </a:lnTo>
                  <a:lnTo>
                    <a:pt x="11235" y="14166"/>
                  </a:lnTo>
                  <a:lnTo>
                    <a:pt x="11211" y="13995"/>
                  </a:lnTo>
                  <a:lnTo>
                    <a:pt x="11162" y="13849"/>
                  </a:lnTo>
                  <a:lnTo>
                    <a:pt x="11064" y="13702"/>
                  </a:lnTo>
                  <a:lnTo>
                    <a:pt x="10918" y="13580"/>
                  </a:lnTo>
                  <a:lnTo>
                    <a:pt x="11040" y="13556"/>
                  </a:lnTo>
                  <a:lnTo>
                    <a:pt x="11162" y="13507"/>
                  </a:lnTo>
                  <a:lnTo>
                    <a:pt x="11284" y="13458"/>
                  </a:lnTo>
                  <a:lnTo>
                    <a:pt x="11382" y="13360"/>
                  </a:lnTo>
                  <a:lnTo>
                    <a:pt x="11455" y="13263"/>
                  </a:lnTo>
                  <a:lnTo>
                    <a:pt x="11528" y="13140"/>
                  </a:lnTo>
                  <a:lnTo>
                    <a:pt x="11577" y="12994"/>
                  </a:lnTo>
                  <a:lnTo>
                    <a:pt x="11602" y="12872"/>
                  </a:lnTo>
                  <a:lnTo>
                    <a:pt x="11675" y="11993"/>
                  </a:lnTo>
                  <a:lnTo>
                    <a:pt x="11675" y="11870"/>
                  </a:lnTo>
                  <a:lnTo>
                    <a:pt x="11675" y="11773"/>
                  </a:lnTo>
                  <a:lnTo>
                    <a:pt x="11651" y="11651"/>
                  </a:lnTo>
                  <a:lnTo>
                    <a:pt x="11602" y="11553"/>
                  </a:lnTo>
                  <a:lnTo>
                    <a:pt x="11480" y="11382"/>
                  </a:lnTo>
                  <a:lnTo>
                    <a:pt x="11406" y="11309"/>
                  </a:lnTo>
                  <a:lnTo>
                    <a:pt x="11333" y="11235"/>
                  </a:lnTo>
                  <a:lnTo>
                    <a:pt x="11455" y="11211"/>
                  </a:lnTo>
                  <a:lnTo>
                    <a:pt x="11553" y="11162"/>
                  </a:lnTo>
                  <a:lnTo>
                    <a:pt x="11651" y="11089"/>
                  </a:lnTo>
                  <a:lnTo>
                    <a:pt x="11748" y="10991"/>
                  </a:lnTo>
                  <a:lnTo>
                    <a:pt x="11822" y="10893"/>
                  </a:lnTo>
                  <a:lnTo>
                    <a:pt x="11870" y="10796"/>
                  </a:lnTo>
                  <a:lnTo>
                    <a:pt x="11919" y="10674"/>
                  </a:lnTo>
                  <a:lnTo>
                    <a:pt x="11944" y="10527"/>
                  </a:lnTo>
                  <a:lnTo>
                    <a:pt x="12017" y="9672"/>
                  </a:lnTo>
                  <a:lnTo>
                    <a:pt x="12017" y="9550"/>
                  </a:lnTo>
                  <a:lnTo>
                    <a:pt x="12017" y="9428"/>
                  </a:lnTo>
                  <a:lnTo>
                    <a:pt x="11993" y="9306"/>
                  </a:lnTo>
                  <a:lnTo>
                    <a:pt x="11944" y="9208"/>
                  </a:lnTo>
                  <a:lnTo>
                    <a:pt x="11895" y="9111"/>
                  </a:lnTo>
                  <a:lnTo>
                    <a:pt x="11822" y="9037"/>
                  </a:lnTo>
                  <a:lnTo>
                    <a:pt x="11748" y="8964"/>
                  </a:lnTo>
                  <a:lnTo>
                    <a:pt x="11651" y="8891"/>
                  </a:lnTo>
                  <a:lnTo>
                    <a:pt x="11748" y="8866"/>
                  </a:lnTo>
                  <a:lnTo>
                    <a:pt x="11846" y="8793"/>
                  </a:lnTo>
                  <a:lnTo>
                    <a:pt x="11944" y="8720"/>
                  </a:lnTo>
                  <a:lnTo>
                    <a:pt x="12017" y="8647"/>
                  </a:lnTo>
                  <a:lnTo>
                    <a:pt x="12090" y="8549"/>
                  </a:lnTo>
                  <a:lnTo>
                    <a:pt x="12139" y="8451"/>
                  </a:lnTo>
                  <a:lnTo>
                    <a:pt x="12163" y="8329"/>
                  </a:lnTo>
                  <a:lnTo>
                    <a:pt x="12188" y="8207"/>
                  </a:lnTo>
                  <a:lnTo>
                    <a:pt x="12286" y="7328"/>
                  </a:lnTo>
                  <a:lnTo>
                    <a:pt x="12261" y="7206"/>
                  </a:lnTo>
                  <a:lnTo>
                    <a:pt x="12237" y="7083"/>
                  </a:lnTo>
                  <a:lnTo>
                    <a:pt x="12188" y="6986"/>
                  </a:lnTo>
                  <a:lnTo>
                    <a:pt x="12139" y="6888"/>
                  </a:lnTo>
                  <a:lnTo>
                    <a:pt x="12066" y="6790"/>
                  </a:lnTo>
                  <a:lnTo>
                    <a:pt x="11968" y="6717"/>
                  </a:lnTo>
                  <a:lnTo>
                    <a:pt x="11748" y="6571"/>
                  </a:lnTo>
                  <a:lnTo>
                    <a:pt x="11504" y="6448"/>
                  </a:lnTo>
                  <a:lnTo>
                    <a:pt x="11211" y="6351"/>
                  </a:lnTo>
                  <a:lnTo>
                    <a:pt x="10893" y="6278"/>
                  </a:lnTo>
                  <a:lnTo>
                    <a:pt x="10576" y="6229"/>
                  </a:lnTo>
                  <a:lnTo>
                    <a:pt x="9892" y="6131"/>
                  </a:lnTo>
                  <a:lnTo>
                    <a:pt x="8842" y="6033"/>
                  </a:lnTo>
                  <a:lnTo>
                    <a:pt x="7596" y="5960"/>
                  </a:lnTo>
                  <a:lnTo>
                    <a:pt x="6326" y="5887"/>
                  </a:lnTo>
                  <a:lnTo>
                    <a:pt x="6497" y="5594"/>
                  </a:lnTo>
                  <a:lnTo>
                    <a:pt x="6644" y="5252"/>
                  </a:lnTo>
                  <a:lnTo>
                    <a:pt x="6790" y="4885"/>
                  </a:lnTo>
                  <a:lnTo>
                    <a:pt x="6888" y="4495"/>
                  </a:lnTo>
                  <a:lnTo>
                    <a:pt x="6986" y="4104"/>
                  </a:lnTo>
                  <a:lnTo>
                    <a:pt x="7083" y="3689"/>
                  </a:lnTo>
                  <a:lnTo>
                    <a:pt x="7181" y="2883"/>
                  </a:lnTo>
                  <a:lnTo>
                    <a:pt x="7254" y="2150"/>
                  </a:lnTo>
                  <a:lnTo>
                    <a:pt x="7303" y="1539"/>
                  </a:lnTo>
                  <a:lnTo>
                    <a:pt x="7303" y="978"/>
                  </a:lnTo>
                  <a:lnTo>
                    <a:pt x="7303" y="807"/>
                  </a:lnTo>
                  <a:lnTo>
                    <a:pt x="7230" y="611"/>
                  </a:lnTo>
                  <a:lnTo>
                    <a:pt x="7157" y="465"/>
                  </a:lnTo>
                  <a:lnTo>
                    <a:pt x="7035" y="318"/>
                  </a:lnTo>
                  <a:lnTo>
                    <a:pt x="6888" y="172"/>
                  </a:lnTo>
                  <a:lnTo>
                    <a:pt x="6717" y="98"/>
                  </a:lnTo>
                  <a:lnTo>
                    <a:pt x="6522" y="25"/>
                  </a:lnTo>
                  <a:lnTo>
                    <a:pt x="632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29" name="Google Shape;229;p22"/>
          <p:cNvSpPr/>
          <p:nvPr/>
        </p:nvSpPr>
        <p:spPr>
          <a:xfrm>
            <a:off x="270801" y="1693570"/>
            <a:ext cx="221415" cy="383605"/>
          </a:xfrm>
          <a:custGeom>
            <a:rect b="b" l="l" r="r" t="t"/>
            <a:pathLst>
              <a:path extrusionOk="0" h="20565" w="11870">
                <a:moveTo>
                  <a:pt x="6301" y="977"/>
                </a:moveTo>
                <a:lnTo>
                  <a:pt x="6423" y="1002"/>
                </a:lnTo>
                <a:lnTo>
                  <a:pt x="6497" y="1075"/>
                </a:lnTo>
                <a:lnTo>
                  <a:pt x="6570" y="1148"/>
                </a:lnTo>
                <a:lnTo>
                  <a:pt x="6594" y="1270"/>
                </a:lnTo>
                <a:lnTo>
                  <a:pt x="6570" y="1368"/>
                </a:lnTo>
                <a:lnTo>
                  <a:pt x="6497" y="1466"/>
                </a:lnTo>
                <a:lnTo>
                  <a:pt x="6423" y="1515"/>
                </a:lnTo>
                <a:lnTo>
                  <a:pt x="6301" y="1539"/>
                </a:lnTo>
                <a:lnTo>
                  <a:pt x="5569" y="1539"/>
                </a:lnTo>
                <a:lnTo>
                  <a:pt x="5446" y="1515"/>
                </a:lnTo>
                <a:lnTo>
                  <a:pt x="5373" y="1466"/>
                </a:lnTo>
                <a:lnTo>
                  <a:pt x="5300" y="1368"/>
                </a:lnTo>
                <a:lnTo>
                  <a:pt x="5276" y="1270"/>
                </a:lnTo>
                <a:lnTo>
                  <a:pt x="5300" y="1148"/>
                </a:lnTo>
                <a:lnTo>
                  <a:pt x="5373" y="1075"/>
                </a:lnTo>
                <a:lnTo>
                  <a:pt x="5446" y="1002"/>
                </a:lnTo>
                <a:lnTo>
                  <a:pt x="5569" y="977"/>
                </a:lnTo>
                <a:close/>
                <a:moveTo>
                  <a:pt x="10575" y="2565"/>
                </a:moveTo>
                <a:lnTo>
                  <a:pt x="10575" y="16706"/>
                </a:lnTo>
                <a:lnTo>
                  <a:pt x="1295" y="16706"/>
                </a:lnTo>
                <a:lnTo>
                  <a:pt x="1295" y="2565"/>
                </a:lnTo>
                <a:close/>
                <a:moveTo>
                  <a:pt x="5935" y="17780"/>
                </a:moveTo>
                <a:lnTo>
                  <a:pt x="6106" y="17805"/>
                </a:lnTo>
                <a:lnTo>
                  <a:pt x="6277" y="17854"/>
                </a:lnTo>
                <a:lnTo>
                  <a:pt x="6423" y="17927"/>
                </a:lnTo>
                <a:lnTo>
                  <a:pt x="6545" y="18025"/>
                </a:lnTo>
                <a:lnTo>
                  <a:pt x="6643" y="18147"/>
                </a:lnTo>
                <a:lnTo>
                  <a:pt x="6716" y="18293"/>
                </a:lnTo>
                <a:lnTo>
                  <a:pt x="6765" y="18464"/>
                </a:lnTo>
                <a:lnTo>
                  <a:pt x="6790" y="18635"/>
                </a:lnTo>
                <a:lnTo>
                  <a:pt x="6765" y="18806"/>
                </a:lnTo>
                <a:lnTo>
                  <a:pt x="6716" y="18977"/>
                </a:lnTo>
                <a:lnTo>
                  <a:pt x="6643" y="19124"/>
                </a:lnTo>
                <a:lnTo>
                  <a:pt x="6545" y="19246"/>
                </a:lnTo>
                <a:lnTo>
                  <a:pt x="6423" y="19343"/>
                </a:lnTo>
                <a:lnTo>
                  <a:pt x="6277" y="19417"/>
                </a:lnTo>
                <a:lnTo>
                  <a:pt x="6106" y="19465"/>
                </a:lnTo>
                <a:lnTo>
                  <a:pt x="5935" y="19490"/>
                </a:lnTo>
                <a:lnTo>
                  <a:pt x="5764" y="19465"/>
                </a:lnTo>
                <a:lnTo>
                  <a:pt x="5593" y="19417"/>
                </a:lnTo>
                <a:lnTo>
                  <a:pt x="5446" y="19343"/>
                </a:lnTo>
                <a:lnTo>
                  <a:pt x="5324" y="19246"/>
                </a:lnTo>
                <a:lnTo>
                  <a:pt x="5227" y="19124"/>
                </a:lnTo>
                <a:lnTo>
                  <a:pt x="5153" y="18977"/>
                </a:lnTo>
                <a:lnTo>
                  <a:pt x="5105" y="18806"/>
                </a:lnTo>
                <a:lnTo>
                  <a:pt x="5080" y="18635"/>
                </a:lnTo>
                <a:lnTo>
                  <a:pt x="5105" y="18464"/>
                </a:lnTo>
                <a:lnTo>
                  <a:pt x="5153" y="18293"/>
                </a:lnTo>
                <a:lnTo>
                  <a:pt x="5227" y="18147"/>
                </a:lnTo>
                <a:lnTo>
                  <a:pt x="5324" y="18025"/>
                </a:lnTo>
                <a:lnTo>
                  <a:pt x="5446" y="17927"/>
                </a:lnTo>
                <a:lnTo>
                  <a:pt x="5593" y="17854"/>
                </a:lnTo>
                <a:lnTo>
                  <a:pt x="5764" y="17805"/>
                </a:lnTo>
                <a:lnTo>
                  <a:pt x="5935" y="17780"/>
                </a:lnTo>
                <a:close/>
                <a:moveTo>
                  <a:pt x="1295" y="0"/>
                </a:moveTo>
                <a:lnTo>
                  <a:pt x="1026" y="25"/>
                </a:lnTo>
                <a:lnTo>
                  <a:pt x="782" y="98"/>
                </a:lnTo>
                <a:lnTo>
                  <a:pt x="562" y="220"/>
                </a:lnTo>
                <a:lnTo>
                  <a:pt x="366" y="367"/>
                </a:lnTo>
                <a:lnTo>
                  <a:pt x="220" y="562"/>
                </a:lnTo>
                <a:lnTo>
                  <a:pt x="98" y="782"/>
                </a:lnTo>
                <a:lnTo>
                  <a:pt x="25" y="1026"/>
                </a:lnTo>
                <a:lnTo>
                  <a:pt x="0" y="1295"/>
                </a:lnTo>
                <a:lnTo>
                  <a:pt x="0" y="19270"/>
                </a:lnTo>
                <a:lnTo>
                  <a:pt x="25" y="19539"/>
                </a:lnTo>
                <a:lnTo>
                  <a:pt x="98" y="19783"/>
                </a:lnTo>
                <a:lnTo>
                  <a:pt x="220" y="20003"/>
                </a:lnTo>
                <a:lnTo>
                  <a:pt x="366" y="20198"/>
                </a:lnTo>
                <a:lnTo>
                  <a:pt x="562" y="20345"/>
                </a:lnTo>
                <a:lnTo>
                  <a:pt x="782" y="20467"/>
                </a:lnTo>
                <a:lnTo>
                  <a:pt x="1026" y="20540"/>
                </a:lnTo>
                <a:lnTo>
                  <a:pt x="1295" y="20565"/>
                </a:lnTo>
                <a:lnTo>
                  <a:pt x="10575" y="20565"/>
                </a:lnTo>
                <a:lnTo>
                  <a:pt x="10844" y="20540"/>
                </a:lnTo>
                <a:lnTo>
                  <a:pt x="11088" y="20467"/>
                </a:lnTo>
                <a:lnTo>
                  <a:pt x="11308" y="20345"/>
                </a:lnTo>
                <a:lnTo>
                  <a:pt x="11503" y="20198"/>
                </a:lnTo>
                <a:lnTo>
                  <a:pt x="11650" y="20003"/>
                </a:lnTo>
                <a:lnTo>
                  <a:pt x="11772" y="19783"/>
                </a:lnTo>
                <a:lnTo>
                  <a:pt x="11845" y="19539"/>
                </a:lnTo>
                <a:lnTo>
                  <a:pt x="11870" y="19270"/>
                </a:lnTo>
                <a:lnTo>
                  <a:pt x="11870" y="1295"/>
                </a:lnTo>
                <a:lnTo>
                  <a:pt x="11845" y="1026"/>
                </a:lnTo>
                <a:lnTo>
                  <a:pt x="11772" y="782"/>
                </a:lnTo>
                <a:lnTo>
                  <a:pt x="11650" y="562"/>
                </a:lnTo>
                <a:lnTo>
                  <a:pt x="11503" y="367"/>
                </a:lnTo>
                <a:lnTo>
                  <a:pt x="11308" y="220"/>
                </a:lnTo>
                <a:lnTo>
                  <a:pt x="11088" y="98"/>
                </a:lnTo>
                <a:lnTo>
                  <a:pt x="10844" y="25"/>
                </a:lnTo>
                <a:lnTo>
                  <a:pt x="10575" y="0"/>
                </a:lnTo>
                <a:close/>
              </a:path>
            </a:pathLst>
          </a:custGeom>
          <a:solidFill>
            <a:srgbClr val="19BBD5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30" name="Google Shape;230;p22"/>
          <p:cNvGrpSpPr/>
          <p:nvPr/>
        </p:nvGrpSpPr>
        <p:grpSpPr>
          <a:xfrm>
            <a:off x="1205702" y="686924"/>
            <a:ext cx="510611" cy="809481"/>
            <a:chOff x="6718575" y="2318625"/>
            <a:chExt cx="256950" cy="407375"/>
          </a:xfrm>
        </p:grpSpPr>
        <p:sp>
          <p:nvSpPr>
            <p:cNvPr id="231" name="Google Shape;231;p22"/>
            <p:cNvSpPr/>
            <p:nvPr/>
          </p:nvSpPr>
          <p:spPr>
            <a:xfrm>
              <a:off x="6795900" y="2673600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2" name="Google Shape;232;p22"/>
            <p:cNvSpPr/>
            <p:nvPr/>
          </p:nvSpPr>
          <p:spPr>
            <a:xfrm>
              <a:off x="6795900" y="2650475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3" name="Google Shape;233;p22"/>
            <p:cNvSpPr/>
            <p:nvPr/>
          </p:nvSpPr>
          <p:spPr>
            <a:xfrm>
              <a:off x="6795900" y="2696125"/>
              <a:ext cx="102300" cy="29875"/>
            </a:xfrm>
            <a:custGeom>
              <a:rect b="b" l="l" r="r" t="t"/>
              <a:pathLst>
                <a:path extrusionOk="0" fill="none" h="1195" w="4092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4" name="Google Shape;234;p22"/>
            <p:cNvSpPr/>
            <p:nvPr/>
          </p:nvSpPr>
          <p:spPr>
            <a:xfrm>
              <a:off x="67849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5" name="Google Shape;235;p22"/>
            <p:cNvSpPr/>
            <p:nvPr/>
          </p:nvSpPr>
          <p:spPr>
            <a:xfrm>
              <a:off x="6718575" y="2318625"/>
              <a:ext cx="256950" cy="307525"/>
            </a:xfrm>
            <a:custGeom>
              <a:rect b="b" l="l" r="r" t="t"/>
              <a:pathLst>
                <a:path extrusionOk="0" fill="none" h="12301" w="10278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6" name="Google Shape;236;p22"/>
            <p:cNvSpPr/>
            <p:nvPr/>
          </p:nvSpPr>
          <p:spPr>
            <a:xfrm>
              <a:off x="68738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7" name="Google Shape;237;p22"/>
            <p:cNvSpPr/>
            <p:nvPr/>
          </p:nvSpPr>
          <p:spPr>
            <a:xfrm>
              <a:off x="6801975" y="2453200"/>
              <a:ext cx="90150" cy="19500"/>
            </a:xfrm>
            <a:custGeom>
              <a:rect b="b" l="l" r="r" t="t"/>
              <a:pathLst>
                <a:path extrusionOk="0" fill="none" h="780" w="3606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8" name="Google Shape;238;p22"/>
            <p:cNvSpPr/>
            <p:nvPr/>
          </p:nvSpPr>
          <p:spPr>
            <a:xfrm>
              <a:off x="6795900" y="2628550"/>
              <a:ext cx="102300" cy="25"/>
            </a:xfrm>
            <a:custGeom>
              <a:rect b="b" l="l" r="r" t="t"/>
              <a:pathLst>
                <a:path extrusionOk="0" fill="none" h="1" w="4092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39" name="Google Shape;239;p22"/>
          <p:cNvGrpSpPr/>
          <p:nvPr/>
        </p:nvGrpSpPr>
        <p:grpSpPr>
          <a:xfrm>
            <a:off x="447679" y="2454042"/>
            <a:ext cx="457176" cy="466757"/>
            <a:chOff x="3951850" y="2985350"/>
            <a:chExt cx="407950" cy="416500"/>
          </a:xfrm>
        </p:grpSpPr>
        <p:sp>
          <p:nvSpPr>
            <p:cNvPr id="240" name="Google Shape;240;p22"/>
            <p:cNvSpPr/>
            <p:nvPr/>
          </p:nvSpPr>
          <p:spPr>
            <a:xfrm>
              <a:off x="3951850" y="2985350"/>
              <a:ext cx="314800" cy="314825"/>
            </a:xfrm>
            <a:custGeom>
              <a:rect b="b" l="l" r="r" t="t"/>
              <a:pathLst>
                <a:path extrusionOk="0" fill="none" h="12593" w="12592">
                  <a:moveTo>
                    <a:pt x="6284" y="1"/>
                  </a:moveTo>
                  <a:lnTo>
                    <a:pt x="6284" y="1"/>
                  </a:lnTo>
                  <a:lnTo>
                    <a:pt x="5967" y="25"/>
                  </a:lnTo>
                  <a:lnTo>
                    <a:pt x="5651" y="49"/>
                  </a:lnTo>
                  <a:lnTo>
                    <a:pt x="5334" y="74"/>
                  </a:lnTo>
                  <a:lnTo>
                    <a:pt x="5017" y="147"/>
                  </a:lnTo>
                  <a:lnTo>
                    <a:pt x="4725" y="220"/>
                  </a:lnTo>
                  <a:lnTo>
                    <a:pt x="4433" y="293"/>
                  </a:lnTo>
                  <a:lnTo>
                    <a:pt x="4141" y="390"/>
                  </a:lnTo>
                  <a:lnTo>
                    <a:pt x="3848" y="512"/>
                  </a:lnTo>
                  <a:lnTo>
                    <a:pt x="3556" y="634"/>
                  </a:lnTo>
                  <a:lnTo>
                    <a:pt x="3288" y="780"/>
                  </a:lnTo>
                  <a:lnTo>
                    <a:pt x="3020" y="926"/>
                  </a:lnTo>
                  <a:lnTo>
                    <a:pt x="2777" y="1072"/>
                  </a:lnTo>
                  <a:lnTo>
                    <a:pt x="2290" y="1437"/>
                  </a:lnTo>
                  <a:lnTo>
                    <a:pt x="1851" y="1852"/>
                  </a:lnTo>
                  <a:lnTo>
                    <a:pt x="1437" y="2290"/>
                  </a:lnTo>
                  <a:lnTo>
                    <a:pt x="1072" y="2777"/>
                  </a:lnTo>
                  <a:lnTo>
                    <a:pt x="901" y="3045"/>
                  </a:lnTo>
                  <a:lnTo>
                    <a:pt x="755" y="3313"/>
                  </a:lnTo>
                  <a:lnTo>
                    <a:pt x="609" y="3581"/>
                  </a:lnTo>
                  <a:lnTo>
                    <a:pt x="487" y="3849"/>
                  </a:lnTo>
                  <a:lnTo>
                    <a:pt x="390" y="4141"/>
                  </a:lnTo>
                  <a:lnTo>
                    <a:pt x="292" y="4433"/>
                  </a:lnTo>
                  <a:lnTo>
                    <a:pt x="195" y="4725"/>
                  </a:lnTo>
                  <a:lnTo>
                    <a:pt x="122" y="5042"/>
                  </a:lnTo>
                  <a:lnTo>
                    <a:pt x="73" y="5334"/>
                  </a:lnTo>
                  <a:lnTo>
                    <a:pt x="25" y="5651"/>
                  </a:lnTo>
                  <a:lnTo>
                    <a:pt x="0" y="5968"/>
                  </a:lnTo>
                  <a:lnTo>
                    <a:pt x="0" y="6308"/>
                  </a:lnTo>
                  <a:lnTo>
                    <a:pt x="0" y="6308"/>
                  </a:lnTo>
                  <a:lnTo>
                    <a:pt x="0" y="6625"/>
                  </a:lnTo>
                  <a:lnTo>
                    <a:pt x="25" y="6942"/>
                  </a:lnTo>
                  <a:lnTo>
                    <a:pt x="73" y="7258"/>
                  </a:lnTo>
                  <a:lnTo>
                    <a:pt x="122" y="7575"/>
                  </a:lnTo>
                  <a:lnTo>
                    <a:pt x="195" y="7867"/>
                  </a:lnTo>
                  <a:lnTo>
                    <a:pt x="292" y="8184"/>
                  </a:lnTo>
                  <a:lnTo>
                    <a:pt x="390" y="8476"/>
                  </a:lnTo>
                  <a:lnTo>
                    <a:pt x="487" y="8744"/>
                  </a:lnTo>
                  <a:lnTo>
                    <a:pt x="609" y="9036"/>
                  </a:lnTo>
                  <a:lnTo>
                    <a:pt x="755" y="9304"/>
                  </a:lnTo>
                  <a:lnTo>
                    <a:pt x="901" y="9572"/>
                  </a:lnTo>
                  <a:lnTo>
                    <a:pt x="1072" y="9816"/>
                  </a:lnTo>
                  <a:lnTo>
                    <a:pt x="1437" y="10303"/>
                  </a:lnTo>
                  <a:lnTo>
                    <a:pt x="1851" y="10741"/>
                  </a:lnTo>
                  <a:lnTo>
                    <a:pt x="2290" y="11155"/>
                  </a:lnTo>
                  <a:lnTo>
                    <a:pt x="2777" y="11520"/>
                  </a:lnTo>
                  <a:lnTo>
                    <a:pt x="3020" y="11691"/>
                  </a:lnTo>
                  <a:lnTo>
                    <a:pt x="3288" y="11837"/>
                  </a:lnTo>
                  <a:lnTo>
                    <a:pt x="3556" y="11983"/>
                  </a:lnTo>
                  <a:lnTo>
                    <a:pt x="3848" y="12105"/>
                  </a:lnTo>
                  <a:lnTo>
                    <a:pt x="4141" y="12202"/>
                  </a:lnTo>
                  <a:lnTo>
                    <a:pt x="4433" y="12300"/>
                  </a:lnTo>
                  <a:lnTo>
                    <a:pt x="4725" y="12397"/>
                  </a:lnTo>
                  <a:lnTo>
                    <a:pt x="5017" y="12470"/>
                  </a:lnTo>
                  <a:lnTo>
                    <a:pt x="5334" y="12519"/>
                  </a:lnTo>
                  <a:lnTo>
                    <a:pt x="5651" y="12568"/>
                  </a:lnTo>
                  <a:lnTo>
                    <a:pt x="5967" y="12592"/>
                  </a:lnTo>
                  <a:lnTo>
                    <a:pt x="6284" y="12592"/>
                  </a:lnTo>
                  <a:lnTo>
                    <a:pt x="6284" y="12592"/>
                  </a:lnTo>
                  <a:lnTo>
                    <a:pt x="6625" y="12592"/>
                  </a:lnTo>
                  <a:lnTo>
                    <a:pt x="6941" y="12568"/>
                  </a:lnTo>
                  <a:lnTo>
                    <a:pt x="7258" y="12519"/>
                  </a:lnTo>
                  <a:lnTo>
                    <a:pt x="7550" y="12470"/>
                  </a:lnTo>
                  <a:lnTo>
                    <a:pt x="7867" y="12397"/>
                  </a:lnTo>
                  <a:lnTo>
                    <a:pt x="8159" y="12300"/>
                  </a:lnTo>
                  <a:lnTo>
                    <a:pt x="8451" y="12202"/>
                  </a:lnTo>
                  <a:lnTo>
                    <a:pt x="8744" y="12105"/>
                  </a:lnTo>
                  <a:lnTo>
                    <a:pt x="9012" y="11983"/>
                  </a:lnTo>
                  <a:lnTo>
                    <a:pt x="9279" y="11837"/>
                  </a:lnTo>
                  <a:lnTo>
                    <a:pt x="9547" y="11691"/>
                  </a:lnTo>
                  <a:lnTo>
                    <a:pt x="9815" y="11520"/>
                  </a:lnTo>
                  <a:lnTo>
                    <a:pt x="10302" y="11155"/>
                  </a:lnTo>
                  <a:lnTo>
                    <a:pt x="10741" y="10741"/>
                  </a:lnTo>
                  <a:lnTo>
                    <a:pt x="11155" y="10303"/>
                  </a:lnTo>
                  <a:lnTo>
                    <a:pt x="11520" y="9816"/>
                  </a:lnTo>
                  <a:lnTo>
                    <a:pt x="11666" y="9572"/>
                  </a:lnTo>
                  <a:lnTo>
                    <a:pt x="11812" y="9304"/>
                  </a:lnTo>
                  <a:lnTo>
                    <a:pt x="11958" y="9036"/>
                  </a:lnTo>
                  <a:lnTo>
                    <a:pt x="12080" y="8744"/>
                  </a:lnTo>
                  <a:lnTo>
                    <a:pt x="12202" y="8476"/>
                  </a:lnTo>
                  <a:lnTo>
                    <a:pt x="12299" y="8184"/>
                  </a:lnTo>
                  <a:lnTo>
                    <a:pt x="12397" y="7867"/>
                  </a:lnTo>
                  <a:lnTo>
                    <a:pt x="12446" y="7575"/>
                  </a:lnTo>
                  <a:lnTo>
                    <a:pt x="12519" y="7258"/>
                  </a:lnTo>
                  <a:lnTo>
                    <a:pt x="12543" y="6942"/>
                  </a:lnTo>
                  <a:lnTo>
                    <a:pt x="12567" y="6625"/>
                  </a:lnTo>
                  <a:lnTo>
                    <a:pt x="12592" y="6308"/>
                  </a:lnTo>
                  <a:lnTo>
                    <a:pt x="12592" y="6308"/>
                  </a:lnTo>
                  <a:lnTo>
                    <a:pt x="12567" y="5968"/>
                  </a:lnTo>
                  <a:lnTo>
                    <a:pt x="12543" y="5651"/>
                  </a:lnTo>
                  <a:lnTo>
                    <a:pt x="12519" y="5334"/>
                  </a:lnTo>
                  <a:lnTo>
                    <a:pt x="12446" y="5042"/>
                  </a:lnTo>
                  <a:lnTo>
                    <a:pt x="12397" y="4725"/>
                  </a:lnTo>
                  <a:lnTo>
                    <a:pt x="12299" y="4433"/>
                  </a:lnTo>
                  <a:lnTo>
                    <a:pt x="12202" y="4141"/>
                  </a:lnTo>
                  <a:lnTo>
                    <a:pt x="12080" y="3849"/>
                  </a:lnTo>
                  <a:lnTo>
                    <a:pt x="11958" y="3581"/>
                  </a:lnTo>
                  <a:lnTo>
                    <a:pt x="11812" y="3313"/>
                  </a:lnTo>
                  <a:lnTo>
                    <a:pt x="11666" y="3045"/>
                  </a:lnTo>
                  <a:lnTo>
                    <a:pt x="11520" y="2777"/>
                  </a:lnTo>
                  <a:lnTo>
                    <a:pt x="11155" y="2290"/>
                  </a:lnTo>
                  <a:lnTo>
                    <a:pt x="10741" y="1852"/>
                  </a:lnTo>
                  <a:lnTo>
                    <a:pt x="10302" y="1437"/>
                  </a:lnTo>
                  <a:lnTo>
                    <a:pt x="9815" y="1072"/>
                  </a:lnTo>
                  <a:lnTo>
                    <a:pt x="9547" y="926"/>
                  </a:lnTo>
                  <a:lnTo>
                    <a:pt x="9279" y="780"/>
                  </a:lnTo>
                  <a:lnTo>
                    <a:pt x="9012" y="634"/>
                  </a:lnTo>
                  <a:lnTo>
                    <a:pt x="8744" y="512"/>
                  </a:lnTo>
                  <a:lnTo>
                    <a:pt x="8451" y="390"/>
                  </a:lnTo>
                  <a:lnTo>
                    <a:pt x="8159" y="293"/>
                  </a:lnTo>
                  <a:lnTo>
                    <a:pt x="7867" y="220"/>
                  </a:lnTo>
                  <a:lnTo>
                    <a:pt x="7550" y="147"/>
                  </a:lnTo>
                  <a:lnTo>
                    <a:pt x="7258" y="74"/>
                  </a:lnTo>
                  <a:lnTo>
                    <a:pt x="6941" y="49"/>
                  </a:lnTo>
                  <a:lnTo>
                    <a:pt x="6625" y="25"/>
                  </a:lnTo>
                  <a:lnTo>
                    <a:pt x="6284" y="1"/>
                  </a:lnTo>
                  <a:lnTo>
                    <a:pt x="6284" y="1"/>
                  </a:lnTo>
                  <a:close/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1" name="Google Shape;241;p22"/>
            <p:cNvSpPr/>
            <p:nvPr/>
          </p:nvSpPr>
          <p:spPr>
            <a:xfrm>
              <a:off x="3988375" y="3021875"/>
              <a:ext cx="241750" cy="241750"/>
            </a:xfrm>
            <a:custGeom>
              <a:rect b="b" l="l" r="r" t="t"/>
              <a:pathLst>
                <a:path extrusionOk="0" fill="none" h="9670" w="9670">
                  <a:moveTo>
                    <a:pt x="4823" y="1"/>
                  </a:moveTo>
                  <a:lnTo>
                    <a:pt x="4823" y="1"/>
                  </a:lnTo>
                  <a:lnTo>
                    <a:pt x="4336" y="25"/>
                  </a:lnTo>
                  <a:lnTo>
                    <a:pt x="3849" y="98"/>
                  </a:lnTo>
                  <a:lnTo>
                    <a:pt x="3386" y="220"/>
                  </a:lnTo>
                  <a:lnTo>
                    <a:pt x="2947" y="391"/>
                  </a:lnTo>
                  <a:lnTo>
                    <a:pt x="2533" y="585"/>
                  </a:lnTo>
                  <a:lnTo>
                    <a:pt x="2144" y="829"/>
                  </a:lnTo>
                  <a:lnTo>
                    <a:pt x="1754" y="1121"/>
                  </a:lnTo>
                  <a:lnTo>
                    <a:pt x="1413" y="1438"/>
                  </a:lnTo>
                  <a:lnTo>
                    <a:pt x="1096" y="1779"/>
                  </a:lnTo>
                  <a:lnTo>
                    <a:pt x="829" y="2144"/>
                  </a:lnTo>
                  <a:lnTo>
                    <a:pt x="585" y="2534"/>
                  </a:lnTo>
                  <a:lnTo>
                    <a:pt x="390" y="2972"/>
                  </a:lnTo>
                  <a:lnTo>
                    <a:pt x="220" y="3411"/>
                  </a:lnTo>
                  <a:lnTo>
                    <a:pt x="98" y="3873"/>
                  </a:lnTo>
                  <a:lnTo>
                    <a:pt x="25" y="4336"/>
                  </a:lnTo>
                  <a:lnTo>
                    <a:pt x="1" y="4847"/>
                  </a:lnTo>
                  <a:lnTo>
                    <a:pt x="1" y="4847"/>
                  </a:lnTo>
                  <a:lnTo>
                    <a:pt x="25" y="5335"/>
                  </a:lnTo>
                  <a:lnTo>
                    <a:pt x="98" y="5822"/>
                  </a:lnTo>
                  <a:lnTo>
                    <a:pt x="220" y="6284"/>
                  </a:lnTo>
                  <a:lnTo>
                    <a:pt x="390" y="6723"/>
                  </a:lnTo>
                  <a:lnTo>
                    <a:pt x="585" y="7137"/>
                  </a:lnTo>
                  <a:lnTo>
                    <a:pt x="829" y="7527"/>
                  </a:lnTo>
                  <a:lnTo>
                    <a:pt x="1096" y="7916"/>
                  </a:lnTo>
                  <a:lnTo>
                    <a:pt x="1413" y="8257"/>
                  </a:lnTo>
                  <a:lnTo>
                    <a:pt x="1754" y="8574"/>
                  </a:lnTo>
                  <a:lnTo>
                    <a:pt x="2144" y="8842"/>
                  </a:lnTo>
                  <a:lnTo>
                    <a:pt x="2533" y="9085"/>
                  </a:lnTo>
                  <a:lnTo>
                    <a:pt x="2947" y="9280"/>
                  </a:lnTo>
                  <a:lnTo>
                    <a:pt x="3386" y="9451"/>
                  </a:lnTo>
                  <a:lnTo>
                    <a:pt x="3849" y="9572"/>
                  </a:lnTo>
                  <a:lnTo>
                    <a:pt x="4336" y="9645"/>
                  </a:lnTo>
                  <a:lnTo>
                    <a:pt x="4823" y="9670"/>
                  </a:lnTo>
                  <a:lnTo>
                    <a:pt x="4823" y="9670"/>
                  </a:lnTo>
                  <a:lnTo>
                    <a:pt x="5334" y="9645"/>
                  </a:lnTo>
                  <a:lnTo>
                    <a:pt x="5797" y="9572"/>
                  </a:lnTo>
                  <a:lnTo>
                    <a:pt x="6260" y="9451"/>
                  </a:lnTo>
                  <a:lnTo>
                    <a:pt x="6698" y="9280"/>
                  </a:lnTo>
                  <a:lnTo>
                    <a:pt x="7136" y="9085"/>
                  </a:lnTo>
                  <a:lnTo>
                    <a:pt x="7526" y="8842"/>
                  </a:lnTo>
                  <a:lnTo>
                    <a:pt x="7892" y="8574"/>
                  </a:lnTo>
                  <a:lnTo>
                    <a:pt x="8232" y="8257"/>
                  </a:lnTo>
                  <a:lnTo>
                    <a:pt x="8549" y="7916"/>
                  </a:lnTo>
                  <a:lnTo>
                    <a:pt x="8841" y="7527"/>
                  </a:lnTo>
                  <a:lnTo>
                    <a:pt x="9085" y="7137"/>
                  </a:lnTo>
                  <a:lnTo>
                    <a:pt x="9280" y="6723"/>
                  </a:lnTo>
                  <a:lnTo>
                    <a:pt x="9450" y="6284"/>
                  </a:lnTo>
                  <a:lnTo>
                    <a:pt x="9572" y="5822"/>
                  </a:lnTo>
                  <a:lnTo>
                    <a:pt x="9645" y="5335"/>
                  </a:lnTo>
                  <a:lnTo>
                    <a:pt x="9669" y="4847"/>
                  </a:lnTo>
                  <a:lnTo>
                    <a:pt x="9669" y="4847"/>
                  </a:lnTo>
                  <a:lnTo>
                    <a:pt x="9645" y="4336"/>
                  </a:lnTo>
                  <a:lnTo>
                    <a:pt x="9572" y="3873"/>
                  </a:lnTo>
                  <a:lnTo>
                    <a:pt x="9450" y="3411"/>
                  </a:lnTo>
                  <a:lnTo>
                    <a:pt x="9280" y="2972"/>
                  </a:lnTo>
                  <a:lnTo>
                    <a:pt x="9085" y="2534"/>
                  </a:lnTo>
                  <a:lnTo>
                    <a:pt x="8841" y="2144"/>
                  </a:lnTo>
                  <a:lnTo>
                    <a:pt x="8549" y="1779"/>
                  </a:lnTo>
                  <a:lnTo>
                    <a:pt x="8232" y="1438"/>
                  </a:lnTo>
                  <a:lnTo>
                    <a:pt x="7892" y="1121"/>
                  </a:lnTo>
                  <a:lnTo>
                    <a:pt x="7526" y="829"/>
                  </a:lnTo>
                  <a:lnTo>
                    <a:pt x="7136" y="585"/>
                  </a:lnTo>
                  <a:lnTo>
                    <a:pt x="6698" y="391"/>
                  </a:lnTo>
                  <a:lnTo>
                    <a:pt x="6260" y="220"/>
                  </a:lnTo>
                  <a:lnTo>
                    <a:pt x="5797" y="98"/>
                  </a:lnTo>
                  <a:lnTo>
                    <a:pt x="5334" y="25"/>
                  </a:lnTo>
                  <a:lnTo>
                    <a:pt x="4823" y="1"/>
                  </a:lnTo>
                  <a:lnTo>
                    <a:pt x="4823" y="1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" name="Google Shape;242;p22"/>
            <p:cNvSpPr/>
            <p:nvPr/>
          </p:nvSpPr>
          <p:spPr>
            <a:xfrm>
              <a:off x="4024300" y="3058425"/>
              <a:ext cx="84650" cy="84650"/>
            </a:xfrm>
            <a:custGeom>
              <a:rect b="b" l="l" r="r" t="t"/>
              <a:pathLst>
                <a:path extrusionOk="0" fill="none" h="3386" w="3386">
                  <a:moveTo>
                    <a:pt x="0" y="3385"/>
                  </a:moveTo>
                  <a:lnTo>
                    <a:pt x="0" y="3385"/>
                  </a:lnTo>
                  <a:lnTo>
                    <a:pt x="25" y="3020"/>
                  </a:lnTo>
                  <a:lnTo>
                    <a:pt x="74" y="2704"/>
                  </a:lnTo>
                  <a:lnTo>
                    <a:pt x="147" y="2363"/>
                  </a:lnTo>
                  <a:lnTo>
                    <a:pt x="268" y="2070"/>
                  </a:lnTo>
                  <a:lnTo>
                    <a:pt x="414" y="1754"/>
                  </a:lnTo>
                  <a:lnTo>
                    <a:pt x="585" y="1486"/>
                  </a:lnTo>
                  <a:lnTo>
                    <a:pt x="780" y="1218"/>
                  </a:lnTo>
                  <a:lnTo>
                    <a:pt x="999" y="974"/>
                  </a:lnTo>
                  <a:lnTo>
                    <a:pt x="1243" y="755"/>
                  </a:lnTo>
                  <a:lnTo>
                    <a:pt x="1510" y="560"/>
                  </a:lnTo>
                  <a:lnTo>
                    <a:pt x="1778" y="390"/>
                  </a:lnTo>
                  <a:lnTo>
                    <a:pt x="2071" y="244"/>
                  </a:lnTo>
                  <a:lnTo>
                    <a:pt x="2387" y="146"/>
                  </a:lnTo>
                  <a:lnTo>
                    <a:pt x="2704" y="49"/>
                  </a:lnTo>
                  <a:lnTo>
                    <a:pt x="3045" y="0"/>
                  </a:lnTo>
                  <a:lnTo>
                    <a:pt x="3386" y="0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" name="Google Shape;243;p22"/>
            <p:cNvSpPr/>
            <p:nvPr/>
          </p:nvSpPr>
          <p:spPr>
            <a:xfrm>
              <a:off x="4205750" y="3248375"/>
              <a:ext cx="154050" cy="153475"/>
            </a:xfrm>
            <a:custGeom>
              <a:rect b="b" l="l" r="r" t="t"/>
              <a:pathLst>
                <a:path extrusionOk="0" fill="none" h="6139" w="6162">
                  <a:moveTo>
                    <a:pt x="0" y="1024"/>
                  </a:moveTo>
                  <a:lnTo>
                    <a:pt x="4969" y="5992"/>
                  </a:lnTo>
                  <a:lnTo>
                    <a:pt x="4969" y="5992"/>
                  </a:lnTo>
                  <a:lnTo>
                    <a:pt x="5042" y="6041"/>
                  </a:lnTo>
                  <a:lnTo>
                    <a:pt x="5115" y="6090"/>
                  </a:lnTo>
                  <a:lnTo>
                    <a:pt x="5212" y="6114"/>
                  </a:lnTo>
                  <a:lnTo>
                    <a:pt x="5310" y="6138"/>
                  </a:lnTo>
                  <a:lnTo>
                    <a:pt x="5407" y="6114"/>
                  </a:lnTo>
                  <a:lnTo>
                    <a:pt x="5480" y="6090"/>
                  </a:lnTo>
                  <a:lnTo>
                    <a:pt x="5577" y="6041"/>
                  </a:lnTo>
                  <a:lnTo>
                    <a:pt x="5651" y="5992"/>
                  </a:lnTo>
                  <a:lnTo>
                    <a:pt x="6016" y="5627"/>
                  </a:lnTo>
                  <a:lnTo>
                    <a:pt x="6016" y="5627"/>
                  </a:lnTo>
                  <a:lnTo>
                    <a:pt x="6089" y="5554"/>
                  </a:lnTo>
                  <a:lnTo>
                    <a:pt x="6138" y="5456"/>
                  </a:lnTo>
                  <a:lnTo>
                    <a:pt x="6162" y="5359"/>
                  </a:lnTo>
                  <a:lnTo>
                    <a:pt x="6162" y="5286"/>
                  </a:lnTo>
                  <a:lnTo>
                    <a:pt x="6162" y="5188"/>
                  </a:lnTo>
                  <a:lnTo>
                    <a:pt x="6138" y="5091"/>
                  </a:lnTo>
                  <a:lnTo>
                    <a:pt x="6089" y="5018"/>
                  </a:lnTo>
                  <a:lnTo>
                    <a:pt x="6016" y="4921"/>
                  </a:lnTo>
                  <a:lnTo>
                    <a:pt x="1072" y="1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44" name="Google Shape;244;p22"/>
          <p:cNvSpPr txBox="1"/>
          <p:nvPr>
            <p:ph idx="12" type="sldNum"/>
          </p:nvPr>
        </p:nvSpPr>
        <p:spPr>
          <a:xfrm>
            <a:off x="18076" y="6380700"/>
            <a:ext cx="731600" cy="4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23"/>
          <p:cNvSpPr/>
          <p:nvPr/>
        </p:nvSpPr>
        <p:spPr>
          <a:xfrm flipH="1" rot="10800000">
            <a:off x="10218233" y="4913077"/>
            <a:ext cx="1379600" cy="1194400"/>
          </a:xfrm>
          <a:custGeom>
            <a:rect b="b" l="l" r="r" t="t"/>
            <a:pathLst>
              <a:path extrusionOk="0" h="120000" w="120000">
                <a:moveTo>
                  <a:pt x="30000" y="0"/>
                </a:moveTo>
                <a:lnTo>
                  <a:pt x="0" y="59994"/>
                </a:lnTo>
                <a:lnTo>
                  <a:pt x="30000" y="120000"/>
                </a:lnTo>
                <a:lnTo>
                  <a:pt x="90000" y="120000"/>
                </a:lnTo>
                <a:lnTo>
                  <a:pt x="120000" y="59994"/>
                </a:lnTo>
                <a:lnTo>
                  <a:pt x="90000" y="0"/>
                </a:lnTo>
                <a:lnTo>
                  <a:pt x="30000" y="0"/>
                </a:lnTo>
                <a:close/>
                <a:moveTo>
                  <a:pt x="38477" y="16950"/>
                </a:moveTo>
                <a:lnTo>
                  <a:pt x="81522" y="16950"/>
                </a:lnTo>
                <a:lnTo>
                  <a:pt x="103033" y="59994"/>
                </a:lnTo>
                <a:lnTo>
                  <a:pt x="81522" y="103038"/>
                </a:lnTo>
                <a:lnTo>
                  <a:pt x="38477" y="103038"/>
                </a:lnTo>
                <a:lnTo>
                  <a:pt x="16955" y="59994"/>
                </a:lnTo>
                <a:lnTo>
                  <a:pt x="38477" y="1695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lin ang="6983783" scaled="0"/>
          </a:gradFill>
          <a:ln>
            <a:noFill/>
          </a:ln>
        </p:spPr>
        <p:txBody>
          <a:bodyPr anchorCtr="0" anchor="ctr" bIns="67725" lIns="67725" spcFirstLastPara="1" rIns="67725" wrap="square" tIns="677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267"/>
              <a:buFont typeface="Helvetica Neue"/>
              <a:buNone/>
            </a:pPr>
            <a:r>
              <a:t/>
            </a:r>
            <a:endParaRPr b="0" i="0" sz="4267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47" name="Google Shape;247;p23"/>
          <p:cNvSpPr/>
          <p:nvPr/>
        </p:nvSpPr>
        <p:spPr>
          <a:xfrm rot="5400000">
            <a:off x="666132" y="209467"/>
            <a:ext cx="1528000" cy="1764400"/>
          </a:xfrm>
          <a:custGeom>
            <a:rect b="b" l="l" r="r" t="t"/>
            <a:pathLst>
              <a:path extrusionOk="0" h="120000" w="120000">
                <a:moveTo>
                  <a:pt x="60000" y="0"/>
                </a:moveTo>
                <a:lnTo>
                  <a:pt x="120000" y="30000"/>
                </a:lnTo>
                <a:lnTo>
                  <a:pt x="120000" y="90000"/>
                </a:lnTo>
                <a:lnTo>
                  <a:pt x="60000" y="120000"/>
                </a:lnTo>
                <a:lnTo>
                  <a:pt x="0" y="90000"/>
                </a:lnTo>
                <a:lnTo>
                  <a:pt x="0" y="3000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path path="circle">
              <a:fillToRect b="100%" l="100%"/>
            </a:path>
            <a:tileRect r="-100%" t="-100%"/>
          </a:gradFill>
          <a:ln>
            <a:noFill/>
          </a:ln>
        </p:spPr>
        <p:txBody>
          <a:bodyPr anchorCtr="0" anchor="ctr" bIns="67725" lIns="67725" spcFirstLastPara="1" rIns="67725" wrap="square" tIns="677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267"/>
              <a:buFont typeface="Helvetica Neue"/>
              <a:buNone/>
            </a:pPr>
            <a:r>
              <a:t/>
            </a:r>
            <a:endParaRPr b="0" i="0" sz="4267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48" name="Google Shape;248;p23"/>
          <p:cNvSpPr txBox="1"/>
          <p:nvPr>
            <p:ph type="title"/>
          </p:nvPr>
        </p:nvSpPr>
        <p:spPr>
          <a:xfrm>
            <a:off x="2310267" y="1094933"/>
            <a:ext cx="6592400" cy="86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249" name="Google Shape;249;p23"/>
          <p:cNvSpPr/>
          <p:nvPr/>
        </p:nvSpPr>
        <p:spPr>
          <a:xfrm flipH="1" rot="10800000">
            <a:off x="-165101" y="1411967"/>
            <a:ext cx="1093200" cy="9468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9525">
            <a:solidFill>
              <a:srgbClr val="19BBD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0" name="Google Shape;250;p23"/>
          <p:cNvSpPr/>
          <p:nvPr/>
        </p:nvSpPr>
        <p:spPr>
          <a:xfrm flipH="1" rot="10800000">
            <a:off x="850900" y="1920133"/>
            <a:ext cx="571600" cy="4948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184769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1" name="Google Shape;251;p23"/>
          <p:cNvSpPr/>
          <p:nvPr/>
        </p:nvSpPr>
        <p:spPr>
          <a:xfrm flipH="1" rot="10800000">
            <a:off x="1993899" y="-175533"/>
            <a:ext cx="1093200" cy="9468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76200">
            <a:solidFill>
              <a:srgbClr val="184769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2" name="Google Shape;252;p23"/>
          <p:cNvSpPr/>
          <p:nvPr/>
        </p:nvSpPr>
        <p:spPr>
          <a:xfrm flipH="1" rot="10800000">
            <a:off x="437067" y="118567"/>
            <a:ext cx="478400" cy="4140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00E1C6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53" name="Google Shape;253;p23"/>
          <p:cNvGrpSpPr/>
          <p:nvPr/>
        </p:nvGrpSpPr>
        <p:grpSpPr>
          <a:xfrm>
            <a:off x="2306379" y="81425"/>
            <a:ext cx="468272" cy="432881"/>
            <a:chOff x="5975075" y="2327500"/>
            <a:chExt cx="420100" cy="388350"/>
          </a:xfrm>
        </p:grpSpPr>
        <p:sp>
          <p:nvSpPr>
            <p:cNvPr id="254" name="Google Shape;254;p23"/>
            <p:cNvSpPr/>
            <p:nvPr/>
          </p:nvSpPr>
          <p:spPr>
            <a:xfrm>
              <a:off x="5975075" y="2474650"/>
              <a:ext cx="98325" cy="220450"/>
            </a:xfrm>
            <a:custGeom>
              <a:rect b="b" l="l" r="r" t="t"/>
              <a:pathLst>
                <a:path extrusionOk="0" h="8818" w="3933">
                  <a:moveTo>
                    <a:pt x="2418" y="1002"/>
                  </a:moveTo>
                  <a:lnTo>
                    <a:pt x="2565" y="1027"/>
                  </a:lnTo>
                  <a:lnTo>
                    <a:pt x="2687" y="1075"/>
                  </a:lnTo>
                  <a:lnTo>
                    <a:pt x="2809" y="1124"/>
                  </a:lnTo>
                  <a:lnTo>
                    <a:pt x="2907" y="1222"/>
                  </a:lnTo>
                  <a:lnTo>
                    <a:pt x="3005" y="1320"/>
                  </a:lnTo>
                  <a:lnTo>
                    <a:pt x="3078" y="1442"/>
                  </a:lnTo>
                  <a:lnTo>
                    <a:pt x="3102" y="1564"/>
                  </a:lnTo>
                  <a:lnTo>
                    <a:pt x="3127" y="1710"/>
                  </a:lnTo>
                  <a:lnTo>
                    <a:pt x="3102" y="1857"/>
                  </a:lnTo>
                  <a:lnTo>
                    <a:pt x="3078" y="1979"/>
                  </a:lnTo>
                  <a:lnTo>
                    <a:pt x="3005" y="2101"/>
                  </a:lnTo>
                  <a:lnTo>
                    <a:pt x="2907" y="2223"/>
                  </a:lnTo>
                  <a:lnTo>
                    <a:pt x="2809" y="2297"/>
                  </a:lnTo>
                  <a:lnTo>
                    <a:pt x="2687" y="2370"/>
                  </a:lnTo>
                  <a:lnTo>
                    <a:pt x="2565" y="2394"/>
                  </a:lnTo>
                  <a:lnTo>
                    <a:pt x="2418" y="2419"/>
                  </a:lnTo>
                  <a:lnTo>
                    <a:pt x="2272" y="2394"/>
                  </a:lnTo>
                  <a:lnTo>
                    <a:pt x="2150" y="2370"/>
                  </a:lnTo>
                  <a:lnTo>
                    <a:pt x="2028" y="2297"/>
                  </a:lnTo>
                  <a:lnTo>
                    <a:pt x="1930" y="2223"/>
                  </a:lnTo>
                  <a:lnTo>
                    <a:pt x="1832" y="2101"/>
                  </a:lnTo>
                  <a:lnTo>
                    <a:pt x="1759" y="1979"/>
                  </a:lnTo>
                  <a:lnTo>
                    <a:pt x="1735" y="1857"/>
                  </a:lnTo>
                  <a:lnTo>
                    <a:pt x="1710" y="1710"/>
                  </a:lnTo>
                  <a:lnTo>
                    <a:pt x="1735" y="1564"/>
                  </a:lnTo>
                  <a:lnTo>
                    <a:pt x="1759" y="1442"/>
                  </a:lnTo>
                  <a:lnTo>
                    <a:pt x="1832" y="1320"/>
                  </a:lnTo>
                  <a:lnTo>
                    <a:pt x="1930" y="1222"/>
                  </a:lnTo>
                  <a:lnTo>
                    <a:pt x="2028" y="1124"/>
                  </a:lnTo>
                  <a:lnTo>
                    <a:pt x="2150" y="1075"/>
                  </a:lnTo>
                  <a:lnTo>
                    <a:pt x="2272" y="1027"/>
                  </a:lnTo>
                  <a:lnTo>
                    <a:pt x="2418" y="1002"/>
                  </a:lnTo>
                  <a:close/>
                  <a:moveTo>
                    <a:pt x="1" y="1"/>
                  </a:moveTo>
                  <a:lnTo>
                    <a:pt x="1" y="8817"/>
                  </a:lnTo>
                  <a:lnTo>
                    <a:pt x="3933" y="8817"/>
                  </a:lnTo>
                  <a:lnTo>
                    <a:pt x="3933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5" name="Google Shape;255;p23"/>
            <p:cNvSpPr/>
            <p:nvPr/>
          </p:nvSpPr>
          <p:spPr>
            <a:xfrm>
              <a:off x="6088025" y="2327500"/>
              <a:ext cx="307150" cy="388350"/>
            </a:xfrm>
            <a:custGeom>
              <a:rect b="b" l="l" r="r" t="t"/>
              <a:pathLst>
                <a:path extrusionOk="0" h="15534" w="12286">
                  <a:moveTo>
                    <a:pt x="6326" y="1"/>
                  </a:moveTo>
                  <a:lnTo>
                    <a:pt x="5960" y="25"/>
                  </a:lnTo>
                  <a:lnTo>
                    <a:pt x="5716" y="74"/>
                  </a:lnTo>
                  <a:lnTo>
                    <a:pt x="5520" y="147"/>
                  </a:lnTo>
                  <a:lnTo>
                    <a:pt x="5374" y="221"/>
                  </a:lnTo>
                  <a:lnTo>
                    <a:pt x="4983" y="1466"/>
                  </a:lnTo>
                  <a:lnTo>
                    <a:pt x="4788" y="2028"/>
                  </a:lnTo>
                  <a:lnTo>
                    <a:pt x="4592" y="2541"/>
                  </a:lnTo>
                  <a:lnTo>
                    <a:pt x="4397" y="3005"/>
                  </a:lnTo>
                  <a:lnTo>
                    <a:pt x="4202" y="3396"/>
                  </a:lnTo>
                  <a:lnTo>
                    <a:pt x="4031" y="3689"/>
                  </a:lnTo>
                  <a:lnTo>
                    <a:pt x="3884" y="3933"/>
                  </a:lnTo>
                  <a:lnTo>
                    <a:pt x="3664" y="4153"/>
                  </a:lnTo>
                  <a:lnTo>
                    <a:pt x="3322" y="4495"/>
                  </a:lnTo>
                  <a:lnTo>
                    <a:pt x="2516" y="5252"/>
                  </a:lnTo>
                  <a:lnTo>
                    <a:pt x="1442" y="6229"/>
                  </a:lnTo>
                  <a:lnTo>
                    <a:pt x="1" y="6229"/>
                  </a:lnTo>
                  <a:lnTo>
                    <a:pt x="1" y="13433"/>
                  </a:lnTo>
                  <a:lnTo>
                    <a:pt x="1515" y="13433"/>
                  </a:lnTo>
                  <a:lnTo>
                    <a:pt x="2004" y="13678"/>
                  </a:lnTo>
                  <a:lnTo>
                    <a:pt x="2687" y="13971"/>
                  </a:lnTo>
                  <a:lnTo>
                    <a:pt x="3567" y="14313"/>
                  </a:lnTo>
                  <a:lnTo>
                    <a:pt x="4544" y="14679"/>
                  </a:lnTo>
                  <a:lnTo>
                    <a:pt x="5594" y="14997"/>
                  </a:lnTo>
                  <a:lnTo>
                    <a:pt x="6131" y="15143"/>
                  </a:lnTo>
                  <a:lnTo>
                    <a:pt x="6668" y="15265"/>
                  </a:lnTo>
                  <a:lnTo>
                    <a:pt x="7181" y="15387"/>
                  </a:lnTo>
                  <a:lnTo>
                    <a:pt x="7694" y="15461"/>
                  </a:lnTo>
                  <a:lnTo>
                    <a:pt x="8158" y="15509"/>
                  </a:lnTo>
                  <a:lnTo>
                    <a:pt x="8622" y="15534"/>
                  </a:lnTo>
                  <a:lnTo>
                    <a:pt x="9404" y="15534"/>
                  </a:lnTo>
                  <a:lnTo>
                    <a:pt x="9819" y="15509"/>
                  </a:lnTo>
                  <a:lnTo>
                    <a:pt x="10210" y="15461"/>
                  </a:lnTo>
                  <a:lnTo>
                    <a:pt x="10552" y="15363"/>
                  </a:lnTo>
                  <a:lnTo>
                    <a:pt x="10723" y="15314"/>
                  </a:lnTo>
                  <a:lnTo>
                    <a:pt x="10845" y="15265"/>
                  </a:lnTo>
                  <a:lnTo>
                    <a:pt x="10967" y="15192"/>
                  </a:lnTo>
                  <a:lnTo>
                    <a:pt x="11064" y="15094"/>
                  </a:lnTo>
                  <a:lnTo>
                    <a:pt x="11113" y="14997"/>
                  </a:lnTo>
                  <a:lnTo>
                    <a:pt x="11162" y="14874"/>
                  </a:lnTo>
                  <a:lnTo>
                    <a:pt x="11235" y="14166"/>
                  </a:lnTo>
                  <a:lnTo>
                    <a:pt x="11211" y="13995"/>
                  </a:lnTo>
                  <a:lnTo>
                    <a:pt x="11162" y="13849"/>
                  </a:lnTo>
                  <a:lnTo>
                    <a:pt x="11064" y="13702"/>
                  </a:lnTo>
                  <a:lnTo>
                    <a:pt x="10918" y="13580"/>
                  </a:lnTo>
                  <a:lnTo>
                    <a:pt x="11040" y="13556"/>
                  </a:lnTo>
                  <a:lnTo>
                    <a:pt x="11162" y="13507"/>
                  </a:lnTo>
                  <a:lnTo>
                    <a:pt x="11284" y="13458"/>
                  </a:lnTo>
                  <a:lnTo>
                    <a:pt x="11382" y="13360"/>
                  </a:lnTo>
                  <a:lnTo>
                    <a:pt x="11455" y="13263"/>
                  </a:lnTo>
                  <a:lnTo>
                    <a:pt x="11528" y="13140"/>
                  </a:lnTo>
                  <a:lnTo>
                    <a:pt x="11577" y="12994"/>
                  </a:lnTo>
                  <a:lnTo>
                    <a:pt x="11602" y="12872"/>
                  </a:lnTo>
                  <a:lnTo>
                    <a:pt x="11675" y="11993"/>
                  </a:lnTo>
                  <a:lnTo>
                    <a:pt x="11675" y="11870"/>
                  </a:lnTo>
                  <a:lnTo>
                    <a:pt x="11675" y="11773"/>
                  </a:lnTo>
                  <a:lnTo>
                    <a:pt x="11651" y="11651"/>
                  </a:lnTo>
                  <a:lnTo>
                    <a:pt x="11602" y="11553"/>
                  </a:lnTo>
                  <a:lnTo>
                    <a:pt x="11480" y="11382"/>
                  </a:lnTo>
                  <a:lnTo>
                    <a:pt x="11406" y="11309"/>
                  </a:lnTo>
                  <a:lnTo>
                    <a:pt x="11333" y="11235"/>
                  </a:lnTo>
                  <a:lnTo>
                    <a:pt x="11455" y="11211"/>
                  </a:lnTo>
                  <a:lnTo>
                    <a:pt x="11553" y="11162"/>
                  </a:lnTo>
                  <a:lnTo>
                    <a:pt x="11651" y="11089"/>
                  </a:lnTo>
                  <a:lnTo>
                    <a:pt x="11748" y="10991"/>
                  </a:lnTo>
                  <a:lnTo>
                    <a:pt x="11822" y="10893"/>
                  </a:lnTo>
                  <a:lnTo>
                    <a:pt x="11870" y="10796"/>
                  </a:lnTo>
                  <a:lnTo>
                    <a:pt x="11919" y="10674"/>
                  </a:lnTo>
                  <a:lnTo>
                    <a:pt x="11944" y="10527"/>
                  </a:lnTo>
                  <a:lnTo>
                    <a:pt x="12017" y="9672"/>
                  </a:lnTo>
                  <a:lnTo>
                    <a:pt x="12017" y="9550"/>
                  </a:lnTo>
                  <a:lnTo>
                    <a:pt x="12017" y="9428"/>
                  </a:lnTo>
                  <a:lnTo>
                    <a:pt x="11993" y="9306"/>
                  </a:lnTo>
                  <a:lnTo>
                    <a:pt x="11944" y="9208"/>
                  </a:lnTo>
                  <a:lnTo>
                    <a:pt x="11895" y="9111"/>
                  </a:lnTo>
                  <a:lnTo>
                    <a:pt x="11822" y="9037"/>
                  </a:lnTo>
                  <a:lnTo>
                    <a:pt x="11748" y="8964"/>
                  </a:lnTo>
                  <a:lnTo>
                    <a:pt x="11651" y="8891"/>
                  </a:lnTo>
                  <a:lnTo>
                    <a:pt x="11748" y="8866"/>
                  </a:lnTo>
                  <a:lnTo>
                    <a:pt x="11846" y="8793"/>
                  </a:lnTo>
                  <a:lnTo>
                    <a:pt x="11944" y="8720"/>
                  </a:lnTo>
                  <a:lnTo>
                    <a:pt x="12017" y="8647"/>
                  </a:lnTo>
                  <a:lnTo>
                    <a:pt x="12090" y="8549"/>
                  </a:lnTo>
                  <a:lnTo>
                    <a:pt x="12139" y="8451"/>
                  </a:lnTo>
                  <a:lnTo>
                    <a:pt x="12163" y="8329"/>
                  </a:lnTo>
                  <a:lnTo>
                    <a:pt x="12188" y="8207"/>
                  </a:lnTo>
                  <a:lnTo>
                    <a:pt x="12286" y="7328"/>
                  </a:lnTo>
                  <a:lnTo>
                    <a:pt x="12261" y="7206"/>
                  </a:lnTo>
                  <a:lnTo>
                    <a:pt x="12237" y="7083"/>
                  </a:lnTo>
                  <a:lnTo>
                    <a:pt x="12188" y="6986"/>
                  </a:lnTo>
                  <a:lnTo>
                    <a:pt x="12139" y="6888"/>
                  </a:lnTo>
                  <a:lnTo>
                    <a:pt x="12066" y="6790"/>
                  </a:lnTo>
                  <a:lnTo>
                    <a:pt x="11968" y="6717"/>
                  </a:lnTo>
                  <a:lnTo>
                    <a:pt x="11748" y="6571"/>
                  </a:lnTo>
                  <a:lnTo>
                    <a:pt x="11504" y="6448"/>
                  </a:lnTo>
                  <a:lnTo>
                    <a:pt x="11211" y="6351"/>
                  </a:lnTo>
                  <a:lnTo>
                    <a:pt x="10893" y="6278"/>
                  </a:lnTo>
                  <a:lnTo>
                    <a:pt x="10576" y="6229"/>
                  </a:lnTo>
                  <a:lnTo>
                    <a:pt x="9892" y="6131"/>
                  </a:lnTo>
                  <a:lnTo>
                    <a:pt x="8842" y="6033"/>
                  </a:lnTo>
                  <a:lnTo>
                    <a:pt x="7596" y="5960"/>
                  </a:lnTo>
                  <a:lnTo>
                    <a:pt x="6326" y="5887"/>
                  </a:lnTo>
                  <a:lnTo>
                    <a:pt x="6497" y="5594"/>
                  </a:lnTo>
                  <a:lnTo>
                    <a:pt x="6644" y="5252"/>
                  </a:lnTo>
                  <a:lnTo>
                    <a:pt x="6790" y="4885"/>
                  </a:lnTo>
                  <a:lnTo>
                    <a:pt x="6888" y="4495"/>
                  </a:lnTo>
                  <a:lnTo>
                    <a:pt x="6986" y="4104"/>
                  </a:lnTo>
                  <a:lnTo>
                    <a:pt x="7083" y="3689"/>
                  </a:lnTo>
                  <a:lnTo>
                    <a:pt x="7181" y="2883"/>
                  </a:lnTo>
                  <a:lnTo>
                    <a:pt x="7254" y="2150"/>
                  </a:lnTo>
                  <a:lnTo>
                    <a:pt x="7303" y="1539"/>
                  </a:lnTo>
                  <a:lnTo>
                    <a:pt x="7303" y="978"/>
                  </a:lnTo>
                  <a:lnTo>
                    <a:pt x="7303" y="807"/>
                  </a:lnTo>
                  <a:lnTo>
                    <a:pt x="7230" y="611"/>
                  </a:lnTo>
                  <a:lnTo>
                    <a:pt x="7157" y="465"/>
                  </a:lnTo>
                  <a:lnTo>
                    <a:pt x="7035" y="318"/>
                  </a:lnTo>
                  <a:lnTo>
                    <a:pt x="6888" y="172"/>
                  </a:lnTo>
                  <a:lnTo>
                    <a:pt x="6717" y="98"/>
                  </a:lnTo>
                  <a:lnTo>
                    <a:pt x="6522" y="25"/>
                  </a:lnTo>
                  <a:lnTo>
                    <a:pt x="632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56" name="Google Shape;256;p23"/>
          <p:cNvSpPr/>
          <p:nvPr/>
        </p:nvSpPr>
        <p:spPr>
          <a:xfrm>
            <a:off x="270801" y="1693570"/>
            <a:ext cx="221415" cy="383605"/>
          </a:xfrm>
          <a:custGeom>
            <a:rect b="b" l="l" r="r" t="t"/>
            <a:pathLst>
              <a:path extrusionOk="0" h="20565" w="11870">
                <a:moveTo>
                  <a:pt x="6301" y="977"/>
                </a:moveTo>
                <a:lnTo>
                  <a:pt x="6423" y="1002"/>
                </a:lnTo>
                <a:lnTo>
                  <a:pt x="6497" y="1075"/>
                </a:lnTo>
                <a:lnTo>
                  <a:pt x="6570" y="1148"/>
                </a:lnTo>
                <a:lnTo>
                  <a:pt x="6594" y="1270"/>
                </a:lnTo>
                <a:lnTo>
                  <a:pt x="6570" y="1368"/>
                </a:lnTo>
                <a:lnTo>
                  <a:pt x="6497" y="1466"/>
                </a:lnTo>
                <a:lnTo>
                  <a:pt x="6423" y="1515"/>
                </a:lnTo>
                <a:lnTo>
                  <a:pt x="6301" y="1539"/>
                </a:lnTo>
                <a:lnTo>
                  <a:pt x="5569" y="1539"/>
                </a:lnTo>
                <a:lnTo>
                  <a:pt x="5446" y="1515"/>
                </a:lnTo>
                <a:lnTo>
                  <a:pt x="5373" y="1466"/>
                </a:lnTo>
                <a:lnTo>
                  <a:pt x="5300" y="1368"/>
                </a:lnTo>
                <a:lnTo>
                  <a:pt x="5276" y="1270"/>
                </a:lnTo>
                <a:lnTo>
                  <a:pt x="5300" y="1148"/>
                </a:lnTo>
                <a:lnTo>
                  <a:pt x="5373" y="1075"/>
                </a:lnTo>
                <a:lnTo>
                  <a:pt x="5446" y="1002"/>
                </a:lnTo>
                <a:lnTo>
                  <a:pt x="5569" y="977"/>
                </a:lnTo>
                <a:close/>
                <a:moveTo>
                  <a:pt x="10575" y="2565"/>
                </a:moveTo>
                <a:lnTo>
                  <a:pt x="10575" y="16706"/>
                </a:lnTo>
                <a:lnTo>
                  <a:pt x="1295" y="16706"/>
                </a:lnTo>
                <a:lnTo>
                  <a:pt x="1295" y="2565"/>
                </a:lnTo>
                <a:close/>
                <a:moveTo>
                  <a:pt x="5935" y="17780"/>
                </a:moveTo>
                <a:lnTo>
                  <a:pt x="6106" y="17805"/>
                </a:lnTo>
                <a:lnTo>
                  <a:pt x="6277" y="17854"/>
                </a:lnTo>
                <a:lnTo>
                  <a:pt x="6423" y="17927"/>
                </a:lnTo>
                <a:lnTo>
                  <a:pt x="6545" y="18025"/>
                </a:lnTo>
                <a:lnTo>
                  <a:pt x="6643" y="18147"/>
                </a:lnTo>
                <a:lnTo>
                  <a:pt x="6716" y="18293"/>
                </a:lnTo>
                <a:lnTo>
                  <a:pt x="6765" y="18464"/>
                </a:lnTo>
                <a:lnTo>
                  <a:pt x="6790" y="18635"/>
                </a:lnTo>
                <a:lnTo>
                  <a:pt x="6765" y="18806"/>
                </a:lnTo>
                <a:lnTo>
                  <a:pt x="6716" y="18977"/>
                </a:lnTo>
                <a:lnTo>
                  <a:pt x="6643" y="19124"/>
                </a:lnTo>
                <a:lnTo>
                  <a:pt x="6545" y="19246"/>
                </a:lnTo>
                <a:lnTo>
                  <a:pt x="6423" y="19343"/>
                </a:lnTo>
                <a:lnTo>
                  <a:pt x="6277" y="19417"/>
                </a:lnTo>
                <a:lnTo>
                  <a:pt x="6106" y="19465"/>
                </a:lnTo>
                <a:lnTo>
                  <a:pt x="5935" y="19490"/>
                </a:lnTo>
                <a:lnTo>
                  <a:pt x="5764" y="19465"/>
                </a:lnTo>
                <a:lnTo>
                  <a:pt x="5593" y="19417"/>
                </a:lnTo>
                <a:lnTo>
                  <a:pt x="5446" y="19343"/>
                </a:lnTo>
                <a:lnTo>
                  <a:pt x="5324" y="19246"/>
                </a:lnTo>
                <a:lnTo>
                  <a:pt x="5227" y="19124"/>
                </a:lnTo>
                <a:lnTo>
                  <a:pt x="5153" y="18977"/>
                </a:lnTo>
                <a:lnTo>
                  <a:pt x="5105" y="18806"/>
                </a:lnTo>
                <a:lnTo>
                  <a:pt x="5080" y="18635"/>
                </a:lnTo>
                <a:lnTo>
                  <a:pt x="5105" y="18464"/>
                </a:lnTo>
                <a:lnTo>
                  <a:pt x="5153" y="18293"/>
                </a:lnTo>
                <a:lnTo>
                  <a:pt x="5227" y="18147"/>
                </a:lnTo>
                <a:lnTo>
                  <a:pt x="5324" y="18025"/>
                </a:lnTo>
                <a:lnTo>
                  <a:pt x="5446" y="17927"/>
                </a:lnTo>
                <a:lnTo>
                  <a:pt x="5593" y="17854"/>
                </a:lnTo>
                <a:lnTo>
                  <a:pt x="5764" y="17805"/>
                </a:lnTo>
                <a:lnTo>
                  <a:pt x="5935" y="17780"/>
                </a:lnTo>
                <a:close/>
                <a:moveTo>
                  <a:pt x="1295" y="0"/>
                </a:moveTo>
                <a:lnTo>
                  <a:pt x="1026" y="25"/>
                </a:lnTo>
                <a:lnTo>
                  <a:pt x="782" y="98"/>
                </a:lnTo>
                <a:lnTo>
                  <a:pt x="562" y="220"/>
                </a:lnTo>
                <a:lnTo>
                  <a:pt x="366" y="367"/>
                </a:lnTo>
                <a:lnTo>
                  <a:pt x="220" y="562"/>
                </a:lnTo>
                <a:lnTo>
                  <a:pt x="98" y="782"/>
                </a:lnTo>
                <a:lnTo>
                  <a:pt x="25" y="1026"/>
                </a:lnTo>
                <a:lnTo>
                  <a:pt x="0" y="1295"/>
                </a:lnTo>
                <a:lnTo>
                  <a:pt x="0" y="19270"/>
                </a:lnTo>
                <a:lnTo>
                  <a:pt x="25" y="19539"/>
                </a:lnTo>
                <a:lnTo>
                  <a:pt x="98" y="19783"/>
                </a:lnTo>
                <a:lnTo>
                  <a:pt x="220" y="20003"/>
                </a:lnTo>
                <a:lnTo>
                  <a:pt x="366" y="20198"/>
                </a:lnTo>
                <a:lnTo>
                  <a:pt x="562" y="20345"/>
                </a:lnTo>
                <a:lnTo>
                  <a:pt x="782" y="20467"/>
                </a:lnTo>
                <a:lnTo>
                  <a:pt x="1026" y="20540"/>
                </a:lnTo>
                <a:lnTo>
                  <a:pt x="1295" y="20565"/>
                </a:lnTo>
                <a:lnTo>
                  <a:pt x="10575" y="20565"/>
                </a:lnTo>
                <a:lnTo>
                  <a:pt x="10844" y="20540"/>
                </a:lnTo>
                <a:lnTo>
                  <a:pt x="11088" y="20467"/>
                </a:lnTo>
                <a:lnTo>
                  <a:pt x="11308" y="20345"/>
                </a:lnTo>
                <a:lnTo>
                  <a:pt x="11503" y="20198"/>
                </a:lnTo>
                <a:lnTo>
                  <a:pt x="11650" y="20003"/>
                </a:lnTo>
                <a:lnTo>
                  <a:pt x="11772" y="19783"/>
                </a:lnTo>
                <a:lnTo>
                  <a:pt x="11845" y="19539"/>
                </a:lnTo>
                <a:lnTo>
                  <a:pt x="11870" y="19270"/>
                </a:lnTo>
                <a:lnTo>
                  <a:pt x="11870" y="1295"/>
                </a:lnTo>
                <a:lnTo>
                  <a:pt x="11845" y="1026"/>
                </a:lnTo>
                <a:lnTo>
                  <a:pt x="11772" y="782"/>
                </a:lnTo>
                <a:lnTo>
                  <a:pt x="11650" y="562"/>
                </a:lnTo>
                <a:lnTo>
                  <a:pt x="11503" y="367"/>
                </a:lnTo>
                <a:lnTo>
                  <a:pt x="11308" y="220"/>
                </a:lnTo>
                <a:lnTo>
                  <a:pt x="11088" y="98"/>
                </a:lnTo>
                <a:lnTo>
                  <a:pt x="10844" y="25"/>
                </a:lnTo>
                <a:lnTo>
                  <a:pt x="10575" y="0"/>
                </a:lnTo>
                <a:close/>
              </a:path>
            </a:pathLst>
          </a:custGeom>
          <a:solidFill>
            <a:srgbClr val="19BBD5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57" name="Google Shape;257;p23"/>
          <p:cNvGrpSpPr/>
          <p:nvPr/>
        </p:nvGrpSpPr>
        <p:grpSpPr>
          <a:xfrm>
            <a:off x="1205702" y="686924"/>
            <a:ext cx="510611" cy="809481"/>
            <a:chOff x="6718575" y="2318625"/>
            <a:chExt cx="256950" cy="407375"/>
          </a:xfrm>
        </p:grpSpPr>
        <p:sp>
          <p:nvSpPr>
            <p:cNvPr id="258" name="Google Shape;258;p23"/>
            <p:cNvSpPr/>
            <p:nvPr/>
          </p:nvSpPr>
          <p:spPr>
            <a:xfrm>
              <a:off x="6795900" y="2673600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9" name="Google Shape;259;p23"/>
            <p:cNvSpPr/>
            <p:nvPr/>
          </p:nvSpPr>
          <p:spPr>
            <a:xfrm>
              <a:off x="6795900" y="2650475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0" name="Google Shape;260;p23"/>
            <p:cNvSpPr/>
            <p:nvPr/>
          </p:nvSpPr>
          <p:spPr>
            <a:xfrm>
              <a:off x="6795900" y="2696125"/>
              <a:ext cx="102300" cy="29875"/>
            </a:xfrm>
            <a:custGeom>
              <a:rect b="b" l="l" r="r" t="t"/>
              <a:pathLst>
                <a:path extrusionOk="0" fill="none" h="1195" w="4092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1" name="Google Shape;261;p23"/>
            <p:cNvSpPr/>
            <p:nvPr/>
          </p:nvSpPr>
          <p:spPr>
            <a:xfrm>
              <a:off x="67849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2" name="Google Shape;262;p23"/>
            <p:cNvSpPr/>
            <p:nvPr/>
          </p:nvSpPr>
          <p:spPr>
            <a:xfrm>
              <a:off x="6718575" y="2318625"/>
              <a:ext cx="256950" cy="307525"/>
            </a:xfrm>
            <a:custGeom>
              <a:rect b="b" l="l" r="r" t="t"/>
              <a:pathLst>
                <a:path extrusionOk="0" fill="none" h="12301" w="10278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" name="Google Shape;263;p23"/>
            <p:cNvSpPr/>
            <p:nvPr/>
          </p:nvSpPr>
          <p:spPr>
            <a:xfrm>
              <a:off x="68738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" name="Google Shape;264;p23"/>
            <p:cNvSpPr/>
            <p:nvPr/>
          </p:nvSpPr>
          <p:spPr>
            <a:xfrm>
              <a:off x="6801975" y="2453200"/>
              <a:ext cx="90150" cy="19500"/>
            </a:xfrm>
            <a:custGeom>
              <a:rect b="b" l="l" r="r" t="t"/>
              <a:pathLst>
                <a:path extrusionOk="0" fill="none" h="780" w="3606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" name="Google Shape;265;p23"/>
            <p:cNvSpPr/>
            <p:nvPr/>
          </p:nvSpPr>
          <p:spPr>
            <a:xfrm>
              <a:off x="6795900" y="2628550"/>
              <a:ext cx="102300" cy="25"/>
            </a:xfrm>
            <a:custGeom>
              <a:rect b="b" l="l" r="r" t="t"/>
              <a:pathLst>
                <a:path extrusionOk="0" fill="none" h="1" w="4092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66" name="Google Shape;266;p23"/>
          <p:cNvGrpSpPr/>
          <p:nvPr/>
        </p:nvGrpSpPr>
        <p:grpSpPr>
          <a:xfrm>
            <a:off x="447679" y="2454042"/>
            <a:ext cx="457176" cy="466757"/>
            <a:chOff x="3951850" y="2985350"/>
            <a:chExt cx="407950" cy="416500"/>
          </a:xfrm>
        </p:grpSpPr>
        <p:sp>
          <p:nvSpPr>
            <p:cNvPr id="267" name="Google Shape;267;p23"/>
            <p:cNvSpPr/>
            <p:nvPr/>
          </p:nvSpPr>
          <p:spPr>
            <a:xfrm>
              <a:off x="3951850" y="2985350"/>
              <a:ext cx="314800" cy="314825"/>
            </a:xfrm>
            <a:custGeom>
              <a:rect b="b" l="l" r="r" t="t"/>
              <a:pathLst>
                <a:path extrusionOk="0" fill="none" h="12593" w="12592">
                  <a:moveTo>
                    <a:pt x="6284" y="1"/>
                  </a:moveTo>
                  <a:lnTo>
                    <a:pt x="6284" y="1"/>
                  </a:lnTo>
                  <a:lnTo>
                    <a:pt x="5967" y="25"/>
                  </a:lnTo>
                  <a:lnTo>
                    <a:pt x="5651" y="49"/>
                  </a:lnTo>
                  <a:lnTo>
                    <a:pt x="5334" y="74"/>
                  </a:lnTo>
                  <a:lnTo>
                    <a:pt x="5017" y="147"/>
                  </a:lnTo>
                  <a:lnTo>
                    <a:pt x="4725" y="220"/>
                  </a:lnTo>
                  <a:lnTo>
                    <a:pt x="4433" y="293"/>
                  </a:lnTo>
                  <a:lnTo>
                    <a:pt x="4141" y="390"/>
                  </a:lnTo>
                  <a:lnTo>
                    <a:pt x="3848" y="512"/>
                  </a:lnTo>
                  <a:lnTo>
                    <a:pt x="3556" y="634"/>
                  </a:lnTo>
                  <a:lnTo>
                    <a:pt x="3288" y="780"/>
                  </a:lnTo>
                  <a:lnTo>
                    <a:pt x="3020" y="926"/>
                  </a:lnTo>
                  <a:lnTo>
                    <a:pt x="2777" y="1072"/>
                  </a:lnTo>
                  <a:lnTo>
                    <a:pt x="2290" y="1437"/>
                  </a:lnTo>
                  <a:lnTo>
                    <a:pt x="1851" y="1852"/>
                  </a:lnTo>
                  <a:lnTo>
                    <a:pt x="1437" y="2290"/>
                  </a:lnTo>
                  <a:lnTo>
                    <a:pt x="1072" y="2777"/>
                  </a:lnTo>
                  <a:lnTo>
                    <a:pt x="901" y="3045"/>
                  </a:lnTo>
                  <a:lnTo>
                    <a:pt x="755" y="3313"/>
                  </a:lnTo>
                  <a:lnTo>
                    <a:pt x="609" y="3581"/>
                  </a:lnTo>
                  <a:lnTo>
                    <a:pt x="487" y="3849"/>
                  </a:lnTo>
                  <a:lnTo>
                    <a:pt x="390" y="4141"/>
                  </a:lnTo>
                  <a:lnTo>
                    <a:pt x="292" y="4433"/>
                  </a:lnTo>
                  <a:lnTo>
                    <a:pt x="195" y="4725"/>
                  </a:lnTo>
                  <a:lnTo>
                    <a:pt x="122" y="5042"/>
                  </a:lnTo>
                  <a:lnTo>
                    <a:pt x="73" y="5334"/>
                  </a:lnTo>
                  <a:lnTo>
                    <a:pt x="25" y="5651"/>
                  </a:lnTo>
                  <a:lnTo>
                    <a:pt x="0" y="5968"/>
                  </a:lnTo>
                  <a:lnTo>
                    <a:pt x="0" y="6308"/>
                  </a:lnTo>
                  <a:lnTo>
                    <a:pt x="0" y="6308"/>
                  </a:lnTo>
                  <a:lnTo>
                    <a:pt x="0" y="6625"/>
                  </a:lnTo>
                  <a:lnTo>
                    <a:pt x="25" y="6942"/>
                  </a:lnTo>
                  <a:lnTo>
                    <a:pt x="73" y="7258"/>
                  </a:lnTo>
                  <a:lnTo>
                    <a:pt x="122" y="7575"/>
                  </a:lnTo>
                  <a:lnTo>
                    <a:pt x="195" y="7867"/>
                  </a:lnTo>
                  <a:lnTo>
                    <a:pt x="292" y="8184"/>
                  </a:lnTo>
                  <a:lnTo>
                    <a:pt x="390" y="8476"/>
                  </a:lnTo>
                  <a:lnTo>
                    <a:pt x="487" y="8744"/>
                  </a:lnTo>
                  <a:lnTo>
                    <a:pt x="609" y="9036"/>
                  </a:lnTo>
                  <a:lnTo>
                    <a:pt x="755" y="9304"/>
                  </a:lnTo>
                  <a:lnTo>
                    <a:pt x="901" y="9572"/>
                  </a:lnTo>
                  <a:lnTo>
                    <a:pt x="1072" y="9816"/>
                  </a:lnTo>
                  <a:lnTo>
                    <a:pt x="1437" y="10303"/>
                  </a:lnTo>
                  <a:lnTo>
                    <a:pt x="1851" y="10741"/>
                  </a:lnTo>
                  <a:lnTo>
                    <a:pt x="2290" y="11155"/>
                  </a:lnTo>
                  <a:lnTo>
                    <a:pt x="2777" y="11520"/>
                  </a:lnTo>
                  <a:lnTo>
                    <a:pt x="3020" y="11691"/>
                  </a:lnTo>
                  <a:lnTo>
                    <a:pt x="3288" y="11837"/>
                  </a:lnTo>
                  <a:lnTo>
                    <a:pt x="3556" y="11983"/>
                  </a:lnTo>
                  <a:lnTo>
                    <a:pt x="3848" y="12105"/>
                  </a:lnTo>
                  <a:lnTo>
                    <a:pt x="4141" y="12202"/>
                  </a:lnTo>
                  <a:lnTo>
                    <a:pt x="4433" y="12300"/>
                  </a:lnTo>
                  <a:lnTo>
                    <a:pt x="4725" y="12397"/>
                  </a:lnTo>
                  <a:lnTo>
                    <a:pt x="5017" y="12470"/>
                  </a:lnTo>
                  <a:lnTo>
                    <a:pt x="5334" y="12519"/>
                  </a:lnTo>
                  <a:lnTo>
                    <a:pt x="5651" y="12568"/>
                  </a:lnTo>
                  <a:lnTo>
                    <a:pt x="5967" y="12592"/>
                  </a:lnTo>
                  <a:lnTo>
                    <a:pt x="6284" y="12592"/>
                  </a:lnTo>
                  <a:lnTo>
                    <a:pt x="6284" y="12592"/>
                  </a:lnTo>
                  <a:lnTo>
                    <a:pt x="6625" y="12592"/>
                  </a:lnTo>
                  <a:lnTo>
                    <a:pt x="6941" y="12568"/>
                  </a:lnTo>
                  <a:lnTo>
                    <a:pt x="7258" y="12519"/>
                  </a:lnTo>
                  <a:lnTo>
                    <a:pt x="7550" y="12470"/>
                  </a:lnTo>
                  <a:lnTo>
                    <a:pt x="7867" y="12397"/>
                  </a:lnTo>
                  <a:lnTo>
                    <a:pt x="8159" y="12300"/>
                  </a:lnTo>
                  <a:lnTo>
                    <a:pt x="8451" y="12202"/>
                  </a:lnTo>
                  <a:lnTo>
                    <a:pt x="8744" y="12105"/>
                  </a:lnTo>
                  <a:lnTo>
                    <a:pt x="9012" y="11983"/>
                  </a:lnTo>
                  <a:lnTo>
                    <a:pt x="9279" y="11837"/>
                  </a:lnTo>
                  <a:lnTo>
                    <a:pt x="9547" y="11691"/>
                  </a:lnTo>
                  <a:lnTo>
                    <a:pt x="9815" y="11520"/>
                  </a:lnTo>
                  <a:lnTo>
                    <a:pt x="10302" y="11155"/>
                  </a:lnTo>
                  <a:lnTo>
                    <a:pt x="10741" y="10741"/>
                  </a:lnTo>
                  <a:lnTo>
                    <a:pt x="11155" y="10303"/>
                  </a:lnTo>
                  <a:lnTo>
                    <a:pt x="11520" y="9816"/>
                  </a:lnTo>
                  <a:lnTo>
                    <a:pt x="11666" y="9572"/>
                  </a:lnTo>
                  <a:lnTo>
                    <a:pt x="11812" y="9304"/>
                  </a:lnTo>
                  <a:lnTo>
                    <a:pt x="11958" y="9036"/>
                  </a:lnTo>
                  <a:lnTo>
                    <a:pt x="12080" y="8744"/>
                  </a:lnTo>
                  <a:lnTo>
                    <a:pt x="12202" y="8476"/>
                  </a:lnTo>
                  <a:lnTo>
                    <a:pt x="12299" y="8184"/>
                  </a:lnTo>
                  <a:lnTo>
                    <a:pt x="12397" y="7867"/>
                  </a:lnTo>
                  <a:lnTo>
                    <a:pt x="12446" y="7575"/>
                  </a:lnTo>
                  <a:lnTo>
                    <a:pt x="12519" y="7258"/>
                  </a:lnTo>
                  <a:lnTo>
                    <a:pt x="12543" y="6942"/>
                  </a:lnTo>
                  <a:lnTo>
                    <a:pt x="12567" y="6625"/>
                  </a:lnTo>
                  <a:lnTo>
                    <a:pt x="12592" y="6308"/>
                  </a:lnTo>
                  <a:lnTo>
                    <a:pt x="12592" y="6308"/>
                  </a:lnTo>
                  <a:lnTo>
                    <a:pt x="12567" y="5968"/>
                  </a:lnTo>
                  <a:lnTo>
                    <a:pt x="12543" y="5651"/>
                  </a:lnTo>
                  <a:lnTo>
                    <a:pt x="12519" y="5334"/>
                  </a:lnTo>
                  <a:lnTo>
                    <a:pt x="12446" y="5042"/>
                  </a:lnTo>
                  <a:lnTo>
                    <a:pt x="12397" y="4725"/>
                  </a:lnTo>
                  <a:lnTo>
                    <a:pt x="12299" y="4433"/>
                  </a:lnTo>
                  <a:lnTo>
                    <a:pt x="12202" y="4141"/>
                  </a:lnTo>
                  <a:lnTo>
                    <a:pt x="12080" y="3849"/>
                  </a:lnTo>
                  <a:lnTo>
                    <a:pt x="11958" y="3581"/>
                  </a:lnTo>
                  <a:lnTo>
                    <a:pt x="11812" y="3313"/>
                  </a:lnTo>
                  <a:lnTo>
                    <a:pt x="11666" y="3045"/>
                  </a:lnTo>
                  <a:lnTo>
                    <a:pt x="11520" y="2777"/>
                  </a:lnTo>
                  <a:lnTo>
                    <a:pt x="11155" y="2290"/>
                  </a:lnTo>
                  <a:lnTo>
                    <a:pt x="10741" y="1852"/>
                  </a:lnTo>
                  <a:lnTo>
                    <a:pt x="10302" y="1437"/>
                  </a:lnTo>
                  <a:lnTo>
                    <a:pt x="9815" y="1072"/>
                  </a:lnTo>
                  <a:lnTo>
                    <a:pt x="9547" y="926"/>
                  </a:lnTo>
                  <a:lnTo>
                    <a:pt x="9279" y="780"/>
                  </a:lnTo>
                  <a:lnTo>
                    <a:pt x="9012" y="634"/>
                  </a:lnTo>
                  <a:lnTo>
                    <a:pt x="8744" y="512"/>
                  </a:lnTo>
                  <a:lnTo>
                    <a:pt x="8451" y="390"/>
                  </a:lnTo>
                  <a:lnTo>
                    <a:pt x="8159" y="293"/>
                  </a:lnTo>
                  <a:lnTo>
                    <a:pt x="7867" y="220"/>
                  </a:lnTo>
                  <a:lnTo>
                    <a:pt x="7550" y="147"/>
                  </a:lnTo>
                  <a:lnTo>
                    <a:pt x="7258" y="74"/>
                  </a:lnTo>
                  <a:lnTo>
                    <a:pt x="6941" y="49"/>
                  </a:lnTo>
                  <a:lnTo>
                    <a:pt x="6625" y="25"/>
                  </a:lnTo>
                  <a:lnTo>
                    <a:pt x="6284" y="1"/>
                  </a:lnTo>
                  <a:lnTo>
                    <a:pt x="6284" y="1"/>
                  </a:lnTo>
                  <a:close/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" name="Google Shape;268;p23"/>
            <p:cNvSpPr/>
            <p:nvPr/>
          </p:nvSpPr>
          <p:spPr>
            <a:xfrm>
              <a:off x="3988375" y="3021875"/>
              <a:ext cx="241750" cy="241750"/>
            </a:xfrm>
            <a:custGeom>
              <a:rect b="b" l="l" r="r" t="t"/>
              <a:pathLst>
                <a:path extrusionOk="0" fill="none" h="9670" w="9670">
                  <a:moveTo>
                    <a:pt x="4823" y="1"/>
                  </a:moveTo>
                  <a:lnTo>
                    <a:pt x="4823" y="1"/>
                  </a:lnTo>
                  <a:lnTo>
                    <a:pt x="4336" y="25"/>
                  </a:lnTo>
                  <a:lnTo>
                    <a:pt x="3849" y="98"/>
                  </a:lnTo>
                  <a:lnTo>
                    <a:pt x="3386" y="220"/>
                  </a:lnTo>
                  <a:lnTo>
                    <a:pt x="2947" y="391"/>
                  </a:lnTo>
                  <a:lnTo>
                    <a:pt x="2533" y="585"/>
                  </a:lnTo>
                  <a:lnTo>
                    <a:pt x="2144" y="829"/>
                  </a:lnTo>
                  <a:lnTo>
                    <a:pt x="1754" y="1121"/>
                  </a:lnTo>
                  <a:lnTo>
                    <a:pt x="1413" y="1438"/>
                  </a:lnTo>
                  <a:lnTo>
                    <a:pt x="1096" y="1779"/>
                  </a:lnTo>
                  <a:lnTo>
                    <a:pt x="829" y="2144"/>
                  </a:lnTo>
                  <a:lnTo>
                    <a:pt x="585" y="2534"/>
                  </a:lnTo>
                  <a:lnTo>
                    <a:pt x="390" y="2972"/>
                  </a:lnTo>
                  <a:lnTo>
                    <a:pt x="220" y="3411"/>
                  </a:lnTo>
                  <a:lnTo>
                    <a:pt x="98" y="3873"/>
                  </a:lnTo>
                  <a:lnTo>
                    <a:pt x="25" y="4336"/>
                  </a:lnTo>
                  <a:lnTo>
                    <a:pt x="1" y="4847"/>
                  </a:lnTo>
                  <a:lnTo>
                    <a:pt x="1" y="4847"/>
                  </a:lnTo>
                  <a:lnTo>
                    <a:pt x="25" y="5335"/>
                  </a:lnTo>
                  <a:lnTo>
                    <a:pt x="98" y="5822"/>
                  </a:lnTo>
                  <a:lnTo>
                    <a:pt x="220" y="6284"/>
                  </a:lnTo>
                  <a:lnTo>
                    <a:pt x="390" y="6723"/>
                  </a:lnTo>
                  <a:lnTo>
                    <a:pt x="585" y="7137"/>
                  </a:lnTo>
                  <a:lnTo>
                    <a:pt x="829" y="7527"/>
                  </a:lnTo>
                  <a:lnTo>
                    <a:pt x="1096" y="7916"/>
                  </a:lnTo>
                  <a:lnTo>
                    <a:pt x="1413" y="8257"/>
                  </a:lnTo>
                  <a:lnTo>
                    <a:pt x="1754" y="8574"/>
                  </a:lnTo>
                  <a:lnTo>
                    <a:pt x="2144" y="8842"/>
                  </a:lnTo>
                  <a:lnTo>
                    <a:pt x="2533" y="9085"/>
                  </a:lnTo>
                  <a:lnTo>
                    <a:pt x="2947" y="9280"/>
                  </a:lnTo>
                  <a:lnTo>
                    <a:pt x="3386" y="9451"/>
                  </a:lnTo>
                  <a:lnTo>
                    <a:pt x="3849" y="9572"/>
                  </a:lnTo>
                  <a:lnTo>
                    <a:pt x="4336" y="9645"/>
                  </a:lnTo>
                  <a:lnTo>
                    <a:pt x="4823" y="9670"/>
                  </a:lnTo>
                  <a:lnTo>
                    <a:pt x="4823" y="9670"/>
                  </a:lnTo>
                  <a:lnTo>
                    <a:pt x="5334" y="9645"/>
                  </a:lnTo>
                  <a:lnTo>
                    <a:pt x="5797" y="9572"/>
                  </a:lnTo>
                  <a:lnTo>
                    <a:pt x="6260" y="9451"/>
                  </a:lnTo>
                  <a:lnTo>
                    <a:pt x="6698" y="9280"/>
                  </a:lnTo>
                  <a:lnTo>
                    <a:pt x="7136" y="9085"/>
                  </a:lnTo>
                  <a:lnTo>
                    <a:pt x="7526" y="8842"/>
                  </a:lnTo>
                  <a:lnTo>
                    <a:pt x="7892" y="8574"/>
                  </a:lnTo>
                  <a:lnTo>
                    <a:pt x="8232" y="8257"/>
                  </a:lnTo>
                  <a:lnTo>
                    <a:pt x="8549" y="7916"/>
                  </a:lnTo>
                  <a:lnTo>
                    <a:pt x="8841" y="7527"/>
                  </a:lnTo>
                  <a:lnTo>
                    <a:pt x="9085" y="7137"/>
                  </a:lnTo>
                  <a:lnTo>
                    <a:pt x="9280" y="6723"/>
                  </a:lnTo>
                  <a:lnTo>
                    <a:pt x="9450" y="6284"/>
                  </a:lnTo>
                  <a:lnTo>
                    <a:pt x="9572" y="5822"/>
                  </a:lnTo>
                  <a:lnTo>
                    <a:pt x="9645" y="5335"/>
                  </a:lnTo>
                  <a:lnTo>
                    <a:pt x="9669" y="4847"/>
                  </a:lnTo>
                  <a:lnTo>
                    <a:pt x="9669" y="4847"/>
                  </a:lnTo>
                  <a:lnTo>
                    <a:pt x="9645" y="4336"/>
                  </a:lnTo>
                  <a:lnTo>
                    <a:pt x="9572" y="3873"/>
                  </a:lnTo>
                  <a:lnTo>
                    <a:pt x="9450" y="3411"/>
                  </a:lnTo>
                  <a:lnTo>
                    <a:pt x="9280" y="2972"/>
                  </a:lnTo>
                  <a:lnTo>
                    <a:pt x="9085" y="2534"/>
                  </a:lnTo>
                  <a:lnTo>
                    <a:pt x="8841" y="2144"/>
                  </a:lnTo>
                  <a:lnTo>
                    <a:pt x="8549" y="1779"/>
                  </a:lnTo>
                  <a:lnTo>
                    <a:pt x="8232" y="1438"/>
                  </a:lnTo>
                  <a:lnTo>
                    <a:pt x="7892" y="1121"/>
                  </a:lnTo>
                  <a:lnTo>
                    <a:pt x="7526" y="829"/>
                  </a:lnTo>
                  <a:lnTo>
                    <a:pt x="7136" y="585"/>
                  </a:lnTo>
                  <a:lnTo>
                    <a:pt x="6698" y="391"/>
                  </a:lnTo>
                  <a:lnTo>
                    <a:pt x="6260" y="220"/>
                  </a:lnTo>
                  <a:lnTo>
                    <a:pt x="5797" y="98"/>
                  </a:lnTo>
                  <a:lnTo>
                    <a:pt x="5334" y="25"/>
                  </a:lnTo>
                  <a:lnTo>
                    <a:pt x="4823" y="1"/>
                  </a:lnTo>
                  <a:lnTo>
                    <a:pt x="4823" y="1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" name="Google Shape;269;p23"/>
            <p:cNvSpPr/>
            <p:nvPr/>
          </p:nvSpPr>
          <p:spPr>
            <a:xfrm>
              <a:off x="4024300" y="3058425"/>
              <a:ext cx="84650" cy="84650"/>
            </a:xfrm>
            <a:custGeom>
              <a:rect b="b" l="l" r="r" t="t"/>
              <a:pathLst>
                <a:path extrusionOk="0" fill="none" h="3386" w="3386">
                  <a:moveTo>
                    <a:pt x="0" y="3385"/>
                  </a:moveTo>
                  <a:lnTo>
                    <a:pt x="0" y="3385"/>
                  </a:lnTo>
                  <a:lnTo>
                    <a:pt x="25" y="3020"/>
                  </a:lnTo>
                  <a:lnTo>
                    <a:pt x="74" y="2704"/>
                  </a:lnTo>
                  <a:lnTo>
                    <a:pt x="147" y="2363"/>
                  </a:lnTo>
                  <a:lnTo>
                    <a:pt x="268" y="2070"/>
                  </a:lnTo>
                  <a:lnTo>
                    <a:pt x="414" y="1754"/>
                  </a:lnTo>
                  <a:lnTo>
                    <a:pt x="585" y="1486"/>
                  </a:lnTo>
                  <a:lnTo>
                    <a:pt x="780" y="1218"/>
                  </a:lnTo>
                  <a:lnTo>
                    <a:pt x="999" y="974"/>
                  </a:lnTo>
                  <a:lnTo>
                    <a:pt x="1243" y="755"/>
                  </a:lnTo>
                  <a:lnTo>
                    <a:pt x="1510" y="560"/>
                  </a:lnTo>
                  <a:lnTo>
                    <a:pt x="1778" y="390"/>
                  </a:lnTo>
                  <a:lnTo>
                    <a:pt x="2071" y="244"/>
                  </a:lnTo>
                  <a:lnTo>
                    <a:pt x="2387" y="146"/>
                  </a:lnTo>
                  <a:lnTo>
                    <a:pt x="2704" y="49"/>
                  </a:lnTo>
                  <a:lnTo>
                    <a:pt x="3045" y="0"/>
                  </a:lnTo>
                  <a:lnTo>
                    <a:pt x="3386" y="0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" name="Google Shape;270;p23"/>
            <p:cNvSpPr/>
            <p:nvPr/>
          </p:nvSpPr>
          <p:spPr>
            <a:xfrm>
              <a:off x="4205750" y="3248375"/>
              <a:ext cx="154050" cy="153475"/>
            </a:xfrm>
            <a:custGeom>
              <a:rect b="b" l="l" r="r" t="t"/>
              <a:pathLst>
                <a:path extrusionOk="0" fill="none" h="6139" w="6162">
                  <a:moveTo>
                    <a:pt x="0" y="1024"/>
                  </a:moveTo>
                  <a:lnTo>
                    <a:pt x="4969" y="5992"/>
                  </a:lnTo>
                  <a:lnTo>
                    <a:pt x="4969" y="5992"/>
                  </a:lnTo>
                  <a:lnTo>
                    <a:pt x="5042" y="6041"/>
                  </a:lnTo>
                  <a:lnTo>
                    <a:pt x="5115" y="6090"/>
                  </a:lnTo>
                  <a:lnTo>
                    <a:pt x="5212" y="6114"/>
                  </a:lnTo>
                  <a:lnTo>
                    <a:pt x="5310" y="6138"/>
                  </a:lnTo>
                  <a:lnTo>
                    <a:pt x="5407" y="6114"/>
                  </a:lnTo>
                  <a:lnTo>
                    <a:pt x="5480" y="6090"/>
                  </a:lnTo>
                  <a:lnTo>
                    <a:pt x="5577" y="6041"/>
                  </a:lnTo>
                  <a:lnTo>
                    <a:pt x="5651" y="5992"/>
                  </a:lnTo>
                  <a:lnTo>
                    <a:pt x="6016" y="5627"/>
                  </a:lnTo>
                  <a:lnTo>
                    <a:pt x="6016" y="5627"/>
                  </a:lnTo>
                  <a:lnTo>
                    <a:pt x="6089" y="5554"/>
                  </a:lnTo>
                  <a:lnTo>
                    <a:pt x="6138" y="5456"/>
                  </a:lnTo>
                  <a:lnTo>
                    <a:pt x="6162" y="5359"/>
                  </a:lnTo>
                  <a:lnTo>
                    <a:pt x="6162" y="5286"/>
                  </a:lnTo>
                  <a:lnTo>
                    <a:pt x="6162" y="5188"/>
                  </a:lnTo>
                  <a:lnTo>
                    <a:pt x="6138" y="5091"/>
                  </a:lnTo>
                  <a:lnTo>
                    <a:pt x="6089" y="5018"/>
                  </a:lnTo>
                  <a:lnTo>
                    <a:pt x="6016" y="4921"/>
                  </a:lnTo>
                  <a:lnTo>
                    <a:pt x="1072" y="1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71" name="Google Shape;271;p23"/>
          <p:cNvSpPr/>
          <p:nvPr/>
        </p:nvSpPr>
        <p:spPr>
          <a:xfrm flipH="1" rot="10800000">
            <a:off x="11315699" y="5641033"/>
            <a:ext cx="1093200" cy="9468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9525">
            <a:solidFill>
              <a:srgbClr val="18476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2" name="Google Shape;272;p23"/>
          <p:cNvSpPr/>
          <p:nvPr/>
        </p:nvSpPr>
        <p:spPr>
          <a:xfrm flipH="1" rot="10800000">
            <a:off x="10833099" y="6154267"/>
            <a:ext cx="571600" cy="4948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3292E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3" name="Google Shape;273;p23"/>
          <p:cNvSpPr/>
          <p:nvPr/>
        </p:nvSpPr>
        <p:spPr>
          <a:xfrm flipH="1" rot="10800000">
            <a:off x="10428464" y="3913867"/>
            <a:ext cx="1093200" cy="9464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184769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4" name="Google Shape;274;p23"/>
          <p:cNvSpPr/>
          <p:nvPr/>
        </p:nvSpPr>
        <p:spPr>
          <a:xfrm flipH="1" rot="10800000">
            <a:off x="11315700" y="4682900"/>
            <a:ext cx="478400" cy="4140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19050">
            <a:solidFill>
              <a:srgbClr val="00E1C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5" name="Google Shape;275;p23"/>
          <p:cNvSpPr/>
          <p:nvPr/>
        </p:nvSpPr>
        <p:spPr>
          <a:xfrm>
            <a:off x="11696918" y="5949077"/>
            <a:ext cx="330764" cy="330744"/>
          </a:xfrm>
          <a:custGeom>
            <a:rect b="b" l="l" r="r" t="t"/>
            <a:pathLst>
              <a:path extrusionOk="0" h="16999" w="17000">
                <a:moveTo>
                  <a:pt x="8769" y="5740"/>
                </a:moveTo>
                <a:lnTo>
                  <a:pt x="9037" y="5788"/>
                </a:lnTo>
                <a:lnTo>
                  <a:pt x="9282" y="5862"/>
                </a:lnTo>
                <a:lnTo>
                  <a:pt x="9550" y="5935"/>
                </a:lnTo>
                <a:lnTo>
                  <a:pt x="9794" y="6057"/>
                </a:lnTo>
                <a:lnTo>
                  <a:pt x="10014" y="6204"/>
                </a:lnTo>
                <a:lnTo>
                  <a:pt x="10234" y="6350"/>
                </a:lnTo>
                <a:lnTo>
                  <a:pt x="10454" y="6546"/>
                </a:lnTo>
                <a:lnTo>
                  <a:pt x="10649" y="6765"/>
                </a:lnTo>
                <a:lnTo>
                  <a:pt x="10796" y="6985"/>
                </a:lnTo>
                <a:lnTo>
                  <a:pt x="10942" y="7205"/>
                </a:lnTo>
                <a:lnTo>
                  <a:pt x="11064" y="7449"/>
                </a:lnTo>
                <a:lnTo>
                  <a:pt x="11138" y="7718"/>
                </a:lnTo>
                <a:lnTo>
                  <a:pt x="11211" y="7962"/>
                </a:lnTo>
                <a:lnTo>
                  <a:pt x="11260" y="8231"/>
                </a:lnTo>
                <a:lnTo>
                  <a:pt x="11260" y="8499"/>
                </a:lnTo>
                <a:lnTo>
                  <a:pt x="11260" y="8768"/>
                </a:lnTo>
                <a:lnTo>
                  <a:pt x="11211" y="9037"/>
                </a:lnTo>
                <a:lnTo>
                  <a:pt x="11138" y="9281"/>
                </a:lnTo>
                <a:lnTo>
                  <a:pt x="11064" y="9550"/>
                </a:lnTo>
                <a:lnTo>
                  <a:pt x="10942" y="9794"/>
                </a:lnTo>
                <a:lnTo>
                  <a:pt x="10796" y="10014"/>
                </a:lnTo>
                <a:lnTo>
                  <a:pt x="10649" y="10233"/>
                </a:lnTo>
                <a:lnTo>
                  <a:pt x="10454" y="10453"/>
                </a:lnTo>
                <a:lnTo>
                  <a:pt x="10234" y="10649"/>
                </a:lnTo>
                <a:lnTo>
                  <a:pt x="10014" y="10795"/>
                </a:lnTo>
                <a:lnTo>
                  <a:pt x="9794" y="10942"/>
                </a:lnTo>
                <a:lnTo>
                  <a:pt x="9550" y="11064"/>
                </a:lnTo>
                <a:lnTo>
                  <a:pt x="9282" y="11137"/>
                </a:lnTo>
                <a:lnTo>
                  <a:pt x="9037" y="11210"/>
                </a:lnTo>
                <a:lnTo>
                  <a:pt x="8769" y="11259"/>
                </a:lnTo>
                <a:lnTo>
                  <a:pt x="8231" y="11259"/>
                </a:lnTo>
                <a:lnTo>
                  <a:pt x="7963" y="11210"/>
                </a:lnTo>
                <a:lnTo>
                  <a:pt x="7719" y="11137"/>
                </a:lnTo>
                <a:lnTo>
                  <a:pt x="7450" y="11064"/>
                </a:lnTo>
                <a:lnTo>
                  <a:pt x="7206" y="10942"/>
                </a:lnTo>
                <a:lnTo>
                  <a:pt x="6986" y="10795"/>
                </a:lnTo>
                <a:lnTo>
                  <a:pt x="6766" y="10649"/>
                </a:lnTo>
                <a:lnTo>
                  <a:pt x="6546" y="10453"/>
                </a:lnTo>
                <a:lnTo>
                  <a:pt x="6351" y="10233"/>
                </a:lnTo>
                <a:lnTo>
                  <a:pt x="6204" y="10014"/>
                </a:lnTo>
                <a:lnTo>
                  <a:pt x="6058" y="9794"/>
                </a:lnTo>
                <a:lnTo>
                  <a:pt x="5936" y="9550"/>
                </a:lnTo>
                <a:lnTo>
                  <a:pt x="5862" y="9281"/>
                </a:lnTo>
                <a:lnTo>
                  <a:pt x="5789" y="9037"/>
                </a:lnTo>
                <a:lnTo>
                  <a:pt x="5740" y="8768"/>
                </a:lnTo>
                <a:lnTo>
                  <a:pt x="5740" y="8499"/>
                </a:lnTo>
                <a:lnTo>
                  <a:pt x="5740" y="8231"/>
                </a:lnTo>
                <a:lnTo>
                  <a:pt x="5789" y="7962"/>
                </a:lnTo>
                <a:lnTo>
                  <a:pt x="5862" y="7718"/>
                </a:lnTo>
                <a:lnTo>
                  <a:pt x="5936" y="7449"/>
                </a:lnTo>
                <a:lnTo>
                  <a:pt x="6058" y="7205"/>
                </a:lnTo>
                <a:lnTo>
                  <a:pt x="6204" y="6985"/>
                </a:lnTo>
                <a:lnTo>
                  <a:pt x="6351" y="6765"/>
                </a:lnTo>
                <a:lnTo>
                  <a:pt x="6546" y="6546"/>
                </a:lnTo>
                <a:lnTo>
                  <a:pt x="6766" y="6350"/>
                </a:lnTo>
                <a:lnTo>
                  <a:pt x="6986" y="6204"/>
                </a:lnTo>
                <a:lnTo>
                  <a:pt x="7206" y="6057"/>
                </a:lnTo>
                <a:lnTo>
                  <a:pt x="7450" y="5935"/>
                </a:lnTo>
                <a:lnTo>
                  <a:pt x="7719" y="5862"/>
                </a:lnTo>
                <a:lnTo>
                  <a:pt x="7963" y="5788"/>
                </a:lnTo>
                <a:lnTo>
                  <a:pt x="8231" y="5740"/>
                </a:lnTo>
                <a:close/>
                <a:moveTo>
                  <a:pt x="7914" y="0"/>
                </a:moveTo>
                <a:lnTo>
                  <a:pt x="7743" y="25"/>
                </a:lnTo>
                <a:lnTo>
                  <a:pt x="7596" y="73"/>
                </a:lnTo>
                <a:lnTo>
                  <a:pt x="7474" y="147"/>
                </a:lnTo>
                <a:lnTo>
                  <a:pt x="7328" y="244"/>
                </a:lnTo>
                <a:lnTo>
                  <a:pt x="7230" y="342"/>
                </a:lnTo>
                <a:lnTo>
                  <a:pt x="7132" y="489"/>
                </a:lnTo>
                <a:lnTo>
                  <a:pt x="7084" y="635"/>
                </a:lnTo>
                <a:lnTo>
                  <a:pt x="7035" y="782"/>
                </a:lnTo>
                <a:lnTo>
                  <a:pt x="6839" y="2540"/>
                </a:lnTo>
                <a:lnTo>
                  <a:pt x="6497" y="2638"/>
                </a:lnTo>
                <a:lnTo>
                  <a:pt x="6131" y="2784"/>
                </a:lnTo>
                <a:lnTo>
                  <a:pt x="5789" y="2931"/>
                </a:lnTo>
                <a:lnTo>
                  <a:pt x="5447" y="3102"/>
                </a:lnTo>
                <a:lnTo>
                  <a:pt x="4079" y="2027"/>
                </a:lnTo>
                <a:lnTo>
                  <a:pt x="3933" y="1930"/>
                </a:lnTo>
                <a:lnTo>
                  <a:pt x="3786" y="1881"/>
                </a:lnTo>
                <a:lnTo>
                  <a:pt x="3640" y="1832"/>
                </a:lnTo>
                <a:lnTo>
                  <a:pt x="3493" y="1832"/>
                </a:lnTo>
                <a:lnTo>
                  <a:pt x="3322" y="1856"/>
                </a:lnTo>
                <a:lnTo>
                  <a:pt x="3176" y="1905"/>
                </a:lnTo>
                <a:lnTo>
                  <a:pt x="3029" y="1978"/>
                </a:lnTo>
                <a:lnTo>
                  <a:pt x="2907" y="2076"/>
                </a:lnTo>
                <a:lnTo>
                  <a:pt x="2077" y="2907"/>
                </a:lnTo>
                <a:lnTo>
                  <a:pt x="1979" y="3029"/>
                </a:lnTo>
                <a:lnTo>
                  <a:pt x="1906" y="3175"/>
                </a:lnTo>
                <a:lnTo>
                  <a:pt x="1857" y="3322"/>
                </a:lnTo>
                <a:lnTo>
                  <a:pt x="1833" y="3493"/>
                </a:lnTo>
                <a:lnTo>
                  <a:pt x="1833" y="3639"/>
                </a:lnTo>
                <a:lnTo>
                  <a:pt x="1881" y="3786"/>
                </a:lnTo>
                <a:lnTo>
                  <a:pt x="1930" y="3932"/>
                </a:lnTo>
                <a:lnTo>
                  <a:pt x="2028" y="4079"/>
                </a:lnTo>
                <a:lnTo>
                  <a:pt x="3103" y="5447"/>
                </a:lnTo>
                <a:lnTo>
                  <a:pt x="2932" y="5788"/>
                </a:lnTo>
                <a:lnTo>
                  <a:pt x="2785" y="6130"/>
                </a:lnTo>
                <a:lnTo>
                  <a:pt x="2639" y="6497"/>
                </a:lnTo>
                <a:lnTo>
                  <a:pt x="2541" y="6839"/>
                </a:lnTo>
                <a:lnTo>
                  <a:pt x="782" y="7034"/>
                </a:lnTo>
                <a:lnTo>
                  <a:pt x="636" y="7083"/>
                </a:lnTo>
                <a:lnTo>
                  <a:pt x="489" y="7132"/>
                </a:lnTo>
                <a:lnTo>
                  <a:pt x="343" y="7229"/>
                </a:lnTo>
                <a:lnTo>
                  <a:pt x="245" y="7327"/>
                </a:lnTo>
                <a:lnTo>
                  <a:pt x="147" y="7474"/>
                </a:lnTo>
                <a:lnTo>
                  <a:pt x="74" y="7596"/>
                </a:lnTo>
                <a:lnTo>
                  <a:pt x="25" y="7742"/>
                </a:lnTo>
                <a:lnTo>
                  <a:pt x="1" y="7913"/>
                </a:lnTo>
                <a:lnTo>
                  <a:pt x="1" y="9086"/>
                </a:lnTo>
                <a:lnTo>
                  <a:pt x="25" y="9257"/>
                </a:lnTo>
                <a:lnTo>
                  <a:pt x="74" y="9403"/>
                </a:lnTo>
                <a:lnTo>
                  <a:pt x="147" y="9525"/>
                </a:lnTo>
                <a:lnTo>
                  <a:pt x="245" y="9672"/>
                </a:lnTo>
                <a:lnTo>
                  <a:pt x="343" y="9769"/>
                </a:lnTo>
                <a:lnTo>
                  <a:pt x="489" y="9867"/>
                </a:lnTo>
                <a:lnTo>
                  <a:pt x="636" y="9916"/>
                </a:lnTo>
                <a:lnTo>
                  <a:pt x="782" y="9965"/>
                </a:lnTo>
                <a:lnTo>
                  <a:pt x="2541" y="10160"/>
                </a:lnTo>
                <a:lnTo>
                  <a:pt x="2639" y="10502"/>
                </a:lnTo>
                <a:lnTo>
                  <a:pt x="2785" y="10868"/>
                </a:lnTo>
                <a:lnTo>
                  <a:pt x="2932" y="11210"/>
                </a:lnTo>
                <a:lnTo>
                  <a:pt x="3103" y="11552"/>
                </a:lnTo>
                <a:lnTo>
                  <a:pt x="2028" y="12920"/>
                </a:lnTo>
                <a:lnTo>
                  <a:pt x="1930" y="13067"/>
                </a:lnTo>
                <a:lnTo>
                  <a:pt x="1881" y="13213"/>
                </a:lnTo>
                <a:lnTo>
                  <a:pt x="1833" y="13360"/>
                </a:lnTo>
                <a:lnTo>
                  <a:pt x="1833" y="13506"/>
                </a:lnTo>
                <a:lnTo>
                  <a:pt x="1857" y="13677"/>
                </a:lnTo>
                <a:lnTo>
                  <a:pt x="1906" y="13824"/>
                </a:lnTo>
                <a:lnTo>
                  <a:pt x="1979" y="13970"/>
                </a:lnTo>
                <a:lnTo>
                  <a:pt x="2077" y="14092"/>
                </a:lnTo>
                <a:lnTo>
                  <a:pt x="2907" y="14923"/>
                </a:lnTo>
                <a:lnTo>
                  <a:pt x="3029" y="15020"/>
                </a:lnTo>
                <a:lnTo>
                  <a:pt x="3176" y="15094"/>
                </a:lnTo>
                <a:lnTo>
                  <a:pt x="3322" y="15142"/>
                </a:lnTo>
                <a:lnTo>
                  <a:pt x="3493" y="15167"/>
                </a:lnTo>
                <a:lnTo>
                  <a:pt x="3640" y="15167"/>
                </a:lnTo>
                <a:lnTo>
                  <a:pt x="3786" y="15118"/>
                </a:lnTo>
                <a:lnTo>
                  <a:pt x="3933" y="15069"/>
                </a:lnTo>
                <a:lnTo>
                  <a:pt x="4079" y="14996"/>
                </a:lnTo>
                <a:lnTo>
                  <a:pt x="5447" y="13897"/>
                </a:lnTo>
                <a:lnTo>
                  <a:pt x="5789" y="14068"/>
                </a:lnTo>
                <a:lnTo>
                  <a:pt x="6131" y="14214"/>
                </a:lnTo>
                <a:lnTo>
                  <a:pt x="6497" y="14361"/>
                </a:lnTo>
                <a:lnTo>
                  <a:pt x="6839" y="14459"/>
                </a:lnTo>
                <a:lnTo>
                  <a:pt x="7035" y="16217"/>
                </a:lnTo>
                <a:lnTo>
                  <a:pt x="7084" y="16364"/>
                </a:lnTo>
                <a:lnTo>
                  <a:pt x="7132" y="16510"/>
                </a:lnTo>
                <a:lnTo>
                  <a:pt x="7230" y="16657"/>
                </a:lnTo>
                <a:lnTo>
                  <a:pt x="7328" y="16754"/>
                </a:lnTo>
                <a:lnTo>
                  <a:pt x="7474" y="16852"/>
                </a:lnTo>
                <a:lnTo>
                  <a:pt x="7596" y="16925"/>
                </a:lnTo>
                <a:lnTo>
                  <a:pt x="7743" y="16974"/>
                </a:lnTo>
                <a:lnTo>
                  <a:pt x="7914" y="16999"/>
                </a:lnTo>
                <a:lnTo>
                  <a:pt x="9086" y="16999"/>
                </a:lnTo>
                <a:lnTo>
                  <a:pt x="9257" y="16974"/>
                </a:lnTo>
                <a:lnTo>
                  <a:pt x="9404" y="16925"/>
                </a:lnTo>
                <a:lnTo>
                  <a:pt x="9526" y="16852"/>
                </a:lnTo>
                <a:lnTo>
                  <a:pt x="9672" y="16754"/>
                </a:lnTo>
                <a:lnTo>
                  <a:pt x="9770" y="16657"/>
                </a:lnTo>
                <a:lnTo>
                  <a:pt x="9868" y="16510"/>
                </a:lnTo>
                <a:lnTo>
                  <a:pt x="9917" y="16364"/>
                </a:lnTo>
                <a:lnTo>
                  <a:pt x="9965" y="16217"/>
                </a:lnTo>
                <a:lnTo>
                  <a:pt x="10161" y="14459"/>
                </a:lnTo>
                <a:lnTo>
                  <a:pt x="10503" y="14361"/>
                </a:lnTo>
                <a:lnTo>
                  <a:pt x="10869" y="14214"/>
                </a:lnTo>
                <a:lnTo>
                  <a:pt x="11211" y="14068"/>
                </a:lnTo>
                <a:lnTo>
                  <a:pt x="11553" y="13897"/>
                </a:lnTo>
                <a:lnTo>
                  <a:pt x="12921" y="14996"/>
                </a:lnTo>
                <a:lnTo>
                  <a:pt x="13067" y="15069"/>
                </a:lnTo>
                <a:lnTo>
                  <a:pt x="13214" y="15118"/>
                </a:lnTo>
                <a:lnTo>
                  <a:pt x="13360" y="15167"/>
                </a:lnTo>
                <a:lnTo>
                  <a:pt x="13507" y="15167"/>
                </a:lnTo>
                <a:lnTo>
                  <a:pt x="13678" y="15142"/>
                </a:lnTo>
                <a:lnTo>
                  <a:pt x="13824" y="15094"/>
                </a:lnTo>
                <a:lnTo>
                  <a:pt x="13971" y="15020"/>
                </a:lnTo>
                <a:lnTo>
                  <a:pt x="14093" y="14923"/>
                </a:lnTo>
                <a:lnTo>
                  <a:pt x="14923" y="14092"/>
                </a:lnTo>
                <a:lnTo>
                  <a:pt x="15021" y="13970"/>
                </a:lnTo>
                <a:lnTo>
                  <a:pt x="15094" y="13824"/>
                </a:lnTo>
                <a:lnTo>
                  <a:pt x="15143" y="13677"/>
                </a:lnTo>
                <a:lnTo>
                  <a:pt x="15168" y="13506"/>
                </a:lnTo>
                <a:lnTo>
                  <a:pt x="15168" y="13360"/>
                </a:lnTo>
                <a:lnTo>
                  <a:pt x="15119" y="13213"/>
                </a:lnTo>
                <a:lnTo>
                  <a:pt x="15070" y="13067"/>
                </a:lnTo>
                <a:lnTo>
                  <a:pt x="14997" y="12920"/>
                </a:lnTo>
                <a:lnTo>
                  <a:pt x="13898" y="11552"/>
                </a:lnTo>
                <a:lnTo>
                  <a:pt x="14068" y="11210"/>
                </a:lnTo>
                <a:lnTo>
                  <a:pt x="14215" y="10868"/>
                </a:lnTo>
                <a:lnTo>
                  <a:pt x="14362" y="10502"/>
                </a:lnTo>
                <a:lnTo>
                  <a:pt x="14459" y="10160"/>
                </a:lnTo>
                <a:lnTo>
                  <a:pt x="16218" y="9965"/>
                </a:lnTo>
                <a:lnTo>
                  <a:pt x="16364" y="9916"/>
                </a:lnTo>
                <a:lnTo>
                  <a:pt x="16511" y="9867"/>
                </a:lnTo>
                <a:lnTo>
                  <a:pt x="16657" y="9769"/>
                </a:lnTo>
                <a:lnTo>
                  <a:pt x="16755" y="9672"/>
                </a:lnTo>
                <a:lnTo>
                  <a:pt x="16853" y="9525"/>
                </a:lnTo>
                <a:lnTo>
                  <a:pt x="16926" y="9403"/>
                </a:lnTo>
                <a:lnTo>
                  <a:pt x="16975" y="9257"/>
                </a:lnTo>
                <a:lnTo>
                  <a:pt x="16999" y="9086"/>
                </a:lnTo>
                <a:lnTo>
                  <a:pt x="16999" y="7913"/>
                </a:lnTo>
                <a:lnTo>
                  <a:pt x="16975" y="7742"/>
                </a:lnTo>
                <a:lnTo>
                  <a:pt x="16926" y="7596"/>
                </a:lnTo>
                <a:lnTo>
                  <a:pt x="16853" y="7474"/>
                </a:lnTo>
                <a:lnTo>
                  <a:pt x="16755" y="7327"/>
                </a:lnTo>
                <a:lnTo>
                  <a:pt x="16657" y="7229"/>
                </a:lnTo>
                <a:lnTo>
                  <a:pt x="16511" y="7132"/>
                </a:lnTo>
                <a:lnTo>
                  <a:pt x="16364" y="7083"/>
                </a:lnTo>
                <a:lnTo>
                  <a:pt x="16218" y="7034"/>
                </a:lnTo>
                <a:lnTo>
                  <a:pt x="14459" y="6839"/>
                </a:lnTo>
                <a:lnTo>
                  <a:pt x="14362" y="6497"/>
                </a:lnTo>
                <a:lnTo>
                  <a:pt x="14215" y="6130"/>
                </a:lnTo>
                <a:lnTo>
                  <a:pt x="14068" y="5788"/>
                </a:lnTo>
                <a:lnTo>
                  <a:pt x="13898" y="5447"/>
                </a:lnTo>
                <a:lnTo>
                  <a:pt x="14997" y="4079"/>
                </a:lnTo>
                <a:lnTo>
                  <a:pt x="15070" y="3932"/>
                </a:lnTo>
                <a:lnTo>
                  <a:pt x="15119" y="3786"/>
                </a:lnTo>
                <a:lnTo>
                  <a:pt x="15168" y="3639"/>
                </a:lnTo>
                <a:lnTo>
                  <a:pt x="15168" y="3493"/>
                </a:lnTo>
                <a:lnTo>
                  <a:pt x="15143" y="3322"/>
                </a:lnTo>
                <a:lnTo>
                  <a:pt x="15094" y="3175"/>
                </a:lnTo>
                <a:lnTo>
                  <a:pt x="15021" y="3029"/>
                </a:lnTo>
                <a:lnTo>
                  <a:pt x="14923" y="2907"/>
                </a:lnTo>
                <a:lnTo>
                  <a:pt x="14093" y="2076"/>
                </a:lnTo>
                <a:lnTo>
                  <a:pt x="13971" y="1978"/>
                </a:lnTo>
                <a:lnTo>
                  <a:pt x="13824" y="1905"/>
                </a:lnTo>
                <a:lnTo>
                  <a:pt x="13678" y="1856"/>
                </a:lnTo>
                <a:lnTo>
                  <a:pt x="13507" y="1832"/>
                </a:lnTo>
                <a:lnTo>
                  <a:pt x="13360" y="1832"/>
                </a:lnTo>
                <a:lnTo>
                  <a:pt x="13214" y="1881"/>
                </a:lnTo>
                <a:lnTo>
                  <a:pt x="13067" y="1930"/>
                </a:lnTo>
                <a:lnTo>
                  <a:pt x="12921" y="2027"/>
                </a:lnTo>
                <a:lnTo>
                  <a:pt x="11553" y="3102"/>
                </a:lnTo>
                <a:lnTo>
                  <a:pt x="11211" y="2931"/>
                </a:lnTo>
                <a:lnTo>
                  <a:pt x="10869" y="2784"/>
                </a:lnTo>
                <a:lnTo>
                  <a:pt x="10503" y="2638"/>
                </a:lnTo>
                <a:lnTo>
                  <a:pt x="10161" y="2540"/>
                </a:lnTo>
                <a:lnTo>
                  <a:pt x="9965" y="782"/>
                </a:lnTo>
                <a:lnTo>
                  <a:pt x="9917" y="635"/>
                </a:lnTo>
                <a:lnTo>
                  <a:pt x="9868" y="489"/>
                </a:lnTo>
                <a:lnTo>
                  <a:pt x="9770" y="342"/>
                </a:lnTo>
                <a:lnTo>
                  <a:pt x="9672" y="244"/>
                </a:lnTo>
                <a:lnTo>
                  <a:pt x="9526" y="147"/>
                </a:lnTo>
                <a:lnTo>
                  <a:pt x="9404" y="73"/>
                </a:lnTo>
                <a:lnTo>
                  <a:pt x="9257" y="25"/>
                </a:lnTo>
                <a:lnTo>
                  <a:pt x="9086" y="0"/>
                </a:lnTo>
                <a:close/>
              </a:path>
            </a:pathLst>
          </a:custGeom>
          <a:solidFill>
            <a:srgbClr val="184769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76" name="Google Shape;276;p23"/>
          <p:cNvGrpSpPr/>
          <p:nvPr/>
        </p:nvGrpSpPr>
        <p:grpSpPr>
          <a:xfrm>
            <a:off x="9805423" y="4568953"/>
            <a:ext cx="607499" cy="582739"/>
            <a:chOff x="5241175" y="4959100"/>
            <a:chExt cx="539775" cy="517775"/>
          </a:xfrm>
        </p:grpSpPr>
        <p:sp>
          <p:nvSpPr>
            <p:cNvPr id="277" name="Google Shape;277;p23"/>
            <p:cNvSpPr/>
            <p:nvPr/>
          </p:nvSpPr>
          <p:spPr>
            <a:xfrm>
              <a:off x="5575150" y="4959100"/>
              <a:ext cx="161225" cy="178300"/>
            </a:xfrm>
            <a:custGeom>
              <a:rect b="b" l="l" r="r" t="t"/>
              <a:pathLst>
                <a:path extrusionOk="0" h="7132" w="6449">
                  <a:moveTo>
                    <a:pt x="4641" y="0"/>
                  </a:moveTo>
                  <a:lnTo>
                    <a:pt x="4470" y="25"/>
                  </a:lnTo>
                  <a:lnTo>
                    <a:pt x="4299" y="49"/>
                  </a:lnTo>
                  <a:lnTo>
                    <a:pt x="4128" y="98"/>
                  </a:lnTo>
                  <a:lnTo>
                    <a:pt x="3957" y="147"/>
                  </a:lnTo>
                  <a:lnTo>
                    <a:pt x="3786" y="220"/>
                  </a:lnTo>
                  <a:lnTo>
                    <a:pt x="3640" y="318"/>
                  </a:lnTo>
                  <a:lnTo>
                    <a:pt x="3517" y="415"/>
                  </a:lnTo>
                  <a:lnTo>
                    <a:pt x="3395" y="538"/>
                  </a:lnTo>
                  <a:lnTo>
                    <a:pt x="3273" y="660"/>
                  </a:lnTo>
                  <a:lnTo>
                    <a:pt x="3175" y="806"/>
                  </a:lnTo>
                  <a:lnTo>
                    <a:pt x="3078" y="953"/>
                  </a:lnTo>
                  <a:lnTo>
                    <a:pt x="3005" y="1099"/>
                  </a:lnTo>
                  <a:lnTo>
                    <a:pt x="2931" y="1270"/>
                  </a:lnTo>
                  <a:lnTo>
                    <a:pt x="2907" y="1441"/>
                  </a:lnTo>
                  <a:lnTo>
                    <a:pt x="2882" y="1612"/>
                  </a:lnTo>
                  <a:lnTo>
                    <a:pt x="2858" y="1808"/>
                  </a:lnTo>
                  <a:lnTo>
                    <a:pt x="2882" y="2076"/>
                  </a:lnTo>
                  <a:lnTo>
                    <a:pt x="2956" y="2345"/>
                  </a:lnTo>
                  <a:lnTo>
                    <a:pt x="3053" y="2589"/>
                  </a:lnTo>
                  <a:lnTo>
                    <a:pt x="3175" y="2809"/>
                  </a:lnTo>
                  <a:lnTo>
                    <a:pt x="0" y="6546"/>
                  </a:lnTo>
                  <a:lnTo>
                    <a:pt x="367" y="6814"/>
                  </a:lnTo>
                  <a:lnTo>
                    <a:pt x="709" y="7132"/>
                  </a:lnTo>
                  <a:lnTo>
                    <a:pt x="3884" y="3419"/>
                  </a:lnTo>
                  <a:lnTo>
                    <a:pt x="4055" y="3493"/>
                  </a:lnTo>
                  <a:lnTo>
                    <a:pt x="4250" y="3542"/>
                  </a:lnTo>
                  <a:lnTo>
                    <a:pt x="4445" y="3566"/>
                  </a:lnTo>
                  <a:lnTo>
                    <a:pt x="4641" y="3590"/>
                  </a:lnTo>
                  <a:lnTo>
                    <a:pt x="4836" y="3566"/>
                  </a:lnTo>
                  <a:lnTo>
                    <a:pt x="5007" y="3542"/>
                  </a:lnTo>
                  <a:lnTo>
                    <a:pt x="5178" y="3517"/>
                  </a:lnTo>
                  <a:lnTo>
                    <a:pt x="5349" y="3444"/>
                  </a:lnTo>
                  <a:lnTo>
                    <a:pt x="5496" y="3371"/>
                  </a:lnTo>
                  <a:lnTo>
                    <a:pt x="5642" y="3273"/>
                  </a:lnTo>
                  <a:lnTo>
                    <a:pt x="5789" y="3175"/>
                  </a:lnTo>
                  <a:lnTo>
                    <a:pt x="5911" y="3053"/>
                  </a:lnTo>
                  <a:lnTo>
                    <a:pt x="6033" y="2931"/>
                  </a:lnTo>
                  <a:lnTo>
                    <a:pt x="6131" y="2809"/>
                  </a:lnTo>
                  <a:lnTo>
                    <a:pt x="6228" y="2638"/>
                  </a:lnTo>
                  <a:lnTo>
                    <a:pt x="6302" y="2491"/>
                  </a:lnTo>
                  <a:lnTo>
                    <a:pt x="6350" y="2320"/>
                  </a:lnTo>
                  <a:lnTo>
                    <a:pt x="6399" y="2149"/>
                  </a:lnTo>
                  <a:lnTo>
                    <a:pt x="6424" y="1979"/>
                  </a:lnTo>
                  <a:lnTo>
                    <a:pt x="6448" y="1808"/>
                  </a:lnTo>
                  <a:lnTo>
                    <a:pt x="6424" y="1612"/>
                  </a:lnTo>
                  <a:lnTo>
                    <a:pt x="6399" y="1441"/>
                  </a:lnTo>
                  <a:lnTo>
                    <a:pt x="6350" y="1270"/>
                  </a:lnTo>
                  <a:lnTo>
                    <a:pt x="6302" y="1099"/>
                  </a:lnTo>
                  <a:lnTo>
                    <a:pt x="6228" y="953"/>
                  </a:lnTo>
                  <a:lnTo>
                    <a:pt x="6131" y="806"/>
                  </a:lnTo>
                  <a:lnTo>
                    <a:pt x="6033" y="660"/>
                  </a:lnTo>
                  <a:lnTo>
                    <a:pt x="5911" y="538"/>
                  </a:lnTo>
                  <a:lnTo>
                    <a:pt x="5789" y="415"/>
                  </a:lnTo>
                  <a:lnTo>
                    <a:pt x="5642" y="318"/>
                  </a:lnTo>
                  <a:lnTo>
                    <a:pt x="5496" y="220"/>
                  </a:lnTo>
                  <a:lnTo>
                    <a:pt x="5349" y="147"/>
                  </a:lnTo>
                  <a:lnTo>
                    <a:pt x="5178" y="98"/>
                  </a:lnTo>
                  <a:lnTo>
                    <a:pt x="5007" y="49"/>
                  </a:lnTo>
                  <a:lnTo>
                    <a:pt x="4836" y="25"/>
                  </a:lnTo>
                  <a:lnTo>
                    <a:pt x="464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" name="Google Shape;278;p23"/>
            <p:cNvSpPr/>
            <p:nvPr/>
          </p:nvSpPr>
          <p:spPr>
            <a:xfrm>
              <a:off x="5330925" y="4985350"/>
              <a:ext cx="128250" cy="148400"/>
            </a:xfrm>
            <a:custGeom>
              <a:rect b="b" l="l" r="r" t="t"/>
              <a:pathLst>
                <a:path extrusionOk="0" h="5936" w="5130">
                  <a:moveTo>
                    <a:pt x="1563" y="0"/>
                  </a:moveTo>
                  <a:lnTo>
                    <a:pt x="1392" y="25"/>
                  </a:lnTo>
                  <a:lnTo>
                    <a:pt x="1221" y="74"/>
                  </a:lnTo>
                  <a:lnTo>
                    <a:pt x="1075" y="147"/>
                  </a:lnTo>
                  <a:lnTo>
                    <a:pt x="904" y="220"/>
                  </a:lnTo>
                  <a:lnTo>
                    <a:pt x="757" y="318"/>
                  </a:lnTo>
                  <a:lnTo>
                    <a:pt x="635" y="416"/>
                  </a:lnTo>
                  <a:lnTo>
                    <a:pt x="513" y="538"/>
                  </a:lnTo>
                  <a:lnTo>
                    <a:pt x="391" y="660"/>
                  </a:lnTo>
                  <a:lnTo>
                    <a:pt x="293" y="806"/>
                  </a:lnTo>
                  <a:lnTo>
                    <a:pt x="196" y="953"/>
                  </a:lnTo>
                  <a:lnTo>
                    <a:pt x="122" y="1099"/>
                  </a:lnTo>
                  <a:lnTo>
                    <a:pt x="74" y="1270"/>
                  </a:lnTo>
                  <a:lnTo>
                    <a:pt x="25" y="1466"/>
                  </a:lnTo>
                  <a:lnTo>
                    <a:pt x="0" y="1637"/>
                  </a:lnTo>
                  <a:lnTo>
                    <a:pt x="0" y="1808"/>
                  </a:lnTo>
                  <a:lnTo>
                    <a:pt x="0" y="2003"/>
                  </a:lnTo>
                  <a:lnTo>
                    <a:pt x="25" y="2174"/>
                  </a:lnTo>
                  <a:lnTo>
                    <a:pt x="74" y="2345"/>
                  </a:lnTo>
                  <a:lnTo>
                    <a:pt x="147" y="2492"/>
                  </a:lnTo>
                  <a:lnTo>
                    <a:pt x="220" y="2663"/>
                  </a:lnTo>
                  <a:lnTo>
                    <a:pt x="318" y="2785"/>
                  </a:lnTo>
                  <a:lnTo>
                    <a:pt x="415" y="2931"/>
                  </a:lnTo>
                  <a:lnTo>
                    <a:pt x="538" y="3053"/>
                  </a:lnTo>
                  <a:lnTo>
                    <a:pt x="660" y="3175"/>
                  </a:lnTo>
                  <a:lnTo>
                    <a:pt x="806" y="3273"/>
                  </a:lnTo>
                  <a:lnTo>
                    <a:pt x="953" y="3371"/>
                  </a:lnTo>
                  <a:lnTo>
                    <a:pt x="1099" y="3444"/>
                  </a:lnTo>
                  <a:lnTo>
                    <a:pt x="1270" y="3493"/>
                  </a:lnTo>
                  <a:lnTo>
                    <a:pt x="1466" y="3542"/>
                  </a:lnTo>
                  <a:lnTo>
                    <a:pt x="1710" y="3566"/>
                  </a:lnTo>
                  <a:lnTo>
                    <a:pt x="1979" y="3566"/>
                  </a:lnTo>
                  <a:lnTo>
                    <a:pt x="2223" y="3517"/>
                  </a:lnTo>
                  <a:lnTo>
                    <a:pt x="2467" y="3444"/>
                  </a:lnTo>
                  <a:lnTo>
                    <a:pt x="4396" y="5935"/>
                  </a:lnTo>
                  <a:lnTo>
                    <a:pt x="4738" y="5642"/>
                  </a:lnTo>
                  <a:lnTo>
                    <a:pt x="5129" y="5374"/>
                  </a:lnTo>
                  <a:lnTo>
                    <a:pt x="3200" y="2858"/>
                  </a:lnTo>
                  <a:lnTo>
                    <a:pt x="3322" y="2687"/>
                  </a:lnTo>
                  <a:lnTo>
                    <a:pt x="3419" y="2516"/>
                  </a:lnTo>
                  <a:lnTo>
                    <a:pt x="3493" y="2321"/>
                  </a:lnTo>
                  <a:lnTo>
                    <a:pt x="3542" y="2101"/>
                  </a:lnTo>
                  <a:lnTo>
                    <a:pt x="3566" y="1930"/>
                  </a:lnTo>
                  <a:lnTo>
                    <a:pt x="3566" y="1734"/>
                  </a:lnTo>
                  <a:lnTo>
                    <a:pt x="3566" y="1564"/>
                  </a:lnTo>
                  <a:lnTo>
                    <a:pt x="3517" y="1393"/>
                  </a:lnTo>
                  <a:lnTo>
                    <a:pt x="3468" y="1222"/>
                  </a:lnTo>
                  <a:lnTo>
                    <a:pt x="3419" y="1075"/>
                  </a:lnTo>
                  <a:lnTo>
                    <a:pt x="3346" y="904"/>
                  </a:lnTo>
                  <a:lnTo>
                    <a:pt x="3249" y="758"/>
                  </a:lnTo>
                  <a:lnTo>
                    <a:pt x="3151" y="635"/>
                  </a:lnTo>
                  <a:lnTo>
                    <a:pt x="3029" y="513"/>
                  </a:lnTo>
                  <a:lnTo>
                    <a:pt x="2907" y="391"/>
                  </a:lnTo>
                  <a:lnTo>
                    <a:pt x="2760" y="294"/>
                  </a:lnTo>
                  <a:lnTo>
                    <a:pt x="2614" y="196"/>
                  </a:lnTo>
                  <a:lnTo>
                    <a:pt x="2443" y="123"/>
                  </a:lnTo>
                  <a:lnTo>
                    <a:pt x="2272" y="74"/>
                  </a:lnTo>
                  <a:lnTo>
                    <a:pt x="2101" y="25"/>
                  </a:lnTo>
                  <a:lnTo>
                    <a:pt x="1930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" name="Google Shape;279;p23"/>
            <p:cNvSpPr/>
            <p:nvPr/>
          </p:nvSpPr>
          <p:spPr>
            <a:xfrm>
              <a:off x="5241175" y="5241175"/>
              <a:ext cx="180125" cy="109325"/>
            </a:xfrm>
            <a:custGeom>
              <a:rect b="b" l="l" r="r" t="t"/>
              <a:pathLst>
                <a:path extrusionOk="0" h="4373" w="7205">
                  <a:moveTo>
                    <a:pt x="6839" y="1"/>
                  </a:moveTo>
                  <a:lnTo>
                    <a:pt x="3224" y="1491"/>
                  </a:lnTo>
                  <a:lnTo>
                    <a:pt x="3102" y="1368"/>
                  </a:lnTo>
                  <a:lnTo>
                    <a:pt x="2980" y="1246"/>
                  </a:lnTo>
                  <a:lnTo>
                    <a:pt x="2858" y="1124"/>
                  </a:lnTo>
                  <a:lnTo>
                    <a:pt x="2687" y="1026"/>
                  </a:lnTo>
                  <a:lnTo>
                    <a:pt x="2540" y="953"/>
                  </a:lnTo>
                  <a:lnTo>
                    <a:pt x="2369" y="880"/>
                  </a:lnTo>
                  <a:lnTo>
                    <a:pt x="2198" y="831"/>
                  </a:lnTo>
                  <a:lnTo>
                    <a:pt x="2027" y="807"/>
                  </a:lnTo>
                  <a:lnTo>
                    <a:pt x="1856" y="782"/>
                  </a:lnTo>
                  <a:lnTo>
                    <a:pt x="1685" y="807"/>
                  </a:lnTo>
                  <a:lnTo>
                    <a:pt x="1514" y="807"/>
                  </a:lnTo>
                  <a:lnTo>
                    <a:pt x="1343" y="856"/>
                  </a:lnTo>
                  <a:lnTo>
                    <a:pt x="1172" y="904"/>
                  </a:lnTo>
                  <a:lnTo>
                    <a:pt x="1026" y="978"/>
                  </a:lnTo>
                  <a:lnTo>
                    <a:pt x="879" y="1051"/>
                  </a:lnTo>
                  <a:lnTo>
                    <a:pt x="733" y="1149"/>
                  </a:lnTo>
                  <a:lnTo>
                    <a:pt x="586" y="1271"/>
                  </a:lnTo>
                  <a:lnTo>
                    <a:pt x="464" y="1393"/>
                  </a:lnTo>
                  <a:lnTo>
                    <a:pt x="342" y="1515"/>
                  </a:lnTo>
                  <a:lnTo>
                    <a:pt x="244" y="1686"/>
                  </a:lnTo>
                  <a:lnTo>
                    <a:pt x="171" y="1832"/>
                  </a:lnTo>
                  <a:lnTo>
                    <a:pt x="98" y="2003"/>
                  </a:lnTo>
                  <a:lnTo>
                    <a:pt x="49" y="2174"/>
                  </a:lnTo>
                  <a:lnTo>
                    <a:pt x="25" y="2345"/>
                  </a:lnTo>
                  <a:lnTo>
                    <a:pt x="0" y="2516"/>
                  </a:lnTo>
                  <a:lnTo>
                    <a:pt x="0" y="2687"/>
                  </a:lnTo>
                  <a:lnTo>
                    <a:pt x="25" y="2858"/>
                  </a:lnTo>
                  <a:lnTo>
                    <a:pt x="73" y="3029"/>
                  </a:lnTo>
                  <a:lnTo>
                    <a:pt x="122" y="3200"/>
                  </a:lnTo>
                  <a:lnTo>
                    <a:pt x="195" y="3347"/>
                  </a:lnTo>
                  <a:lnTo>
                    <a:pt x="269" y="3518"/>
                  </a:lnTo>
                  <a:lnTo>
                    <a:pt x="366" y="3640"/>
                  </a:lnTo>
                  <a:lnTo>
                    <a:pt x="464" y="3786"/>
                  </a:lnTo>
                  <a:lnTo>
                    <a:pt x="611" y="3908"/>
                  </a:lnTo>
                  <a:lnTo>
                    <a:pt x="733" y="4031"/>
                  </a:lnTo>
                  <a:lnTo>
                    <a:pt x="904" y="4128"/>
                  </a:lnTo>
                  <a:lnTo>
                    <a:pt x="1050" y="4201"/>
                  </a:lnTo>
                  <a:lnTo>
                    <a:pt x="1221" y="4275"/>
                  </a:lnTo>
                  <a:lnTo>
                    <a:pt x="1392" y="4324"/>
                  </a:lnTo>
                  <a:lnTo>
                    <a:pt x="1563" y="4348"/>
                  </a:lnTo>
                  <a:lnTo>
                    <a:pt x="1734" y="4372"/>
                  </a:lnTo>
                  <a:lnTo>
                    <a:pt x="1905" y="4372"/>
                  </a:lnTo>
                  <a:lnTo>
                    <a:pt x="2076" y="4348"/>
                  </a:lnTo>
                  <a:lnTo>
                    <a:pt x="2247" y="4299"/>
                  </a:lnTo>
                  <a:lnTo>
                    <a:pt x="2418" y="4250"/>
                  </a:lnTo>
                  <a:lnTo>
                    <a:pt x="2565" y="4201"/>
                  </a:lnTo>
                  <a:lnTo>
                    <a:pt x="2711" y="4104"/>
                  </a:lnTo>
                  <a:lnTo>
                    <a:pt x="2858" y="4006"/>
                  </a:lnTo>
                  <a:lnTo>
                    <a:pt x="3004" y="3908"/>
                  </a:lnTo>
                  <a:lnTo>
                    <a:pt x="3126" y="3786"/>
                  </a:lnTo>
                  <a:lnTo>
                    <a:pt x="3248" y="3640"/>
                  </a:lnTo>
                  <a:lnTo>
                    <a:pt x="3346" y="3493"/>
                  </a:lnTo>
                  <a:lnTo>
                    <a:pt x="3468" y="3200"/>
                  </a:lnTo>
                  <a:lnTo>
                    <a:pt x="3541" y="2931"/>
                  </a:lnTo>
                  <a:lnTo>
                    <a:pt x="3590" y="2638"/>
                  </a:lnTo>
                  <a:lnTo>
                    <a:pt x="3566" y="2345"/>
                  </a:lnTo>
                  <a:lnTo>
                    <a:pt x="7205" y="856"/>
                  </a:lnTo>
                  <a:lnTo>
                    <a:pt x="6985" y="440"/>
                  </a:lnTo>
                  <a:lnTo>
                    <a:pt x="6839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" name="Google Shape;280;p23"/>
            <p:cNvSpPr/>
            <p:nvPr/>
          </p:nvSpPr>
          <p:spPr>
            <a:xfrm>
              <a:off x="5461575" y="5316900"/>
              <a:ext cx="89175" cy="159975"/>
            </a:xfrm>
            <a:custGeom>
              <a:rect b="b" l="l" r="r" t="t"/>
              <a:pathLst>
                <a:path extrusionOk="0" h="6399" w="3567">
                  <a:moveTo>
                    <a:pt x="1491" y="0"/>
                  </a:moveTo>
                  <a:lnTo>
                    <a:pt x="1393" y="2858"/>
                  </a:lnTo>
                  <a:lnTo>
                    <a:pt x="1198" y="2907"/>
                  </a:lnTo>
                  <a:lnTo>
                    <a:pt x="1002" y="3004"/>
                  </a:lnTo>
                  <a:lnTo>
                    <a:pt x="807" y="3102"/>
                  </a:lnTo>
                  <a:lnTo>
                    <a:pt x="636" y="3224"/>
                  </a:lnTo>
                  <a:lnTo>
                    <a:pt x="489" y="3346"/>
                  </a:lnTo>
                  <a:lnTo>
                    <a:pt x="392" y="3493"/>
                  </a:lnTo>
                  <a:lnTo>
                    <a:pt x="269" y="3639"/>
                  </a:lnTo>
                  <a:lnTo>
                    <a:pt x="196" y="3786"/>
                  </a:lnTo>
                  <a:lnTo>
                    <a:pt x="123" y="3932"/>
                  </a:lnTo>
                  <a:lnTo>
                    <a:pt x="74" y="4103"/>
                  </a:lnTo>
                  <a:lnTo>
                    <a:pt x="25" y="4274"/>
                  </a:lnTo>
                  <a:lnTo>
                    <a:pt x="1" y="4445"/>
                  </a:lnTo>
                  <a:lnTo>
                    <a:pt x="1" y="4616"/>
                  </a:lnTo>
                  <a:lnTo>
                    <a:pt x="1" y="4787"/>
                  </a:lnTo>
                  <a:lnTo>
                    <a:pt x="25" y="4958"/>
                  </a:lnTo>
                  <a:lnTo>
                    <a:pt x="74" y="5129"/>
                  </a:lnTo>
                  <a:lnTo>
                    <a:pt x="123" y="5276"/>
                  </a:lnTo>
                  <a:lnTo>
                    <a:pt x="196" y="5447"/>
                  </a:lnTo>
                  <a:lnTo>
                    <a:pt x="294" y="5593"/>
                  </a:lnTo>
                  <a:lnTo>
                    <a:pt x="416" y="5740"/>
                  </a:lnTo>
                  <a:lnTo>
                    <a:pt x="538" y="5886"/>
                  </a:lnTo>
                  <a:lnTo>
                    <a:pt x="660" y="6008"/>
                  </a:lnTo>
                  <a:lnTo>
                    <a:pt x="807" y="6106"/>
                  </a:lnTo>
                  <a:lnTo>
                    <a:pt x="953" y="6179"/>
                  </a:lnTo>
                  <a:lnTo>
                    <a:pt x="1124" y="6252"/>
                  </a:lnTo>
                  <a:lnTo>
                    <a:pt x="1271" y="6326"/>
                  </a:lnTo>
                  <a:lnTo>
                    <a:pt x="1442" y="6350"/>
                  </a:lnTo>
                  <a:lnTo>
                    <a:pt x="1613" y="6375"/>
                  </a:lnTo>
                  <a:lnTo>
                    <a:pt x="1784" y="6399"/>
                  </a:lnTo>
                  <a:lnTo>
                    <a:pt x="1955" y="6375"/>
                  </a:lnTo>
                  <a:lnTo>
                    <a:pt x="2126" y="6350"/>
                  </a:lnTo>
                  <a:lnTo>
                    <a:pt x="2297" y="6301"/>
                  </a:lnTo>
                  <a:lnTo>
                    <a:pt x="2468" y="6252"/>
                  </a:lnTo>
                  <a:lnTo>
                    <a:pt x="2614" y="6179"/>
                  </a:lnTo>
                  <a:lnTo>
                    <a:pt x="2785" y="6082"/>
                  </a:lnTo>
                  <a:lnTo>
                    <a:pt x="2932" y="5984"/>
                  </a:lnTo>
                  <a:lnTo>
                    <a:pt x="3054" y="5862"/>
                  </a:lnTo>
                  <a:lnTo>
                    <a:pt x="3176" y="5715"/>
                  </a:lnTo>
                  <a:lnTo>
                    <a:pt x="3273" y="5569"/>
                  </a:lnTo>
                  <a:lnTo>
                    <a:pt x="3371" y="5422"/>
                  </a:lnTo>
                  <a:lnTo>
                    <a:pt x="3444" y="5276"/>
                  </a:lnTo>
                  <a:lnTo>
                    <a:pt x="3493" y="5105"/>
                  </a:lnTo>
                  <a:lnTo>
                    <a:pt x="3542" y="4934"/>
                  </a:lnTo>
                  <a:lnTo>
                    <a:pt x="3567" y="4763"/>
                  </a:lnTo>
                  <a:lnTo>
                    <a:pt x="3567" y="4592"/>
                  </a:lnTo>
                  <a:lnTo>
                    <a:pt x="3567" y="4421"/>
                  </a:lnTo>
                  <a:lnTo>
                    <a:pt x="3542" y="4250"/>
                  </a:lnTo>
                  <a:lnTo>
                    <a:pt x="3493" y="4079"/>
                  </a:lnTo>
                  <a:lnTo>
                    <a:pt x="3420" y="3908"/>
                  </a:lnTo>
                  <a:lnTo>
                    <a:pt x="3347" y="3761"/>
                  </a:lnTo>
                  <a:lnTo>
                    <a:pt x="3273" y="3615"/>
                  </a:lnTo>
                  <a:lnTo>
                    <a:pt x="3151" y="3468"/>
                  </a:lnTo>
                  <a:lnTo>
                    <a:pt x="2980" y="3273"/>
                  </a:lnTo>
                  <a:lnTo>
                    <a:pt x="2761" y="3102"/>
                  </a:lnTo>
                  <a:lnTo>
                    <a:pt x="2541" y="2980"/>
                  </a:lnTo>
                  <a:lnTo>
                    <a:pt x="2321" y="2907"/>
                  </a:lnTo>
                  <a:lnTo>
                    <a:pt x="2419" y="25"/>
                  </a:lnTo>
                  <a:lnTo>
                    <a:pt x="2419" y="25"/>
                  </a:lnTo>
                  <a:lnTo>
                    <a:pt x="2126" y="49"/>
                  </a:lnTo>
                  <a:lnTo>
                    <a:pt x="1808" y="25"/>
                  </a:lnTo>
                  <a:lnTo>
                    <a:pt x="149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" name="Google Shape;281;p23"/>
            <p:cNvSpPr/>
            <p:nvPr/>
          </p:nvSpPr>
          <p:spPr>
            <a:xfrm>
              <a:off x="5619100" y="5194175"/>
              <a:ext cx="161850" cy="89775"/>
            </a:xfrm>
            <a:custGeom>
              <a:rect b="b" l="l" r="r" t="t"/>
              <a:pathLst>
                <a:path extrusionOk="0" h="3591" w="6474">
                  <a:moveTo>
                    <a:pt x="4592" y="0"/>
                  </a:moveTo>
                  <a:lnTo>
                    <a:pt x="4422" y="25"/>
                  </a:lnTo>
                  <a:lnTo>
                    <a:pt x="4251" y="73"/>
                  </a:lnTo>
                  <a:lnTo>
                    <a:pt x="4080" y="122"/>
                  </a:lnTo>
                  <a:lnTo>
                    <a:pt x="3884" y="196"/>
                  </a:lnTo>
                  <a:lnTo>
                    <a:pt x="3713" y="293"/>
                  </a:lnTo>
                  <a:lnTo>
                    <a:pt x="3567" y="391"/>
                  </a:lnTo>
                  <a:lnTo>
                    <a:pt x="3420" y="513"/>
                  </a:lnTo>
                  <a:lnTo>
                    <a:pt x="3298" y="660"/>
                  </a:lnTo>
                  <a:lnTo>
                    <a:pt x="3200" y="806"/>
                  </a:lnTo>
                  <a:lnTo>
                    <a:pt x="3103" y="953"/>
                  </a:lnTo>
                  <a:lnTo>
                    <a:pt x="3029" y="1124"/>
                  </a:lnTo>
                  <a:lnTo>
                    <a:pt x="99" y="757"/>
                  </a:lnTo>
                  <a:lnTo>
                    <a:pt x="74" y="1221"/>
                  </a:lnTo>
                  <a:lnTo>
                    <a:pt x="1" y="1661"/>
                  </a:lnTo>
                  <a:lnTo>
                    <a:pt x="2907" y="2027"/>
                  </a:lnTo>
                  <a:lnTo>
                    <a:pt x="2932" y="2223"/>
                  </a:lnTo>
                  <a:lnTo>
                    <a:pt x="3005" y="2418"/>
                  </a:lnTo>
                  <a:lnTo>
                    <a:pt x="3078" y="2565"/>
                  </a:lnTo>
                  <a:lnTo>
                    <a:pt x="3152" y="2736"/>
                  </a:lnTo>
                  <a:lnTo>
                    <a:pt x="3249" y="2882"/>
                  </a:lnTo>
                  <a:lnTo>
                    <a:pt x="3371" y="3004"/>
                  </a:lnTo>
                  <a:lnTo>
                    <a:pt x="3493" y="3126"/>
                  </a:lnTo>
                  <a:lnTo>
                    <a:pt x="3616" y="3248"/>
                  </a:lnTo>
                  <a:lnTo>
                    <a:pt x="3762" y="3346"/>
                  </a:lnTo>
                  <a:lnTo>
                    <a:pt x="3909" y="3419"/>
                  </a:lnTo>
                  <a:lnTo>
                    <a:pt x="4080" y="3493"/>
                  </a:lnTo>
                  <a:lnTo>
                    <a:pt x="4251" y="3541"/>
                  </a:lnTo>
                  <a:lnTo>
                    <a:pt x="4422" y="3566"/>
                  </a:lnTo>
                  <a:lnTo>
                    <a:pt x="4592" y="3590"/>
                  </a:lnTo>
                  <a:lnTo>
                    <a:pt x="4763" y="3590"/>
                  </a:lnTo>
                  <a:lnTo>
                    <a:pt x="4934" y="3566"/>
                  </a:lnTo>
                  <a:lnTo>
                    <a:pt x="5105" y="3541"/>
                  </a:lnTo>
                  <a:lnTo>
                    <a:pt x="5276" y="3468"/>
                  </a:lnTo>
                  <a:lnTo>
                    <a:pt x="5447" y="3419"/>
                  </a:lnTo>
                  <a:lnTo>
                    <a:pt x="5618" y="3322"/>
                  </a:lnTo>
                  <a:lnTo>
                    <a:pt x="5765" y="3224"/>
                  </a:lnTo>
                  <a:lnTo>
                    <a:pt x="5887" y="3102"/>
                  </a:lnTo>
                  <a:lnTo>
                    <a:pt x="6009" y="2980"/>
                  </a:lnTo>
                  <a:lnTo>
                    <a:pt x="6131" y="2858"/>
                  </a:lnTo>
                  <a:lnTo>
                    <a:pt x="6204" y="2711"/>
                  </a:lnTo>
                  <a:lnTo>
                    <a:pt x="6302" y="2565"/>
                  </a:lnTo>
                  <a:lnTo>
                    <a:pt x="6351" y="2394"/>
                  </a:lnTo>
                  <a:lnTo>
                    <a:pt x="6400" y="2223"/>
                  </a:lnTo>
                  <a:lnTo>
                    <a:pt x="6449" y="2076"/>
                  </a:lnTo>
                  <a:lnTo>
                    <a:pt x="6473" y="1881"/>
                  </a:lnTo>
                  <a:lnTo>
                    <a:pt x="6473" y="1710"/>
                  </a:lnTo>
                  <a:lnTo>
                    <a:pt x="6449" y="1539"/>
                  </a:lnTo>
                  <a:lnTo>
                    <a:pt x="6424" y="1368"/>
                  </a:lnTo>
                  <a:lnTo>
                    <a:pt x="6351" y="1197"/>
                  </a:lnTo>
                  <a:lnTo>
                    <a:pt x="6278" y="1026"/>
                  </a:lnTo>
                  <a:lnTo>
                    <a:pt x="6204" y="855"/>
                  </a:lnTo>
                  <a:lnTo>
                    <a:pt x="6107" y="708"/>
                  </a:lnTo>
                  <a:lnTo>
                    <a:pt x="5985" y="586"/>
                  </a:lnTo>
                  <a:lnTo>
                    <a:pt x="5862" y="464"/>
                  </a:lnTo>
                  <a:lnTo>
                    <a:pt x="5740" y="342"/>
                  </a:lnTo>
                  <a:lnTo>
                    <a:pt x="5594" y="269"/>
                  </a:lnTo>
                  <a:lnTo>
                    <a:pt x="5447" y="171"/>
                  </a:lnTo>
                  <a:lnTo>
                    <a:pt x="5276" y="122"/>
                  </a:lnTo>
                  <a:lnTo>
                    <a:pt x="5105" y="73"/>
                  </a:lnTo>
                  <a:lnTo>
                    <a:pt x="4934" y="25"/>
                  </a:lnTo>
                  <a:lnTo>
                    <a:pt x="4763" y="25"/>
                  </a:lnTo>
                  <a:lnTo>
                    <a:pt x="4592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" name="Google Shape;282;p23"/>
            <p:cNvSpPr/>
            <p:nvPr/>
          </p:nvSpPr>
          <p:spPr>
            <a:xfrm>
              <a:off x="5420075" y="5116000"/>
              <a:ext cx="189300" cy="189925"/>
            </a:xfrm>
            <a:custGeom>
              <a:rect b="b" l="l" r="r" t="t"/>
              <a:pathLst>
                <a:path extrusionOk="0" h="7597" w="7572">
                  <a:moveTo>
                    <a:pt x="3786" y="1"/>
                  </a:moveTo>
                  <a:lnTo>
                    <a:pt x="3395" y="25"/>
                  </a:lnTo>
                  <a:lnTo>
                    <a:pt x="3028" y="74"/>
                  </a:lnTo>
                  <a:lnTo>
                    <a:pt x="2662" y="172"/>
                  </a:lnTo>
                  <a:lnTo>
                    <a:pt x="2320" y="294"/>
                  </a:lnTo>
                  <a:lnTo>
                    <a:pt x="1978" y="465"/>
                  </a:lnTo>
                  <a:lnTo>
                    <a:pt x="1661" y="660"/>
                  </a:lnTo>
                  <a:lnTo>
                    <a:pt x="1392" y="880"/>
                  </a:lnTo>
                  <a:lnTo>
                    <a:pt x="1123" y="1124"/>
                  </a:lnTo>
                  <a:lnTo>
                    <a:pt x="879" y="1393"/>
                  </a:lnTo>
                  <a:lnTo>
                    <a:pt x="659" y="1686"/>
                  </a:lnTo>
                  <a:lnTo>
                    <a:pt x="464" y="1979"/>
                  </a:lnTo>
                  <a:lnTo>
                    <a:pt x="293" y="2321"/>
                  </a:lnTo>
                  <a:lnTo>
                    <a:pt x="171" y="2663"/>
                  </a:lnTo>
                  <a:lnTo>
                    <a:pt x="73" y="3029"/>
                  </a:lnTo>
                  <a:lnTo>
                    <a:pt x="24" y="3420"/>
                  </a:lnTo>
                  <a:lnTo>
                    <a:pt x="0" y="3787"/>
                  </a:lnTo>
                  <a:lnTo>
                    <a:pt x="24" y="4177"/>
                  </a:lnTo>
                  <a:lnTo>
                    <a:pt x="73" y="4568"/>
                  </a:lnTo>
                  <a:lnTo>
                    <a:pt x="171" y="4934"/>
                  </a:lnTo>
                  <a:lnTo>
                    <a:pt x="293" y="5276"/>
                  </a:lnTo>
                  <a:lnTo>
                    <a:pt x="464" y="5594"/>
                  </a:lnTo>
                  <a:lnTo>
                    <a:pt x="659" y="5911"/>
                  </a:lnTo>
                  <a:lnTo>
                    <a:pt x="879" y="6204"/>
                  </a:lnTo>
                  <a:lnTo>
                    <a:pt x="1123" y="6473"/>
                  </a:lnTo>
                  <a:lnTo>
                    <a:pt x="1392" y="6717"/>
                  </a:lnTo>
                  <a:lnTo>
                    <a:pt x="1661" y="6937"/>
                  </a:lnTo>
                  <a:lnTo>
                    <a:pt x="1978" y="7133"/>
                  </a:lnTo>
                  <a:lnTo>
                    <a:pt x="2320" y="7279"/>
                  </a:lnTo>
                  <a:lnTo>
                    <a:pt x="2662" y="7426"/>
                  </a:lnTo>
                  <a:lnTo>
                    <a:pt x="3028" y="7499"/>
                  </a:lnTo>
                  <a:lnTo>
                    <a:pt x="3395" y="7572"/>
                  </a:lnTo>
                  <a:lnTo>
                    <a:pt x="3786" y="7597"/>
                  </a:lnTo>
                  <a:lnTo>
                    <a:pt x="4176" y="7572"/>
                  </a:lnTo>
                  <a:lnTo>
                    <a:pt x="4567" y="7499"/>
                  </a:lnTo>
                  <a:lnTo>
                    <a:pt x="4909" y="7426"/>
                  </a:lnTo>
                  <a:lnTo>
                    <a:pt x="5275" y="7279"/>
                  </a:lnTo>
                  <a:lnTo>
                    <a:pt x="5593" y="7133"/>
                  </a:lnTo>
                  <a:lnTo>
                    <a:pt x="5910" y="6937"/>
                  </a:lnTo>
                  <a:lnTo>
                    <a:pt x="6203" y="6717"/>
                  </a:lnTo>
                  <a:lnTo>
                    <a:pt x="6472" y="6473"/>
                  </a:lnTo>
                  <a:lnTo>
                    <a:pt x="6716" y="6204"/>
                  </a:lnTo>
                  <a:lnTo>
                    <a:pt x="6936" y="5911"/>
                  </a:lnTo>
                  <a:lnTo>
                    <a:pt x="7132" y="5594"/>
                  </a:lnTo>
                  <a:lnTo>
                    <a:pt x="7278" y="5276"/>
                  </a:lnTo>
                  <a:lnTo>
                    <a:pt x="7425" y="4934"/>
                  </a:lnTo>
                  <a:lnTo>
                    <a:pt x="7498" y="4568"/>
                  </a:lnTo>
                  <a:lnTo>
                    <a:pt x="7571" y="4177"/>
                  </a:lnTo>
                  <a:lnTo>
                    <a:pt x="7571" y="3787"/>
                  </a:lnTo>
                  <a:lnTo>
                    <a:pt x="7571" y="3420"/>
                  </a:lnTo>
                  <a:lnTo>
                    <a:pt x="7498" y="3029"/>
                  </a:lnTo>
                  <a:lnTo>
                    <a:pt x="7425" y="2663"/>
                  </a:lnTo>
                  <a:lnTo>
                    <a:pt x="7278" y="2321"/>
                  </a:lnTo>
                  <a:lnTo>
                    <a:pt x="7132" y="1979"/>
                  </a:lnTo>
                  <a:lnTo>
                    <a:pt x="6936" y="1686"/>
                  </a:lnTo>
                  <a:lnTo>
                    <a:pt x="6716" y="1393"/>
                  </a:lnTo>
                  <a:lnTo>
                    <a:pt x="6472" y="1124"/>
                  </a:lnTo>
                  <a:lnTo>
                    <a:pt x="6203" y="880"/>
                  </a:lnTo>
                  <a:lnTo>
                    <a:pt x="5910" y="660"/>
                  </a:lnTo>
                  <a:lnTo>
                    <a:pt x="5593" y="465"/>
                  </a:lnTo>
                  <a:lnTo>
                    <a:pt x="5275" y="294"/>
                  </a:lnTo>
                  <a:lnTo>
                    <a:pt x="4909" y="172"/>
                  </a:lnTo>
                  <a:lnTo>
                    <a:pt x="4567" y="74"/>
                  </a:lnTo>
                  <a:lnTo>
                    <a:pt x="4176" y="25"/>
                  </a:lnTo>
                  <a:lnTo>
                    <a:pt x="378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83" name="Google Shape;283;p23"/>
          <p:cNvSpPr/>
          <p:nvPr/>
        </p:nvSpPr>
        <p:spPr>
          <a:xfrm>
            <a:off x="10775101" y="4205167"/>
            <a:ext cx="399936" cy="363784"/>
          </a:xfrm>
          <a:custGeom>
            <a:rect b="b" l="l" r="r" t="t"/>
            <a:pathLst>
              <a:path extrusionOk="0" h="14752" w="16218">
                <a:moveTo>
                  <a:pt x="7694" y="0"/>
                </a:moveTo>
                <a:lnTo>
                  <a:pt x="7279" y="25"/>
                </a:lnTo>
                <a:lnTo>
                  <a:pt x="6863" y="74"/>
                </a:lnTo>
                <a:lnTo>
                  <a:pt x="6473" y="123"/>
                </a:lnTo>
                <a:lnTo>
                  <a:pt x="6082" y="196"/>
                </a:lnTo>
                <a:lnTo>
                  <a:pt x="5691" y="293"/>
                </a:lnTo>
                <a:lnTo>
                  <a:pt x="5325" y="416"/>
                </a:lnTo>
                <a:lnTo>
                  <a:pt x="4958" y="538"/>
                </a:lnTo>
                <a:lnTo>
                  <a:pt x="4592" y="660"/>
                </a:lnTo>
                <a:lnTo>
                  <a:pt x="4250" y="831"/>
                </a:lnTo>
                <a:lnTo>
                  <a:pt x="3908" y="977"/>
                </a:lnTo>
                <a:lnTo>
                  <a:pt x="3566" y="1173"/>
                </a:lnTo>
                <a:lnTo>
                  <a:pt x="3249" y="1368"/>
                </a:lnTo>
                <a:lnTo>
                  <a:pt x="2956" y="1563"/>
                </a:lnTo>
                <a:lnTo>
                  <a:pt x="2663" y="1783"/>
                </a:lnTo>
                <a:lnTo>
                  <a:pt x="2370" y="2003"/>
                </a:lnTo>
                <a:lnTo>
                  <a:pt x="2101" y="2247"/>
                </a:lnTo>
                <a:lnTo>
                  <a:pt x="1857" y="2492"/>
                </a:lnTo>
                <a:lnTo>
                  <a:pt x="1612" y="2760"/>
                </a:lnTo>
                <a:lnTo>
                  <a:pt x="1393" y="3029"/>
                </a:lnTo>
                <a:lnTo>
                  <a:pt x="1173" y="3298"/>
                </a:lnTo>
                <a:lnTo>
                  <a:pt x="977" y="3591"/>
                </a:lnTo>
                <a:lnTo>
                  <a:pt x="807" y="3884"/>
                </a:lnTo>
                <a:lnTo>
                  <a:pt x="636" y="4201"/>
                </a:lnTo>
                <a:lnTo>
                  <a:pt x="489" y="4519"/>
                </a:lnTo>
                <a:lnTo>
                  <a:pt x="367" y="4836"/>
                </a:lnTo>
                <a:lnTo>
                  <a:pt x="245" y="5154"/>
                </a:lnTo>
                <a:lnTo>
                  <a:pt x="172" y="5496"/>
                </a:lnTo>
                <a:lnTo>
                  <a:pt x="98" y="5838"/>
                </a:lnTo>
                <a:lnTo>
                  <a:pt x="49" y="6179"/>
                </a:lnTo>
                <a:lnTo>
                  <a:pt x="1" y="6521"/>
                </a:lnTo>
                <a:lnTo>
                  <a:pt x="1" y="6888"/>
                </a:lnTo>
                <a:lnTo>
                  <a:pt x="1" y="7254"/>
                </a:lnTo>
                <a:lnTo>
                  <a:pt x="49" y="7645"/>
                </a:lnTo>
                <a:lnTo>
                  <a:pt x="98" y="8011"/>
                </a:lnTo>
                <a:lnTo>
                  <a:pt x="196" y="8353"/>
                </a:lnTo>
                <a:lnTo>
                  <a:pt x="294" y="8719"/>
                </a:lnTo>
                <a:lnTo>
                  <a:pt x="416" y="9061"/>
                </a:lnTo>
                <a:lnTo>
                  <a:pt x="562" y="9403"/>
                </a:lnTo>
                <a:lnTo>
                  <a:pt x="733" y="9745"/>
                </a:lnTo>
                <a:lnTo>
                  <a:pt x="904" y="10063"/>
                </a:lnTo>
                <a:lnTo>
                  <a:pt x="1100" y="10356"/>
                </a:lnTo>
                <a:lnTo>
                  <a:pt x="1344" y="10673"/>
                </a:lnTo>
                <a:lnTo>
                  <a:pt x="1564" y="10966"/>
                </a:lnTo>
                <a:lnTo>
                  <a:pt x="1832" y="11235"/>
                </a:lnTo>
                <a:lnTo>
                  <a:pt x="2101" y="11504"/>
                </a:lnTo>
                <a:lnTo>
                  <a:pt x="2394" y="11772"/>
                </a:lnTo>
                <a:lnTo>
                  <a:pt x="2687" y="12017"/>
                </a:lnTo>
                <a:lnTo>
                  <a:pt x="2492" y="12383"/>
                </a:lnTo>
                <a:lnTo>
                  <a:pt x="2272" y="12749"/>
                </a:lnTo>
                <a:lnTo>
                  <a:pt x="2028" y="13140"/>
                </a:lnTo>
                <a:lnTo>
                  <a:pt x="1710" y="13506"/>
                </a:lnTo>
                <a:lnTo>
                  <a:pt x="1368" y="13873"/>
                </a:lnTo>
                <a:lnTo>
                  <a:pt x="1173" y="14044"/>
                </a:lnTo>
                <a:lnTo>
                  <a:pt x="953" y="14190"/>
                </a:lnTo>
                <a:lnTo>
                  <a:pt x="733" y="14337"/>
                </a:lnTo>
                <a:lnTo>
                  <a:pt x="513" y="14483"/>
                </a:lnTo>
                <a:lnTo>
                  <a:pt x="269" y="14581"/>
                </a:lnTo>
                <a:lnTo>
                  <a:pt x="1" y="14703"/>
                </a:lnTo>
                <a:lnTo>
                  <a:pt x="123" y="14703"/>
                </a:lnTo>
                <a:lnTo>
                  <a:pt x="489" y="14752"/>
                </a:lnTo>
                <a:lnTo>
                  <a:pt x="1368" y="14752"/>
                </a:lnTo>
                <a:lnTo>
                  <a:pt x="1710" y="14728"/>
                </a:lnTo>
                <a:lnTo>
                  <a:pt x="2101" y="14654"/>
                </a:lnTo>
                <a:lnTo>
                  <a:pt x="2492" y="14581"/>
                </a:lnTo>
                <a:lnTo>
                  <a:pt x="2907" y="14459"/>
                </a:lnTo>
                <a:lnTo>
                  <a:pt x="3322" y="14312"/>
                </a:lnTo>
                <a:lnTo>
                  <a:pt x="3762" y="14117"/>
                </a:lnTo>
                <a:lnTo>
                  <a:pt x="4177" y="13873"/>
                </a:lnTo>
                <a:lnTo>
                  <a:pt x="4592" y="13604"/>
                </a:lnTo>
                <a:lnTo>
                  <a:pt x="4983" y="13238"/>
                </a:lnTo>
                <a:lnTo>
                  <a:pt x="5349" y="13360"/>
                </a:lnTo>
                <a:lnTo>
                  <a:pt x="5716" y="13482"/>
                </a:lnTo>
                <a:lnTo>
                  <a:pt x="6106" y="13555"/>
                </a:lnTo>
                <a:lnTo>
                  <a:pt x="6497" y="13628"/>
                </a:lnTo>
                <a:lnTo>
                  <a:pt x="6888" y="13702"/>
                </a:lnTo>
                <a:lnTo>
                  <a:pt x="7279" y="13751"/>
                </a:lnTo>
                <a:lnTo>
                  <a:pt x="7694" y="13775"/>
                </a:lnTo>
                <a:lnTo>
                  <a:pt x="8524" y="13775"/>
                </a:lnTo>
                <a:lnTo>
                  <a:pt x="8939" y="13751"/>
                </a:lnTo>
                <a:lnTo>
                  <a:pt x="9355" y="13702"/>
                </a:lnTo>
                <a:lnTo>
                  <a:pt x="9745" y="13628"/>
                </a:lnTo>
                <a:lnTo>
                  <a:pt x="10136" y="13555"/>
                </a:lnTo>
                <a:lnTo>
                  <a:pt x="10527" y="13458"/>
                </a:lnTo>
                <a:lnTo>
                  <a:pt x="10893" y="13360"/>
                </a:lnTo>
                <a:lnTo>
                  <a:pt x="11260" y="13238"/>
                </a:lnTo>
                <a:lnTo>
                  <a:pt x="11626" y="13091"/>
                </a:lnTo>
                <a:lnTo>
                  <a:pt x="11968" y="12945"/>
                </a:lnTo>
                <a:lnTo>
                  <a:pt x="12310" y="12774"/>
                </a:lnTo>
                <a:lnTo>
                  <a:pt x="12652" y="12603"/>
                </a:lnTo>
                <a:lnTo>
                  <a:pt x="12969" y="12407"/>
                </a:lnTo>
                <a:lnTo>
                  <a:pt x="13262" y="12212"/>
                </a:lnTo>
                <a:lnTo>
                  <a:pt x="13555" y="11992"/>
                </a:lnTo>
                <a:lnTo>
                  <a:pt x="13848" y="11748"/>
                </a:lnTo>
                <a:lnTo>
                  <a:pt x="14117" y="11528"/>
                </a:lnTo>
                <a:lnTo>
                  <a:pt x="14361" y="11259"/>
                </a:lnTo>
                <a:lnTo>
                  <a:pt x="14606" y="11015"/>
                </a:lnTo>
                <a:lnTo>
                  <a:pt x="14825" y="10747"/>
                </a:lnTo>
                <a:lnTo>
                  <a:pt x="15045" y="10453"/>
                </a:lnTo>
                <a:lnTo>
                  <a:pt x="15241" y="10160"/>
                </a:lnTo>
                <a:lnTo>
                  <a:pt x="15412" y="9867"/>
                </a:lnTo>
                <a:lnTo>
                  <a:pt x="15582" y="9574"/>
                </a:lnTo>
                <a:lnTo>
                  <a:pt x="15729" y="9257"/>
                </a:lnTo>
                <a:lnTo>
                  <a:pt x="15851" y="8939"/>
                </a:lnTo>
                <a:lnTo>
                  <a:pt x="15973" y="8597"/>
                </a:lnTo>
                <a:lnTo>
                  <a:pt x="16047" y="8280"/>
                </a:lnTo>
                <a:lnTo>
                  <a:pt x="16120" y="7938"/>
                </a:lnTo>
                <a:lnTo>
                  <a:pt x="16169" y="7596"/>
                </a:lnTo>
                <a:lnTo>
                  <a:pt x="16217" y="7230"/>
                </a:lnTo>
                <a:lnTo>
                  <a:pt x="16217" y="6888"/>
                </a:lnTo>
                <a:lnTo>
                  <a:pt x="16217" y="6521"/>
                </a:lnTo>
                <a:lnTo>
                  <a:pt x="16169" y="6179"/>
                </a:lnTo>
                <a:lnTo>
                  <a:pt x="16120" y="5838"/>
                </a:lnTo>
                <a:lnTo>
                  <a:pt x="16047" y="5496"/>
                </a:lnTo>
                <a:lnTo>
                  <a:pt x="15973" y="5154"/>
                </a:lnTo>
                <a:lnTo>
                  <a:pt x="15851" y="4836"/>
                </a:lnTo>
                <a:lnTo>
                  <a:pt x="15729" y="4519"/>
                </a:lnTo>
                <a:lnTo>
                  <a:pt x="15582" y="4201"/>
                </a:lnTo>
                <a:lnTo>
                  <a:pt x="15412" y="3884"/>
                </a:lnTo>
                <a:lnTo>
                  <a:pt x="15241" y="3591"/>
                </a:lnTo>
                <a:lnTo>
                  <a:pt x="15045" y="3298"/>
                </a:lnTo>
                <a:lnTo>
                  <a:pt x="14825" y="3029"/>
                </a:lnTo>
                <a:lnTo>
                  <a:pt x="14606" y="2760"/>
                </a:lnTo>
                <a:lnTo>
                  <a:pt x="14361" y="2492"/>
                </a:lnTo>
                <a:lnTo>
                  <a:pt x="14117" y="2247"/>
                </a:lnTo>
                <a:lnTo>
                  <a:pt x="13848" y="2003"/>
                </a:lnTo>
                <a:lnTo>
                  <a:pt x="13555" y="1783"/>
                </a:lnTo>
                <a:lnTo>
                  <a:pt x="13262" y="1563"/>
                </a:lnTo>
                <a:lnTo>
                  <a:pt x="12969" y="1368"/>
                </a:lnTo>
                <a:lnTo>
                  <a:pt x="12652" y="1173"/>
                </a:lnTo>
                <a:lnTo>
                  <a:pt x="12310" y="977"/>
                </a:lnTo>
                <a:lnTo>
                  <a:pt x="11968" y="831"/>
                </a:lnTo>
                <a:lnTo>
                  <a:pt x="11626" y="660"/>
                </a:lnTo>
                <a:lnTo>
                  <a:pt x="11260" y="538"/>
                </a:lnTo>
                <a:lnTo>
                  <a:pt x="10893" y="416"/>
                </a:lnTo>
                <a:lnTo>
                  <a:pt x="10527" y="293"/>
                </a:lnTo>
                <a:lnTo>
                  <a:pt x="10136" y="196"/>
                </a:lnTo>
                <a:lnTo>
                  <a:pt x="9745" y="123"/>
                </a:lnTo>
                <a:lnTo>
                  <a:pt x="9355" y="74"/>
                </a:lnTo>
                <a:lnTo>
                  <a:pt x="8939" y="25"/>
                </a:lnTo>
                <a:lnTo>
                  <a:pt x="8524" y="0"/>
                </a:lnTo>
                <a:close/>
              </a:path>
            </a:pathLst>
          </a:custGeom>
          <a:solidFill>
            <a:srgbClr val="3292E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4" name="Google Shape;284;p23"/>
          <p:cNvSpPr txBox="1"/>
          <p:nvPr>
            <p:ph idx="12" type="sldNum"/>
          </p:nvPr>
        </p:nvSpPr>
        <p:spPr>
          <a:xfrm>
            <a:off x="18076" y="6380700"/>
            <a:ext cx="731600" cy="4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">
    <p:spTree>
      <p:nvGrpSpPr>
        <p:cNvPr id="285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p24"/>
          <p:cNvSpPr/>
          <p:nvPr/>
        </p:nvSpPr>
        <p:spPr>
          <a:xfrm flipH="1" rot="10800000">
            <a:off x="10218233" y="4913077"/>
            <a:ext cx="1379600" cy="1194400"/>
          </a:xfrm>
          <a:custGeom>
            <a:rect b="b" l="l" r="r" t="t"/>
            <a:pathLst>
              <a:path extrusionOk="0" h="120000" w="120000">
                <a:moveTo>
                  <a:pt x="30000" y="0"/>
                </a:moveTo>
                <a:lnTo>
                  <a:pt x="0" y="59994"/>
                </a:lnTo>
                <a:lnTo>
                  <a:pt x="30000" y="120000"/>
                </a:lnTo>
                <a:lnTo>
                  <a:pt x="90000" y="120000"/>
                </a:lnTo>
                <a:lnTo>
                  <a:pt x="120000" y="59994"/>
                </a:lnTo>
                <a:lnTo>
                  <a:pt x="90000" y="0"/>
                </a:lnTo>
                <a:lnTo>
                  <a:pt x="30000" y="0"/>
                </a:lnTo>
                <a:close/>
                <a:moveTo>
                  <a:pt x="38477" y="16950"/>
                </a:moveTo>
                <a:lnTo>
                  <a:pt x="81522" y="16950"/>
                </a:lnTo>
                <a:lnTo>
                  <a:pt x="103033" y="59994"/>
                </a:lnTo>
                <a:lnTo>
                  <a:pt x="81522" y="103038"/>
                </a:lnTo>
                <a:lnTo>
                  <a:pt x="38477" y="103038"/>
                </a:lnTo>
                <a:lnTo>
                  <a:pt x="16955" y="59994"/>
                </a:lnTo>
                <a:lnTo>
                  <a:pt x="38477" y="1695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lin ang="6983783" scaled="0"/>
          </a:gradFill>
          <a:ln>
            <a:noFill/>
          </a:ln>
        </p:spPr>
        <p:txBody>
          <a:bodyPr anchorCtr="0" anchor="ctr" bIns="67725" lIns="67725" spcFirstLastPara="1" rIns="67725" wrap="square" tIns="677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267"/>
              <a:buFont typeface="Helvetica Neue"/>
              <a:buNone/>
            </a:pPr>
            <a:r>
              <a:t/>
            </a:r>
            <a:endParaRPr b="0" i="0" sz="4267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87" name="Google Shape;287;p24"/>
          <p:cNvSpPr/>
          <p:nvPr/>
        </p:nvSpPr>
        <p:spPr>
          <a:xfrm rot="5400000">
            <a:off x="666132" y="209467"/>
            <a:ext cx="1528000" cy="1764400"/>
          </a:xfrm>
          <a:custGeom>
            <a:rect b="b" l="l" r="r" t="t"/>
            <a:pathLst>
              <a:path extrusionOk="0" h="120000" w="120000">
                <a:moveTo>
                  <a:pt x="60000" y="0"/>
                </a:moveTo>
                <a:lnTo>
                  <a:pt x="120000" y="30000"/>
                </a:lnTo>
                <a:lnTo>
                  <a:pt x="120000" y="90000"/>
                </a:lnTo>
                <a:lnTo>
                  <a:pt x="60000" y="120000"/>
                </a:lnTo>
                <a:lnTo>
                  <a:pt x="0" y="90000"/>
                </a:lnTo>
                <a:lnTo>
                  <a:pt x="0" y="3000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path path="circle">
              <a:fillToRect b="100%" l="100%"/>
            </a:path>
            <a:tileRect r="-100%" t="-100%"/>
          </a:gradFill>
          <a:ln>
            <a:noFill/>
          </a:ln>
        </p:spPr>
        <p:txBody>
          <a:bodyPr anchorCtr="0" anchor="ctr" bIns="67725" lIns="67725" spcFirstLastPara="1" rIns="67725" wrap="square" tIns="677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267"/>
              <a:buFont typeface="Helvetica Neue"/>
              <a:buNone/>
            </a:pPr>
            <a:r>
              <a:t/>
            </a:r>
            <a:endParaRPr b="0" i="0" sz="4267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88" name="Google Shape;288;p24"/>
          <p:cNvSpPr txBox="1"/>
          <p:nvPr>
            <p:ph idx="1" type="body"/>
          </p:nvPr>
        </p:nvSpPr>
        <p:spPr>
          <a:xfrm>
            <a:off x="609600" y="5875079"/>
            <a:ext cx="10972800" cy="6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400"/>
              <a:buNone/>
              <a:defRPr/>
            </a:lvl1pPr>
            <a:lvl2pPr indent="-3175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￭"/>
              <a:defRPr/>
            </a:lvl2pPr>
            <a:lvl3pPr indent="-3175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￮"/>
              <a:defRPr/>
            </a:lvl3pPr>
            <a:lvl4pPr indent="-3175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89" name="Google Shape;289;p24"/>
          <p:cNvSpPr/>
          <p:nvPr/>
        </p:nvSpPr>
        <p:spPr>
          <a:xfrm flipH="1" rot="10800000">
            <a:off x="-165101" y="1411967"/>
            <a:ext cx="1093200" cy="9468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9525">
            <a:solidFill>
              <a:srgbClr val="19BBD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0" name="Google Shape;290;p24"/>
          <p:cNvSpPr/>
          <p:nvPr/>
        </p:nvSpPr>
        <p:spPr>
          <a:xfrm flipH="1" rot="10800000">
            <a:off x="850900" y="1920133"/>
            <a:ext cx="571600" cy="4948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184769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1" name="Google Shape;291;p24"/>
          <p:cNvSpPr/>
          <p:nvPr/>
        </p:nvSpPr>
        <p:spPr>
          <a:xfrm flipH="1" rot="10800000">
            <a:off x="1993899" y="-175533"/>
            <a:ext cx="1093200" cy="9468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76200">
            <a:solidFill>
              <a:srgbClr val="184769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2" name="Google Shape;292;p24"/>
          <p:cNvSpPr/>
          <p:nvPr/>
        </p:nvSpPr>
        <p:spPr>
          <a:xfrm flipH="1" rot="10800000">
            <a:off x="437067" y="118567"/>
            <a:ext cx="478400" cy="4140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00E1C6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93" name="Google Shape;293;p24"/>
          <p:cNvGrpSpPr/>
          <p:nvPr/>
        </p:nvGrpSpPr>
        <p:grpSpPr>
          <a:xfrm>
            <a:off x="2306379" y="81425"/>
            <a:ext cx="468272" cy="432881"/>
            <a:chOff x="5975075" y="2327500"/>
            <a:chExt cx="420100" cy="388350"/>
          </a:xfrm>
        </p:grpSpPr>
        <p:sp>
          <p:nvSpPr>
            <p:cNvPr id="294" name="Google Shape;294;p24"/>
            <p:cNvSpPr/>
            <p:nvPr/>
          </p:nvSpPr>
          <p:spPr>
            <a:xfrm>
              <a:off x="5975075" y="2474650"/>
              <a:ext cx="98325" cy="220450"/>
            </a:xfrm>
            <a:custGeom>
              <a:rect b="b" l="l" r="r" t="t"/>
              <a:pathLst>
                <a:path extrusionOk="0" h="8818" w="3933">
                  <a:moveTo>
                    <a:pt x="2418" y="1002"/>
                  </a:moveTo>
                  <a:lnTo>
                    <a:pt x="2565" y="1027"/>
                  </a:lnTo>
                  <a:lnTo>
                    <a:pt x="2687" y="1075"/>
                  </a:lnTo>
                  <a:lnTo>
                    <a:pt x="2809" y="1124"/>
                  </a:lnTo>
                  <a:lnTo>
                    <a:pt x="2907" y="1222"/>
                  </a:lnTo>
                  <a:lnTo>
                    <a:pt x="3005" y="1320"/>
                  </a:lnTo>
                  <a:lnTo>
                    <a:pt x="3078" y="1442"/>
                  </a:lnTo>
                  <a:lnTo>
                    <a:pt x="3102" y="1564"/>
                  </a:lnTo>
                  <a:lnTo>
                    <a:pt x="3127" y="1710"/>
                  </a:lnTo>
                  <a:lnTo>
                    <a:pt x="3102" y="1857"/>
                  </a:lnTo>
                  <a:lnTo>
                    <a:pt x="3078" y="1979"/>
                  </a:lnTo>
                  <a:lnTo>
                    <a:pt x="3005" y="2101"/>
                  </a:lnTo>
                  <a:lnTo>
                    <a:pt x="2907" y="2223"/>
                  </a:lnTo>
                  <a:lnTo>
                    <a:pt x="2809" y="2297"/>
                  </a:lnTo>
                  <a:lnTo>
                    <a:pt x="2687" y="2370"/>
                  </a:lnTo>
                  <a:lnTo>
                    <a:pt x="2565" y="2394"/>
                  </a:lnTo>
                  <a:lnTo>
                    <a:pt x="2418" y="2419"/>
                  </a:lnTo>
                  <a:lnTo>
                    <a:pt x="2272" y="2394"/>
                  </a:lnTo>
                  <a:lnTo>
                    <a:pt x="2150" y="2370"/>
                  </a:lnTo>
                  <a:lnTo>
                    <a:pt x="2028" y="2297"/>
                  </a:lnTo>
                  <a:lnTo>
                    <a:pt x="1930" y="2223"/>
                  </a:lnTo>
                  <a:lnTo>
                    <a:pt x="1832" y="2101"/>
                  </a:lnTo>
                  <a:lnTo>
                    <a:pt x="1759" y="1979"/>
                  </a:lnTo>
                  <a:lnTo>
                    <a:pt x="1735" y="1857"/>
                  </a:lnTo>
                  <a:lnTo>
                    <a:pt x="1710" y="1710"/>
                  </a:lnTo>
                  <a:lnTo>
                    <a:pt x="1735" y="1564"/>
                  </a:lnTo>
                  <a:lnTo>
                    <a:pt x="1759" y="1442"/>
                  </a:lnTo>
                  <a:lnTo>
                    <a:pt x="1832" y="1320"/>
                  </a:lnTo>
                  <a:lnTo>
                    <a:pt x="1930" y="1222"/>
                  </a:lnTo>
                  <a:lnTo>
                    <a:pt x="2028" y="1124"/>
                  </a:lnTo>
                  <a:lnTo>
                    <a:pt x="2150" y="1075"/>
                  </a:lnTo>
                  <a:lnTo>
                    <a:pt x="2272" y="1027"/>
                  </a:lnTo>
                  <a:lnTo>
                    <a:pt x="2418" y="1002"/>
                  </a:lnTo>
                  <a:close/>
                  <a:moveTo>
                    <a:pt x="1" y="1"/>
                  </a:moveTo>
                  <a:lnTo>
                    <a:pt x="1" y="8817"/>
                  </a:lnTo>
                  <a:lnTo>
                    <a:pt x="3933" y="8817"/>
                  </a:lnTo>
                  <a:lnTo>
                    <a:pt x="3933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5" name="Google Shape;295;p24"/>
            <p:cNvSpPr/>
            <p:nvPr/>
          </p:nvSpPr>
          <p:spPr>
            <a:xfrm>
              <a:off x="6088025" y="2327500"/>
              <a:ext cx="307150" cy="388350"/>
            </a:xfrm>
            <a:custGeom>
              <a:rect b="b" l="l" r="r" t="t"/>
              <a:pathLst>
                <a:path extrusionOk="0" h="15534" w="12286">
                  <a:moveTo>
                    <a:pt x="6326" y="1"/>
                  </a:moveTo>
                  <a:lnTo>
                    <a:pt x="5960" y="25"/>
                  </a:lnTo>
                  <a:lnTo>
                    <a:pt x="5716" y="74"/>
                  </a:lnTo>
                  <a:lnTo>
                    <a:pt x="5520" y="147"/>
                  </a:lnTo>
                  <a:lnTo>
                    <a:pt x="5374" y="221"/>
                  </a:lnTo>
                  <a:lnTo>
                    <a:pt x="4983" y="1466"/>
                  </a:lnTo>
                  <a:lnTo>
                    <a:pt x="4788" y="2028"/>
                  </a:lnTo>
                  <a:lnTo>
                    <a:pt x="4592" y="2541"/>
                  </a:lnTo>
                  <a:lnTo>
                    <a:pt x="4397" y="3005"/>
                  </a:lnTo>
                  <a:lnTo>
                    <a:pt x="4202" y="3396"/>
                  </a:lnTo>
                  <a:lnTo>
                    <a:pt x="4031" y="3689"/>
                  </a:lnTo>
                  <a:lnTo>
                    <a:pt x="3884" y="3933"/>
                  </a:lnTo>
                  <a:lnTo>
                    <a:pt x="3664" y="4153"/>
                  </a:lnTo>
                  <a:lnTo>
                    <a:pt x="3322" y="4495"/>
                  </a:lnTo>
                  <a:lnTo>
                    <a:pt x="2516" y="5252"/>
                  </a:lnTo>
                  <a:lnTo>
                    <a:pt x="1442" y="6229"/>
                  </a:lnTo>
                  <a:lnTo>
                    <a:pt x="1" y="6229"/>
                  </a:lnTo>
                  <a:lnTo>
                    <a:pt x="1" y="13433"/>
                  </a:lnTo>
                  <a:lnTo>
                    <a:pt x="1515" y="13433"/>
                  </a:lnTo>
                  <a:lnTo>
                    <a:pt x="2004" y="13678"/>
                  </a:lnTo>
                  <a:lnTo>
                    <a:pt x="2687" y="13971"/>
                  </a:lnTo>
                  <a:lnTo>
                    <a:pt x="3567" y="14313"/>
                  </a:lnTo>
                  <a:lnTo>
                    <a:pt x="4544" y="14679"/>
                  </a:lnTo>
                  <a:lnTo>
                    <a:pt x="5594" y="14997"/>
                  </a:lnTo>
                  <a:lnTo>
                    <a:pt x="6131" y="15143"/>
                  </a:lnTo>
                  <a:lnTo>
                    <a:pt x="6668" y="15265"/>
                  </a:lnTo>
                  <a:lnTo>
                    <a:pt x="7181" y="15387"/>
                  </a:lnTo>
                  <a:lnTo>
                    <a:pt x="7694" y="15461"/>
                  </a:lnTo>
                  <a:lnTo>
                    <a:pt x="8158" y="15509"/>
                  </a:lnTo>
                  <a:lnTo>
                    <a:pt x="8622" y="15534"/>
                  </a:lnTo>
                  <a:lnTo>
                    <a:pt x="9404" y="15534"/>
                  </a:lnTo>
                  <a:lnTo>
                    <a:pt x="9819" y="15509"/>
                  </a:lnTo>
                  <a:lnTo>
                    <a:pt x="10210" y="15461"/>
                  </a:lnTo>
                  <a:lnTo>
                    <a:pt x="10552" y="15363"/>
                  </a:lnTo>
                  <a:lnTo>
                    <a:pt x="10723" y="15314"/>
                  </a:lnTo>
                  <a:lnTo>
                    <a:pt x="10845" y="15265"/>
                  </a:lnTo>
                  <a:lnTo>
                    <a:pt x="10967" y="15192"/>
                  </a:lnTo>
                  <a:lnTo>
                    <a:pt x="11064" y="15094"/>
                  </a:lnTo>
                  <a:lnTo>
                    <a:pt x="11113" y="14997"/>
                  </a:lnTo>
                  <a:lnTo>
                    <a:pt x="11162" y="14874"/>
                  </a:lnTo>
                  <a:lnTo>
                    <a:pt x="11235" y="14166"/>
                  </a:lnTo>
                  <a:lnTo>
                    <a:pt x="11211" y="13995"/>
                  </a:lnTo>
                  <a:lnTo>
                    <a:pt x="11162" y="13849"/>
                  </a:lnTo>
                  <a:lnTo>
                    <a:pt x="11064" y="13702"/>
                  </a:lnTo>
                  <a:lnTo>
                    <a:pt x="10918" y="13580"/>
                  </a:lnTo>
                  <a:lnTo>
                    <a:pt x="11040" y="13556"/>
                  </a:lnTo>
                  <a:lnTo>
                    <a:pt x="11162" y="13507"/>
                  </a:lnTo>
                  <a:lnTo>
                    <a:pt x="11284" y="13458"/>
                  </a:lnTo>
                  <a:lnTo>
                    <a:pt x="11382" y="13360"/>
                  </a:lnTo>
                  <a:lnTo>
                    <a:pt x="11455" y="13263"/>
                  </a:lnTo>
                  <a:lnTo>
                    <a:pt x="11528" y="13140"/>
                  </a:lnTo>
                  <a:lnTo>
                    <a:pt x="11577" y="12994"/>
                  </a:lnTo>
                  <a:lnTo>
                    <a:pt x="11602" y="12872"/>
                  </a:lnTo>
                  <a:lnTo>
                    <a:pt x="11675" y="11993"/>
                  </a:lnTo>
                  <a:lnTo>
                    <a:pt x="11675" y="11870"/>
                  </a:lnTo>
                  <a:lnTo>
                    <a:pt x="11675" y="11773"/>
                  </a:lnTo>
                  <a:lnTo>
                    <a:pt x="11651" y="11651"/>
                  </a:lnTo>
                  <a:lnTo>
                    <a:pt x="11602" y="11553"/>
                  </a:lnTo>
                  <a:lnTo>
                    <a:pt x="11480" y="11382"/>
                  </a:lnTo>
                  <a:lnTo>
                    <a:pt x="11406" y="11309"/>
                  </a:lnTo>
                  <a:lnTo>
                    <a:pt x="11333" y="11235"/>
                  </a:lnTo>
                  <a:lnTo>
                    <a:pt x="11455" y="11211"/>
                  </a:lnTo>
                  <a:lnTo>
                    <a:pt x="11553" y="11162"/>
                  </a:lnTo>
                  <a:lnTo>
                    <a:pt x="11651" y="11089"/>
                  </a:lnTo>
                  <a:lnTo>
                    <a:pt x="11748" y="10991"/>
                  </a:lnTo>
                  <a:lnTo>
                    <a:pt x="11822" y="10893"/>
                  </a:lnTo>
                  <a:lnTo>
                    <a:pt x="11870" y="10796"/>
                  </a:lnTo>
                  <a:lnTo>
                    <a:pt x="11919" y="10674"/>
                  </a:lnTo>
                  <a:lnTo>
                    <a:pt x="11944" y="10527"/>
                  </a:lnTo>
                  <a:lnTo>
                    <a:pt x="12017" y="9672"/>
                  </a:lnTo>
                  <a:lnTo>
                    <a:pt x="12017" y="9550"/>
                  </a:lnTo>
                  <a:lnTo>
                    <a:pt x="12017" y="9428"/>
                  </a:lnTo>
                  <a:lnTo>
                    <a:pt x="11993" y="9306"/>
                  </a:lnTo>
                  <a:lnTo>
                    <a:pt x="11944" y="9208"/>
                  </a:lnTo>
                  <a:lnTo>
                    <a:pt x="11895" y="9111"/>
                  </a:lnTo>
                  <a:lnTo>
                    <a:pt x="11822" y="9037"/>
                  </a:lnTo>
                  <a:lnTo>
                    <a:pt x="11748" y="8964"/>
                  </a:lnTo>
                  <a:lnTo>
                    <a:pt x="11651" y="8891"/>
                  </a:lnTo>
                  <a:lnTo>
                    <a:pt x="11748" y="8866"/>
                  </a:lnTo>
                  <a:lnTo>
                    <a:pt x="11846" y="8793"/>
                  </a:lnTo>
                  <a:lnTo>
                    <a:pt x="11944" y="8720"/>
                  </a:lnTo>
                  <a:lnTo>
                    <a:pt x="12017" y="8647"/>
                  </a:lnTo>
                  <a:lnTo>
                    <a:pt x="12090" y="8549"/>
                  </a:lnTo>
                  <a:lnTo>
                    <a:pt x="12139" y="8451"/>
                  </a:lnTo>
                  <a:lnTo>
                    <a:pt x="12163" y="8329"/>
                  </a:lnTo>
                  <a:lnTo>
                    <a:pt x="12188" y="8207"/>
                  </a:lnTo>
                  <a:lnTo>
                    <a:pt x="12286" y="7328"/>
                  </a:lnTo>
                  <a:lnTo>
                    <a:pt x="12261" y="7206"/>
                  </a:lnTo>
                  <a:lnTo>
                    <a:pt x="12237" y="7083"/>
                  </a:lnTo>
                  <a:lnTo>
                    <a:pt x="12188" y="6986"/>
                  </a:lnTo>
                  <a:lnTo>
                    <a:pt x="12139" y="6888"/>
                  </a:lnTo>
                  <a:lnTo>
                    <a:pt x="12066" y="6790"/>
                  </a:lnTo>
                  <a:lnTo>
                    <a:pt x="11968" y="6717"/>
                  </a:lnTo>
                  <a:lnTo>
                    <a:pt x="11748" y="6571"/>
                  </a:lnTo>
                  <a:lnTo>
                    <a:pt x="11504" y="6448"/>
                  </a:lnTo>
                  <a:lnTo>
                    <a:pt x="11211" y="6351"/>
                  </a:lnTo>
                  <a:lnTo>
                    <a:pt x="10893" y="6278"/>
                  </a:lnTo>
                  <a:lnTo>
                    <a:pt x="10576" y="6229"/>
                  </a:lnTo>
                  <a:lnTo>
                    <a:pt x="9892" y="6131"/>
                  </a:lnTo>
                  <a:lnTo>
                    <a:pt x="8842" y="6033"/>
                  </a:lnTo>
                  <a:lnTo>
                    <a:pt x="7596" y="5960"/>
                  </a:lnTo>
                  <a:lnTo>
                    <a:pt x="6326" y="5887"/>
                  </a:lnTo>
                  <a:lnTo>
                    <a:pt x="6497" y="5594"/>
                  </a:lnTo>
                  <a:lnTo>
                    <a:pt x="6644" y="5252"/>
                  </a:lnTo>
                  <a:lnTo>
                    <a:pt x="6790" y="4885"/>
                  </a:lnTo>
                  <a:lnTo>
                    <a:pt x="6888" y="4495"/>
                  </a:lnTo>
                  <a:lnTo>
                    <a:pt x="6986" y="4104"/>
                  </a:lnTo>
                  <a:lnTo>
                    <a:pt x="7083" y="3689"/>
                  </a:lnTo>
                  <a:lnTo>
                    <a:pt x="7181" y="2883"/>
                  </a:lnTo>
                  <a:lnTo>
                    <a:pt x="7254" y="2150"/>
                  </a:lnTo>
                  <a:lnTo>
                    <a:pt x="7303" y="1539"/>
                  </a:lnTo>
                  <a:lnTo>
                    <a:pt x="7303" y="978"/>
                  </a:lnTo>
                  <a:lnTo>
                    <a:pt x="7303" y="807"/>
                  </a:lnTo>
                  <a:lnTo>
                    <a:pt x="7230" y="611"/>
                  </a:lnTo>
                  <a:lnTo>
                    <a:pt x="7157" y="465"/>
                  </a:lnTo>
                  <a:lnTo>
                    <a:pt x="7035" y="318"/>
                  </a:lnTo>
                  <a:lnTo>
                    <a:pt x="6888" y="172"/>
                  </a:lnTo>
                  <a:lnTo>
                    <a:pt x="6717" y="98"/>
                  </a:lnTo>
                  <a:lnTo>
                    <a:pt x="6522" y="25"/>
                  </a:lnTo>
                  <a:lnTo>
                    <a:pt x="632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96" name="Google Shape;296;p24"/>
          <p:cNvSpPr/>
          <p:nvPr/>
        </p:nvSpPr>
        <p:spPr>
          <a:xfrm>
            <a:off x="270801" y="1693570"/>
            <a:ext cx="221415" cy="383605"/>
          </a:xfrm>
          <a:custGeom>
            <a:rect b="b" l="l" r="r" t="t"/>
            <a:pathLst>
              <a:path extrusionOk="0" h="20565" w="11870">
                <a:moveTo>
                  <a:pt x="6301" y="977"/>
                </a:moveTo>
                <a:lnTo>
                  <a:pt x="6423" y="1002"/>
                </a:lnTo>
                <a:lnTo>
                  <a:pt x="6497" y="1075"/>
                </a:lnTo>
                <a:lnTo>
                  <a:pt x="6570" y="1148"/>
                </a:lnTo>
                <a:lnTo>
                  <a:pt x="6594" y="1270"/>
                </a:lnTo>
                <a:lnTo>
                  <a:pt x="6570" y="1368"/>
                </a:lnTo>
                <a:lnTo>
                  <a:pt x="6497" y="1466"/>
                </a:lnTo>
                <a:lnTo>
                  <a:pt x="6423" y="1515"/>
                </a:lnTo>
                <a:lnTo>
                  <a:pt x="6301" y="1539"/>
                </a:lnTo>
                <a:lnTo>
                  <a:pt x="5569" y="1539"/>
                </a:lnTo>
                <a:lnTo>
                  <a:pt x="5446" y="1515"/>
                </a:lnTo>
                <a:lnTo>
                  <a:pt x="5373" y="1466"/>
                </a:lnTo>
                <a:lnTo>
                  <a:pt x="5300" y="1368"/>
                </a:lnTo>
                <a:lnTo>
                  <a:pt x="5276" y="1270"/>
                </a:lnTo>
                <a:lnTo>
                  <a:pt x="5300" y="1148"/>
                </a:lnTo>
                <a:lnTo>
                  <a:pt x="5373" y="1075"/>
                </a:lnTo>
                <a:lnTo>
                  <a:pt x="5446" y="1002"/>
                </a:lnTo>
                <a:lnTo>
                  <a:pt x="5569" y="977"/>
                </a:lnTo>
                <a:close/>
                <a:moveTo>
                  <a:pt x="10575" y="2565"/>
                </a:moveTo>
                <a:lnTo>
                  <a:pt x="10575" y="16706"/>
                </a:lnTo>
                <a:lnTo>
                  <a:pt x="1295" y="16706"/>
                </a:lnTo>
                <a:lnTo>
                  <a:pt x="1295" y="2565"/>
                </a:lnTo>
                <a:close/>
                <a:moveTo>
                  <a:pt x="5935" y="17780"/>
                </a:moveTo>
                <a:lnTo>
                  <a:pt x="6106" y="17805"/>
                </a:lnTo>
                <a:lnTo>
                  <a:pt x="6277" y="17854"/>
                </a:lnTo>
                <a:lnTo>
                  <a:pt x="6423" y="17927"/>
                </a:lnTo>
                <a:lnTo>
                  <a:pt x="6545" y="18025"/>
                </a:lnTo>
                <a:lnTo>
                  <a:pt x="6643" y="18147"/>
                </a:lnTo>
                <a:lnTo>
                  <a:pt x="6716" y="18293"/>
                </a:lnTo>
                <a:lnTo>
                  <a:pt x="6765" y="18464"/>
                </a:lnTo>
                <a:lnTo>
                  <a:pt x="6790" y="18635"/>
                </a:lnTo>
                <a:lnTo>
                  <a:pt x="6765" y="18806"/>
                </a:lnTo>
                <a:lnTo>
                  <a:pt x="6716" y="18977"/>
                </a:lnTo>
                <a:lnTo>
                  <a:pt x="6643" y="19124"/>
                </a:lnTo>
                <a:lnTo>
                  <a:pt x="6545" y="19246"/>
                </a:lnTo>
                <a:lnTo>
                  <a:pt x="6423" y="19343"/>
                </a:lnTo>
                <a:lnTo>
                  <a:pt x="6277" y="19417"/>
                </a:lnTo>
                <a:lnTo>
                  <a:pt x="6106" y="19465"/>
                </a:lnTo>
                <a:lnTo>
                  <a:pt x="5935" y="19490"/>
                </a:lnTo>
                <a:lnTo>
                  <a:pt x="5764" y="19465"/>
                </a:lnTo>
                <a:lnTo>
                  <a:pt x="5593" y="19417"/>
                </a:lnTo>
                <a:lnTo>
                  <a:pt x="5446" y="19343"/>
                </a:lnTo>
                <a:lnTo>
                  <a:pt x="5324" y="19246"/>
                </a:lnTo>
                <a:lnTo>
                  <a:pt x="5227" y="19124"/>
                </a:lnTo>
                <a:lnTo>
                  <a:pt x="5153" y="18977"/>
                </a:lnTo>
                <a:lnTo>
                  <a:pt x="5105" y="18806"/>
                </a:lnTo>
                <a:lnTo>
                  <a:pt x="5080" y="18635"/>
                </a:lnTo>
                <a:lnTo>
                  <a:pt x="5105" y="18464"/>
                </a:lnTo>
                <a:lnTo>
                  <a:pt x="5153" y="18293"/>
                </a:lnTo>
                <a:lnTo>
                  <a:pt x="5227" y="18147"/>
                </a:lnTo>
                <a:lnTo>
                  <a:pt x="5324" y="18025"/>
                </a:lnTo>
                <a:lnTo>
                  <a:pt x="5446" y="17927"/>
                </a:lnTo>
                <a:lnTo>
                  <a:pt x="5593" y="17854"/>
                </a:lnTo>
                <a:lnTo>
                  <a:pt x="5764" y="17805"/>
                </a:lnTo>
                <a:lnTo>
                  <a:pt x="5935" y="17780"/>
                </a:lnTo>
                <a:close/>
                <a:moveTo>
                  <a:pt x="1295" y="0"/>
                </a:moveTo>
                <a:lnTo>
                  <a:pt x="1026" y="25"/>
                </a:lnTo>
                <a:lnTo>
                  <a:pt x="782" y="98"/>
                </a:lnTo>
                <a:lnTo>
                  <a:pt x="562" y="220"/>
                </a:lnTo>
                <a:lnTo>
                  <a:pt x="366" y="367"/>
                </a:lnTo>
                <a:lnTo>
                  <a:pt x="220" y="562"/>
                </a:lnTo>
                <a:lnTo>
                  <a:pt x="98" y="782"/>
                </a:lnTo>
                <a:lnTo>
                  <a:pt x="25" y="1026"/>
                </a:lnTo>
                <a:lnTo>
                  <a:pt x="0" y="1295"/>
                </a:lnTo>
                <a:lnTo>
                  <a:pt x="0" y="19270"/>
                </a:lnTo>
                <a:lnTo>
                  <a:pt x="25" y="19539"/>
                </a:lnTo>
                <a:lnTo>
                  <a:pt x="98" y="19783"/>
                </a:lnTo>
                <a:lnTo>
                  <a:pt x="220" y="20003"/>
                </a:lnTo>
                <a:lnTo>
                  <a:pt x="366" y="20198"/>
                </a:lnTo>
                <a:lnTo>
                  <a:pt x="562" y="20345"/>
                </a:lnTo>
                <a:lnTo>
                  <a:pt x="782" y="20467"/>
                </a:lnTo>
                <a:lnTo>
                  <a:pt x="1026" y="20540"/>
                </a:lnTo>
                <a:lnTo>
                  <a:pt x="1295" y="20565"/>
                </a:lnTo>
                <a:lnTo>
                  <a:pt x="10575" y="20565"/>
                </a:lnTo>
                <a:lnTo>
                  <a:pt x="10844" y="20540"/>
                </a:lnTo>
                <a:lnTo>
                  <a:pt x="11088" y="20467"/>
                </a:lnTo>
                <a:lnTo>
                  <a:pt x="11308" y="20345"/>
                </a:lnTo>
                <a:lnTo>
                  <a:pt x="11503" y="20198"/>
                </a:lnTo>
                <a:lnTo>
                  <a:pt x="11650" y="20003"/>
                </a:lnTo>
                <a:lnTo>
                  <a:pt x="11772" y="19783"/>
                </a:lnTo>
                <a:lnTo>
                  <a:pt x="11845" y="19539"/>
                </a:lnTo>
                <a:lnTo>
                  <a:pt x="11870" y="19270"/>
                </a:lnTo>
                <a:lnTo>
                  <a:pt x="11870" y="1295"/>
                </a:lnTo>
                <a:lnTo>
                  <a:pt x="11845" y="1026"/>
                </a:lnTo>
                <a:lnTo>
                  <a:pt x="11772" y="782"/>
                </a:lnTo>
                <a:lnTo>
                  <a:pt x="11650" y="562"/>
                </a:lnTo>
                <a:lnTo>
                  <a:pt x="11503" y="367"/>
                </a:lnTo>
                <a:lnTo>
                  <a:pt x="11308" y="220"/>
                </a:lnTo>
                <a:lnTo>
                  <a:pt x="11088" y="98"/>
                </a:lnTo>
                <a:lnTo>
                  <a:pt x="10844" y="25"/>
                </a:lnTo>
                <a:lnTo>
                  <a:pt x="10575" y="0"/>
                </a:lnTo>
                <a:close/>
              </a:path>
            </a:pathLst>
          </a:custGeom>
          <a:solidFill>
            <a:srgbClr val="19BBD5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97" name="Google Shape;297;p24"/>
          <p:cNvGrpSpPr/>
          <p:nvPr/>
        </p:nvGrpSpPr>
        <p:grpSpPr>
          <a:xfrm>
            <a:off x="1205702" y="686924"/>
            <a:ext cx="510611" cy="809481"/>
            <a:chOff x="6718575" y="2318625"/>
            <a:chExt cx="256950" cy="407375"/>
          </a:xfrm>
        </p:grpSpPr>
        <p:sp>
          <p:nvSpPr>
            <p:cNvPr id="298" name="Google Shape;298;p24"/>
            <p:cNvSpPr/>
            <p:nvPr/>
          </p:nvSpPr>
          <p:spPr>
            <a:xfrm>
              <a:off x="6795900" y="2673600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" name="Google Shape;299;p24"/>
            <p:cNvSpPr/>
            <p:nvPr/>
          </p:nvSpPr>
          <p:spPr>
            <a:xfrm>
              <a:off x="6795900" y="2650475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" name="Google Shape;300;p24"/>
            <p:cNvSpPr/>
            <p:nvPr/>
          </p:nvSpPr>
          <p:spPr>
            <a:xfrm>
              <a:off x="6795900" y="2696125"/>
              <a:ext cx="102300" cy="29875"/>
            </a:xfrm>
            <a:custGeom>
              <a:rect b="b" l="l" r="r" t="t"/>
              <a:pathLst>
                <a:path extrusionOk="0" fill="none" h="1195" w="4092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1" name="Google Shape;301;p24"/>
            <p:cNvSpPr/>
            <p:nvPr/>
          </p:nvSpPr>
          <p:spPr>
            <a:xfrm>
              <a:off x="67849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2" name="Google Shape;302;p24"/>
            <p:cNvSpPr/>
            <p:nvPr/>
          </p:nvSpPr>
          <p:spPr>
            <a:xfrm>
              <a:off x="6718575" y="2318625"/>
              <a:ext cx="256950" cy="307525"/>
            </a:xfrm>
            <a:custGeom>
              <a:rect b="b" l="l" r="r" t="t"/>
              <a:pathLst>
                <a:path extrusionOk="0" fill="none" h="12301" w="10278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3" name="Google Shape;303;p24"/>
            <p:cNvSpPr/>
            <p:nvPr/>
          </p:nvSpPr>
          <p:spPr>
            <a:xfrm>
              <a:off x="68738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4" name="Google Shape;304;p24"/>
            <p:cNvSpPr/>
            <p:nvPr/>
          </p:nvSpPr>
          <p:spPr>
            <a:xfrm>
              <a:off x="6801975" y="2453200"/>
              <a:ext cx="90150" cy="19500"/>
            </a:xfrm>
            <a:custGeom>
              <a:rect b="b" l="l" r="r" t="t"/>
              <a:pathLst>
                <a:path extrusionOk="0" fill="none" h="780" w="3606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5" name="Google Shape;305;p24"/>
            <p:cNvSpPr/>
            <p:nvPr/>
          </p:nvSpPr>
          <p:spPr>
            <a:xfrm>
              <a:off x="6795900" y="2628550"/>
              <a:ext cx="102300" cy="25"/>
            </a:xfrm>
            <a:custGeom>
              <a:rect b="b" l="l" r="r" t="t"/>
              <a:pathLst>
                <a:path extrusionOk="0" fill="none" h="1" w="4092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06" name="Google Shape;306;p24"/>
          <p:cNvGrpSpPr/>
          <p:nvPr/>
        </p:nvGrpSpPr>
        <p:grpSpPr>
          <a:xfrm>
            <a:off x="447679" y="2454042"/>
            <a:ext cx="457176" cy="466757"/>
            <a:chOff x="3951850" y="2985350"/>
            <a:chExt cx="407950" cy="416500"/>
          </a:xfrm>
        </p:grpSpPr>
        <p:sp>
          <p:nvSpPr>
            <p:cNvPr id="307" name="Google Shape;307;p24"/>
            <p:cNvSpPr/>
            <p:nvPr/>
          </p:nvSpPr>
          <p:spPr>
            <a:xfrm>
              <a:off x="3951850" y="2985350"/>
              <a:ext cx="314800" cy="314825"/>
            </a:xfrm>
            <a:custGeom>
              <a:rect b="b" l="l" r="r" t="t"/>
              <a:pathLst>
                <a:path extrusionOk="0" fill="none" h="12593" w="12592">
                  <a:moveTo>
                    <a:pt x="6284" y="1"/>
                  </a:moveTo>
                  <a:lnTo>
                    <a:pt x="6284" y="1"/>
                  </a:lnTo>
                  <a:lnTo>
                    <a:pt x="5967" y="25"/>
                  </a:lnTo>
                  <a:lnTo>
                    <a:pt x="5651" y="49"/>
                  </a:lnTo>
                  <a:lnTo>
                    <a:pt x="5334" y="74"/>
                  </a:lnTo>
                  <a:lnTo>
                    <a:pt x="5017" y="147"/>
                  </a:lnTo>
                  <a:lnTo>
                    <a:pt x="4725" y="220"/>
                  </a:lnTo>
                  <a:lnTo>
                    <a:pt x="4433" y="293"/>
                  </a:lnTo>
                  <a:lnTo>
                    <a:pt x="4141" y="390"/>
                  </a:lnTo>
                  <a:lnTo>
                    <a:pt x="3848" y="512"/>
                  </a:lnTo>
                  <a:lnTo>
                    <a:pt x="3556" y="634"/>
                  </a:lnTo>
                  <a:lnTo>
                    <a:pt x="3288" y="780"/>
                  </a:lnTo>
                  <a:lnTo>
                    <a:pt x="3020" y="926"/>
                  </a:lnTo>
                  <a:lnTo>
                    <a:pt x="2777" y="1072"/>
                  </a:lnTo>
                  <a:lnTo>
                    <a:pt x="2290" y="1437"/>
                  </a:lnTo>
                  <a:lnTo>
                    <a:pt x="1851" y="1852"/>
                  </a:lnTo>
                  <a:lnTo>
                    <a:pt x="1437" y="2290"/>
                  </a:lnTo>
                  <a:lnTo>
                    <a:pt x="1072" y="2777"/>
                  </a:lnTo>
                  <a:lnTo>
                    <a:pt x="901" y="3045"/>
                  </a:lnTo>
                  <a:lnTo>
                    <a:pt x="755" y="3313"/>
                  </a:lnTo>
                  <a:lnTo>
                    <a:pt x="609" y="3581"/>
                  </a:lnTo>
                  <a:lnTo>
                    <a:pt x="487" y="3849"/>
                  </a:lnTo>
                  <a:lnTo>
                    <a:pt x="390" y="4141"/>
                  </a:lnTo>
                  <a:lnTo>
                    <a:pt x="292" y="4433"/>
                  </a:lnTo>
                  <a:lnTo>
                    <a:pt x="195" y="4725"/>
                  </a:lnTo>
                  <a:lnTo>
                    <a:pt x="122" y="5042"/>
                  </a:lnTo>
                  <a:lnTo>
                    <a:pt x="73" y="5334"/>
                  </a:lnTo>
                  <a:lnTo>
                    <a:pt x="25" y="5651"/>
                  </a:lnTo>
                  <a:lnTo>
                    <a:pt x="0" y="5968"/>
                  </a:lnTo>
                  <a:lnTo>
                    <a:pt x="0" y="6308"/>
                  </a:lnTo>
                  <a:lnTo>
                    <a:pt x="0" y="6308"/>
                  </a:lnTo>
                  <a:lnTo>
                    <a:pt x="0" y="6625"/>
                  </a:lnTo>
                  <a:lnTo>
                    <a:pt x="25" y="6942"/>
                  </a:lnTo>
                  <a:lnTo>
                    <a:pt x="73" y="7258"/>
                  </a:lnTo>
                  <a:lnTo>
                    <a:pt x="122" y="7575"/>
                  </a:lnTo>
                  <a:lnTo>
                    <a:pt x="195" y="7867"/>
                  </a:lnTo>
                  <a:lnTo>
                    <a:pt x="292" y="8184"/>
                  </a:lnTo>
                  <a:lnTo>
                    <a:pt x="390" y="8476"/>
                  </a:lnTo>
                  <a:lnTo>
                    <a:pt x="487" y="8744"/>
                  </a:lnTo>
                  <a:lnTo>
                    <a:pt x="609" y="9036"/>
                  </a:lnTo>
                  <a:lnTo>
                    <a:pt x="755" y="9304"/>
                  </a:lnTo>
                  <a:lnTo>
                    <a:pt x="901" y="9572"/>
                  </a:lnTo>
                  <a:lnTo>
                    <a:pt x="1072" y="9816"/>
                  </a:lnTo>
                  <a:lnTo>
                    <a:pt x="1437" y="10303"/>
                  </a:lnTo>
                  <a:lnTo>
                    <a:pt x="1851" y="10741"/>
                  </a:lnTo>
                  <a:lnTo>
                    <a:pt x="2290" y="11155"/>
                  </a:lnTo>
                  <a:lnTo>
                    <a:pt x="2777" y="11520"/>
                  </a:lnTo>
                  <a:lnTo>
                    <a:pt x="3020" y="11691"/>
                  </a:lnTo>
                  <a:lnTo>
                    <a:pt x="3288" y="11837"/>
                  </a:lnTo>
                  <a:lnTo>
                    <a:pt x="3556" y="11983"/>
                  </a:lnTo>
                  <a:lnTo>
                    <a:pt x="3848" y="12105"/>
                  </a:lnTo>
                  <a:lnTo>
                    <a:pt x="4141" y="12202"/>
                  </a:lnTo>
                  <a:lnTo>
                    <a:pt x="4433" y="12300"/>
                  </a:lnTo>
                  <a:lnTo>
                    <a:pt x="4725" y="12397"/>
                  </a:lnTo>
                  <a:lnTo>
                    <a:pt x="5017" y="12470"/>
                  </a:lnTo>
                  <a:lnTo>
                    <a:pt x="5334" y="12519"/>
                  </a:lnTo>
                  <a:lnTo>
                    <a:pt x="5651" y="12568"/>
                  </a:lnTo>
                  <a:lnTo>
                    <a:pt x="5967" y="12592"/>
                  </a:lnTo>
                  <a:lnTo>
                    <a:pt x="6284" y="12592"/>
                  </a:lnTo>
                  <a:lnTo>
                    <a:pt x="6284" y="12592"/>
                  </a:lnTo>
                  <a:lnTo>
                    <a:pt x="6625" y="12592"/>
                  </a:lnTo>
                  <a:lnTo>
                    <a:pt x="6941" y="12568"/>
                  </a:lnTo>
                  <a:lnTo>
                    <a:pt x="7258" y="12519"/>
                  </a:lnTo>
                  <a:lnTo>
                    <a:pt x="7550" y="12470"/>
                  </a:lnTo>
                  <a:lnTo>
                    <a:pt x="7867" y="12397"/>
                  </a:lnTo>
                  <a:lnTo>
                    <a:pt x="8159" y="12300"/>
                  </a:lnTo>
                  <a:lnTo>
                    <a:pt x="8451" y="12202"/>
                  </a:lnTo>
                  <a:lnTo>
                    <a:pt x="8744" y="12105"/>
                  </a:lnTo>
                  <a:lnTo>
                    <a:pt x="9012" y="11983"/>
                  </a:lnTo>
                  <a:lnTo>
                    <a:pt x="9279" y="11837"/>
                  </a:lnTo>
                  <a:lnTo>
                    <a:pt x="9547" y="11691"/>
                  </a:lnTo>
                  <a:lnTo>
                    <a:pt x="9815" y="11520"/>
                  </a:lnTo>
                  <a:lnTo>
                    <a:pt x="10302" y="11155"/>
                  </a:lnTo>
                  <a:lnTo>
                    <a:pt x="10741" y="10741"/>
                  </a:lnTo>
                  <a:lnTo>
                    <a:pt x="11155" y="10303"/>
                  </a:lnTo>
                  <a:lnTo>
                    <a:pt x="11520" y="9816"/>
                  </a:lnTo>
                  <a:lnTo>
                    <a:pt x="11666" y="9572"/>
                  </a:lnTo>
                  <a:lnTo>
                    <a:pt x="11812" y="9304"/>
                  </a:lnTo>
                  <a:lnTo>
                    <a:pt x="11958" y="9036"/>
                  </a:lnTo>
                  <a:lnTo>
                    <a:pt x="12080" y="8744"/>
                  </a:lnTo>
                  <a:lnTo>
                    <a:pt x="12202" y="8476"/>
                  </a:lnTo>
                  <a:lnTo>
                    <a:pt x="12299" y="8184"/>
                  </a:lnTo>
                  <a:lnTo>
                    <a:pt x="12397" y="7867"/>
                  </a:lnTo>
                  <a:lnTo>
                    <a:pt x="12446" y="7575"/>
                  </a:lnTo>
                  <a:lnTo>
                    <a:pt x="12519" y="7258"/>
                  </a:lnTo>
                  <a:lnTo>
                    <a:pt x="12543" y="6942"/>
                  </a:lnTo>
                  <a:lnTo>
                    <a:pt x="12567" y="6625"/>
                  </a:lnTo>
                  <a:lnTo>
                    <a:pt x="12592" y="6308"/>
                  </a:lnTo>
                  <a:lnTo>
                    <a:pt x="12592" y="6308"/>
                  </a:lnTo>
                  <a:lnTo>
                    <a:pt x="12567" y="5968"/>
                  </a:lnTo>
                  <a:lnTo>
                    <a:pt x="12543" y="5651"/>
                  </a:lnTo>
                  <a:lnTo>
                    <a:pt x="12519" y="5334"/>
                  </a:lnTo>
                  <a:lnTo>
                    <a:pt x="12446" y="5042"/>
                  </a:lnTo>
                  <a:lnTo>
                    <a:pt x="12397" y="4725"/>
                  </a:lnTo>
                  <a:lnTo>
                    <a:pt x="12299" y="4433"/>
                  </a:lnTo>
                  <a:lnTo>
                    <a:pt x="12202" y="4141"/>
                  </a:lnTo>
                  <a:lnTo>
                    <a:pt x="12080" y="3849"/>
                  </a:lnTo>
                  <a:lnTo>
                    <a:pt x="11958" y="3581"/>
                  </a:lnTo>
                  <a:lnTo>
                    <a:pt x="11812" y="3313"/>
                  </a:lnTo>
                  <a:lnTo>
                    <a:pt x="11666" y="3045"/>
                  </a:lnTo>
                  <a:lnTo>
                    <a:pt x="11520" y="2777"/>
                  </a:lnTo>
                  <a:lnTo>
                    <a:pt x="11155" y="2290"/>
                  </a:lnTo>
                  <a:lnTo>
                    <a:pt x="10741" y="1852"/>
                  </a:lnTo>
                  <a:lnTo>
                    <a:pt x="10302" y="1437"/>
                  </a:lnTo>
                  <a:lnTo>
                    <a:pt x="9815" y="1072"/>
                  </a:lnTo>
                  <a:lnTo>
                    <a:pt x="9547" y="926"/>
                  </a:lnTo>
                  <a:lnTo>
                    <a:pt x="9279" y="780"/>
                  </a:lnTo>
                  <a:lnTo>
                    <a:pt x="9012" y="634"/>
                  </a:lnTo>
                  <a:lnTo>
                    <a:pt x="8744" y="512"/>
                  </a:lnTo>
                  <a:lnTo>
                    <a:pt x="8451" y="390"/>
                  </a:lnTo>
                  <a:lnTo>
                    <a:pt x="8159" y="293"/>
                  </a:lnTo>
                  <a:lnTo>
                    <a:pt x="7867" y="220"/>
                  </a:lnTo>
                  <a:lnTo>
                    <a:pt x="7550" y="147"/>
                  </a:lnTo>
                  <a:lnTo>
                    <a:pt x="7258" y="74"/>
                  </a:lnTo>
                  <a:lnTo>
                    <a:pt x="6941" y="49"/>
                  </a:lnTo>
                  <a:lnTo>
                    <a:pt x="6625" y="25"/>
                  </a:lnTo>
                  <a:lnTo>
                    <a:pt x="6284" y="1"/>
                  </a:lnTo>
                  <a:lnTo>
                    <a:pt x="6284" y="1"/>
                  </a:lnTo>
                  <a:close/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8" name="Google Shape;308;p24"/>
            <p:cNvSpPr/>
            <p:nvPr/>
          </p:nvSpPr>
          <p:spPr>
            <a:xfrm>
              <a:off x="3988375" y="3021875"/>
              <a:ext cx="241750" cy="241750"/>
            </a:xfrm>
            <a:custGeom>
              <a:rect b="b" l="l" r="r" t="t"/>
              <a:pathLst>
                <a:path extrusionOk="0" fill="none" h="9670" w="9670">
                  <a:moveTo>
                    <a:pt x="4823" y="1"/>
                  </a:moveTo>
                  <a:lnTo>
                    <a:pt x="4823" y="1"/>
                  </a:lnTo>
                  <a:lnTo>
                    <a:pt x="4336" y="25"/>
                  </a:lnTo>
                  <a:lnTo>
                    <a:pt x="3849" y="98"/>
                  </a:lnTo>
                  <a:lnTo>
                    <a:pt x="3386" y="220"/>
                  </a:lnTo>
                  <a:lnTo>
                    <a:pt x="2947" y="391"/>
                  </a:lnTo>
                  <a:lnTo>
                    <a:pt x="2533" y="585"/>
                  </a:lnTo>
                  <a:lnTo>
                    <a:pt x="2144" y="829"/>
                  </a:lnTo>
                  <a:lnTo>
                    <a:pt x="1754" y="1121"/>
                  </a:lnTo>
                  <a:lnTo>
                    <a:pt x="1413" y="1438"/>
                  </a:lnTo>
                  <a:lnTo>
                    <a:pt x="1096" y="1779"/>
                  </a:lnTo>
                  <a:lnTo>
                    <a:pt x="829" y="2144"/>
                  </a:lnTo>
                  <a:lnTo>
                    <a:pt x="585" y="2534"/>
                  </a:lnTo>
                  <a:lnTo>
                    <a:pt x="390" y="2972"/>
                  </a:lnTo>
                  <a:lnTo>
                    <a:pt x="220" y="3411"/>
                  </a:lnTo>
                  <a:lnTo>
                    <a:pt x="98" y="3873"/>
                  </a:lnTo>
                  <a:lnTo>
                    <a:pt x="25" y="4336"/>
                  </a:lnTo>
                  <a:lnTo>
                    <a:pt x="1" y="4847"/>
                  </a:lnTo>
                  <a:lnTo>
                    <a:pt x="1" y="4847"/>
                  </a:lnTo>
                  <a:lnTo>
                    <a:pt x="25" y="5335"/>
                  </a:lnTo>
                  <a:lnTo>
                    <a:pt x="98" y="5822"/>
                  </a:lnTo>
                  <a:lnTo>
                    <a:pt x="220" y="6284"/>
                  </a:lnTo>
                  <a:lnTo>
                    <a:pt x="390" y="6723"/>
                  </a:lnTo>
                  <a:lnTo>
                    <a:pt x="585" y="7137"/>
                  </a:lnTo>
                  <a:lnTo>
                    <a:pt x="829" y="7527"/>
                  </a:lnTo>
                  <a:lnTo>
                    <a:pt x="1096" y="7916"/>
                  </a:lnTo>
                  <a:lnTo>
                    <a:pt x="1413" y="8257"/>
                  </a:lnTo>
                  <a:lnTo>
                    <a:pt x="1754" y="8574"/>
                  </a:lnTo>
                  <a:lnTo>
                    <a:pt x="2144" y="8842"/>
                  </a:lnTo>
                  <a:lnTo>
                    <a:pt x="2533" y="9085"/>
                  </a:lnTo>
                  <a:lnTo>
                    <a:pt x="2947" y="9280"/>
                  </a:lnTo>
                  <a:lnTo>
                    <a:pt x="3386" y="9451"/>
                  </a:lnTo>
                  <a:lnTo>
                    <a:pt x="3849" y="9572"/>
                  </a:lnTo>
                  <a:lnTo>
                    <a:pt x="4336" y="9645"/>
                  </a:lnTo>
                  <a:lnTo>
                    <a:pt x="4823" y="9670"/>
                  </a:lnTo>
                  <a:lnTo>
                    <a:pt x="4823" y="9670"/>
                  </a:lnTo>
                  <a:lnTo>
                    <a:pt x="5334" y="9645"/>
                  </a:lnTo>
                  <a:lnTo>
                    <a:pt x="5797" y="9572"/>
                  </a:lnTo>
                  <a:lnTo>
                    <a:pt x="6260" y="9451"/>
                  </a:lnTo>
                  <a:lnTo>
                    <a:pt x="6698" y="9280"/>
                  </a:lnTo>
                  <a:lnTo>
                    <a:pt x="7136" y="9085"/>
                  </a:lnTo>
                  <a:lnTo>
                    <a:pt x="7526" y="8842"/>
                  </a:lnTo>
                  <a:lnTo>
                    <a:pt x="7892" y="8574"/>
                  </a:lnTo>
                  <a:lnTo>
                    <a:pt x="8232" y="8257"/>
                  </a:lnTo>
                  <a:lnTo>
                    <a:pt x="8549" y="7916"/>
                  </a:lnTo>
                  <a:lnTo>
                    <a:pt x="8841" y="7527"/>
                  </a:lnTo>
                  <a:lnTo>
                    <a:pt x="9085" y="7137"/>
                  </a:lnTo>
                  <a:lnTo>
                    <a:pt x="9280" y="6723"/>
                  </a:lnTo>
                  <a:lnTo>
                    <a:pt x="9450" y="6284"/>
                  </a:lnTo>
                  <a:lnTo>
                    <a:pt x="9572" y="5822"/>
                  </a:lnTo>
                  <a:lnTo>
                    <a:pt x="9645" y="5335"/>
                  </a:lnTo>
                  <a:lnTo>
                    <a:pt x="9669" y="4847"/>
                  </a:lnTo>
                  <a:lnTo>
                    <a:pt x="9669" y="4847"/>
                  </a:lnTo>
                  <a:lnTo>
                    <a:pt x="9645" y="4336"/>
                  </a:lnTo>
                  <a:lnTo>
                    <a:pt x="9572" y="3873"/>
                  </a:lnTo>
                  <a:lnTo>
                    <a:pt x="9450" y="3411"/>
                  </a:lnTo>
                  <a:lnTo>
                    <a:pt x="9280" y="2972"/>
                  </a:lnTo>
                  <a:lnTo>
                    <a:pt x="9085" y="2534"/>
                  </a:lnTo>
                  <a:lnTo>
                    <a:pt x="8841" y="2144"/>
                  </a:lnTo>
                  <a:lnTo>
                    <a:pt x="8549" y="1779"/>
                  </a:lnTo>
                  <a:lnTo>
                    <a:pt x="8232" y="1438"/>
                  </a:lnTo>
                  <a:lnTo>
                    <a:pt x="7892" y="1121"/>
                  </a:lnTo>
                  <a:lnTo>
                    <a:pt x="7526" y="829"/>
                  </a:lnTo>
                  <a:lnTo>
                    <a:pt x="7136" y="585"/>
                  </a:lnTo>
                  <a:lnTo>
                    <a:pt x="6698" y="391"/>
                  </a:lnTo>
                  <a:lnTo>
                    <a:pt x="6260" y="220"/>
                  </a:lnTo>
                  <a:lnTo>
                    <a:pt x="5797" y="98"/>
                  </a:lnTo>
                  <a:lnTo>
                    <a:pt x="5334" y="25"/>
                  </a:lnTo>
                  <a:lnTo>
                    <a:pt x="4823" y="1"/>
                  </a:lnTo>
                  <a:lnTo>
                    <a:pt x="4823" y="1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9" name="Google Shape;309;p24"/>
            <p:cNvSpPr/>
            <p:nvPr/>
          </p:nvSpPr>
          <p:spPr>
            <a:xfrm>
              <a:off x="4024300" y="3058425"/>
              <a:ext cx="84650" cy="84650"/>
            </a:xfrm>
            <a:custGeom>
              <a:rect b="b" l="l" r="r" t="t"/>
              <a:pathLst>
                <a:path extrusionOk="0" fill="none" h="3386" w="3386">
                  <a:moveTo>
                    <a:pt x="0" y="3385"/>
                  </a:moveTo>
                  <a:lnTo>
                    <a:pt x="0" y="3385"/>
                  </a:lnTo>
                  <a:lnTo>
                    <a:pt x="25" y="3020"/>
                  </a:lnTo>
                  <a:lnTo>
                    <a:pt x="74" y="2704"/>
                  </a:lnTo>
                  <a:lnTo>
                    <a:pt x="147" y="2363"/>
                  </a:lnTo>
                  <a:lnTo>
                    <a:pt x="268" y="2070"/>
                  </a:lnTo>
                  <a:lnTo>
                    <a:pt x="414" y="1754"/>
                  </a:lnTo>
                  <a:lnTo>
                    <a:pt x="585" y="1486"/>
                  </a:lnTo>
                  <a:lnTo>
                    <a:pt x="780" y="1218"/>
                  </a:lnTo>
                  <a:lnTo>
                    <a:pt x="999" y="974"/>
                  </a:lnTo>
                  <a:lnTo>
                    <a:pt x="1243" y="755"/>
                  </a:lnTo>
                  <a:lnTo>
                    <a:pt x="1510" y="560"/>
                  </a:lnTo>
                  <a:lnTo>
                    <a:pt x="1778" y="390"/>
                  </a:lnTo>
                  <a:lnTo>
                    <a:pt x="2071" y="244"/>
                  </a:lnTo>
                  <a:lnTo>
                    <a:pt x="2387" y="146"/>
                  </a:lnTo>
                  <a:lnTo>
                    <a:pt x="2704" y="49"/>
                  </a:lnTo>
                  <a:lnTo>
                    <a:pt x="3045" y="0"/>
                  </a:lnTo>
                  <a:lnTo>
                    <a:pt x="3386" y="0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0" name="Google Shape;310;p24"/>
            <p:cNvSpPr/>
            <p:nvPr/>
          </p:nvSpPr>
          <p:spPr>
            <a:xfrm>
              <a:off x="4205750" y="3248375"/>
              <a:ext cx="154050" cy="153475"/>
            </a:xfrm>
            <a:custGeom>
              <a:rect b="b" l="l" r="r" t="t"/>
              <a:pathLst>
                <a:path extrusionOk="0" fill="none" h="6139" w="6162">
                  <a:moveTo>
                    <a:pt x="0" y="1024"/>
                  </a:moveTo>
                  <a:lnTo>
                    <a:pt x="4969" y="5992"/>
                  </a:lnTo>
                  <a:lnTo>
                    <a:pt x="4969" y="5992"/>
                  </a:lnTo>
                  <a:lnTo>
                    <a:pt x="5042" y="6041"/>
                  </a:lnTo>
                  <a:lnTo>
                    <a:pt x="5115" y="6090"/>
                  </a:lnTo>
                  <a:lnTo>
                    <a:pt x="5212" y="6114"/>
                  </a:lnTo>
                  <a:lnTo>
                    <a:pt x="5310" y="6138"/>
                  </a:lnTo>
                  <a:lnTo>
                    <a:pt x="5407" y="6114"/>
                  </a:lnTo>
                  <a:lnTo>
                    <a:pt x="5480" y="6090"/>
                  </a:lnTo>
                  <a:lnTo>
                    <a:pt x="5577" y="6041"/>
                  </a:lnTo>
                  <a:lnTo>
                    <a:pt x="5651" y="5992"/>
                  </a:lnTo>
                  <a:lnTo>
                    <a:pt x="6016" y="5627"/>
                  </a:lnTo>
                  <a:lnTo>
                    <a:pt x="6016" y="5627"/>
                  </a:lnTo>
                  <a:lnTo>
                    <a:pt x="6089" y="5554"/>
                  </a:lnTo>
                  <a:lnTo>
                    <a:pt x="6138" y="5456"/>
                  </a:lnTo>
                  <a:lnTo>
                    <a:pt x="6162" y="5359"/>
                  </a:lnTo>
                  <a:lnTo>
                    <a:pt x="6162" y="5286"/>
                  </a:lnTo>
                  <a:lnTo>
                    <a:pt x="6162" y="5188"/>
                  </a:lnTo>
                  <a:lnTo>
                    <a:pt x="6138" y="5091"/>
                  </a:lnTo>
                  <a:lnTo>
                    <a:pt x="6089" y="5018"/>
                  </a:lnTo>
                  <a:lnTo>
                    <a:pt x="6016" y="4921"/>
                  </a:lnTo>
                  <a:lnTo>
                    <a:pt x="1072" y="1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11" name="Google Shape;311;p24"/>
          <p:cNvSpPr/>
          <p:nvPr/>
        </p:nvSpPr>
        <p:spPr>
          <a:xfrm flipH="1" rot="10800000">
            <a:off x="11315699" y="5641033"/>
            <a:ext cx="1093200" cy="9468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9525">
            <a:solidFill>
              <a:srgbClr val="18476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2" name="Google Shape;312;p24"/>
          <p:cNvSpPr/>
          <p:nvPr/>
        </p:nvSpPr>
        <p:spPr>
          <a:xfrm flipH="1" rot="10800000">
            <a:off x="10833099" y="6154267"/>
            <a:ext cx="571600" cy="4948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3292E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3" name="Google Shape;313;p24"/>
          <p:cNvSpPr/>
          <p:nvPr/>
        </p:nvSpPr>
        <p:spPr>
          <a:xfrm flipH="1" rot="10800000">
            <a:off x="10428464" y="3913867"/>
            <a:ext cx="1093200" cy="9464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184769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4" name="Google Shape;314;p24"/>
          <p:cNvSpPr/>
          <p:nvPr/>
        </p:nvSpPr>
        <p:spPr>
          <a:xfrm flipH="1" rot="10800000">
            <a:off x="11315700" y="4682900"/>
            <a:ext cx="478400" cy="4140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19050">
            <a:solidFill>
              <a:srgbClr val="00E1C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5" name="Google Shape;315;p24"/>
          <p:cNvSpPr/>
          <p:nvPr/>
        </p:nvSpPr>
        <p:spPr>
          <a:xfrm>
            <a:off x="11696918" y="5949077"/>
            <a:ext cx="330764" cy="330744"/>
          </a:xfrm>
          <a:custGeom>
            <a:rect b="b" l="l" r="r" t="t"/>
            <a:pathLst>
              <a:path extrusionOk="0" h="16999" w="17000">
                <a:moveTo>
                  <a:pt x="8769" y="5740"/>
                </a:moveTo>
                <a:lnTo>
                  <a:pt x="9037" y="5788"/>
                </a:lnTo>
                <a:lnTo>
                  <a:pt x="9282" y="5862"/>
                </a:lnTo>
                <a:lnTo>
                  <a:pt x="9550" y="5935"/>
                </a:lnTo>
                <a:lnTo>
                  <a:pt x="9794" y="6057"/>
                </a:lnTo>
                <a:lnTo>
                  <a:pt x="10014" y="6204"/>
                </a:lnTo>
                <a:lnTo>
                  <a:pt x="10234" y="6350"/>
                </a:lnTo>
                <a:lnTo>
                  <a:pt x="10454" y="6546"/>
                </a:lnTo>
                <a:lnTo>
                  <a:pt x="10649" y="6765"/>
                </a:lnTo>
                <a:lnTo>
                  <a:pt x="10796" y="6985"/>
                </a:lnTo>
                <a:lnTo>
                  <a:pt x="10942" y="7205"/>
                </a:lnTo>
                <a:lnTo>
                  <a:pt x="11064" y="7449"/>
                </a:lnTo>
                <a:lnTo>
                  <a:pt x="11138" y="7718"/>
                </a:lnTo>
                <a:lnTo>
                  <a:pt x="11211" y="7962"/>
                </a:lnTo>
                <a:lnTo>
                  <a:pt x="11260" y="8231"/>
                </a:lnTo>
                <a:lnTo>
                  <a:pt x="11260" y="8499"/>
                </a:lnTo>
                <a:lnTo>
                  <a:pt x="11260" y="8768"/>
                </a:lnTo>
                <a:lnTo>
                  <a:pt x="11211" y="9037"/>
                </a:lnTo>
                <a:lnTo>
                  <a:pt x="11138" y="9281"/>
                </a:lnTo>
                <a:lnTo>
                  <a:pt x="11064" y="9550"/>
                </a:lnTo>
                <a:lnTo>
                  <a:pt x="10942" y="9794"/>
                </a:lnTo>
                <a:lnTo>
                  <a:pt x="10796" y="10014"/>
                </a:lnTo>
                <a:lnTo>
                  <a:pt x="10649" y="10233"/>
                </a:lnTo>
                <a:lnTo>
                  <a:pt x="10454" y="10453"/>
                </a:lnTo>
                <a:lnTo>
                  <a:pt x="10234" y="10649"/>
                </a:lnTo>
                <a:lnTo>
                  <a:pt x="10014" y="10795"/>
                </a:lnTo>
                <a:lnTo>
                  <a:pt x="9794" y="10942"/>
                </a:lnTo>
                <a:lnTo>
                  <a:pt x="9550" y="11064"/>
                </a:lnTo>
                <a:lnTo>
                  <a:pt x="9282" y="11137"/>
                </a:lnTo>
                <a:lnTo>
                  <a:pt x="9037" y="11210"/>
                </a:lnTo>
                <a:lnTo>
                  <a:pt x="8769" y="11259"/>
                </a:lnTo>
                <a:lnTo>
                  <a:pt x="8231" y="11259"/>
                </a:lnTo>
                <a:lnTo>
                  <a:pt x="7963" y="11210"/>
                </a:lnTo>
                <a:lnTo>
                  <a:pt x="7719" y="11137"/>
                </a:lnTo>
                <a:lnTo>
                  <a:pt x="7450" y="11064"/>
                </a:lnTo>
                <a:lnTo>
                  <a:pt x="7206" y="10942"/>
                </a:lnTo>
                <a:lnTo>
                  <a:pt x="6986" y="10795"/>
                </a:lnTo>
                <a:lnTo>
                  <a:pt x="6766" y="10649"/>
                </a:lnTo>
                <a:lnTo>
                  <a:pt x="6546" y="10453"/>
                </a:lnTo>
                <a:lnTo>
                  <a:pt x="6351" y="10233"/>
                </a:lnTo>
                <a:lnTo>
                  <a:pt x="6204" y="10014"/>
                </a:lnTo>
                <a:lnTo>
                  <a:pt x="6058" y="9794"/>
                </a:lnTo>
                <a:lnTo>
                  <a:pt x="5936" y="9550"/>
                </a:lnTo>
                <a:lnTo>
                  <a:pt x="5862" y="9281"/>
                </a:lnTo>
                <a:lnTo>
                  <a:pt x="5789" y="9037"/>
                </a:lnTo>
                <a:lnTo>
                  <a:pt x="5740" y="8768"/>
                </a:lnTo>
                <a:lnTo>
                  <a:pt x="5740" y="8499"/>
                </a:lnTo>
                <a:lnTo>
                  <a:pt x="5740" y="8231"/>
                </a:lnTo>
                <a:lnTo>
                  <a:pt x="5789" y="7962"/>
                </a:lnTo>
                <a:lnTo>
                  <a:pt x="5862" y="7718"/>
                </a:lnTo>
                <a:lnTo>
                  <a:pt x="5936" y="7449"/>
                </a:lnTo>
                <a:lnTo>
                  <a:pt x="6058" y="7205"/>
                </a:lnTo>
                <a:lnTo>
                  <a:pt x="6204" y="6985"/>
                </a:lnTo>
                <a:lnTo>
                  <a:pt x="6351" y="6765"/>
                </a:lnTo>
                <a:lnTo>
                  <a:pt x="6546" y="6546"/>
                </a:lnTo>
                <a:lnTo>
                  <a:pt x="6766" y="6350"/>
                </a:lnTo>
                <a:lnTo>
                  <a:pt x="6986" y="6204"/>
                </a:lnTo>
                <a:lnTo>
                  <a:pt x="7206" y="6057"/>
                </a:lnTo>
                <a:lnTo>
                  <a:pt x="7450" y="5935"/>
                </a:lnTo>
                <a:lnTo>
                  <a:pt x="7719" y="5862"/>
                </a:lnTo>
                <a:lnTo>
                  <a:pt x="7963" y="5788"/>
                </a:lnTo>
                <a:lnTo>
                  <a:pt x="8231" y="5740"/>
                </a:lnTo>
                <a:close/>
                <a:moveTo>
                  <a:pt x="7914" y="0"/>
                </a:moveTo>
                <a:lnTo>
                  <a:pt x="7743" y="25"/>
                </a:lnTo>
                <a:lnTo>
                  <a:pt x="7596" y="73"/>
                </a:lnTo>
                <a:lnTo>
                  <a:pt x="7474" y="147"/>
                </a:lnTo>
                <a:lnTo>
                  <a:pt x="7328" y="244"/>
                </a:lnTo>
                <a:lnTo>
                  <a:pt x="7230" y="342"/>
                </a:lnTo>
                <a:lnTo>
                  <a:pt x="7132" y="489"/>
                </a:lnTo>
                <a:lnTo>
                  <a:pt x="7084" y="635"/>
                </a:lnTo>
                <a:lnTo>
                  <a:pt x="7035" y="782"/>
                </a:lnTo>
                <a:lnTo>
                  <a:pt x="6839" y="2540"/>
                </a:lnTo>
                <a:lnTo>
                  <a:pt x="6497" y="2638"/>
                </a:lnTo>
                <a:lnTo>
                  <a:pt x="6131" y="2784"/>
                </a:lnTo>
                <a:lnTo>
                  <a:pt x="5789" y="2931"/>
                </a:lnTo>
                <a:lnTo>
                  <a:pt x="5447" y="3102"/>
                </a:lnTo>
                <a:lnTo>
                  <a:pt x="4079" y="2027"/>
                </a:lnTo>
                <a:lnTo>
                  <a:pt x="3933" y="1930"/>
                </a:lnTo>
                <a:lnTo>
                  <a:pt x="3786" y="1881"/>
                </a:lnTo>
                <a:lnTo>
                  <a:pt x="3640" y="1832"/>
                </a:lnTo>
                <a:lnTo>
                  <a:pt x="3493" y="1832"/>
                </a:lnTo>
                <a:lnTo>
                  <a:pt x="3322" y="1856"/>
                </a:lnTo>
                <a:lnTo>
                  <a:pt x="3176" y="1905"/>
                </a:lnTo>
                <a:lnTo>
                  <a:pt x="3029" y="1978"/>
                </a:lnTo>
                <a:lnTo>
                  <a:pt x="2907" y="2076"/>
                </a:lnTo>
                <a:lnTo>
                  <a:pt x="2077" y="2907"/>
                </a:lnTo>
                <a:lnTo>
                  <a:pt x="1979" y="3029"/>
                </a:lnTo>
                <a:lnTo>
                  <a:pt x="1906" y="3175"/>
                </a:lnTo>
                <a:lnTo>
                  <a:pt x="1857" y="3322"/>
                </a:lnTo>
                <a:lnTo>
                  <a:pt x="1833" y="3493"/>
                </a:lnTo>
                <a:lnTo>
                  <a:pt x="1833" y="3639"/>
                </a:lnTo>
                <a:lnTo>
                  <a:pt x="1881" y="3786"/>
                </a:lnTo>
                <a:lnTo>
                  <a:pt x="1930" y="3932"/>
                </a:lnTo>
                <a:lnTo>
                  <a:pt x="2028" y="4079"/>
                </a:lnTo>
                <a:lnTo>
                  <a:pt x="3103" y="5447"/>
                </a:lnTo>
                <a:lnTo>
                  <a:pt x="2932" y="5788"/>
                </a:lnTo>
                <a:lnTo>
                  <a:pt x="2785" y="6130"/>
                </a:lnTo>
                <a:lnTo>
                  <a:pt x="2639" y="6497"/>
                </a:lnTo>
                <a:lnTo>
                  <a:pt x="2541" y="6839"/>
                </a:lnTo>
                <a:lnTo>
                  <a:pt x="782" y="7034"/>
                </a:lnTo>
                <a:lnTo>
                  <a:pt x="636" y="7083"/>
                </a:lnTo>
                <a:lnTo>
                  <a:pt x="489" y="7132"/>
                </a:lnTo>
                <a:lnTo>
                  <a:pt x="343" y="7229"/>
                </a:lnTo>
                <a:lnTo>
                  <a:pt x="245" y="7327"/>
                </a:lnTo>
                <a:lnTo>
                  <a:pt x="147" y="7474"/>
                </a:lnTo>
                <a:lnTo>
                  <a:pt x="74" y="7596"/>
                </a:lnTo>
                <a:lnTo>
                  <a:pt x="25" y="7742"/>
                </a:lnTo>
                <a:lnTo>
                  <a:pt x="1" y="7913"/>
                </a:lnTo>
                <a:lnTo>
                  <a:pt x="1" y="9086"/>
                </a:lnTo>
                <a:lnTo>
                  <a:pt x="25" y="9257"/>
                </a:lnTo>
                <a:lnTo>
                  <a:pt x="74" y="9403"/>
                </a:lnTo>
                <a:lnTo>
                  <a:pt x="147" y="9525"/>
                </a:lnTo>
                <a:lnTo>
                  <a:pt x="245" y="9672"/>
                </a:lnTo>
                <a:lnTo>
                  <a:pt x="343" y="9769"/>
                </a:lnTo>
                <a:lnTo>
                  <a:pt x="489" y="9867"/>
                </a:lnTo>
                <a:lnTo>
                  <a:pt x="636" y="9916"/>
                </a:lnTo>
                <a:lnTo>
                  <a:pt x="782" y="9965"/>
                </a:lnTo>
                <a:lnTo>
                  <a:pt x="2541" y="10160"/>
                </a:lnTo>
                <a:lnTo>
                  <a:pt x="2639" y="10502"/>
                </a:lnTo>
                <a:lnTo>
                  <a:pt x="2785" y="10868"/>
                </a:lnTo>
                <a:lnTo>
                  <a:pt x="2932" y="11210"/>
                </a:lnTo>
                <a:lnTo>
                  <a:pt x="3103" y="11552"/>
                </a:lnTo>
                <a:lnTo>
                  <a:pt x="2028" y="12920"/>
                </a:lnTo>
                <a:lnTo>
                  <a:pt x="1930" y="13067"/>
                </a:lnTo>
                <a:lnTo>
                  <a:pt x="1881" y="13213"/>
                </a:lnTo>
                <a:lnTo>
                  <a:pt x="1833" y="13360"/>
                </a:lnTo>
                <a:lnTo>
                  <a:pt x="1833" y="13506"/>
                </a:lnTo>
                <a:lnTo>
                  <a:pt x="1857" y="13677"/>
                </a:lnTo>
                <a:lnTo>
                  <a:pt x="1906" y="13824"/>
                </a:lnTo>
                <a:lnTo>
                  <a:pt x="1979" y="13970"/>
                </a:lnTo>
                <a:lnTo>
                  <a:pt x="2077" y="14092"/>
                </a:lnTo>
                <a:lnTo>
                  <a:pt x="2907" y="14923"/>
                </a:lnTo>
                <a:lnTo>
                  <a:pt x="3029" y="15020"/>
                </a:lnTo>
                <a:lnTo>
                  <a:pt x="3176" y="15094"/>
                </a:lnTo>
                <a:lnTo>
                  <a:pt x="3322" y="15142"/>
                </a:lnTo>
                <a:lnTo>
                  <a:pt x="3493" y="15167"/>
                </a:lnTo>
                <a:lnTo>
                  <a:pt x="3640" y="15167"/>
                </a:lnTo>
                <a:lnTo>
                  <a:pt x="3786" y="15118"/>
                </a:lnTo>
                <a:lnTo>
                  <a:pt x="3933" y="15069"/>
                </a:lnTo>
                <a:lnTo>
                  <a:pt x="4079" y="14996"/>
                </a:lnTo>
                <a:lnTo>
                  <a:pt x="5447" y="13897"/>
                </a:lnTo>
                <a:lnTo>
                  <a:pt x="5789" y="14068"/>
                </a:lnTo>
                <a:lnTo>
                  <a:pt x="6131" y="14214"/>
                </a:lnTo>
                <a:lnTo>
                  <a:pt x="6497" y="14361"/>
                </a:lnTo>
                <a:lnTo>
                  <a:pt x="6839" y="14459"/>
                </a:lnTo>
                <a:lnTo>
                  <a:pt x="7035" y="16217"/>
                </a:lnTo>
                <a:lnTo>
                  <a:pt x="7084" y="16364"/>
                </a:lnTo>
                <a:lnTo>
                  <a:pt x="7132" y="16510"/>
                </a:lnTo>
                <a:lnTo>
                  <a:pt x="7230" y="16657"/>
                </a:lnTo>
                <a:lnTo>
                  <a:pt x="7328" y="16754"/>
                </a:lnTo>
                <a:lnTo>
                  <a:pt x="7474" y="16852"/>
                </a:lnTo>
                <a:lnTo>
                  <a:pt x="7596" y="16925"/>
                </a:lnTo>
                <a:lnTo>
                  <a:pt x="7743" y="16974"/>
                </a:lnTo>
                <a:lnTo>
                  <a:pt x="7914" y="16999"/>
                </a:lnTo>
                <a:lnTo>
                  <a:pt x="9086" y="16999"/>
                </a:lnTo>
                <a:lnTo>
                  <a:pt x="9257" y="16974"/>
                </a:lnTo>
                <a:lnTo>
                  <a:pt x="9404" y="16925"/>
                </a:lnTo>
                <a:lnTo>
                  <a:pt x="9526" y="16852"/>
                </a:lnTo>
                <a:lnTo>
                  <a:pt x="9672" y="16754"/>
                </a:lnTo>
                <a:lnTo>
                  <a:pt x="9770" y="16657"/>
                </a:lnTo>
                <a:lnTo>
                  <a:pt x="9868" y="16510"/>
                </a:lnTo>
                <a:lnTo>
                  <a:pt x="9917" y="16364"/>
                </a:lnTo>
                <a:lnTo>
                  <a:pt x="9965" y="16217"/>
                </a:lnTo>
                <a:lnTo>
                  <a:pt x="10161" y="14459"/>
                </a:lnTo>
                <a:lnTo>
                  <a:pt x="10503" y="14361"/>
                </a:lnTo>
                <a:lnTo>
                  <a:pt x="10869" y="14214"/>
                </a:lnTo>
                <a:lnTo>
                  <a:pt x="11211" y="14068"/>
                </a:lnTo>
                <a:lnTo>
                  <a:pt x="11553" y="13897"/>
                </a:lnTo>
                <a:lnTo>
                  <a:pt x="12921" y="14996"/>
                </a:lnTo>
                <a:lnTo>
                  <a:pt x="13067" y="15069"/>
                </a:lnTo>
                <a:lnTo>
                  <a:pt x="13214" y="15118"/>
                </a:lnTo>
                <a:lnTo>
                  <a:pt x="13360" y="15167"/>
                </a:lnTo>
                <a:lnTo>
                  <a:pt x="13507" y="15167"/>
                </a:lnTo>
                <a:lnTo>
                  <a:pt x="13678" y="15142"/>
                </a:lnTo>
                <a:lnTo>
                  <a:pt x="13824" y="15094"/>
                </a:lnTo>
                <a:lnTo>
                  <a:pt x="13971" y="15020"/>
                </a:lnTo>
                <a:lnTo>
                  <a:pt x="14093" y="14923"/>
                </a:lnTo>
                <a:lnTo>
                  <a:pt x="14923" y="14092"/>
                </a:lnTo>
                <a:lnTo>
                  <a:pt x="15021" y="13970"/>
                </a:lnTo>
                <a:lnTo>
                  <a:pt x="15094" y="13824"/>
                </a:lnTo>
                <a:lnTo>
                  <a:pt x="15143" y="13677"/>
                </a:lnTo>
                <a:lnTo>
                  <a:pt x="15168" y="13506"/>
                </a:lnTo>
                <a:lnTo>
                  <a:pt x="15168" y="13360"/>
                </a:lnTo>
                <a:lnTo>
                  <a:pt x="15119" y="13213"/>
                </a:lnTo>
                <a:lnTo>
                  <a:pt x="15070" y="13067"/>
                </a:lnTo>
                <a:lnTo>
                  <a:pt x="14997" y="12920"/>
                </a:lnTo>
                <a:lnTo>
                  <a:pt x="13898" y="11552"/>
                </a:lnTo>
                <a:lnTo>
                  <a:pt x="14068" y="11210"/>
                </a:lnTo>
                <a:lnTo>
                  <a:pt x="14215" y="10868"/>
                </a:lnTo>
                <a:lnTo>
                  <a:pt x="14362" y="10502"/>
                </a:lnTo>
                <a:lnTo>
                  <a:pt x="14459" y="10160"/>
                </a:lnTo>
                <a:lnTo>
                  <a:pt x="16218" y="9965"/>
                </a:lnTo>
                <a:lnTo>
                  <a:pt x="16364" y="9916"/>
                </a:lnTo>
                <a:lnTo>
                  <a:pt x="16511" y="9867"/>
                </a:lnTo>
                <a:lnTo>
                  <a:pt x="16657" y="9769"/>
                </a:lnTo>
                <a:lnTo>
                  <a:pt x="16755" y="9672"/>
                </a:lnTo>
                <a:lnTo>
                  <a:pt x="16853" y="9525"/>
                </a:lnTo>
                <a:lnTo>
                  <a:pt x="16926" y="9403"/>
                </a:lnTo>
                <a:lnTo>
                  <a:pt x="16975" y="9257"/>
                </a:lnTo>
                <a:lnTo>
                  <a:pt x="16999" y="9086"/>
                </a:lnTo>
                <a:lnTo>
                  <a:pt x="16999" y="7913"/>
                </a:lnTo>
                <a:lnTo>
                  <a:pt x="16975" y="7742"/>
                </a:lnTo>
                <a:lnTo>
                  <a:pt x="16926" y="7596"/>
                </a:lnTo>
                <a:lnTo>
                  <a:pt x="16853" y="7474"/>
                </a:lnTo>
                <a:lnTo>
                  <a:pt x="16755" y="7327"/>
                </a:lnTo>
                <a:lnTo>
                  <a:pt x="16657" y="7229"/>
                </a:lnTo>
                <a:lnTo>
                  <a:pt x="16511" y="7132"/>
                </a:lnTo>
                <a:lnTo>
                  <a:pt x="16364" y="7083"/>
                </a:lnTo>
                <a:lnTo>
                  <a:pt x="16218" y="7034"/>
                </a:lnTo>
                <a:lnTo>
                  <a:pt x="14459" y="6839"/>
                </a:lnTo>
                <a:lnTo>
                  <a:pt x="14362" y="6497"/>
                </a:lnTo>
                <a:lnTo>
                  <a:pt x="14215" y="6130"/>
                </a:lnTo>
                <a:lnTo>
                  <a:pt x="14068" y="5788"/>
                </a:lnTo>
                <a:lnTo>
                  <a:pt x="13898" y="5447"/>
                </a:lnTo>
                <a:lnTo>
                  <a:pt x="14997" y="4079"/>
                </a:lnTo>
                <a:lnTo>
                  <a:pt x="15070" y="3932"/>
                </a:lnTo>
                <a:lnTo>
                  <a:pt x="15119" y="3786"/>
                </a:lnTo>
                <a:lnTo>
                  <a:pt x="15168" y="3639"/>
                </a:lnTo>
                <a:lnTo>
                  <a:pt x="15168" y="3493"/>
                </a:lnTo>
                <a:lnTo>
                  <a:pt x="15143" y="3322"/>
                </a:lnTo>
                <a:lnTo>
                  <a:pt x="15094" y="3175"/>
                </a:lnTo>
                <a:lnTo>
                  <a:pt x="15021" y="3029"/>
                </a:lnTo>
                <a:lnTo>
                  <a:pt x="14923" y="2907"/>
                </a:lnTo>
                <a:lnTo>
                  <a:pt x="14093" y="2076"/>
                </a:lnTo>
                <a:lnTo>
                  <a:pt x="13971" y="1978"/>
                </a:lnTo>
                <a:lnTo>
                  <a:pt x="13824" y="1905"/>
                </a:lnTo>
                <a:lnTo>
                  <a:pt x="13678" y="1856"/>
                </a:lnTo>
                <a:lnTo>
                  <a:pt x="13507" y="1832"/>
                </a:lnTo>
                <a:lnTo>
                  <a:pt x="13360" y="1832"/>
                </a:lnTo>
                <a:lnTo>
                  <a:pt x="13214" y="1881"/>
                </a:lnTo>
                <a:lnTo>
                  <a:pt x="13067" y="1930"/>
                </a:lnTo>
                <a:lnTo>
                  <a:pt x="12921" y="2027"/>
                </a:lnTo>
                <a:lnTo>
                  <a:pt x="11553" y="3102"/>
                </a:lnTo>
                <a:lnTo>
                  <a:pt x="11211" y="2931"/>
                </a:lnTo>
                <a:lnTo>
                  <a:pt x="10869" y="2784"/>
                </a:lnTo>
                <a:lnTo>
                  <a:pt x="10503" y="2638"/>
                </a:lnTo>
                <a:lnTo>
                  <a:pt x="10161" y="2540"/>
                </a:lnTo>
                <a:lnTo>
                  <a:pt x="9965" y="782"/>
                </a:lnTo>
                <a:lnTo>
                  <a:pt x="9917" y="635"/>
                </a:lnTo>
                <a:lnTo>
                  <a:pt x="9868" y="489"/>
                </a:lnTo>
                <a:lnTo>
                  <a:pt x="9770" y="342"/>
                </a:lnTo>
                <a:lnTo>
                  <a:pt x="9672" y="244"/>
                </a:lnTo>
                <a:lnTo>
                  <a:pt x="9526" y="147"/>
                </a:lnTo>
                <a:lnTo>
                  <a:pt x="9404" y="73"/>
                </a:lnTo>
                <a:lnTo>
                  <a:pt x="9257" y="25"/>
                </a:lnTo>
                <a:lnTo>
                  <a:pt x="9086" y="0"/>
                </a:lnTo>
                <a:close/>
              </a:path>
            </a:pathLst>
          </a:custGeom>
          <a:solidFill>
            <a:srgbClr val="184769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16" name="Google Shape;316;p24"/>
          <p:cNvGrpSpPr/>
          <p:nvPr/>
        </p:nvGrpSpPr>
        <p:grpSpPr>
          <a:xfrm>
            <a:off x="9805423" y="4568953"/>
            <a:ext cx="607499" cy="582739"/>
            <a:chOff x="5241175" y="4959100"/>
            <a:chExt cx="539775" cy="517775"/>
          </a:xfrm>
        </p:grpSpPr>
        <p:sp>
          <p:nvSpPr>
            <p:cNvPr id="317" name="Google Shape;317;p24"/>
            <p:cNvSpPr/>
            <p:nvPr/>
          </p:nvSpPr>
          <p:spPr>
            <a:xfrm>
              <a:off x="5575150" y="4959100"/>
              <a:ext cx="161225" cy="178300"/>
            </a:xfrm>
            <a:custGeom>
              <a:rect b="b" l="l" r="r" t="t"/>
              <a:pathLst>
                <a:path extrusionOk="0" h="7132" w="6449">
                  <a:moveTo>
                    <a:pt x="4641" y="0"/>
                  </a:moveTo>
                  <a:lnTo>
                    <a:pt x="4470" y="25"/>
                  </a:lnTo>
                  <a:lnTo>
                    <a:pt x="4299" y="49"/>
                  </a:lnTo>
                  <a:lnTo>
                    <a:pt x="4128" y="98"/>
                  </a:lnTo>
                  <a:lnTo>
                    <a:pt x="3957" y="147"/>
                  </a:lnTo>
                  <a:lnTo>
                    <a:pt x="3786" y="220"/>
                  </a:lnTo>
                  <a:lnTo>
                    <a:pt x="3640" y="318"/>
                  </a:lnTo>
                  <a:lnTo>
                    <a:pt x="3517" y="415"/>
                  </a:lnTo>
                  <a:lnTo>
                    <a:pt x="3395" y="538"/>
                  </a:lnTo>
                  <a:lnTo>
                    <a:pt x="3273" y="660"/>
                  </a:lnTo>
                  <a:lnTo>
                    <a:pt x="3175" y="806"/>
                  </a:lnTo>
                  <a:lnTo>
                    <a:pt x="3078" y="953"/>
                  </a:lnTo>
                  <a:lnTo>
                    <a:pt x="3005" y="1099"/>
                  </a:lnTo>
                  <a:lnTo>
                    <a:pt x="2931" y="1270"/>
                  </a:lnTo>
                  <a:lnTo>
                    <a:pt x="2907" y="1441"/>
                  </a:lnTo>
                  <a:lnTo>
                    <a:pt x="2882" y="1612"/>
                  </a:lnTo>
                  <a:lnTo>
                    <a:pt x="2858" y="1808"/>
                  </a:lnTo>
                  <a:lnTo>
                    <a:pt x="2882" y="2076"/>
                  </a:lnTo>
                  <a:lnTo>
                    <a:pt x="2956" y="2345"/>
                  </a:lnTo>
                  <a:lnTo>
                    <a:pt x="3053" y="2589"/>
                  </a:lnTo>
                  <a:lnTo>
                    <a:pt x="3175" y="2809"/>
                  </a:lnTo>
                  <a:lnTo>
                    <a:pt x="0" y="6546"/>
                  </a:lnTo>
                  <a:lnTo>
                    <a:pt x="367" y="6814"/>
                  </a:lnTo>
                  <a:lnTo>
                    <a:pt x="709" y="7132"/>
                  </a:lnTo>
                  <a:lnTo>
                    <a:pt x="3884" y="3419"/>
                  </a:lnTo>
                  <a:lnTo>
                    <a:pt x="4055" y="3493"/>
                  </a:lnTo>
                  <a:lnTo>
                    <a:pt x="4250" y="3542"/>
                  </a:lnTo>
                  <a:lnTo>
                    <a:pt x="4445" y="3566"/>
                  </a:lnTo>
                  <a:lnTo>
                    <a:pt x="4641" y="3590"/>
                  </a:lnTo>
                  <a:lnTo>
                    <a:pt x="4836" y="3566"/>
                  </a:lnTo>
                  <a:lnTo>
                    <a:pt x="5007" y="3542"/>
                  </a:lnTo>
                  <a:lnTo>
                    <a:pt x="5178" y="3517"/>
                  </a:lnTo>
                  <a:lnTo>
                    <a:pt x="5349" y="3444"/>
                  </a:lnTo>
                  <a:lnTo>
                    <a:pt x="5496" y="3371"/>
                  </a:lnTo>
                  <a:lnTo>
                    <a:pt x="5642" y="3273"/>
                  </a:lnTo>
                  <a:lnTo>
                    <a:pt x="5789" y="3175"/>
                  </a:lnTo>
                  <a:lnTo>
                    <a:pt x="5911" y="3053"/>
                  </a:lnTo>
                  <a:lnTo>
                    <a:pt x="6033" y="2931"/>
                  </a:lnTo>
                  <a:lnTo>
                    <a:pt x="6131" y="2809"/>
                  </a:lnTo>
                  <a:lnTo>
                    <a:pt x="6228" y="2638"/>
                  </a:lnTo>
                  <a:lnTo>
                    <a:pt x="6302" y="2491"/>
                  </a:lnTo>
                  <a:lnTo>
                    <a:pt x="6350" y="2320"/>
                  </a:lnTo>
                  <a:lnTo>
                    <a:pt x="6399" y="2149"/>
                  </a:lnTo>
                  <a:lnTo>
                    <a:pt x="6424" y="1979"/>
                  </a:lnTo>
                  <a:lnTo>
                    <a:pt x="6448" y="1808"/>
                  </a:lnTo>
                  <a:lnTo>
                    <a:pt x="6424" y="1612"/>
                  </a:lnTo>
                  <a:lnTo>
                    <a:pt x="6399" y="1441"/>
                  </a:lnTo>
                  <a:lnTo>
                    <a:pt x="6350" y="1270"/>
                  </a:lnTo>
                  <a:lnTo>
                    <a:pt x="6302" y="1099"/>
                  </a:lnTo>
                  <a:lnTo>
                    <a:pt x="6228" y="953"/>
                  </a:lnTo>
                  <a:lnTo>
                    <a:pt x="6131" y="806"/>
                  </a:lnTo>
                  <a:lnTo>
                    <a:pt x="6033" y="660"/>
                  </a:lnTo>
                  <a:lnTo>
                    <a:pt x="5911" y="538"/>
                  </a:lnTo>
                  <a:lnTo>
                    <a:pt x="5789" y="415"/>
                  </a:lnTo>
                  <a:lnTo>
                    <a:pt x="5642" y="318"/>
                  </a:lnTo>
                  <a:lnTo>
                    <a:pt x="5496" y="220"/>
                  </a:lnTo>
                  <a:lnTo>
                    <a:pt x="5349" y="147"/>
                  </a:lnTo>
                  <a:lnTo>
                    <a:pt x="5178" y="98"/>
                  </a:lnTo>
                  <a:lnTo>
                    <a:pt x="5007" y="49"/>
                  </a:lnTo>
                  <a:lnTo>
                    <a:pt x="4836" y="25"/>
                  </a:lnTo>
                  <a:lnTo>
                    <a:pt x="464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8" name="Google Shape;318;p24"/>
            <p:cNvSpPr/>
            <p:nvPr/>
          </p:nvSpPr>
          <p:spPr>
            <a:xfrm>
              <a:off x="5330925" y="4985350"/>
              <a:ext cx="128250" cy="148400"/>
            </a:xfrm>
            <a:custGeom>
              <a:rect b="b" l="l" r="r" t="t"/>
              <a:pathLst>
                <a:path extrusionOk="0" h="5936" w="5130">
                  <a:moveTo>
                    <a:pt x="1563" y="0"/>
                  </a:moveTo>
                  <a:lnTo>
                    <a:pt x="1392" y="25"/>
                  </a:lnTo>
                  <a:lnTo>
                    <a:pt x="1221" y="74"/>
                  </a:lnTo>
                  <a:lnTo>
                    <a:pt x="1075" y="147"/>
                  </a:lnTo>
                  <a:lnTo>
                    <a:pt x="904" y="220"/>
                  </a:lnTo>
                  <a:lnTo>
                    <a:pt x="757" y="318"/>
                  </a:lnTo>
                  <a:lnTo>
                    <a:pt x="635" y="416"/>
                  </a:lnTo>
                  <a:lnTo>
                    <a:pt x="513" y="538"/>
                  </a:lnTo>
                  <a:lnTo>
                    <a:pt x="391" y="660"/>
                  </a:lnTo>
                  <a:lnTo>
                    <a:pt x="293" y="806"/>
                  </a:lnTo>
                  <a:lnTo>
                    <a:pt x="196" y="953"/>
                  </a:lnTo>
                  <a:lnTo>
                    <a:pt x="122" y="1099"/>
                  </a:lnTo>
                  <a:lnTo>
                    <a:pt x="74" y="1270"/>
                  </a:lnTo>
                  <a:lnTo>
                    <a:pt x="25" y="1466"/>
                  </a:lnTo>
                  <a:lnTo>
                    <a:pt x="0" y="1637"/>
                  </a:lnTo>
                  <a:lnTo>
                    <a:pt x="0" y="1808"/>
                  </a:lnTo>
                  <a:lnTo>
                    <a:pt x="0" y="2003"/>
                  </a:lnTo>
                  <a:lnTo>
                    <a:pt x="25" y="2174"/>
                  </a:lnTo>
                  <a:lnTo>
                    <a:pt x="74" y="2345"/>
                  </a:lnTo>
                  <a:lnTo>
                    <a:pt x="147" y="2492"/>
                  </a:lnTo>
                  <a:lnTo>
                    <a:pt x="220" y="2663"/>
                  </a:lnTo>
                  <a:lnTo>
                    <a:pt x="318" y="2785"/>
                  </a:lnTo>
                  <a:lnTo>
                    <a:pt x="415" y="2931"/>
                  </a:lnTo>
                  <a:lnTo>
                    <a:pt x="538" y="3053"/>
                  </a:lnTo>
                  <a:lnTo>
                    <a:pt x="660" y="3175"/>
                  </a:lnTo>
                  <a:lnTo>
                    <a:pt x="806" y="3273"/>
                  </a:lnTo>
                  <a:lnTo>
                    <a:pt x="953" y="3371"/>
                  </a:lnTo>
                  <a:lnTo>
                    <a:pt x="1099" y="3444"/>
                  </a:lnTo>
                  <a:lnTo>
                    <a:pt x="1270" y="3493"/>
                  </a:lnTo>
                  <a:lnTo>
                    <a:pt x="1466" y="3542"/>
                  </a:lnTo>
                  <a:lnTo>
                    <a:pt x="1710" y="3566"/>
                  </a:lnTo>
                  <a:lnTo>
                    <a:pt x="1979" y="3566"/>
                  </a:lnTo>
                  <a:lnTo>
                    <a:pt x="2223" y="3517"/>
                  </a:lnTo>
                  <a:lnTo>
                    <a:pt x="2467" y="3444"/>
                  </a:lnTo>
                  <a:lnTo>
                    <a:pt x="4396" y="5935"/>
                  </a:lnTo>
                  <a:lnTo>
                    <a:pt x="4738" y="5642"/>
                  </a:lnTo>
                  <a:lnTo>
                    <a:pt x="5129" y="5374"/>
                  </a:lnTo>
                  <a:lnTo>
                    <a:pt x="3200" y="2858"/>
                  </a:lnTo>
                  <a:lnTo>
                    <a:pt x="3322" y="2687"/>
                  </a:lnTo>
                  <a:lnTo>
                    <a:pt x="3419" y="2516"/>
                  </a:lnTo>
                  <a:lnTo>
                    <a:pt x="3493" y="2321"/>
                  </a:lnTo>
                  <a:lnTo>
                    <a:pt x="3542" y="2101"/>
                  </a:lnTo>
                  <a:lnTo>
                    <a:pt x="3566" y="1930"/>
                  </a:lnTo>
                  <a:lnTo>
                    <a:pt x="3566" y="1734"/>
                  </a:lnTo>
                  <a:lnTo>
                    <a:pt x="3566" y="1564"/>
                  </a:lnTo>
                  <a:lnTo>
                    <a:pt x="3517" y="1393"/>
                  </a:lnTo>
                  <a:lnTo>
                    <a:pt x="3468" y="1222"/>
                  </a:lnTo>
                  <a:lnTo>
                    <a:pt x="3419" y="1075"/>
                  </a:lnTo>
                  <a:lnTo>
                    <a:pt x="3346" y="904"/>
                  </a:lnTo>
                  <a:lnTo>
                    <a:pt x="3249" y="758"/>
                  </a:lnTo>
                  <a:lnTo>
                    <a:pt x="3151" y="635"/>
                  </a:lnTo>
                  <a:lnTo>
                    <a:pt x="3029" y="513"/>
                  </a:lnTo>
                  <a:lnTo>
                    <a:pt x="2907" y="391"/>
                  </a:lnTo>
                  <a:lnTo>
                    <a:pt x="2760" y="294"/>
                  </a:lnTo>
                  <a:lnTo>
                    <a:pt x="2614" y="196"/>
                  </a:lnTo>
                  <a:lnTo>
                    <a:pt x="2443" y="123"/>
                  </a:lnTo>
                  <a:lnTo>
                    <a:pt x="2272" y="74"/>
                  </a:lnTo>
                  <a:lnTo>
                    <a:pt x="2101" y="25"/>
                  </a:lnTo>
                  <a:lnTo>
                    <a:pt x="1930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9" name="Google Shape;319;p24"/>
            <p:cNvSpPr/>
            <p:nvPr/>
          </p:nvSpPr>
          <p:spPr>
            <a:xfrm>
              <a:off x="5241175" y="5241175"/>
              <a:ext cx="180125" cy="109325"/>
            </a:xfrm>
            <a:custGeom>
              <a:rect b="b" l="l" r="r" t="t"/>
              <a:pathLst>
                <a:path extrusionOk="0" h="4373" w="7205">
                  <a:moveTo>
                    <a:pt x="6839" y="1"/>
                  </a:moveTo>
                  <a:lnTo>
                    <a:pt x="3224" y="1491"/>
                  </a:lnTo>
                  <a:lnTo>
                    <a:pt x="3102" y="1368"/>
                  </a:lnTo>
                  <a:lnTo>
                    <a:pt x="2980" y="1246"/>
                  </a:lnTo>
                  <a:lnTo>
                    <a:pt x="2858" y="1124"/>
                  </a:lnTo>
                  <a:lnTo>
                    <a:pt x="2687" y="1026"/>
                  </a:lnTo>
                  <a:lnTo>
                    <a:pt x="2540" y="953"/>
                  </a:lnTo>
                  <a:lnTo>
                    <a:pt x="2369" y="880"/>
                  </a:lnTo>
                  <a:lnTo>
                    <a:pt x="2198" y="831"/>
                  </a:lnTo>
                  <a:lnTo>
                    <a:pt x="2027" y="807"/>
                  </a:lnTo>
                  <a:lnTo>
                    <a:pt x="1856" y="782"/>
                  </a:lnTo>
                  <a:lnTo>
                    <a:pt x="1685" y="807"/>
                  </a:lnTo>
                  <a:lnTo>
                    <a:pt x="1514" y="807"/>
                  </a:lnTo>
                  <a:lnTo>
                    <a:pt x="1343" y="856"/>
                  </a:lnTo>
                  <a:lnTo>
                    <a:pt x="1172" y="904"/>
                  </a:lnTo>
                  <a:lnTo>
                    <a:pt x="1026" y="978"/>
                  </a:lnTo>
                  <a:lnTo>
                    <a:pt x="879" y="1051"/>
                  </a:lnTo>
                  <a:lnTo>
                    <a:pt x="733" y="1149"/>
                  </a:lnTo>
                  <a:lnTo>
                    <a:pt x="586" y="1271"/>
                  </a:lnTo>
                  <a:lnTo>
                    <a:pt x="464" y="1393"/>
                  </a:lnTo>
                  <a:lnTo>
                    <a:pt x="342" y="1515"/>
                  </a:lnTo>
                  <a:lnTo>
                    <a:pt x="244" y="1686"/>
                  </a:lnTo>
                  <a:lnTo>
                    <a:pt x="171" y="1832"/>
                  </a:lnTo>
                  <a:lnTo>
                    <a:pt x="98" y="2003"/>
                  </a:lnTo>
                  <a:lnTo>
                    <a:pt x="49" y="2174"/>
                  </a:lnTo>
                  <a:lnTo>
                    <a:pt x="25" y="2345"/>
                  </a:lnTo>
                  <a:lnTo>
                    <a:pt x="0" y="2516"/>
                  </a:lnTo>
                  <a:lnTo>
                    <a:pt x="0" y="2687"/>
                  </a:lnTo>
                  <a:lnTo>
                    <a:pt x="25" y="2858"/>
                  </a:lnTo>
                  <a:lnTo>
                    <a:pt x="73" y="3029"/>
                  </a:lnTo>
                  <a:lnTo>
                    <a:pt x="122" y="3200"/>
                  </a:lnTo>
                  <a:lnTo>
                    <a:pt x="195" y="3347"/>
                  </a:lnTo>
                  <a:lnTo>
                    <a:pt x="269" y="3518"/>
                  </a:lnTo>
                  <a:lnTo>
                    <a:pt x="366" y="3640"/>
                  </a:lnTo>
                  <a:lnTo>
                    <a:pt x="464" y="3786"/>
                  </a:lnTo>
                  <a:lnTo>
                    <a:pt x="611" y="3908"/>
                  </a:lnTo>
                  <a:lnTo>
                    <a:pt x="733" y="4031"/>
                  </a:lnTo>
                  <a:lnTo>
                    <a:pt x="904" y="4128"/>
                  </a:lnTo>
                  <a:lnTo>
                    <a:pt x="1050" y="4201"/>
                  </a:lnTo>
                  <a:lnTo>
                    <a:pt x="1221" y="4275"/>
                  </a:lnTo>
                  <a:lnTo>
                    <a:pt x="1392" y="4324"/>
                  </a:lnTo>
                  <a:lnTo>
                    <a:pt x="1563" y="4348"/>
                  </a:lnTo>
                  <a:lnTo>
                    <a:pt x="1734" y="4372"/>
                  </a:lnTo>
                  <a:lnTo>
                    <a:pt x="1905" y="4372"/>
                  </a:lnTo>
                  <a:lnTo>
                    <a:pt x="2076" y="4348"/>
                  </a:lnTo>
                  <a:lnTo>
                    <a:pt x="2247" y="4299"/>
                  </a:lnTo>
                  <a:lnTo>
                    <a:pt x="2418" y="4250"/>
                  </a:lnTo>
                  <a:lnTo>
                    <a:pt x="2565" y="4201"/>
                  </a:lnTo>
                  <a:lnTo>
                    <a:pt x="2711" y="4104"/>
                  </a:lnTo>
                  <a:lnTo>
                    <a:pt x="2858" y="4006"/>
                  </a:lnTo>
                  <a:lnTo>
                    <a:pt x="3004" y="3908"/>
                  </a:lnTo>
                  <a:lnTo>
                    <a:pt x="3126" y="3786"/>
                  </a:lnTo>
                  <a:lnTo>
                    <a:pt x="3248" y="3640"/>
                  </a:lnTo>
                  <a:lnTo>
                    <a:pt x="3346" y="3493"/>
                  </a:lnTo>
                  <a:lnTo>
                    <a:pt x="3468" y="3200"/>
                  </a:lnTo>
                  <a:lnTo>
                    <a:pt x="3541" y="2931"/>
                  </a:lnTo>
                  <a:lnTo>
                    <a:pt x="3590" y="2638"/>
                  </a:lnTo>
                  <a:lnTo>
                    <a:pt x="3566" y="2345"/>
                  </a:lnTo>
                  <a:lnTo>
                    <a:pt x="7205" y="856"/>
                  </a:lnTo>
                  <a:lnTo>
                    <a:pt x="6985" y="440"/>
                  </a:lnTo>
                  <a:lnTo>
                    <a:pt x="6839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0" name="Google Shape;320;p24"/>
            <p:cNvSpPr/>
            <p:nvPr/>
          </p:nvSpPr>
          <p:spPr>
            <a:xfrm>
              <a:off x="5461575" y="5316900"/>
              <a:ext cx="89175" cy="159975"/>
            </a:xfrm>
            <a:custGeom>
              <a:rect b="b" l="l" r="r" t="t"/>
              <a:pathLst>
                <a:path extrusionOk="0" h="6399" w="3567">
                  <a:moveTo>
                    <a:pt x="1491" y="0"/>
                  </a:moveTo>
                  <a:lnTo>
                    <a:pt x="1393" y="2858"/>
                  </a:lnTo>
                  <a:lnTo>
                    <a:pt x="1198" y="2907"/>
                  </a:lnTo>
                  <a:lnTo>
                    <a:pt x="1002" y="3004"/>
                  </a:lnTo>
                  <a:lnTo>
                    <a:pt x="807" y="3102"/>
                  </a:lnTo>
                  <a:lnTo>
                    <a:pt x="636" y="3224"/>
                  </a:lnTo>
                  <a:lnTo>
                    <a:pt x="489" y="3346"/>
                  </a:lnTo>
                  <a:lnTo>
                    <a:pt x="392" y="3493"/>
                  </a:lnTo>
                  <a:lnTo>
                    <a:pt x="269" y="3639"/>
                  </a:lnTo>
                  <a:lnTo>
                    <a:pt x="196" y="3786"/>
                  </a:lnTo>
                  <a:lnTo>
                    <a:pt x="123" y="3932"/>
                  </a:lnTo>
                  <a:lnTo>
                    <a:pt x="74" y="4103"/>
                  </a:lnTo>
                  <a:lnTo>
                    <a:pt x="25" y="4274"/>
                  </a:lnTo>
                  <a:lnTo>
                    <a:pt x="1" y="4445"/>
                  </a:lnTo>
                  <a:lnTo>
                    <a:pt x="1" y="4616"/>
                  </a:lnTo>
                  <a:lnTo>
                    <a:pt x="1" y="4787"/>
                  </a:lnTo>
                  <a:lnTo>
                    <a:pt x="25" y="4958"/>
                  </a:lnTo>
                  <a:lnTo>
                    <a:pt x="74" y="5129"/>
                  </a:lnTo>
                  <a:lnTo>
                    <a:pt x="123" y="5276"/>
                  </a:lnTo>
                  <a:lnTo>
                    <a:pt x="196" y="5447"/>
                  </a:lnTo>
                  <a:lnTo>
                    <a:pt x="294" y="5593"/>
                  </a:lnTo>
                  <a:lnTo>
                    <a:pt x="416" y="5740"/>
                  </a:lnTo>
                  <a:lnTo>
                    <a:pt x="538" y="5886"/>
                  </a:lnTo>
                  <a:lnTo>
                    <a:pt x="660" y="6008"/>
                  </a:lnTo>
                  <a:lnTo>
                    <a:pt x="807" y="6106"/>
                  </a:lnTo>
                  <a:lnTo>
                    <a:pt x="953" y="6179"/>
                  </a:lnTo>
                  <a:lnTo>
                    <a:pt x="1124" y="6252"/>
                  </a:lnTo>
                  <a:lnTo>
                    <a:pt x="1271" y="6326"/>
                  </a:lnTo>
                  <a:lnTo>
                    <a:pt x="1442" y="6350"/>
                  </a:lnTo>
                  <a:lnTo>
                    <a:pt x="1613" y="6375"/>
                  </a:lnTo>
                  <a:lnTo>
                    <a:pt x="1784" y="6399"/>
                  </a:lnTo>
                  <a:lnTo>
                    <a:pt x="1955" y="6375"/>
                  </a:lnTo>
                  <a:lnTo>
                    <a:pt x="2126" y="6350"/>
                  </a:lnTo>
                  <a:lnTo>
                    <a:pt x="2297" y="6301"/>
                  </a:lnTo>
                  <a:lnTo>
                    <a:pt x="2468" y="6252"/>
                  </a:lnTo>
                  <a:lnTo>
                    <a:pt x="2614" y="6179"/>
                  </a:lnTo>
                  <a:lnTo>
                    <a:pt x="2785" y="6082"/>
                  </a:lnTo>
                  <a:lnTo>
                    <a:pt x="2932" y="5984"/>
                  </a:lnTo>
                  <a:lnTo>
                    <a:pt x="3054" y="5862"/>
                  </a:lnTo>
                  <a:lnTo>
                    <a:pt x="3176" y="5715"/>
                  </a:lnTo>
                  <a:lnTo>
                    <a:pt x="3273" y="5569"/>
                  </a:lnTo>
                  <a:lnTo>
                    <a:pt x="3371" y="5422"/>
                  </a:lnTo>
                  <a:lnTo>
                    <a:pt x="3444" y="5276"/>
                  </a:lnTo>
                  <a:lnTo>
                    <a:pt x="3493" y="5105"/>
                  </a:lnTo>
                  <a:lnTo>
                    <a:pt x="3542" y="4934"/>
                  </a:lnTo>
                  <a:lnTo>
                    <a:pt x="3567" y="4763"/>
                  </a:lnTo>
                  <a:lnTo>
                    <a:pt x="3567" y="4592"/>
                  </a:lnTo>
                  <a:lnTo>
                    <a:pt x="3567" y="4421"/>
                  </a:lnTo>
                  <a:lnTo>
                    <a:pt x="3542" y="4250"/>
                  </a:lnTo>
                  <a:lnTo>
                    <a:pt x="3493" y="4079"/>
                  </a:lnTo>
                  <a:lnTo>
                    <a:pt x="3420" y="3908"/>
                  </a:lnTo>
                  <a:lnTo>
                    <a:pt x="3347" y="3761"/>
                  </a:lnTo>
                  <a:lnTo>
                    <a:pt x="3273" y="3615"/>
                  </a:lnTo>
                  <a:lnTo>
                    <a:pt x="3151" y="3468"/>
                  </a:lnTo>
                  <a:lnTo>
                    <a:pt x="2980" y="3273"/>
                  </a:lnTo>
                  <a:lnTo>
                    <a:pt x="2761" y="3102"/>
                  </a:lnTo>
                  <a:lnTo>
                    <a:pt x="2541" y="2980"/>
                  </a:lnTo>
                  <a:lnTo>
                    <a:pt x="2321" y="2907"/>
                  </a:lnTo>
                  <a:lnTo>
                    <a:pt x="2419" y="25"/>
                  </a:lnTo>
                  <a:lnTo>
                    <a:pt x="2419" y="25"/>
                  </a:lnTo>
                  <a:lnTo>
                    <a:pt x="2126" y="49"/>
                  </a:lnTo>
                  <a:lnTo>
                    <a:pt x="1808" y="25"/>
                  </a:lnTo>
                  <a:lnTo>
                    <a:pt x="149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1" name="Google Shape;321;p24"/>
            <p:cNvSpPr/>
            <p:nvPr/>
          </p:nvSpPr>
          <p:spPr>
            <a:xfrm>
              <a:off x="5619100" y="5194175"/>
              <a:ext cx="161850" cy="89775"/>
            </a:xfrm>
            <a:custGeom>
              <a:rect b="b" l="l" r="r" t="t"/>
              <a:pathLst>
                <a:path extrusionOk="0" h="3591" w="6474">
                  <a:moveTo>
                    <a:pt x="4592" y="0"/>
                  </a:moveTo>
                  <a:lnTo>
                    <a:pt x="4422" y="25"/>
                  </a:lnTo>
                  <a:lnTo>
                    <a:pt x="4251" y="73"/>
                  </a:lnTo>
                  <a:lnTo>
                    <a:pt x="4080" y="122"/>
                  </a:lnTo>
                  <a:lnTo>
                    <a:pt x="3884" y="196"/>
                  </a:lnTo>
                  <a:lnTo>
                    <a:pt x="3713" y="293"/>
                  </a:lnTo>
                  <a:lnTo>
                    <a:pt x="3567" y="391"/>
                  </a:lnTo>
                  <a:lnTo>
                    <a:pt x="3420" y="513"/>
                  </a:lnTo>
                  <a:lnTo>
                    <a:pt x="3298" y="660"/>
                  </a:lnTo>
                  <a:lnTo>
                    <a:pt x="3200" y="806"/>
                  </a:lnTo>
                  <a:lnTo>
                    <a:pt x="3103" y="953"/>
                  </a:lnTo>
                  <a:lnTo>
                    <a:pt x="3029" y="1124"/>
                  </a:lnTo>
                  <a:lnTo>
                    <a:pt x="99" y="757"/>
                  </a:lnTo>
                  <a:lnTo>
                    <a:pt x="74" y="1221"/>
                  </a:lnTo>
                  <a:lnTo>
                    <a:pt x="1" y="1661"/>
                  </a:lnTo>
                  <a:lnTo>
                    <a:pt x="2907" y="2027"/>
                  </a:lnTo>
                  <a:lnTo>
                    <a:pt x="2932" y="2223"/>
                  </a:lnTo>
                  <a:lnTo>
                    <a:pt x="3005" y="2418"/>
                  </a:lnTo>
                  <a:lnTo>
                    <a:pt x="3078" y="2565"/>
                  </a:lnTo>
                  <a:lnTo>
                    <a:pt x="3152" y="2736"/>
                  </a:lnTo>
                  <a:lnTo>
                    <a:pt x="3249" y="2882"/>
                  </a:lnTo>
                  <a:lnTo>
                    <a:pt x="3371" y="3004"/>
                  </a:lnTo>
                  <a:lnTo>
                    <a:pt x="3493" y="3126"/>
                  </a:lnTo>
                  <a:lnTo>
                    <a:pt x="3616" y="3248"/>
                  </a:lnTo>
                  <a:lnTo>
                    <a:pt x="3762" y="3346"/>
                  </a:lnTo>
                  <a:lnTo>
                    <a:pt x="3909" y="3419"/>
                  </a:lnTo>
                  <a:lnTo>
                    <a:pt x="4080" y="3493"/>
                  </a:lnTo>
                  <a:lnTo>
                    <a:pt x="4251" y="3541"/>
                  </a:lnTo>
                  <a:lnTo>
                    <a:pt x="4422" y="3566"/>
                  </a:lnTo>
                  <a:lnTo>
                    <a:pt x="4592" y="3590"/>
                  </a:lnTo>
                  <a:lnTo>
                    <a:pt x="4763" y="3590"/>
                  </a:lnTo>
                  <a:lnTo>
                    <a:pt x="4934" y="3566"/>
                  </a:lnTo>
                  <a:lnTo>
                    <a:pt x="5105" y="3541"/>
                  </a:lnTo>
                  <a:lnTo>
                    <a:pt x="5276" y="3468"/>
                  </a:lnTo>
                  <a:lnTo>
                    <a:pt x="5447" y="3419"/>
                  </a:lnTo>
                  <a:lnTo>
                    <a:pt x="5618" y="3322"/>
                  </a:lnTo>
                  <a:lnTo>
                    <a:pt x="5765" y="3224"/>
                  </a:lnTo>
                  <a:lnTo>
                    <a:pt x="5887" y="3102"/>
                  </a:lnTo>
                  <a:lnTo>
                    <a:pt x="6009" y="2980"/>
                  </a:lnTo>
                  <a:lnTo>
                    <a:pt x="6131" y="2858"/>
                  </a:lnTo>
                  <a:lnTo>
                    <a:pt x="6204" y="2711"/>
                  </a:lnTo>
                  <a:lnTo>
                    <a:pt x="6302" y="2565"/>
                  </a:lnTo>
                  <a:lnTo>
                    <a:pt x="6351" y="2394"/>
                  </a:lnTo>
                  <a:lnTo>
                    <a:pt x="6400" y="2223"/>
                  </a:lnTo>
                  <a:lnTo>
                    <a:pt x="6449" y="2076"/>
                  </a:lnTo>
                  <a:lnTo>
                    <a:pt x="6473" y="1881"/>
                  </a:lnTo>
                  <a:lnTo>
                    <a:pt x="6473" y="1710"/>
                  </a:lnTo>
                  <a:lnTo>
                    <a:pt x="6449" y="1539"/>
                  </a:lnTo>
                  <a:lnTo>
                    <a:pt x="6424" y="1368"/>
                  </a:lnTo>
                  <a:lnTo>
                    <a:pt x="6351" y="1197"/>
                  </a:lnTo>
                  <a:lnTo>
                    <a:pt x="6278" y="1026"/>
                  </a:lnTo>
                  <a:lnTo>
                    <a:pt x="6204" y="855"/>
                  </a:lnTo>
                  <a:lnTo>
                    <a:pt x="6107" y="708"/>
                  </a:lnTo>
                  <a:lnTo>
                    <a:pt x="5985" y="586"/>
                  </a:lnTo>
                  <a:lnTo>
                    <a:pt x="5862" y="464"/>
                  </a:lnTo>
                  <a:lnTo>
                    <a:pt x="5740" y="342"/>
                  </a:lnTo>
                  <a:lnTo>
                    <a:pt x="5594" y="269"/>
                  </a:lnTo>
                  <a:lnTo>
                    <a:pt x="5447" y="171"/>
                  </a:lnTo>
                  <a:lnTo>
                    <a:pt x="5276" y="122"/>
                  </a:lnTo>
                  <a:lnTo>
                    <a:pt x="5105" y="73"/>
                  </a:lnTo>
                  <a:lnTo>
                    <a:pt x="4934" y="25"/>
                  </a:lnTo>
                  <a:lnTo>
                    <a:pt x="4763" y="25"/>
                  </a:lnTo>
                  <a:lnTo>
                    <a:pt x="4592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2" name="Google Shape;322;p24"/>
            <p:cNvSpPr/>
            <p:nvPr/>
          </p:nvSpPr>
          <p:spPr>
            <a:xfrm>
              <a:off x="5420075" y="5116000"/>
              <a:ext cx="189300" cy="189925"/>
            </a:xfrm>
            <a:custGeom>
              <a:rect b="b" l="l" r="r" t="t"/>
              <a:pathLst>
                <a:path extrusionOk="0" h="7597" w="7572">
                  <a:moveTo>
                    <a:pt x="3786" y="1"/>
                  </a:moveTo>
                  <a:lnTo>
                    <a:pt x="3395" y="25"/>
                  </a:lnTo>
                  <a:lnTo>
                    <a:pt x="3028" y="74"/>
                  </a:lnTo>
                  <a:lnTo>
                    <a:pt x="2662" y="172"/>
                  </a:lnTo>
                  <a:lnTo>
                    <a:pt x="2320" y="294"/>
                  </a:lnTo>
                  <a:lnTo>
                    <a:pt x="1978" y="465"/>
                  </a:lnTo>
                  <a:lnTo>
                    <a:pt x="1661" y="660"/>
                  </a:lnTo>
                  <a:lnTo>
                    <a:pt x="1392" y="880"/>
                  </a:lnTo>
                  <a:lnTo>
                    <a:pt x="1123" y="1124"/>
                  </a:lnTo>
                  <a:lnTo>
                    <a:pt x="879" y="1393"/>
                  </a:lnTo>
                  <a:lnTo>
                    <a:pt x="659" y="1686"/>
                  </a:lnTo>
                  <a:lnTo>
                    <a:pt x="464" y="1979"/>
                  </a:lnTo>
                  <a:lnTo>
                    <a:pt x="293" y="2321"/>
                  </a:lnTo>
                  <a:lnTo>
                    <a:pt x="171" y="2663"/>
                  </a:lnTo>
                  <a:lnTo>
                    <a:pt x="73" y="3029"/>
                  </a:lnTo>
                  <a:lnTo>
                    <a:pt x="24" y="3420"/>
                  </a:lnTo>
                  <a:lnTo>
                    <a:pt x="0" y="3787"/>
                  </a:lnTo>
                  <a:lnTo>
                    <a:pt x="24" y="4177"/>
                  </a:lnTo>
                  <a:lnTo>
                    <a:pt x="73" y="4568"/>
                  </a:lnTo>
                  <a:lnTo>
                    <a:pt x="171" y="4934"/>
                  </a:lnTo>
                  <a:lnTo>
                    <a:pt x="293" y="5276"/>
                  </a:lnTo>
                  <a:lnTo>
                    <a:pt x="464" y="5594"/>
                  </a:lnTo>
                  <a:lnTo>
                    <a:pt x="659" y="5911"/>
                  </a:lnTo>
                  <a:lnTo>
                    <a:pt x="879" y="6204"/>
                  </a:lnTo>
                  <a:lnTo>
                    <a:pt x="1123" y="6473"/>
                  </a:lnTo>
                  <a:lnTo>
                    <a:pt x="1392" y="6717"/>
                  </a:lnTo>
                  <a:lnTo>
                    <a:pt x="1661" y="6937"/>
                  </a:lnTo>
                  <a:lnTo>
                    <a:pt x="1978" y="7133"/>
                  </a:lnTo>
                  <a:lnTo>
                    <a:pt x="2320" y="7279"/>
                  </a:lnTo>
                  <a:lnTo>
                    <a:pt x="2662" y="7426"/>
                  </a:lnTo>
                  <a:lnTo>
                    <a:pt x="3028" y="7499"/>
                  </a:lnTo>
                  <a:lnTo>
                    <a:pt x="3395" y="7572"/>
                  </a:lnTo>
                  <a:lnTo>
                    <a:pt x="3786" y="7597"/>
                  </a:lnTo>
                  <a:lnTo>
                    <a:pt x="4176" y="7572"/>
                  </a:lnTo>
                  <a:lnTo>
                    <a:pt x="4567" y="7499"/>
                  </a:lnTo>
                  <a:lnTo>
                    <a:pt x="4909" y="7426"/>
                  </a:lnTo>
                  <a:lnTo>
                    <a:pt x="5275" y="7279"/>
                  </a:lnTo>
                  <a:lnTo>
                    <a:pt x="5593" y="7133"/>
                  </a:lnTo>
                  <a:lnTo>
                    <a:pt x="5910" y="6937"/>
                  </a:lnTo>
                  <a:lnTo>
                    <a:pt x="6203" y="6717"/>
                  </a:lnTo>
                  <a:lnTo>
                    <a:pt x="6472" y="6473"/>
                  </a:lnTo>
                  <a:lnTo>
                    <a:pt x="6716" y="6204"/>
                  </a:lnTo>
                  <a:lnTo>
                    <a:pt x="6936" y="5911"/>
                  </a:lnTo>
                  <a:lnTo>
                    <a:pt x="7132" y="5594"/>
                  </a:lnTo>
                  <a:lnTo>
                    <a:pt x="7278" y="5276"/>
                  </a:lnTo>
                  <a:lnTo>
                    <a:pt x="7425" y="4934"/>
                  </a:lnTo>
                  <a:lnTo>
                    <a:pt x="7498" y="4568"/>
                  </a:lnTo>
                  <a:lnTo>
                    <a:pt x="7571" y="4177"/>
                  </a:lnTo>
                  <a:lnTo>
                    <a:pt x="7571" y="3787"/>
                  </a:lnTo>
                  <a:lnTo>
                    <a:pt x="7571" y="3420"/>
                  </a:lnTo>
                  <a:lnTo>
                    <a:pt x="7498" y="3029"/>
                  </a:lnTo>
                  <a:lnTo>
                    <a:pt x="7425" y="2663"/>
                  </a:lnTo>
                  <a:lnTo>
                    <a:pt x="7278" y="2321"/>
                  </a:lnTo>
                  <a:lnTo>
                    <a:pt x="7132" y="1979"/>
                  </a:lnTo>
                  <a:lnTo>
                    <a:pt x="6936" y="1686"/>
                  </a:lnTo>
                  <a:lnTo>
                    <a:pt x="6716" y="1393"/>
                  </a:lnTo>
                  <a:lnTo>
                    <a:pt x="6472" y="1124"/>
                  </a:lnTo>
                  <a:lnTo>
                    <a:pt x="6203" y="880"/>
                  </a:lnTo>
                  <a:lnTo>
                    <a:pt x="5910" y="660"/>
                  </a:lnTo>
                  <a:lnTo>
                    <a:pt x="5593" y="465"/>
                  </a:lnTo>
                  <a:lnTo>
                    <a:pt x="5275" y="294"/>
                  </a:lnTo>
                  <a:lnTo>
                    <a:pt x="4909" y="172"/>
                  </a:lnTo>
                  <a:lnTo>
                    <a:pt x="4567" y="74"/>
                  </a:lnTo>
                  <a:lnTo>
                    <a:pt x="4176" y="25"/>
                  </a:lnTo>
                  <a:lnTo>
                    <a:pt x="378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23" name="Google Shape;323;p24"/>
          <p:cNvSpPr/>
          <p:nvPr/>
        </p:nvSpPr>
        <p:spPr>
          <a:xfrm>
            <a:off x="10775101" y="4205167"/>
            <a:ext cx="399936" cy="363784"/>
          </a:xfrm>
          <a:custGeom>
            <a:rect b="b" l="l" r="r" t="t"/>
            <a:pathLst>
              <a:path extrusionOk="0" h="14752" w="16218">
                <a:moveTo>
                  <a:pt x="7694" y="0"/>
                </a:moveTo>
                <a:lnTo>
                  <a:pt x="7279" y="25"/>
                </a:lnTo>
                <a:lnTo>
                  <a:pt x="6863" y="74"/>
                </a:lnTo>
                <a:lnTo>
                  <a:pt x="6473" y="123"/>
                </a:lnTo>
                <a:lnTo>
                  <a:pt x="6082" y="196"/>
                </a:lnTo>
                <a:lnTo>
                  <a:pt x="5691" y="293"/>
                </a:lnTo>
                <a:lnTo>
                  <a:pt x="5325" y="416"/>
                </a:lnTo>
                <a:lnTo>
                  <a:pt x="4958" y="538"/>
                </a:lnTo>
                <a:lnTo>
                  <a:pt x="4592" y="660"/>
                </a:lnTo>
                <a:lnTo>
                  <a:pt x="4250" y="831"/>
                </a:lnTo>
                <a:lnTo>
                  <a:pt x="3908" y="977"/>
                </a:lnTo>
                <a:lnTo>
                  <a:pt x="3566" y="1173"/>
                </a:lnTo>
                <a:lnTo>
                  <a:pt x="3249" y="1368"/>
                </a:lnTo>
                <a:lnTo>
                  <a:pt x="2956" y="1563"/>
                </a:lnTo>
                <a:lnTo>
                  <a:pt x="2663" y="1783"/>
                </a:lnTo>
                <a:lnTo>
                  <a:pt x="2370" y="2003"/>
                </a:lnTo>
                <a:lnTo>
                  <a:pt x="2101" y="2247"/>
                </a:lnTo>
                <a:lnTo>
                  <a:pt x="1857" y="2492"/>
                </a:lnTo>
                <a:lnTo>
                  <a:pt x="1612" y="2760"/>
                </a:lnTo>
                <a:lnTo>
                  <a:pt x="1393" y="3029"/>
                </a:lnTo>
                <a:lnTo>
                  <a:pt x="1173" y="3298"/>
                </a:lnTo>
                <a:lnTo>
                  <a:pt x="977" y="3591"/>
                </a:lnTo>
                <a:lnTo>
                  <a:pt x="807" y="3884"/>
                </a:lnTo>
                <a:lnTo>
                  <a:pt x="636" y="4201"/>
                </a:lnTo>
                <a:lnTo>
                  <a:pt x="489" y="4519"/>
                </a:lnTo>
                <a:lnTo>
                  <a:pt x="367" y="4836"/>
                </a:lnTo>
                <a:lnTo>
                  <a:pt x="245" y="5154"/>
                </a:lnTo>
                <a:lnTo>
                  <a:pt x="172" y="5496"/>
                </a:lnTo>
                <a:lnTo>
                  <a:pt x="98" y="5838"/>
                </a:lnTo>
                <a:lnTo>
                  <a:pt x="49" y="6179"/>
                </a:lnTo>
                <a:lnTo>
                  <a:pt x="1" y="6521"/>
                </a:lnTo>
                <a:lnTo>
                  <a:pt x="1" y="6888"/>
                </a:lnTo>
                <a:lnTo>
                  <a:pt x="1" y="7254"/>
                </a:lnTo>
                <a:lnTo>
                  <a:pt x="49" y="7645"/>
                </a:lnTo>
                <a:lnTo>
                  <a:pt x="98" y="8011"/>
                </a:lnTo>
                <a:lnTo>
                  <a:pt x="196" y="8353"/>
                </a:lnTo>
                <a:lnTo>
                  <a:pt x="294" y="8719"/>
                </a:lnTo>
                <a:lnTo>
                  <a:pt x="416" y="9061"/>
                </a:lnTo>
                <a:lnTo>
                  <a:pt x="562" y="9403"/>
                </a:lnTo>
                <a:lnTo>
                  <a:pt x="733" y="9745"/>
                </a:lnTo>
                <a:lnTo>
                  <a:pt x="904" y="10063"/>
                </a:lnTo>
                <a:lnTo>
                  <a:pt x="1100" y="10356"/>
                </a:lnTo>
                <a:lnTo>
                  <a:pt x="1344" y="10673"/>
                </a:lnTo>
                <a:lnTo>
                  <a:pt x="1564" y="10966"/>
                </a:lnTo>
                <a:lnTo>
                  <a:pt x="1832" y="11235"/>
                </a:lnTo>
                <a:lnTo>
                  <a:pt x="2101" y="11504"/>
                </a:lnTo>
                <a:lnTo>
                  <a:pt x="2394" y="11772"/>
                </a:lnTo>
                <a:lnTo>
                  <a:pt x="2687" y="12017"/>
                </a:lnTo>
                <a:lnTo>
                  <a:pt x="2492" y="12383"/>
                </a:lnTo>
                <a:lnTo>
                  <a:pt x="2272" y="12749"/>
                </a:lnTo>
                <a:lnTo>
                  <a:pt x="2028" y="13140"/>
                </a:lnTo>
                <a:lnTo>
                  <a:pt x="1710" y="13506"/>
                </a:lnTo>
                <a:lnTo>
                  <a:pt x="1368" y="13873"/>
                </a:lnTo>
                <a:lnTo>
                  <a:pt x="1173" y="14044"/>
                </a:lnTo>
                <a:lnTo>
                  <a:pt x="953" y="14190"/>
                </a:lnTo>
                <a:lnTo>
                  <a:pt x="733" y="14337"/>
                </a:lnTo>
                <a:lnTo>
                  <a:pt x="513" y="14483"/>
                </a:lnTo>
                <a:lnTo>
                  <a:pt x="269" y="14581"/>
                </a:lnTo>
                <a:lnTo>
                  <a:pt x="1" y="14703"/>
                </a:lnTo>
                <a:lnTo>
                  <a:pt x="123" y="14703"/>
                </a:lnTo>
                <a:lnTo>
                  <a:pt x="489" y="14752"/>
                </a:lnTo>
                <a:lnTo>
                  <a:pt x="1368" y="14752"/>
                </a:lnTo>
                <a:lnTo>
                  <a:pt x="1710" y="14728"/>
                </a:lnTo>
                <a:lnTo>
                  <a:pt x="2101" y="14654"/>
                </a:lnTo>
                <a:lnTo>
                  <a:pt x="2492" y="14581"/>
                </a:lnTo>
                <a:lnTo>
                  <a:pt x="2907" y="14459"/>
                </a:lnTo>
                <a:lnTo>
                  <a:pt x="3322" y="14312"/>
                </a:lnTo>
                <a:lnTo>
                  <a:pt x="3762" y="14117"/>
                </a:lnTo>
                <a:lnTo>
                  <a:pt x="4177" y="13873"/>
                </a:lnTo>
                <a:lnTo>
                  <a:pt x="4592" y="13604"/>
                </a:lnTo>
                <a:lnTo>
                  <a:pt x="4983" y="13238"/>
                </a:lnTo>
                <a:lnTo>
                  <a:pt x="5349" y="13360"/>
                </a:lnTo>
                <a:lnTo>
                  <a:pt x="5716" y="13482"/>
                </a:lnTo>
                <a:lnTo>
                  <a:pt x="6106" y="13555"/>
                </a:lnTo>
                <a:lnTo>
                  <a:pt x="6497" y="13628"/>
                </a:lnTo>
                <a:lnTo>
                  <a:pt x="6888" y="13702"/>
                </a:lnTo>
                <a:lnTo>
                  <a:pt x="7279" y="13751"/>
                </a:lnTo>
                <a:lnTo>
                  <a:pt x="7694" y="13775"/>
                </a:lnTo>
                <a:lnTo>
                  <a:pt x="8524" y="13775"/>
                </a:lnTo>
                <a:lnTo>
                  <a:pt x="8939" y="13751"/>
                </a:lnTo>
                <a:lnTo>
                  <a:pt x="9355" y="13702"/>
                </a:lnTo>
                <a:lnTo>
                  <a:pt x="9745" y="13628"/>
                </a:lnTo>
                <a:lnTo>
                  <a:pt x="10136" y="13555"/>
                </a:lnTo>
                <a:lnTo>
                  <a:pt x="10527" y="13458"/>
                </a:lnTo>
                <a:lnTo>
                  <a:pt x="10893" y="13360"/>
                </a:lnTo>
                <a:lnTo>
                  <a:pt x="11260" y="13238"/>
                </a:lnTo>
                <a:lnTo>
                  <a:pt x="11626" y="13091"/>
                </a:lnTo>
                <a:lnTo>
                  <a:pt x="11968" y="12945"/>
                </a:lnTo>
                <a:lnTo>
                  <a:pt x="12310" y="12774"/>
                </a:lnTo>
                <a:lnTo>
                  <a:pt x="12652" y="12603"/>
                </a:lnTo>
                <a:lnTo>
                  <a:pt x="12969" y="12407"/>
                </a:lnTo>
                <a:lnTo>
                  <a:pt x="13262" y="12212"/>
                </a:lnTo>
                <a:lnTo>
                  <a:pt x="13555" y="11992"/>
                </a:lnTo>
                <a:lnTo>
                  <a:pt x="13848" y="11748"/>
                </a:lnTo>
                <a:lnTo>
                  <a:pt x="14117" y="11528"/>
                </a:lnTo>
                <a:lnTo>
                  <a:pt x="14361" y="11259"/>
                </a:lnTo>
                <a:lnTo>
                  <a:pt x="14606" y="11015"/>
                </a:lnTo>
                <a:lnTo>
                  <a:pt x="14825" y="10747"/>
                </a:lnTo>
                <a:lnTo>
                  <a:pt x="15045" y="10453"/>
                </a:lnTo>
                <a:lnTo>
                  <a:pt x="15241" y="10160"/>
                </a:lnTo>
                <a:lnTo>
                  <a:pt x="15412" y="9867"/>
                </a:lnTo>
                <a:lnTo>
                  <a:pt x="15582" y="9574"/>
                </a:lnTo>
                <a:lnTo>
                  <a:pt x="15729" y="9257"/>
                </a:lnTo>
                <a:lnTo>
                  <a:pt x="15851" y="8939"/>
                </a:lnTo>
                <a:lnTo>
                  <a:pt x="15973" y="8597"/>
                </a:lnTo>
                <a:lnTo>
                  <a:pt x="16047" y="8280"/>
                </a:lnTo>
                <a:lnTo>
                  <a:pt x="16120" y="7938"/>
                </a:lnTo>
                <a:lnTo>
                  <a:pt x="16169" y="7596"/>
                </a:lnTo>
                <a:lnTo>
                  <a:pt x="16217" y="7230"/>
                </a:lnTo>
                <a:lnTo>
                  <a:pt x="16217" y="6888"/>
                </a:lnTo>
                <a:lnTo>
                  <a:pt x="16217" y="6521"/>
                </a:lnTo>
                <a:lnTo>
                  <a:pt x="16169" y="6179"/>
                </a:lnTo>
                <a:lnTo>
                  <a:pt x="16120" y="5838"/>
                </a:lnTo>
                <a:lnTo>
                  <a:pt x="16047" y="5496"/>
                </a:lnTo>
                <a:lnTo>
                  <a:pt x="15973" y="5154"/>
                </a:lnTo>
                <a:lnTo>
                  <a:pt x="15851" y="4836"/>
                </a:lnTo>
                <a:lnTo>
                  <a:pt x="15729" y="4519"/>
                </a:lnTo>
                <a:lnTo>
                  <a:pt x="15582" y="4201"/>
                </a:lnTo>
                <a:lnTo>
                  <a:pt x="15412" y="3884"/>
                </a:lnTo>
                <a:lnTo>
                  <a:pt x="15241" y="3591"/>
                </a:lnTo>
                <a:lnTo>
                  <a:pt x="15045" y="3298"/>
                </a:lnTo>
                <a:lnTo>
                  <a:pt x="14825" y="3029"/>
                </a:lnTo>
                <a:lnTo>
                  <a:pt x="14606" y="2760"/>
                </a:lnTo>
                <a:lnTo>
                  <a:pt x="14361" y="2492"/>
                </a:lnTo>
                <a:lnTo>
                  <a:pt x="14117" y="2247"/>
                </a:lnTo>
                <a:lnTo>
                  <a:pt x="13848" y="2003"/>
                </a:lnTo>
                <a:lnTo>
                  <a:pt x="13555" y="1783"/>
                </a:lnTo>
                <a:lnTo>
                  <a:pt x="13262" y="1563"/>
                </a:lnTo>
                <a:lnTo>
                  <a:pt x="12969" y="1368"/>
                </a:lnTo>
                <a:lnTo>
                  <a:pt x="12652" y="1173"/>
                </a:lnTo>
                <a:lnTo>
                  <a:pt x="12310" y="977"/>
                </a:lnTo>
                <a:lnTo>
                  <a:pt x="11968" y="831"/>
                </a:lnTo>
                <a:lnTo>
                  <a:pt x="11626" y="660"/>
                </a:lnTo>
                <a:lnTo>
                  <a:pt x="11260" y="538"/>
                </a:lnTo>
                <a:lnTo>
                  <a:pt x="10893" y="416"/>
                </a:lnTo>
                <a:lnTo>
                  <a:pt x="10527" y="293"/>
                </a:lnTo>
                <a:lnTo>
                  <a:pt x="10136" y="196"/>
                </a:lnTo>
                <a:lnTo>
                  <a:pt x="9745" y="123"/>
                </a:lnTo>
                <a:lnTo>
                  <a:pt x="9355" y="74"/>
                </a:lnTo>
                <a:lnTo>
                  <a:pt x="8939" y="25"/>
                </a:lnTo>
                <a:lnTo>
                  <a:pt x="8524" y="0"/>
                </a:lnTo>
                <a:close/>
              </a:path>
            </a:pathLst>
          </a:custGeom>
          <a:solidFill>
            <a:srgbClr val="3292E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4" name="Google Shape;324;p24"/>
          <p:cNvSpPr txBox="1"/>
          <p:nvPr>
            <p:ph idx="12" type="sldNum"/>
          </p:nvPr>
        </p:nvSpPr>
        <p:spPr>
          <a:xfrm>
            <a:off x="18076" y="6380700"/>
            <a:ext cx="731600" cy="4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325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p25"/>
          <p:cNvSpPr/>
          <p:nvPr/>
        </p:nvSpPr>
        <p:spPr>
          <a:xfrm flipH="1" rot="10800000">
            <a:off x="10957803" y="5495279"/>
            <a:ext cx="913600" cy="791200"/>
          </a:xfrm>
          <a:custGeom>
            <a:rect b="b" l="l" r="r" t="t"/>
            <a:pathLst>
              <a:path extrusionOk="0" h="120000" w="120000">
                <a:moveTo>
                  <a:pt x="30000" y="0"/>
                </a:moveTo>
                <a:lnTo>
                  <a:pt x="0" y="59994"/>
                </a:lnTo>
                <a:lnTo>
                  <a:pt x="30000" y="120000"/>
                </a:lnTo>
                <a:lnTo>
                  <a:pt x="90000" y="120000"/>
                </a:lnTo>
                <a:lnTo>
                  <a:pt x="120000" y="59994"/>
                </a:lnTo>
                <a:lnTo>
                  <a:pt x="90000" y="0"/>
                </a:lnTo>
                <a:lnTo>
                  <a:pt x="30000" y="0"/>
                </a:lnTo>
                <a:close/>
                <a:moveTo>
                  <a:pt x="38477" y="16950"/>
                </a:moveTo>
                <a:lnTo>
                  <a:pt x="81522" y="16950"/>
                </a:lnTo>
                <a:lnTo>
                  <a:pt x="103033" y="59994"/>
                </a:lnTo>
                <a:lnTo>
                  <a:pt x="81522" y="103038"/>
                </a:lnTo>
                <a:lnTo>
                  <a:pt x="38477" y="103038"/>
                </a:lnTo>
                <a:lnTo>
                  <a:pt x="16955" y="59994"/>
                </a:lnTo>
                <a:lnTo>
                  <a:pt x="38477" y="1695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lin ang="6983783" scaled="0"/>
          </a:gradFill>
          <a:ln>
            <a:noFill/>
          </a:ln>
        </p:spPr>
        <p:txBody>
          <a:bodyPr anchorCtr="0" anchor="ctr" bIns="67725" lIns="67725" spcFirstLastPara="1" rIns="67725" wrap="square" tIns="677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267"/>
              <a:buFont typeface="Helvetica Neue"/>
              <a:buNone/>
            </a:pPr>
            <a:r>
              <a:t/>
            </a:r>
            <a:endParaRPr b="0" i="0" sz="4267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327" name="Google Shape;327;p25"/>
          <p:cNvSpPr/>
          <p:nvPr/>
        </p:nvSpPr>
        <p:spPr>
          <a:xfrm rot="5400000">
            <a:off x="517983" y="140283"/>
            <a:ext cx="1258800" cy="1453600"/>
          </a:xfrm>
          <a:custGeom>
            <a:rect b="b" l="l" r="r" t="t"/>
            <a:pathLst>
              <a:path extrusionOk="0" h="120000" w="120000">
                <a:moveTo>
                  <a:pt x="60000" y="0"/>
                </a:moveTo>
                <a:lnTo>
                  <a:pt x="120000" y="30000"/>
                </a:lnTo>
                <a:lnTo>
                  <a:pt x="120000" y="90000"/>
                </a:lnTo>
                <a:lnTo>
                  <a:pt x="60000" y="120000"/>
                </a:lnTo>
                <a:lnTo>
                  <a:pt x="0" y="90000"/>
                </a:lnTo>
                <a:lnTo>
                  <a:pt x="0" y="3000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path path="circle">
              <a:fillToRect b="100%" l="100%"/>
            </a:path>
            <a:tileRect r="-100%" t="-100%"/>
          </a:gradFill>
          <a:ln>
            <a:noFill/>
          </a:ln>
        </p:spPr>
        <p:txBody>
          <a:bodyPr anchorCtr="0" anchor="ctr" bIns="67725" lIns="67725" spcFirstLastPara="1" rIns="67725" wrap="square" tIns="677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267"/>
              <a:buFont typeface="Helvetica Neue"/>
              <a:buNone/>
            </a:pPr>
            <a:r>
              <a:t/>
            </a:r>
            <a:endParaRPr b="0" i="0" sz="4267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328" name="Google Shape;328;p25"/>
          <p:cNvSpPr/>
          <p:nvPr/>
        </p:nvSpPr>
        <p:spPr>
          <a:xfrm flipH="1" rot="10800000">
            <a:off x="-165100" y="1130388"/>
            <a:ext cx="899200" cy="7792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9525">
            <a:solidFill>
              <a:srgbClr val="19BBD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9" name="Google Shape;329;p25"/>
          <p:cNvSpPr/>
          <p:nvPr/>
        </p:nvSpPr>
        <p:spPr>
          <a:xfrm flipH="1" rot="10800000">
            <a:off x="670821" y="1548600"/>
            <a:ext cx="470400" cy="4072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184769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0" name="Google Shape;330;p25"/>
          <p:cNvSpPr/>
          <p:nvPr/>
        </p:nvSpPr>
        <p:spPr>
          <a:xfrm flipH="1" rot="10800000">
            <a:off x="1611232" y="-175749"/>
            <a:ext cx="899200" cy="7792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76200">
            <a:solidFill>
              <a:srgbClr val="184769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1" name="Google Shape;331;p25"/>
          <p:cNvSpPr/>
          <p:nvPr/>
        </p:nvSpPr>
        <p:spPr>
          <a:xfrm flipH="1" rot="10800000">
            <a:off x="330337" y="66257"/>
            <a:ext cx="393600" cy="3408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00E1C6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2" name="Google Shape;332;p25"/>
          <p:cNvSpPr/>
          <p:nvPr/>
        </p:nvSpPr>
        <p:spPr>
          <a:xfrm flipH="1" rot="10800000">
            <a:off x="11684757" y="5981305"/>
            <a:ext cx="724000" cy="6272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9525">
            <a:solidFill>
              <a:srgbClr val="18476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3" name="Google Shape;333;p25"/>
          <p:cNvSpPr/>
          <p:nvPr/>
        </p:nvSpPr>
        <p:spPr>
          <a:xfrm flipH="1" rot="10800000">
            <a:off x="11365080" y="6321467"/>
            <a:ext cx="378800" cy="3276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3292E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4" name="Google Shape;334;p25"/>
          <p:cNvSpPr/>
          <p:nvPr/>
        </p:nvSpPr>
        <p:spPr>
          <a:xfrm flipH="1" rot="10800000">
            <a:off x="11097047" y="4837364"/>
            <a:ext cx="724000" cy="6268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184769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5" name="Google Shape;335;p25"/>
          <p:cNvSpPr/>
          <p:nvPr/>
        </p:nvSpPr>
        <p:spPr>
          <a:xfrm flipH="1" rot="10800000">
            <a:off x="11684759" y="5346509"/>
            <a:ext cx="316800" cy="2744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19050">
            <a:solidFill>
              <a:srgbClr val="00E1C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6" name="Google Shape;336;p25"/>
          <p:cNvSpPr txBox="1"/>
          <p:nvPr>
            <p:ph idx="12" type="sldNum"/>
          </p:nvPr>
        </p:nvSpPr>
        <p:spPr>
          <a:xfrm>
            <a:off x="18076" y="6380700"/>
            <a:ext cx="731600" cy="4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0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19.xml"/><Relationship Id="rId13" Type="http://schemas.openxmlformats.org/officeDocument/2006/relationships/theme" Target="../theme/theme3.xml"/><Relationship Id="rId1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0.xml"/><Relationship Id="rId2" Type="http://schemas.openxmlformats.org/officeDocument/2006/relationships/slideLayout" Target="../slideLayouts/slideLayout11.xml"/><Relationship Id="rId3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6.xml"/><Relationship Id="rId8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E293C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 txBox="1"/>
          <p:nvPr>
            <p:ph type="title"/>
          </p:nvPr>
        </p:nvSpPr>
        <p:spPr>
          <a:xfrm>
            <a:off x="2310267" y="2314133"/>
            <a:ext cx="6592400" cy="860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4000"/>
              <a:buFont typeface="Nixie One"/>
              <a:buNone/>
              <a:defRPr b="0" i="0" sz="40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4000"/>
              <a:buFont typeface="Nixie One"/>
              <a:buNone/>
              <a:defRPr b="0" i="0" sz="40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4000"/>
              <a:buFont typeface="Nixie One"/>
              <a:buNone/>
              <a:defRPr b="0" i="0" sz="40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4000"/>
              <a:buFont typeface="Nixie One"/>
              <a:buNone/>
              <a:defRPr b="0" i="0" sz="40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4000"/>
              <a:buFont typeface="Nixie One"/>
              <a:buNone/>
              <a:defRPr b="0" i="0" sz="40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4000"/>
              <a:buFont typeface="Nixie One"/>
              <a:buNone/>
              <a:defRPr b="0" i="0" sz="40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4000"/>
              <a:buFont typeface="Nixie One"/>
              <a:buNone/>
              <a:defRPr b="0" i="0" sz="40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4000"/>
              <a:buFont typeface="Nixie One"/>
              <a:buNone/>
              <a:defRPr b="0" i="0" sz="40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4000"/>
              <a:buFont typeface="Nixie One"/>
              <a:buNone/>
              <a:defRPr b="0" i="0" sz="40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/>
        </p:txBody>
      </p:sp>
      <p:sp>
        <p:nvSpPr>
          <p:cNvPr id="11" name="Google Shape;11;p3"/>
          <p:cNvSpPr txBox="1"/>
          <p:nvPr>
            <p:ph idx="1" type="body"/>
          </p:nvPr>
        </p:nvSpPr>
        <p:spPr>
          <a:xfrm>
            <a:off x="2310267" y="3006833"/>
            <a:ext cx="6592400" cy="22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19BBD5"/>
              </a:buClr>
              <a:buSzPts val="1400"/>
              <a:buFont typeface="Arial"/>
              <a:buChar char="◇"/>
              <a:defRPr b="0" i="0" sz="1867" u="none" cap="none" strike="noStrike">
                <a:solidFill>
                  <a:srgbClr val="C6DAEC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400"/>
              <a:buFont typeface="Arial"/>
              <a:buChar char="￭"/>
              <a:defRPr b="0" i="0" sz="1867" u="none" cap="none" strike="noStrike">
                <a:solidFill>
                  <a:srgbClr val="C6DAEC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400"/>
              <a:buFont typeface="Arial"/>
              <a:buChar char="￮"/>
              <a:defRPr b="0" i="0" sz="1867" u="none" cap="none" strike="noStrike">
                <a:solidFill>
                  <a:srgbClr val="C6DAEC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400"/>
              <a:buFont typeface="Arial"/>
              <a:buChar char="●"/>
              <a:defRPr b="0" i="0" sz="1867" u="none" cap="none" strike="noStrike">
                <a:solidFill>
                  <a:srgbClr val="C6DAEC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400"/>
              <a:buFont typeface="Arial"/>
              <a:buChar char="○"/>
              <a:defRPr b="0" i="0" sz="1867" u="none" cap="none" strike="noStrike">
                <a:solidFill>
                  <a:srgbClr val="C6DAEC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DAEC"/>
              </a:buClr>
              <a:buSzPts val="1400"/>
              <a:buFont typeface="Arial"/>
              <a:buChar char="■"/>
              <a:defRPr b="0" i="0" sz="1867" u="none" cap="none" strike="noStrike">
                <a:solidFill>
                  <a:srgbClr val="C6DAEC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DAEC"/>
              </a:buClr>
              <a:buSzPts val="1400"/>
              <a:buFont typeface="Arial"/>
              <a:buChar char="●"/>
              <a:defRPr b="0" i="0" sz="1867" u="none" cap="none" strike="noStrike">
                <a:solidFill>
                  <a:srgbClr val="C6DAEC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DAEC"/>
              </a:buClr>
              <a:buSzPts val="1400"/>
              <a:buFont typeface="Arial"/>
              <a:buChar char="○"/>
              <a:defRPr b="0" i="0" sz="1867" u="none" cap="none" strike="noStrike">
                <a:solidFill>
                  <a:srgbClr val="C6DAEC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DAEC"/>
              </a:buClr>
              <a:buSzPts val="1400"/>
              <a:buFont typeface="Arial"/>
              <a:buChar char="■"/>
              <a:defRPr b="0" i="0" sz="1867" u="none" cap="none" strike="noStrike">
                <a:solidFill>
                  <a:srgbClr val="C6DAE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3"/>
          <p:cNvSpPr txBox="1"/>
          <p:nvPr>
            <p:ph idx="12" type="sldNum"/>
          </p:nvPr>
        </p:nvSpPr>
        <p:spPr>
          <a:xfrm>
            <a:off x="18076" y="6380700"/>
            <a:ext cx="731600" cy="4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ransition>
    <p:fade thruBlk="1"/>
  </p:transition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337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Google Shape;338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39" name="Google Shape;339;p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40" name="Google Shape;340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41" name="Google Shape;341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42" name="Google Shape;342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6" name="Shape 4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" name="Google Shape;457;p1"/>
          <p:cNvSpPr/>
          <p:nvPr/>
        </p:nvSpPr>
        <p:spPr>
          <a:xfrm>
            <a:off x="994208" y="2033853"/>
            <a:ext cx="280263" cy="280280"/>
          </a:xfrm>
          <a:custGeom>
            <a:rect b="b" l="l" r="r" t="t"/>
            <a:pathLst>
              <a:path extrusionOk="0" h="16267" w="16266">
                <a:moveTo>
                  <a:pt x="11503" y="5349"/>
                </a:moveTo>
                <a:lnTo>
                  <a:pt x="11650" y="5398"/>
                </a:lnTo>
                <a:lnTo>
                  <a:pt x="11796" y="5447"/>
                </a:lnTo>
                <a:lnTo>
                  <a:pt x="11919" y="5545"/>
                </a:lnTo>
                <a:lnTo>
                  <a:pt x="12065" y="5691"/>
                </a:lnTo>
                <a:lnTo>
                  <a:pt x="12163" y="5838"/>
                </a:lnTo>
                <a:lnTo>
                  <a:pt x="12212" y="6033"/>
                </a:lnTo>
                <a:lnTo>
                  <a:pt x="12236" y="6229"/>
                </a:lnTo>
                <a:lnTo>
                  <a:pt x="12236" y="6375"/>
                </a:lnTo>
                <a:lnTo>
                  <a:pt x="12187" y="6522"/>
                </a:lnTo>
                <a:lnTo>
                  <a:pt x="12138" y="6644"/>
                </a:lnTo>
                <a:lnTo>
                  <a:pt x="12041" y="6766"/>
                </a:lnTo>
                <a:lnTo>
                  <a:pt x="7938" y="10893"/>
                </a:lnTo>
                <a:lnTo>
                  <a:pt x="7816" y="11015"/>
                </a:lnTo>
                <a:lnTo>
                  <a:pt x="7645" y="11113"/>
                </a:lnTo>
                <a:lnTo>
                  <a:pt x="7474" y="11186"/>
                </a:lnTo>
                <a:lnTo>
                  <a:pt x="7303" y="11211"/>
                </a:lnTo>
                <a:lnTo>
                  <a:pt x="7083" y="11211"/>
                </a:lnTo>
                <a:lnTo>
                  <a:pt x="6912" y="11162"/>
                </a:lnTo>
                <a:lnTo>
                  <a:pt x="6765" y="11064"/>
                </a:lnTo>
                <a:lnTo>
                  <a:pt x="6619" y="10967"/>
                </a:lnTo>
                <a:lnTo>
                  <a:pt x="4567" y="8915"/>
                </a:lnTo>
                <a:lnTo>
                  <a:pt x="4470" y="8769"/>
                </a:lnTo>
                <a:lnTo>
                  <a:pt x="4372" y="8622"/>
                </a:lnTo>
                <a:lnTo>
                  <a:pt x="4323" y="8451"/>
                </a:lnTo>
                <a:lnTo>
                  <a:pt x="4323" y="8280"/>
                </a:lnTo>
                <a:lnTo>
                  <a:pt x="4323" y="8109"/>
                </a:lnTo>
                <a:lnTo>
                  <a:pt x="4372" y="7938"/>
                </a:lnTo>
                <a:lnTo>
                  <a:pt x="4470" y="7792"/>
                </a:lnTo>
                <a:lnTo>
                  <a:pt x="4567" y="7670"/>
                </a:lnTo>
                <a:lnTo>
                  <a:pt x="4714" y="7547"/>
                </a:lnTo>
                <a:lnTo>
                  <a:pt x="4860" y="7474"/>
                </a:lnTo>
                <a:lnTo>
                  <a:pt x="5031" y="7425"/>
                </a:lnTo>
                <a:lnTo>
                  <a:pt x="5202" y="7401"/>
                </a:lnTo>
                <a:lnTo>
                  <a:pt x="5373" y="7425"/>
                </a:lnTo>
                <a:lnTo>
                  <a:pt x="5520" y="7474"/>
                </a:lnTo>
                <a:lnTo>
                  <a:pt x="5691" y="7547"/>
                </a:lnTo>
                <a:lnTo>
                  <a:pt x="5813" y="7670"/>
                </a:lnTo>
                <a:lnTo>
                  <a:pt x="7181" y="9013"/>
                </a:lnTo>
                <a:lnTo>
                  <a:pt x="10673" y="5667"/>
                </a:lnTo>
                <a:lnTo>
                  <a:pt x="10820" y="5520"/>
                </a:lnTo>
                <a:lnTo>
                  <a:pt x="10991" y="5423"/>
                </a:lnTo>
                <a:lnTo>
                  <a:pt x="11161" y="5374"/>
                </a:lnTo>
                <a:lnTo>
                  <a:pt x="11357" y="5349"/>
                </a:lnTo>
                <a:close/>
                <a:moveTo>
                  <a:pt x="7718" y="1"/>
                </a:moveTo>
                <a:lnTo>
                  <a:pt x="7303" y="50"/>
                </a:lnTo>
                <a:lnTo>
                  <a:pt x="6887" y="98"/>
                </a:lnTo>
                <a:lnTo>
                  <a:pt x="6497" y="172"/>
                </a:lnTo>
                <a:lnTo>
                  <a:pt x="6106" y="245"/>
                </a:lnTo>
                <a:lnTo>
                  <a:pt x="5715" y="367"/>
                </a:lnTo>
                <a:lnTo>
                  <a:pt x="5349" y="489"/>
                </a:lnTo>
                <a:lnTo>
                  <a:pt x="4958" y="636"/>
                </a:lnTo>
                <a:lnTo>
                  <a:pt x="4616" y="807"/>
                </a:lnTo>
                <a:lnTo>
                  <a:pt x="4250" y="978"/>
                </a:lnTo>
                <a:lnTo>
                  <a:pt x="3908" y="1173"/>
                </a:lnTo>
                <a:lnTo>
                  <a:pt x="3590" y="1393"/>
                </a:lnTo>
                <a:lnTo>
                  <a:pt x="3273" y="1613"/>
                </a:lnTo>
                <a:lnTo>
                  <a:pt x="2955" y="1857"/>
                </a:lnTo>
                <a:lnTo>
                  <a:pt x="2662" y="2125"/>
                </a:lnTo>
                <a:lnTo>
                  <a:pt x="2394" y="2394"/>
                </a:lnTo>
                <a:lnTo>
                  <a:pt x="2125" y="2663"/>
                </a:lnTo>
                <a:lnTo>
                  <a:pt x="1856" y="2956"/>
                </a:lnTo>
                <a:lnTo>
                  <a:pt x="1612" y="3273"/>
                </a:lnTo>
                <a:lnTo>
                  <a:pt x="1392" y="3591"/>
                </a:lnTo>
                <a:lnTo>
                  <a:pt x="1172" y="3908"/>
                </a:lnTo>
                <a:lnTo>
                  <a:pt x="977" y="4250"/>
                </a:lnTo>
                <a:lnTo>
                  <a:pt x="806" y="4617"/>
                </a:lnTo>
                <a:lnTo>
                  <a:pt x="635" y="4959"/>
                </a:lnTo>
                <a:lnTo>
                  <a:pt x="489" y="5349"/>
                </a:lnTo>
                <a:lnTo>
                  <a:pt x="366" y="5716"/>
                </a:lnTo>
                <a:lnTo>
                  <a:pt x="244" y="6106"/>
                </a:lnTo>
                <a:lnTo>
                  <a:pt x="171" y="6497"/>
                </a:lnTo>
                <a:lnTo>
                  <a:pt x="98" y="6888"/>
                </a:lnTo>
                <a:lnTo>
                  <a:pt x="49" y="7303"/>
                </a:lnTo>
                <a:lnTo>
                  <a:pt x="0" y="7718"/>
                </a:lnTo>
                <a:lnTo>
                  <a:pt x="0" y="8134"/>
                </a:lnTo>
                <a:lnTo>
                  <a:pt x="0" y="8549"/>
                </a:lnTo>
                <a:lnTo>
                  <a:pt x="49" y="8964"/>
                </a:lnTo>
                <a:lnTo>
                  <a:pt x="98" y="9379"/>
                </a:lnTo>
                <a:lnTo>
                  <a:pt x="171" y="9770"/>
                </a:lnTo>
                <a:lnTo>
                  <a:pt x="244" y="10161"/>
                </a:lnTo>
                <a:lnTo>
                  <a:pt x="366" y="10551"/>
                </a:lnTo>
                <a:lnTo>
                  <a:pt x="489" y="10918"/>
                </a:lnTo>
                <a:lnTo>
                  <a:pt x="635" y="11309"/>
                </a:lnTo>
                <a:lnTo>
                  <a:pt x="806" y="11650"/>
                </a:lnTo>
                <a:lnTo>
                  <a:pt x="977" y="12017"/>
                </a:lnTo>
                <a:lnTo>
                  <a:pt x="1172" y="12359"/>
                </a:lnTo>
                <a:lnTo>
                  <a:pt x="1392" y="12676"/>
                </a:lnTo>
                <a:lnTo>
                  <a:pt x="1612" y="12994"/>
                </a:lnTo>
                <a:lnTo>
                  <a:pt x="1856" y="13311"/>
                </a:lnTo>
                <a:lnTo>
                  <a:pt x="2125" y="13604"/>
                </a:lnTo>
                <a:lnTo>
                  <a:pt x="2394" y="13873"/>
                </a:lnTo>
                <a:lnTo>
                  <a:pt x="2662" y="14142"/>
                </a:lnTo>
                <a:lnTo>
                  <a:pt x="2955" y="14410"/>
                </a:lnTo>
                <a:lnTo>
                  <a:pt x="3273" y="14655"/>
                </a:lnTo>
                <a:lnTo>
                  <a:pt x="3590" y="14874"/>
                </a:lnTo>
                <a:lnTo>
                  <a:pt x="3908" y="15094"/>
                </a:lnTo>
                <a:lnTo>
                  <a:pt x="4250" y="15290"/>
                </a:lnTo>
                <a:lnTo>
                  <a:pt x="4616" y="15460"/>
                </a:lnTo>
                <a:lnTo>
                  <a:pt x="4958" y="15631"/>
                </a:lnTo>
                <a:lnTo>
                  <a:pt x="5349" y="15778"/>
                </a:lnTo>
                <a:lnTo>
                  <a:pt x="5715" y="15900"/>
                </a:lnTo>
                <a:lnTo>
                  <a:pt x="6106" y="16022"/>
                </a:lnTo>
                <a:lnTo>
                  <a:pt x="6497" y="16095"/>
                </a:lnTo>
                <a:lnTo>
                  <a:pt x="6887" y="16169"/>
                </a:lnTo>
                <a:lnTo>
                  <a:pt x="7303" y="16218"/>
                </a:lnTo>
                <a:lnTo>
                  <a:pt x="7718" y="16266"/>
                </a:lnTo>
                <a:lnTo>
                  <a:pt x="8548" y="16266"/>
                </a:lnTo>
                <a:lnTo>
                  <a:pt x="8963" y="16218"/>
                </a:lnTo>
                <a:lnTo>
                  <a:pt x="9379" y="16169"/>
                </a:lnTo>
                <a:lnTo>
                  <a:pt x="9769" y="16095"/>
                </a:lnTo>
                <a:lnTo>
                  <a:pt x="10160" y="16022"/>
                </a:lnTo>
                <a:lnTo>
                  <a:pt x="10551" y="15900"/>
                </a:lnTo>
                <a:lnTo>
                  <a:pt x="10942" y="15778"/>
                </a:lnTo>
                <a:lnTo>
                  <a:pt x="11308" y="15631"/>
                </a:lnTo>
                <a:lnTo>
                  <a:pt x="11650" y="15460"/>
                </a:lnTo>
                <a:lnTo>
                  <a:pt x="12016" y="15290"/>
                </a:lnTo>
                <a:lnTo>
                  <a:pt x="12358" y="15094"/>
                </a:lnTo>
                <a:lnTo>
                  <a:pt x="12676" y="14874"/>
                </a:lnTo>
                <a:lnTo>
                  <a:pt x="12993" y="14655"/>
                </a:lnTo>
                <a:lnTo>
                  <a:pt x="13311" y="14410"/>
                </a:lnTo>
                <a:lnTo>
                  <a:pt x="13604" y="14142"/>
                </a:lnTo>
                <a:lnTo>
                  <a:pt x="13872" y="13873"/>
                </a:lnTo>
                <a:lnTo>
                  <a:pt x="14166" y="13604"/>
                </a:lnTo>
                <a:lnTo>
                  <a:pt x="14410" y="13311"/>
                </a:lnTo>
                <a:lnTo>
                  <a:pt x="14654" y="12994"/>
                </a:lnTo>
                <a:lnTo>
                  <a:pt x="14874" y="12676"/>
                </a:lnTo>
                <a:lnTo>
                  <a:pt x="15094" y="12359"/>
                </a:lnTo>
                <a:lnTo>
                  <a:pt x="15289" y="12017"/>
                </a:lnTo>
                <a:lnTo>
                  <a:pt x="15460" y="11650"/>
                </a:lnTo>
                <a:lnTo>
                  <a:pt x="15631" y="11309"/>
                </a:lnTo>
                <a:lnTo>
                  <a:pt x="15777" y="10918"/>
                </a:lnTo>
                <a:lnTo>
                  <a:pt x="15900" y="10551"/>
                </a:lnTo>
                <a:lnTo>
                  <a:pt x="16022" y="10161"/>
                </a:lnTo>
                <a:lnTo>
                  <a:pt x="16095" y="9770"/>
                </a:lnTo>
                <a:lnTo>
                  <a:pt x="16168" y="9379"/>
                </a:lnTo>
                <a:lnTo>
                  <a:pt x="16217" y="8964"/>
                </a:lnTo>
                <a:lnTo>
                  <a:pt x="16266" y="8549"/>
                </a:lnTo>
                <a:lnTo>
                  <a:pt x="16266" y="8134"/>
                </a:lnTo>
                <a:lnTo>
                  <a:pt x="16266" y="7718"/>
                </a:lnTo>
                <a:lnTo>
                  <a:pt x="16217" y="7303"/>
                </a:lnTo>
                <a:lnTo>
                  <a:pt x="16168" y="6888"/>
                </a:lnTo>
                <a:lnTo>
                  <a:pt x="16095" y="6497"/>
                </a:lnTo>
                <a:lnTo>
                  <a:pt x="16022" y="6106"/>
                </a:lnTo>
                <a:lnTo>
                  <a:pt x="15900" y="5716"/>
                </a:lnTo>
                <a:lnTo>
                  <a:pt x="15777" y="5349"/>
                </a:lnTo>
                <a:lnTo>
                  <a:pt x="15631" y="4959"/>
                </a:lnTo>
                <a:lnTo>
                  <a:pt x="15460" y="4617"/>
                </a:lnTo>
                <a:lnTo>
                  <a:pt x="15289" y="4250"/>
                </a:lnTo>
                <a:lnTo>
                  <a:pt x="15094" y="3908"/>
                </a:lnTo>
                <a:lnTo>
                  <a:pt x="14874" y="3591"/>
                </a:lnTo>
                <a:lnTo>
                  <a:pt x="14654" y="3273"/>
                </a:lnTo>
                <a:lnTo>
                  <a:pt x="14410" y="2956"/>
                </a:lnTo>
                <a:lnTo>
                  <a:pt x="14166" y="2663"/>
                </a:lnTo>
                <a:lnTo>
                  <a:pt x="13872" y="2394"/>
                </a:lnTo>
                <a:lnTo>
                  <a:pt x="13604" y="2125"/>
                </a:lnTo>
                <a:lnTo>
                  <a:pt x="13311" y="1857"/>
                </a:lnTo>
                <a:lnTo>
                  <a:pt x="12993" y="1613"/>
                </a:lnTo>
                <a:lnTo>
                  <a:pt x="12676" y="1393"/>
                </a:lnTo>
                <a:lnTo>
                  <a:pt x="12358" y="1173"/>
                </a:lnTo>
                <a:lnTo>
                  <a:pt x="12016" y="978"/>
                </a:lnTo>
                <a:lnTo>
                  <a:pt x="11650" y="807"/>
                </a:lnTo>
                <a:lnTo>
                  <a:pt x="11308" y="636"/>
                </a:lnTo>
                <a:lnTo>
                  <a:pt x="10942" y="489"/>
                </a:lnTo>
                <a:lnTo>
                  <a:pt x="10551" y="367"/>
                </a:lnTo>
                <a:lnTo>
                  <a:pt x="10160" y="245"/>
                </a:lnTo>
                <a:lnTo>
                  <a:pt x="9769" y="172"/>
                </a:lnTo>
                <a:lnTo>
                  <a:pt x="9379" y="98"/>
                </a:lnTo>
                <a:lnTo>
                  <a:pt x="8963" y="50"/>
                </a:lnTo>
                <a:lnTo>
                  <a:pt x="8548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8" name="Google Shape;458;p1"/>
          <p:cNvSpPr txBox="1"/>
          <p:nvPr/>
        </p:nvSpPr>
        <p:spPr>
          <a:xfrm>
            <a:off x="3046250" y="1664067"/>
            <a:ext cx="6220800" cy="1046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4000"/>
              <a:buFont typeface="Nixie One"/>
              <a:buNone/>
            </a:pPr>
            <a:r>
              <a:rPr lang="en-CA" sz="60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rPr>
              <a:t>Nom de l’élève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9" name="Google Shape;459;p1"/>
          <p:cNvSpPr txBox="1"/>
          <p:nvPr/>
        </p:nvSpPr>
        <p:spPr>
          <a:xfrm>
            <a:off x="3396350" y="2904954"/>
            <a:ext cx="5520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CA" sz="1800">
                <a:solidFill>
                  <a:schemeClr val="dk1"/>
                </a:solidFill>
              </a:rPr>
              <a:t>a</a:t>
            </a:r>
            <a:r>
              <a:rPr lang="en-CA" sz="1800">
                <a:solidFill>
                  <a:schemeClr val="dk1"/>
                </a:solidFill>
              </a:rPr>
              <a:t> réussi la certification de OCTE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0" name="Google Shape;460;p1"/>
          <p:cNvSpPr txBox="1"/>
          <p:nvPr/>
        </p:nvSpPr>
        <p:spPr>
          <a:xfrm>
            <a:off x="2115328" y="3274273"/>
            <a:ext cx="8082644" cy="1046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4000"/>
              <a:buFont typeface="Nixie One"/>
              <a:buNone/>
            </a:pPr>
            <a:r>
              <a:rPr lang="en-CA" sz="6000">
                <a:solidFill>
                  <a:srgbClr val="15DCD2"/>
                </a:solidFill>
                <a:latin typeface="Nixie One"/>
                <a:ea typeface="Nixie One"/>
                <a:cs typeface="Nixie One"/>
                <a:sym typeface="Nixie One"/>
              </a:rPr>
              <a:t>Service à la clientèle</a:t>
            </a:r>
            <a:endParaRPr b="0" i="0" sz="8000" u="none" cap="none" strike="noStrike">
              <a:solidFill>
                <a:srgbClr val="15DCD2"/>
              </a:solidFill>
              <a:latin typeface="Nixie One"/>
              <a:ea typeface="Nixie One"/>
              <a:cs typeface="Nixie One"/>
              <a:sym typeface="Nixie One"/>
            </a:endParaRPr>
          </a:p>
        </p:txBody>
      </p:sp>
      <p:sp>
        <p:nvSpPr>
          <p:cNvPr id="461" name="Google Shape;461;p1"/>
          <p:cNvSpPr txBox="1"/>
          <p:nvPr/>
        </p:nvSpPr>
        <p:spPr>
          <a:xfrm>
            <a:off x="2622548" y="4958367"/>
            <a:ext cx="31182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CA" sz="1800" u="none" cap="none" strike="noStrike">
                <a:solidFill>
                  <a:schemeClr val="dk1"/>
                </a:solidFill>
                <a:latin typeface="Encode Sans Semi Condensed Light"/>
                <a:ea typeface="Encode Sans Semi Condensed Light"/>
                <a:cs typeface="Encode Sans Semi Condensed Light"/>
                <a:sym typeface="Encode Sans Semi Condensed Light"/>
              </a:rPr>
              <a:t>Date: _______________</a:t>
            </a:r>
            <a:endParaRPr b="0" i="0" sz="1800" u="none" cap="none" strike="noStrike">
              <a:solidFill>
                <a:schemeClr val="dk1"/>
              </a:solidFill>
              <a:latin typeface="Encode Sans Semi Condensed Light"/>
              <a:ea typeface="Encode Sans Semi Condensed Light"/>
              <a:cs typeface="Encode Sans Semi Condensed Light"/>
              <a:sym typeface="Encode Sans Semi Condensed Light"/>
            </a:endParaRPr>
          </a:p>
        </p:txBody>
      </p:sp>
      <p:sp>
        <p:nvSpPr>
          <p:cNvPr id="462" name="Google Shape;462;p1"/>
          <p:cNvSpPr txBox="1"/>
          <p:nvPr/>
        </p:nvSpPr>
        <p:spPr>
          <a:xfrm>
            <a:off x="6509581" y="4958362"/>
            <a:ext cx="31182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CA" sz="1800" u="none" cap="none" strike="noStrike">
                <a:solidFill>
                  <a:schemeClr val="dk1"/>
                </a:solidFill>
                <a:latin typeface="Encode Sans Semi Condensed Light"/>
                <a:ea typeface="Encode Sans Semi Condensed Light"/>
                <a:cs typeface="Encode Sans Semi Condensed Light"/>
                <a:sym typeface="Encode Sans Semi Condensed Light"/>
              </a:rPr>
              <a:t>Signature: _______________</a:t>
            </a:r>
            <a:endParaRPr b="0" i="0" sz="1800" u="none" cap="none" strike="noStrike">
              <a:solidFill>
                <a:schemeClr val="dk1"/>
              </a:solidFill>
              <a:latin typeface="Encode Sans Semi Condensed Light"/>
              <a:ea typeface="Encode Sans Semi Condensed Light"/>
              <a:cs typeface="Encode Sans Semi Condensed Light"/>
              <a:sym typeface="Encode Sans Semi Condensed Light"/>
            </a:endParaRPr>
          </a:p>
        </p:txBody>
      </p:sp>
      <p:sp>
        <p:nvSpPr>
          <p:cNvPr id="463" name="Google Shape;463;p1"/>
          <p:cNvSpPr txBox="1"/>
          <p:nvPr/>
        </p:nvSpPr>
        <p:spPr>
          <a:xfrm>
            <a:off x="136957" y="6072857"/>
            <a:ext cx="17145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CA">
                <a:solidFill>
                  <a:schemeClr val="dk1"/>
                </a:solidFill>
              </a:rPr>
              <a:t>Logo de l’école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64" name="Google Shape;464;p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589210" y="335601"/>
            <a:ext cx="4370943" cy="1046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8" name="Shape 4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9" name="Google Shape;469;p2"/>
          <p:cNvSpPr/>
          <p:nvPr/>
        </p:nvSpPr>
        <p:spPr>
          <a:xfrm>
            <a:off x="994207" y="2033853"/>
            <a:ext cx="280263" cy="280280"/>
          </a:xfrm>
          <a:custGeom>
            <a:rect b="b" l="l" r="r" t="t"/>
            <a:pathLst>
              <a:path extrusionOk="0" h="16267" w="16266">
                <a:moveTo>
                  <a:pt x="11503" y="5349"/>
                </a:moveTo>
                <a:lnTo>
                  <a:pt x="11650" y="5398"/>
                </a:lnTo>
                <a:lnTo>
                  <a:pt x="11796" y="5447"/>
                </a:lnTo>
                <a:lnTo>
                  <a:pt x="11919" y="5545"/>
                </a:lnTo>
                <a:lnTo>
                  <a:pt x="12065" y="5691"/>
                </a:lnTo>
                <a:lnTo>
                  <a:pt x="12163" y="5838"/>
                </a:lnTo>
                <a:lnTo>
                  <a:pt x="12212" y="6033"/>
                </a:lnTo>
                <a:lnTo>
                  <a:pt x="12236" y="6229"/>
                </a:lnTo>
                <a:lnTo>
                  <a:pt x="12236" y="6375"/>
                </a:lnTo>
                <a:lnTo>
                  <a:pt x="12187" y="6522"/>
                </a:lnTo>
                <a:lnTo>
                  <a:pt x="12138" y="6644"/>
                </a:lnTo>
                <a:lnTo>
                  <a:pt x="12041" y="6766"/>
                </a:lnTo>
                <a:lnTo>
                  <a:pt x="7938" y="10893"/>
                </a:lnTo>
                <a:lnTo>
                  <a:pt x="7816" y="11015"/>
                </a:lnTo>
                <a:lnTo>
                  <a:pt x="7645" y="11113"/>
                </a:lnTo>
                <a:lnTo>
                  <a:pt x="7474" y="11186"/>
                </a:lnTo>
                <a:lnTo>
                  <a:pt x="7303" y="11211"/>
                </a:lnTo>
                <a:lnTo>
                  <a:pt x="7083" y="11211"/>
                </a:lnTo>
                <a:lnTo>
                  <a:pt x="6912" y="11162"/>
                </a:lnTo>
                <a:lnTo>
                  <a:pt x="6765" y="11064"/>
                </a:lnTo>
                <a:lnTo>
                  <a:pt x="6619" y="10967"/>
                </a:lnTo>
                <a:lnTo>
                  <a:pt x="4567" y="8915"/>
                </a:lnTo>
                <a:lnTo>
                  <a:pt x="4470" y="8769"/>
                </a:lnTo>
                <a:lnTo>
                  <a:pt x="4372" y="8622"/>
                </a:lnTo>
                <a:lnTo>
                  <a:pt x="4323" y="8451"/>
                </a:lnTo>
                <a:lnTo>
                  <a:pt x="4323" y="8280"/>
                </a:lnTo>
                <a:lnTo>
                  <a:pt x="4323" y="8109"/>
                </a:lnTo>
                <a:lnTo>
                  <a:pt x="4372" y="7938"/>
                </a:lnTo>
                <a:lnTo>
                  <a:pt x="4470" y="7792"/>
                </a:lnTo>
                <a:lnTo>
                  <a:pt x="4567" y="7670"/>
                </a:lnTo>
                <a:lnTo>
                  <a:pt x="4714" y="7547"/>
                </a:lnTo>
                <a:lnTo>
                  <a:pt x="4860" y="7474"/>
                </a:lnTo>
                <a:lnTo>
                  <a:pt x="5031" y="7425"/>
                </a:lnTo>
                <a:lnTo>
                  <a:pt x="5202" y="7401"/>
                </a:lnTo>
                <a:lnTo>
                  <a:pt x="5373" y="7425"/>
                </a:lnTo>
                <a:lnTo>
                  <a:pt x="5520" y="7474"/>
                </a:lnTo>
                <a:lnTo>
                  <a:pt x="5691" y="7547"/>
                </a:lnTo>
                <a:lnTo>
                  <a:pt x="5813" y="7670"/>
                </a:lnTo>
                <a:lnTo>
                  <a:pt x="7181" y="9013"/>
                </a:lnTo>
                <a:lnTo>
                  <a:pt x="10673" y="5667"/>
                </a:lnTo>
                <a:lnTo>
                  <a:pt x="10820" y="5520"/>
                </a:lnTo>
                <a:lnTo>
                  <a:pt x="10991" y="5423"/>
                </a:lnTo>
                <a:lnTo>
                  <a:pt x="11161" y="5374"/>
                </a:lnTo>
                <a:lnTo>
                  <a:pt x="11357" y="5349"/>
                </a:lnTo>
                <a:close/>
                <a:moveTo>
                  <a:pt x="7718" y="1"/>
                </a:moveTo>
                <a:lnTo>
                  <a:pt x="7303" y="50"/>
                </a:lnTo>
                <a:lnTo>
                  <a:pt x="6887" y="98"/>
                </a:lnTo>
                <a:lnTo>
                  <a:pt x="6497" y="172"/>
                </a:lnTo>
                <a:lnTo>
                  <a:pt x="6106" y="245"/>
                </a:lnTo>
                <a:lnTo>
                  <a:pt x="5715" y="367"/>
                </a:lnTo>
                <a:lnTo>
                  <a:pt x="5349" y="489"/>
                </a:lnTo>
                <a:lnTo>
                  <a:pt x="4958" y="636"/>
                </a:lnTo>
                <a:lnTo>
                  <a:pt x="4616" y="807"/>
                </a:lnTo>
                <a:lnTo>
                  <a:pt x="4250" y="978"/>
                </a:lnTo>
                <a:lnTo>
                  <a:pt x="3908" y="1173"/>
                </a:lnTo>
                <a:lnTo>
                  <a:pt x="3590" y="1393"/>
                </a:lnTo>
                <a:lnTo>
                  <a:pt x="3273" y="1613"/>
                </a:lnTo>
                <a:lnTo>
                  <a:pt x="2955" y="1857"/>
                </a:lnTo>
                <a:lnTo>
                  <a:pt x="2662" y="2125"/>
                </a:lnTo>
                <a:lnTo>
                  <a:pt x="2394" y="2394"/>
                </a:lnTo>
                <a:lnTo>
                  <a:pt x="2125" y="2663"/>
                </a:lnTo>
                <a:lnTo>
                  <a:pt x="1856" y="2956"/>
                </a:lnTo>
                <a:lnTo>
                  <a:pt x="1612" y="3273"/>
                </a:lnTo>
                <a:lnTo>
                  <a:pt x="1392" y="3591"/>
                </a:lnTo>
                <a:lnTo>
                  <a:pt x="1172" y="3908"/>
                </a:lnTo>
                <a:lnTo>
                  <a:pt x="977" y="4250"/>
                </a:lnTo>
                <a:lnTo>
                  <a:pt x="806" y="4617"/>
                </a:lnTo>
                <a:lnTo>
                  <a:pt x="635" y="4959"/>
                </a:lnTo>
                <a:lnTo>
                  <a:pt x="489" y="5349"/>
                </a:lnTo>
                <a:lnTo>
                  <a:pt x="366" y="5716"/>
                </a:lnTo>
                <a:lnTo>
                  <a:pt x="244" y="6106"/>
                </a:lnTo>
                <a:lnTo>
                  <a:pt x="171" y="6497"/>
                </a:lnTo>
                <a:lnTo>
                  <a:pt x="98" y="6888"/>
                </a:lnTo>
                <a:lnTo>
                  <a:pt x="49" y="7303"/>
                </a:lnTo>
                <a:lnTo>
                  <a:pt x="0" y="7718"/>
                </a:lnTo>
                <a:lnTo>
                  <a:pt x="0" y="8134"/>
                </a:lnTo>
                <a:lnTo>
                  <a:pt x="0" y="8549"/>
                </a:lnTo>
                <a:lnTo>
                  <a:pt x="49" y="8964"/>
                </a:lnTo>
                <a:lnTo>
                  <a:pt x="98" y="9379"/>
                </a:lnTo>
                <a:lnTo>
                  <a:pt x="171" y="9770"/>
                </a:lnTo>
                <a:lnTo>
                  <a:pt x="244" y="10161"/>
                </a:lnTo>
                <a:lnTo>
                  <a:pt x="366" y="10551"/>
                </a:lnTo>
                <a:lnTo>
                  <a:pt x="489" y="10918"/>
                </a:lnTo>
                <a:lnTo>
                  <a:pt x="635" y="11309"/>
                </a:lnTo>
                <a:lnTo>
                  <a:pt x="806" y="11650"/>
                </a:lnTo>
                <a:lnTo>
                  <a:pt x="977" y="12017"/>
                </a:lnTo>
                <a:lnTo>
                  <a:pt x="1172" y="12359"/>
                </a:lnTo>
                <a:lnTo>
                  <a:pt x="1392" y="12676"/>
                </a:lnTo>
                <a:lnTo>
                  <a:pt x="1612" y="12994"/>
                </a:lnTo>
                <a:lnTo>
                  <a:pt x="1856" y="13311"/>
                </a:lnTo>
                <a:lnTo>
                  <a:pt x="2125" y="13604"/>
                </a:lnTo>
                <a:lnTo>
                  <a:pt x="2394" y="13873"/>
                </a:lnTo>
                <a:lnTo>
                  <a:pt x="2662" y="14142"/>
                </a:lnTo>
                <a:lnTo>
                  <a:pt x="2955" y="14410"/>
                </a:lnTo>
                <a:lnTo>
                  <a:pt x="3273" y="14655"/>
                </a:lnTo>
                <a:lnTo>
                  <a:pt x="3590" y="14874"/>
                </a:lnTo>
                <a:lnTo>
                  <a:pt x="3908" y="15094"/>
                </a:lnTo>
                <a:lnTo>
                  <a:pt x="4250" y="15290"/>
                </a:lnTo>
                <a:lnTo>
                  <a:pt x="4616" y="15460"/>
                </a:lnTo>
                <a:lnTo>
                  <a:pt x="4958" y="15631"/>
                </a:lnTo>
                <a:lnTo>
                  <a:pt x="5349" y="15778"/>
                </a:lnTo>
                <a:lnTo>
                  <a:pt x="5715" y="15900"/>
                </a:lnTo>
                <a:lnTo>
                  <a:pt x="6106" y="16022"/>
                </a:lnTo>
                <a:lnTo>
                  <a:pt x="6497" y="16095"/>
                </a:lnTo>
                <a:lnTo>
                  <a:pt x="6887" y="16169"/>
                </a:lnTo>
                <a:lnTo>
                  <a:pt x="7303" y="16218"/>
                </a:lnTo>
                <a:lnTo>
                  <a:pt x="7718" y="16266"/>
                </a:lnTo>
                <a:lnTo>
                  <a:pt x="8548" y="16266"/>
                </a:lnTo>
                <a:lnTo>
                  <a:pt x="8963" y="16218"/>
                </a:lnTo>
                <a:lnTo>
                  <a:pt x="9379" y="16169"/>
                </a:lnTo>
                <a:lnTo>
                  <a:pt x="9769" y="16095"/>
                </a:lnTo>
                <a:lnTo>
                  <a:pt x="10160" y="16022"/>
                </a:lnTo>
                <a:lnTo>
                  <a:pt x="10551" y="15900"/>
                </a:lnTo>
                <a:lnTo>
                  <a:pt x="10942" y="15778"/>
                </a:lnTo>
                <a:lnTo>
                  <a:pt x="11308" y="15631"/>
                </a:lnTo>
                <a:lnTo>
                  <a:pt x="11650" y="15460"/>
                </a:lnTo>
                <a:lnTo>
                  <a:pt x="12016" y="15290"/>
                </a:lnTo>
                <a:lnTo>
                  <a:pt x="12358" y="15094"/>
                </a:lnTo>
                <a:lnTo>
                  <a:pt x="12676" y="14874"/>
                </a:lnTo>
                <a:lnTo>
                  <a:pt x="12993" y="14655"/>
                </a:lnTo>
                <a:lnTo>
                  <a:pt x="13311" y="14410"/>
                </a:lnTo>
                <a:lnTo>
                  <a:pt x="13604" y="14142"/>
                </a:lnTo>
                <a:lnTo>
                  <a:pt x="13872" y="13873"/>
                </a:lnTo>
                <a:lnTo>
                  <a:pt x="14166" y="13604"/>
                </a:lnTo>
                <a:lnTo>
                  <a:pt x="14410" y="13311"/>
                </a:lnTo>
                <a:lnTo>
                  <a:pt x="14654" y="12994"/>
                </a:lnTo>
                <a:lnTo>
                  <a:pt x="14874" y="12676"/>
                </a:lnTo>
                <a:lnTo>
                  <a:pt x="15094" y="12359"/>
                </a:lnTo>
                <a:lnTo>
                  <a:pt x="15289" y="12017"/>
                </a:lnTo>
                <a:lnTo>
                  <a:pt x="15460" y="11650"/>
                </a:lnTo>
                <a:lnTo>
                  <a:pt x="15631" y="11309"/>
                </a:lnTo>
                <a:lnTo>
                  <a:pt x="15777" y="10918"/>
                </a:lnTo>
                <a:lnTo>
                  <a:pt x="15900" y="10551"/>
                </a:lnTo>
                <a:lnTo>
                  <a:pt x="16022" y="10161"/>
                </a:lnTo>
                <a:lnTo>
                  <a:pt x="16095" y="9770"/>
                </a:lnTo>
                <a:lnTo>
                  <a:pt x="16168" y="9379"/>
                </a:lnTo>
                <a:lnTo>
                  <a:pt x="16217" y="8964"/>
                </a:lnTo>
                <a:lnTo>
                  <a:pt x="16266" y="8549"/>
                </a:lnTo>
                <a:lnTo>
                  <a:pt x="16266" y="8134"/>
                </a:lnTo>
                <a:lnTo>
                  <a:pt x="16266" y="7718"/>
                </a:lnTo>
                <a:lnTo>
                  <a:pt x="16217" y="7303"/>
                </a:lnTo>
                <a:lnTo>
                  <a:pt x="16168" y="6888"/>
                </a:lnTo>
                <a:lnTo>
                  <a:pt x="16095" y="6497"/>
                </a:lnTo>
                <a:lnTo>
                  <a:pt x="16022" y="6106"/>
                </a:lnTo>
                <a:lnTo>
                  <a:pt x="15900" y="5716"/>
                </a:lnTo>
                <a:lnTo>
                  <a:pt x="15777" y="5349"/>
                </a:lnTo>
                <a:lnTo>
                  <a:pt x="15631" y="4959"/>
                </a:lnTo>
                <a:lnTo>
                  <a:pt x="15460" y="4617"/>
                </a:lnTo>
                <a:lnTo>
                  <a:pt x="15289" y="4250"/>
                </a:lnTo>
                <a:lnTo>
                  <a:pt x="15094" y="3908"/>
                </a:lnTo>
                <a:lnTo>
                  <a:pt x="14874" y="3591"/>
                </a:lnTo>
                <a:lnTo>
                  <a:pt x="14654" y="3273"/>
                </a:lnTo>
                <a:lnTo>
                  <a:pt x="14410" y="2956"/>
                </a:lnTo>
                <a:lnTo>
                  <a:pt x="14166" y="2663"/>
                </a:lnTo>
                <a:lnTo>
                  <a:pt x="13872" y="2394"/>
                </a:lnTo>
                <a:lnTo>
                  <a:pt x="13604" y="2125"/>
                </a:lnTo>
                <a:lnTo>
                  <a:pt x="13311" y="1857"/>
                </a:lnTo>
                <a:lnTo>
                  <a:pt x="12993" y="1613"/>
                </a:lnTo>
                <a:lnTo>
                  <a:pt x="12676" y="1393"/>
                </a:lnTo>
                <a:lnTo>
                  <a:pt x="12358" y="1173"/>
                </a:lnTo>
                <a:lnTo>
                  <a:pt x="12016" y="978"/>
                </a:lnTo>
                <a:lnTo>
                  <a:pt x="11650" y="807"/>
                </a:lnTo>
                <a:lnTo>
                  <a:pt x="11308" y="636"/>
                </a:lnTo>
                <a:lnTo>
                  <a:pt x="10942" y="489"/>
                </a:lnTo>
                <a:lnTo>
                  <a:pt x="10551" y="367"/>
                </a:lnTo>
                <a:lnTo>
                  <a:pt x="10160" y="245"/>
                </a:lnTo>
                <a:lnTo>
                  <a:pt x="9769" y="172"/>
                </a:lnTo>
                <a:lnTo>
                  <a:pt x="9379" y="98"/>
                </a:lnTo>
                <a:lnTo>
                  <a:pt x="8963" y="50"/>
                </a:lnTo>
                <a:lnTo>
                  <a:pt x="8548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0" name="Google Shape;470;p2"/>
          <p:cNvSpPr txBox="1"/>
          <p:nvPr/>
        </p:nvSpPr>
        <p:spPr>
          <a:xfrm>
            <a:off x="2944661" y="2033860"/>
            <a:ext cx="6302700" cy="101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292E1"/>
              </a:buClr>
              <a:buSzPts val="6000"/>
              <a:buFont typeface="Nixie One"/>
              <a:buNone/>
            </a:pPr>
            <a:r>
              <a:rPr lang="en-CA" sz="6000">
                <a:solidFill>
                  <a:srgbClr val="3292E1"/>
                </a:solidFill>
                <a:latin typeface="Nixie One"/>
                <a:ea typeface="Nixie One"/>
                <a:cs typeface="Nixie One"/>
                <a:sym typeface="Nixie One"/>
              </a:rPr>
              <a:t>Nom de l’élève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1" name="Google Shape;471;p2"/>
          <p:cNvSpPr txBox="1"/>
          <p:nvPr/>
        </p:nvSpPr>
        <p:spPr>
          <a:xfrm>
            <a:off x="2782279" y="3036551"/>
            <a:ext cx="71682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CA" sz="1800">
                <a:solidFill>
                  <a:schemeClr val="dk1"/>
                </a:solidFill>
              </a:rPr>
              <a:t>a réussi la certification de OCTE 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472" name="Google Shape;472;p2"/>
          <p:cNvSpPr txBox="1"/>
          <p:nvPr/>
        </p:nvSpPr>
        <p:spPr>
          <a:xfrm>
            <a:off x="2271975" y="3394650"/>
            <a:ext cx="7678500" cy="101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5DCD2"/>
              </a:buClr>
              <a:buSzPts val="6000"/>
              <a:buFont typeface="Arial"/>
              <a:buNone/>
            </a:pPr>
            <a:r>
              <a:rPr lang="en-CA" sz="6000">
                <a:solidFill>
                  <a:srgbClr val="15DCD2"/>
                </a:solidFill>
              </a:rPr>
              <a:t>Service à la clientèle</a:t>
            </a:r>
            <a:endParaRPr b="0" i="0" sz="8000" u="none" cap="none" strike="noStrike">
              <a:solidFill>
                <a:srgbClr val="15DCD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3" name="Google Shape;473;p2"/>
          <p:cNvSpPr txBox="1"/>
          <p:nvPr/>
        </p:nvSpPr>
        <p:spPr>
          <a:xfrm>
            <a:off x="1746204" y="5190199"/>
            <a:ext cx="59925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CA" sz="1800" u="none" cap="none" strike="noStrike">
                <a:solidFill>
                  <a:schemeClr val="dk1"/>
                </a:solidFill>
                <a:latin typeface="Encode Sans Semi Condensed Light"/>
                <a:ea typeface="Encode Sans Semi Condensed Light"/>
                <a:cs typeface="Encode Sans Semi Condensed Light"/>
                <a:sym typeface="Encode Sans Semi Condensed Light"/>
              </a:rPr>
              <a:t>Date: _______________</a:t>
            </a:r>
            <a:endParaRPr b="0" i="0" sz="1800" u="none" cap="none" strike="noStrike">
              <a:solidFill>
                <a:schemeClr val="dk1"/>
              </a:solidFill>
              <a:latin typeface="Encode Sans Semi Condensed Light"/>
              <a:ea typeface="Encode Sans Semi Condensed Light"/>
              <a:cs typeface="Encode Sans Semi Condensed Light"/>
              <a:sym typeface="Encode Sans Semi Condensed Light"/>
            </a:endParaRPr>
          </a:p>
        </p:txBody>
      </p:sp>
      <p:sp>
        <p:nvSpPr>
          <p:cNvPr id="474" name="Google Shape;474;p2"/>
          <p:cNvSpPr txBox="1"/>
          <p:nvPr/>
        </p:nvSpPr>
        <p:spPr>
          <a:xfrm>
            <a:off x="6991350" y="5161061"/>
            <a:ext cx="337640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CA" sz="1800" u="none" cap="none" strike="noStrike">
                <a:solidFill>
                  <a:schemeClr val="dk1"/>
                </a:solidFill>
                <a:latin typeface="Encode Sans Semi Condensed Light"/>
                <a:ea typeface="Encode Sans Semi Condensed Light"/>
                <a:cs typeface="Encode Sans Semi Condensed Light"/>
                <a:sym typeface="Encode Sans Semi Condensed Light"/>
              </a:rPr>
              <a:t>Signature: _______________</a:t>
            </a:r>
            <a:endParaRPr b="0" i="0" sz="1800" u="none" cap="none" strike="noStrike">
              <a:solidFill>
                <a:schemeClr val="dk1"/>
              </a:solidFill>
              <a:latin typeface="Encode Sans Semi Condensed Light"/>
              <a:ea typeface="Encode Sans Semi Condensed Light"/>
              <a:cs typeface="Encode Sans Semi Condensed Light"/>
              <a:sym typeface="Encode Sans Semi Condensed Light"/>
            </a:endParaRPr>
          </a:p>
        </p:txBody>
      </p:sp>
      <p:sp>
        <p:nvSpPr>
          <p:cNvPr id="475" name="Google Shape;475;p2"/>
          <p:cNvSpPr txBox="1"/>
          <p:nvPr/>
        </p:nvSpPr>
        <p:spPr>
          <a:xfrm>
            <a:off x="253978" y="6057781"/>
            <a:ext cx="14805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CA">
                <a:solidFill>
                  <a:schemeClr val="dk1"/>
                </a:solidFill>
              </a:rPr>
              <a:t>Logo de l’école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76" name="Google Shape;476;p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851850" y="236550"/>
            <a:ext cx="4242620" cy="1015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Imogen template">
  <a:themeElements>
    <a:clrScheme name="Custom 347">
      <a:dk1>
        <a:srgbClr val="FFFFFF"/>
      </a:dk1>
      <a:lt1>
        <a:srgbClr val="0E293C"/>
      </a:lt1>
      <a:dk2>
        <a:srgbClr val="BBC9D3"/>
      </a:dk2>
      <a:lt2>
        <a:srgbClr val="184769"/>
      </a:lt2>
      <a:accent1>
        <a:srgbClr val="00E1C6"/>
      </a:accent1>
      <a:accent2>
        <a:srgbClr val="19BBD5"/>
      </a:accent2>
      <a:accent3>
        <a:srgbClr val="2C9DDE"/>
      </a:accent3>
      <a:accent4>
        <a:srgbClr val="3274E1"/>
      </a:accent4>
      <a:accent5>
        <a:srgbClr val="4C4ED5"/>
      </a:accent5>
      <a:accent6>
        <a:srgbClr val="5CF55F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2021-08-13T20:25:43Z</dcterms:created>
  <dc:creator>Andrea Vanden Tillaart</dc:creator>
</cp:coreProperties>
</file>