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Lst>
  <p:sldSz cy="5143500" cx="9144000"/>
  <p:notesSz cx="6858000" cy="9144000"/>
  <p:embeddedFontLst>
    <p:embeddedFont>
      <p:font typeface="Libre Franklin"/>
      <p:regular r:id="rId99"/>
      <p:bold r:id="rId100"/>
      <p:italic r:id="rId101"/>
      <p:boldItalic r:id="rId10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6C5017-3802-46C6-AB78-FD6B2F449461}">
  <a:tblStyle styleId="{BB6C5017-3802-46C6-AB78-FD6B2F449461}"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2">
              <a:alpha val="20000"/>
            </a:schemeClr>
          </a:solidFill>
        </a:fill>
      </a:tcStyle>
    </a:band1H>
    <a:band2H>
      <a:tcTxStyle/>
    </a:band2H>
    <a:band1V>
      <a:tcTxStyle/>
      <a:tcStyle>
        <a:fill>
          <a:solidFill>
            <a:schemeClr val="accent2">
              <a:alpha val="20000"/>
            </a:schemeClr>
          </a:solidFill>
        </a:fill>
      </a:tcStyle>
    </a:band1V>
    <a:band2V>
      <a:tcTxStyle/>
    </a:band2V>
    <a:lastCol>
      <a:tcTxStyle b="on" i="off"/>
    </a:lastCol>
    <a:firstCol>
      <a:tcTxStyle b="on" i="off"/>
    </a:firstCol>
    <a:lastRow>
      <a:tcTxStyle b="on" i="off"/>
      <a:tcStyle>
        <a:tcBdr>
          <a:top>
            <a:ln cap="flat" cmpd="sng" w="12700">
              <a:solidFill>
                <a:schemeClr val="accent2"/>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2"/>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2" Type="http://schemas.openxmlformats.org/officeDocument/2006/relationships/font" Target="fonts/LibreFranklin-boldItalic.fntdata"/><Relationship Id="rId101" Type="http://schemas.openxmlformats.org/officeDocument/2006/relationships/font" Target="fonts/LibreFranklin-italic.fntdata"/><Relationship Id="rId100" Type="http://schemas.openxmlformats.org/officeDocument/2006/relationships/font" Target="fonts/LibreFranklin-bold.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font" Target="fonts/LibreFranklin-regular.fntdata"/><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5" name="Shape 2745"/>
        <p:cNvGrpSpPr/>
        <p:nvPr/>
      </p:nvGrpSpPr>
      <p:grpSpPr>
        <a:xfrm>
          <a:off x="0" y="0"/>
          <a:ext cx="0" cy="0"/>
          <a:chOff x="0" y="0"/>
          <a:chExt cx="0" cy="0"/>
        </a:xfrm>
      </p:grpSpPr>
      <p:sp>
        <p:nvSpPr>
          <p:cNvPr id="2746" name="Google Shape;2746;ge45d6ca85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7" name="Google Shape;2747;ge45d6ca85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Note – this slide has been “hidden” – it appears in the slide deck in Normal but will not appear while presenting.</a:t>
            </a:r>
            <a:endParaRPr/>
          </a:p>
          <a:p>
            <a:pPr indent="-317500" lvl="0" marL="457200" rtl="0" algn="l">
              <a:lnSpc>
                <a:spcPct val="100000"/>
              </a:lnSpc>
              <a:spcBef>
                <a:spcPts val="0"/>
              </a:spcBef>
              <a:spcAft>
                <a:spcPts val="0"/>
              </a:spcAft>
              <a:buSzPts val="1400"/>
              <a:buChar char="●"/>
            </a:pPr>
            <a:r>
              <a:rPr lang="en-US"/>
              <a:t>To hide/unhide slides: using the Slide and Outline tab, select the slide you want to hide. Right click 🡪 Hide (in PowerPoint)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9" name="Shape 2909"/>
        <p:cNvGrpSpPr/>
        <p:nvPr/>
      </p:nvGrpSpPr>
      <p:grpSpPr>
        <a:xfrm>
          <a:off x="0" y="0"/>
          <a:ext cx="0" cy="0"/>
          <a:chOff x="0" y="0"/>
          <a:chExt cx="0" cy="0"/>
        </a:xfrm>
      </p:grpSpPr>
      <p:sp>
        <p:nvSpPr>
          <p:cNvPr id="2910" name="Google Shape;291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1" name="Google Shape;291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Video: What is an Entrepreneur? (BCG Club Canada)</a:t>
            </a:r>
            <a:endParaRPr/>
          </a:p>
          <a:p>
            <a:pPr indent="0" lvl="0" marL="139700" rtl="0" algn="l">
              <a:lnSpc>
                <a:spcPct val="100000"/>
              </a:lnSpc>
              <a:spcBef>
                <a:spcPts val="0"/>
              </a:spcBef>
              <a:spcAft>
                <a:spcPts val="0"/>
              </a:spcAft>
              <a:buSzPts val="1400"/>
              <a:buNone/>
            </a:pPr>
            <a:r>
              <a:rPr lang="en-US"/>
              <a:t>https://www.youtube.com/watch?v=prDsSjywWag</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Note:  BCG Club Canada (Boys and Girls Club Canada) is one of many organizations that support youth entrepreneurship.</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Junior Achievement also has several business and entrepreneurial programs that can be brought into schools for reach ahead and experiential learning.</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Summer Company, offered by the Government of Ontario, offers students grants and mentorships to run their own business.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5" name="Shape 2915"/>
        <p:cNvGrpSpPr/>
        <p:nvPr/>
      </p:nvGrpSpPr>
      <p:grpSpPr>
        <a:xfrm>
          <a:off x="0" y="0"/>
          <a:ext cx="0" cy="0"/>
          <a:chOff x="0" y="0"/>
          <a:chExt cx="0" cy="0"/>
        </a:xfrm>
      </p:grpSpPr>
      <p:sp>
        <p:nvSpPr>
          <p:cNvPr id="2916" name="Google Shape;291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7" name="Google Shape;29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3" name="Shape 2923"/>
        <p:cNvGrpSpPr/>
        <p:nvPr/>
      </p:nvGrpSpPr>
      <p:grpSpPr>
        <a:xfrm>
          <a:off x="0" y="0"/>
          <a:ext cx="0" cy="0"/>
          <a:chOff x="0" y="0"/>
          <a:chExt cx="0" cy="0"/>
        </a:xfrm>
      </p:grpSpPr>
      <p:sp>
        <p:nvSpPr>
          <p:cNvPr id="2924" name="Google Shape;292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5" name="Google Shape;292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1" name="Shape 2931"/>
        <p:cNvGrpSpPr/>
        <p:nvPr/>
      </p:nvGrpSpPr>
      <p:grpSpPr>
        <a:xfrm>
          <a:off x="0" y="0"/>
          <a:ext cx="0" cy="0"/>
          <a:chOff x="0" y="0"/>
          <a:chExt cx="0" cy="0"/>
        </a:xfrm>
      </p:grpSpPr>
      <p:sp>
        <p:nvSpPr>
          <p:cNvPr id="2932" name="Google Shape;293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3" name="Google Shape;293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8" name="Shape 2938"/>
        <p:cNvGrpSpPr/>
        <p:nvPr/>
      </p:nvGrpSpPr>
      <p:grpSpPr>
        <a:xfrm>
          <a:off x="0" y="0"/>
          <a:ext cx="0" cy="0"/>
          <a:chOff x="0" y="0"/>
          <a:chExt cx="0" cy="0"/>
        </a:xfrm>
      </p:grpSpPr>
      <p:sp>
        <p:nvSpPr>
          <p:cNvPr id="2939" name="Google Shape;293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0" name="Google Shape;294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Sources: </a:t>
            </a:r>
            <a:endParaRPr/>
          </a:p>
          <a:p>
            <a:pPr indent="0" lvl="0" marL="139700" rtl="0" algn="l">
              <a:lnSpc>
                <a:spcPct val="100000"/>
              </a:lnSpc>
              <a:spcBef>
                <a:spcPts val="0"/>
              </a:spcBef>
              <a:spcAft>
                <a:spcPts val="0"/>
              </a:spcAft>
              <a:buSzPts val="1400"/>
              <a:buNone/>
            </a:pPr>
            <a:r>
              <a:rPr lang="en-US"/>
              <a:t>http://canadianentrepreneurtraining.com/7-types-of-entrepreneurs/</a:t>
            </a:r>
            <a:endParaRPr/>
          </a:p>
          <a:p>
            <a:pPr indent="0" lvl="0" marL="139700" rtl="0" algn="l">
              <a:lnSpc>
                <a:spcPct val="100000"/>
              </a:lnSpc>
              <a:spcBef>
                <a:spcPts val="0"/>
              </a:spcBef>
              <a:spcAft>
                <a:spcPts val="0"/>
              </a:spcAft>
              <a:buSzPts val="1400"/>
              <a:buNone/>
            </a:pPr>
            <a:r>
              <a:rPr lang="en-US"/>
              <a:t>https://quickbooks.intuit.com/ca/resources/taxes/small-medium-sized-enterprise-sme-canada/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5" name="Shape 2945"/>
        <p:cNvGrpSpPr/>
        <p:nvPr/>
      </p:nvGrpSpPr>
      <p:grpSpPr>
        <a:xfrm>
          <a:off x="0" y="0"/>
          <a:ext cx="0" cy="0"/>
          <a:chOff x="0" y="0"/>
          <a:chExt cx="0" cy="0"/>
        </a:xfrm>
      </p:grpSpPr>
      <p:sp>
        <p:nvSpPr>
          <p:cNvPr id="2946" name="Google Shape;294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7" name="Google Shape;294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Source: http://canadianentrepreneurtraining.com/7-types-of-entrepreneurs/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 DEVELOP OVER TWO SLIDES?**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2" name="Shape 2952"/>
        <p:cNvGrpSpPr/>
        <p:nvPr/>
      </p:nvGrpSpPr>
      <p:grpSpPr>
        <a:xfrm>
          <a:off x="0" y="0"/>
          <a:ext cx="0" cy="0"/>
          <a:chOff x="0" y="0"/>
          <a:chExt cx="0" cy="0"/>
        </a:xfrm>
      </p:grpSpPr>
      <p:sp>
        <p:nvSpPr>
          <p:cNvPr id="2953" name="Google Shape;295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4" name="Google Shape;295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Learning Extension Option – watch a segment or episode of Dragon’s Den and have the student also be the Dragon’s, paying attention to the pitch, the ask and the overall quality of the business idea. Would they invest in the business if they were a Dragon?</a:t>
            </a:r>
            <a:endParaRPr/>
          </a:p>
          <a:p>
            <a:pPr indent="0" lvl="0" marL="1397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https://www.cbc.ca/dragonsden/episodes</a:t>
            </a:r>
            <a:endParaRPr/>
          </a:p>
          <a:p>
            <a:pPr indent="0" lvl="0" marL="1397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Dragon’s Den does young entrepreneurs episodes – these are terrific for teens to get them thinking about their entrepreneurial potential (Check out Season 13, Episode 12  and Season 12, Episode 4)</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0" name="Shape 2960"/>
        <p:cNvGrpSpPr/>
        <p:nvPr/>
      </p:nvGrpSpPr>
      <p:grpSpPr>
        <a:xfrm>
          <a:off x="0" y="0"/>
          <a:ext cx="0" cy="0"/>
          <a:chOff x="0" y="0"/>
          <a:chExt cx="0" cy="0"/>
        </a:xfrm>
      </p:grpSpPr>
      <p:sp>
        <p:nvSpPr>
          <p:cNvPr id="2961" name="Google Shape;296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2" name="Google Shape;296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a:solidFill>
                  <a:schemeClr val="dk1"/>
                </a:solidFill>
              </a:rPr>
              <a:t>Ask students if they have family members or friends that own their businesses.</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US">
                <a:solidFill>
                  <a:schemeClr val="dk1"/>
                </a:solidFill>
              </a:rPr>
              <a:t>Identify some locally owned businesses as well.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4" name="Shape 2974"/>
        <p:cNvGrpSpPr/>
        <p:nvPr/>
      </p:nvGrpSpPr>
      <p:grpSpPr>
        <a:xfrm>
          <a:off x="0" y="0"/>
          <a:ext cx="0" cy="0"/>
          <a:chOff x="0" y="0"/>
          <a:chExt cx="0" cy="0"/>
        </a:xfrm>
      </p:grpSpPr>
      <p:sp>
        <p:nvSpPr>
          <p:cNvPr id="2975" name="Google Shape;297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6" name="Shape 2986"/>
        <p:cNvGrpSpPr/>
        <p:nvPr/>
      </p:nvGrpSpPr>
      <p:grpSpPr>
        <a:xfrm>
          <a:off x="0" y="0"/>
          <a:ext cx="0" cy="0"/>
          <a:chOff x="0" y="0"/>
          <a:chExt cx="0" cy="0"/>
        </a:xfrm>
      </p:grpSpPr>
      <p:sp>
        <p:nvSpPr>
          <p:cNvPr id="2987" name="Google Shape;298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8" name="Google Shape;298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They will need to “think outside of the box” to find the solution.  Give them this cue after a few minutes!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3" name="Shape 2753"/>
        <p:cNvGrpSpPr/>
        <p:nvPr/>
      </p:nvGrpSpPr>
      <p:grpSpPr>
        <a:xfrm>
          <a:off x="0" y="0"/>
          <a:ext cx="0" cy="0"/>
          <a:chOff x="0" y="0"/>
          <a:chExt cx="0" cy="0"/>
        </a:xfrm>
      </p:grpSpPr>
      <p:sp>
        <p:nvSpPr>
          <p:cNvPr id="2754" name="Google Shape;2754;ge45d6ca85c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5" name="Google Shape;2755;ge45d6ca85c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Note – this slide has been “hidden” – it appears in the slide deck in Normal but will not appear while presenting.</a:t>
            </a:r>
            <a:endParaRPr/>
          </a:p>
          <a:p>
            <a:pPr indent="-317500" lvl="0" marL="457200" rtl="0" algn="l">
              <a:lnSpc>
                <a:spcPct val="100000"/>
              </a:lnSpc>
              <a:spcBef>
                <a:spcPts val="0"/>
              </a:spcBef>
              <a:spcAft>
                <a:spcPts val="0"/>
              </a:spcAft>
              <a:buSzPts val="1400"/>
              <a:buChar char="●"/>
            </a:pPr>
            <a:r>
              <a:rPr lang="en-US"/>
              <a:t>To hide/unhide slides: using the Slide and Outline tab, select the slide you want to hide. Right click 🡪 Hide (in PowerPoint)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0" name="Shape 3000"/>
        <p:cNvGrpSpPr/>
        <p:nvPr/>
      </p:nvGrpSpPr>
      <p:grpSpPr>
        <a:xfrm>
          <a:off x="0" y="0"/>
          <a:ext cx="0" cy="0"/>
          <a:chOff x="0" y="0"/>
          <a:chExt cx="0" cy="0"/>
        </a:xfrm>
      </p:grpSpPr>
      <p:sp>
        <p:nvSpPr>
          <p:cNvPr id="3001" name="Google Shape;300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2" name="Google Shape;300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8" name="Shape 3018"/>
        <p:cNvGrpSpPr/>
        <p:nvPr/>
      </p:nvGrpSpPr>
      <p:grpSpPr>
        <a:xfrm>
          <a:off x="0" y="0"/>
          <a:ext cx="0" cy="0"/>
          <a:chOff x="0" y="0"/>
          <a:chExt cx="0" cy="0"/>
        </a:xfrm>
      </p:grpSpPr>
      <p:sp>
        <p:nvSpPr>
          <p:cNvPr id="3019" name="Google Shape;301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0" name="Google Shape;302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5" name="Shape 3025"/>
        <p:cNvGrpSpPr/>
        <p:nvPr/>
      </p:nvGrpSpPr>
      <p:grpSpPr>
        <a:xfrm>
          <a:off x="0" y="0"/>
          <a:ext cx="0" cy="0"/>
          <a:chOff x="0" y="0"/>
          <a:chExt cx="0" cy="0"/>
        </a:xfrm>
      </p:grpSpPr>
      <p:sp>
        <p:nvSpPr>
          <p:cNvPr id="3026" name="Google Shape;302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7" name="Google Shape;302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Source: BDC. (2019, October). </a:t>
            </a:r>
            <a:r>
              <a:rPr i="1" lang="en-US"/>
              <a:t>A Nation of Entrepreneurs</a:t>
            </a:r>
            <a:r>
              <a:rPr lang="en-US"/>
              <a:t>. Business Development Bank of Canada. https://www.bdc.ca/en. </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lang="en-US"/>
              <a:t>SME’s account for 90% of all private sector jobs,  employ 10.7 million Canadians and contribute roughly $1 trillion to Canada’s gross domestic product. In other words, small and mid-sized businesses are hugely important for economic growth and employment; they are the backbone of our economy.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www.bdc.ca/EN/Documents/analysis_research/bdc-etude-sbw-nation-entrepreneurs.pdf?utm_campaign=Changing-faces-Study-2019--EN#:~:text=%E2%80%93%20In%202018%2C%20about%2044%2C700%20Canadians,of%20the%20last%20four%20years.&amp;text=There%20were%20241%2C000%20women%20entrepreneurs,up%20from%2049%2C000%20in%201976.</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6" name="Shape 3036"/>
        <p:cNvGrpSpPr/>
        <p:nvPr/>
      </p:nvGrpSpPr>
      <p:grpSpPr>
        <a:xfrm>
          <a:off x="0" y="0"/>
          <a:ext cx="0" cy="0"/>
          <a:chOff x="0" y="0"/>
          <a:chExt cx="0" cy="0"/>
        </a:xfrm>
      </p:grpSpPr>
      <p:sp>
        <p:nvSpPr>
          <p:cNvPr id="3037" name="Google Shape;303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8" name="Google Shape;303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Students can brainstorm their ideas on the student handout; start with students thinking individually and then brainstorming in their small groups</a:t>
            </a:r>
            <a:endParaRPr/>
          </a:p>
          <a:p>
            <a:pPr indent="-228600" lvl="0" marL="4572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4" name="Shape 3044"/>
        <p:cNvGrpSpPr/>
        <p:nvPr/>
      </p:nvGrpSpPr>
      <p:grpSpPr>
        <a:xfrm>
          <a:off x="0" y="0"/>
          <a:ext cx="0" cy="0"/>
          <a:chOff x="0" y="0"/>
          <a:chExt cx="0" cy="0"/>
        </a:xfrm>
      </p:grpSpPr>
      <p:sp>
        <p:nvSpPr>
          <p:cNvPr id="3045" name="Google Shape;304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6" name="Google Shape;304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Did anyone in the group guess all of these?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1" name="Shape 3051"/>
        <p:cNvGrpSpPr/>
        <p:nvPr/>
      </p:nvGrpSpPr>
      <p:grpSpPr>
        <a:xfrm>
          <a:off x="0" y="0"/>
          <a:ext cx="0" cy="0"/>
          <a:chOff x="0" y="0"/>
          <a:chExt cx="0" cy="0"/>
        </a:xfrm>
      </p:grpSpPr>
      <p:sp>
        <p:nvSpPr>
          <p:cNvPr id="3052" name="Google Shape;305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3" name="Google Shape;305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marR="0" rtl="0" algn="l">
              <a:lnSpc>
                <a:spcPct val="100000"/>
              </a:lnSpc>
              <a:spcBef>
                <a:spcPts val="0"/>
              </a:spcBef>
              <a:spcAft>
                <a:spcPts val="0"/>
              </a:spcAft>
              <a:buClr>
                <a:srgbClr val="000000"/>
              </a:buClr>
              <a:buSzPts val="1400"/>
              <a:buFont typeface="Arial"/>
              <a:buNone/>
            </a:pPr>
            <a:r>
              <a:rPr lang="en-US"/>
              <a:t>Source: BDC. (2019, October). </a:t>
            </a:r>
            <a:r>
              <a:rPr i="1" lang="en-US"/>
              <a:t>A Nation of Entrepreneurs</a:t>
            </a:r>
            <a:r>
              <a:rPr lang="en-US"/>
              <a:t>. Business Development Bank of Canada. https://www.bdc.ca/en.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https://www.bdc.ca/EN/Documents/analysis_research/bdc-etude-sbw-nation-entrepreneurs.pdf?utm_campaign=Changing-faces-Study-2019--EN#:~:text=%E2%80%93%20In%202018%2C%20about%2044%2C700%20Canadians,of%20the%20last%20four%20years.&amp;text=There%20were%20241%2C000%20women%20entrepreneurs,up%20from%2049%2C000%20in%201976.</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7" name="Shape 3057"/>
        <p:cNvGrpSpPr/>
        <p:nvPr/>
      </p:nvGrpSpPr>
      <p:grpSpPr>
        <a:xfrm>
          <a:off x="0" y="0"/>
          <a:ext cx="0" cy="0"/>
          <a:chOff x="0" y="0"/>
          <a:chExt cx="0" cy="0"/>
        </a:xfrm>
      </p:grpSpPr>
      <p:sp>
        <p:nvSpPr>
          <p:cNvPr id="3058" name="Google Shape;305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9" name="Shape 3069"/>
        <p:cNvGrpSpPr/>
        <p:nvPr/>
      </p:nvGrpSpPr>
      <p:grpSpPr>
        <a:xfrm>
          <a:off x="0" y="0"/>
          <a:ext cx="0" cy="0"/>
          <a:chOff x="0" y="0"/>
          <a:chExt cx="0" cy="0"/>
        </a:xfrm>
      </p:grpSpPr>
      <p:sp>
        <p:nvSpPr>
          <p:cNvPr id="3070" name="Google Shape;307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1" name="Google Shape;307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Give the students 10 – 20 seconds to settle and visualize (this can be challenging!)</a:t>
            </a:r>
            <a:endParaRPr/>
          </a:p>
          <a:p>
            <a:pPr indent="-317500" lvl="0" marL="457200" rtl="0" algn="l">
              <a:lnSpc>
                <a:spcPct val="100000"/>
              </a:lnSpc>
              <a:spcBef>
                <a:spcPts val="0"/>
              </a:spcBef>
              <a:spcAft>
                <a:spcPts val="0"/>
              </a:spcAft>
              <a:buSzPts val="1400"/>
              <a:buChar char="●"/>
            </a:pPr>
            <a:r>
              <a:rPr lang="en-US"/>
              <a:t>Cue them when they can open their eyes, reminding them to keep looking at their handout</a:t>
            </a:r>
            <a:endParaRPr/>
          </a:p>
          <a:p>
            <a:pPr indent="-317500" lvl="0" marL="457200" rtl="0" algn="l">
              <a:lnSpc>
                <a:spcPct val="100000"/>
              </a:lnSpc>
              <a:spcBef>
                <a:spcPts val="0"/>
              </a:spcBef>
              <a:spcAft>
                <a:spcPts val="0"/>
              </a:spcAft>
              <a:buSzPts val="1400"/>
              <a:buChar char="●"/>
            </a:pPr>
            <a:r>
              <a:rPr lang="en-US"/>
              <a:t>Cue them to write down  the number of people in the room</a:t>
            </a:r>
            <a:endParaRPr/>
          </a:p>
          <a:p>
            <a:pPr indent="-317500" lvl="0" marL="457200" rtl="0" algn="l">
              <a:lnSpc>
                <a:spcPct val="100000"/>
              </a:lnSpc>
              <a:spcBef>
                <a:spcPts val="0"/>
              </a:spcBef>
              <a:spcAft>
                <a:spcPts val="0"/>
              </a:spcAft>
              <a:buSzPts val="1400"/>
              <a:buChar char="●"/>
            </a:pPr>
            <a:r>
              <a:rPr lang="en-US"/>
              <a:t>Cue them to write down the predominant colour</a:t>
            </a:r>
            <a:endParaRPr/>
          </a:p>
          <a:p>
            <a:pPr indent="-317500" lvl="0" marL="457200" rtl="0" algn="l">
              <a:lnSpc>
                <a:spcPct val="100000"/>
              </a:lnSpc>
              <a:spcBef>
                <a:spcPts val="0"/>
              </a:spcBef>
              <a:spcAft>
                <a:spcPts val="0"/>
              </a:spcAft>
              <a:buSzPts val="1400"/>
              <a:buChar char="●"/>
            </a:pPr>
            <a:r>
              <a:rPr lang="en-US"/>
              <a:t>Survey them to see their results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5" name="Shape 3075"/>
        <p:cNvGrpSpPr/>
        <p:nvPr/>
      </p:nvGrpSpPr>
      <p:grpSpPr>
        <a:xfrm>
          <a:off x="0" y="0"/>
          <a:ext cx="0" cy="0"/>
          <a:chOff x="0" y="0"/>
          <a:chExt cx="0" cy="0"/>
        </a:xfrm>
      </p:grpSpPr>
      <p:sp>
        <p:nvSpPr>
          <p:cNvPr id="3076" name="Google Shape;3076;ge45d6ca85c_0_33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7" name="Google Shape;3077;ge45d6ca85c_0_33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2" name="Shape 3082"/>
        <p:cNvGrpSpPr/>
        <p:nvPr/>
      </p:nvGrpSpPr>
      <p:grpSpPr>
        <a:xfrm>
          <a:off x="0" y="0"/>
          <a:ext cx="0" cy="0"/>
          <a:chOff x="0" y="0"/>
          <a:chExt cx="0" cy="0"/>
        </a:xfrm>
      </p:grpSpPr>
      <p:sp>
        <p:nvSpPr>
          <p:cNvPr id="3083" name="Google Shape;3083;ge45d6ca85c_0_33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4" name="Google Shape;3084;ge45d6ca85c_0_33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400"/>
              <a:buChar char="●"/>
            </a:pPr>
            <a:r>
              <a:rPr lang="en-US"/>
              <a:t>Using the student handout, brainstorm some of your ideas</a:t>
            </a:r>
            <a:endParaRPr/>
          </a:p>
          <a:p>
            <a:pPr indent="-82550" lvl="0" marL="17145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Teacher Note:</a:t>
            </a:r>
            <a:endParaRPr/>
          </a:p>
          <a:p>
            <a:pPr indent="0" lvl="0" marL="0" rtl="0" algn="l">
              <a:lnSpc>
                <a:spcPct val="100000"/>
              </a:lnSpc>
              <a:spcBef>
                <a:spcPts val="0"/>
              </a:spcBef>
              <a:spcAft>
                <a:spcPts val="0"/>
              </a:spcAft>
              <a:buSzPts val="1400"/>
              <a:buNone/>
            </a:pPr>
            <a:r>
              <a:rPr lang="en-US"/>
              <a:t>The upcoming slides have a series of short videos that discuss the characteristics, traits and skills of an entrepreneur.  </a:t>
            </a:r>
            <a:endParaRPr/>
          </a:p>
          <a:p>
            <a:pPr indent="0" lvl="0" marL="0" rtl="0" algn="l">
              <a:lnSpc>
                <a:spcPct val="100000"/>
              </a:lnSpc>
              <a:spcBef>
                <a:spcPts val="0"/>
              </a:spcBef>
              <a:spcAft>
                <a:spcPts val="0"/>
              </a:spcAft>
              <a:buSzPts val="1400"/>
              <a:buNone/>
            </a:pPr>
            <a:r>
              <a:rPr lang="en-US"/>
              <a:t>Not all of them need to be used,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1" name="Shape 2761"/>
        <p:cNvGrpSpPr/>
        <p:nvPr/>
      </p:nvGrpSpPr>
      <p:grpSpPr>
        <a:xfrm>
          <a:off x="0" y="0"/>
          <a:ext cx="0" cy="0"/>
          <a:chOff x="0" y="0"/>
          <a:chExt cx="0" cy="0"/>
        </a:xfrm>
      </p:grpSpPr>
      <p:sp>
        <p:nvSpPr>
          <p:cNvPr id="2762" name="Google Shape;276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3" name="Google Shape;27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Teacher Resource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The student companion handout is a separate file.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1" name="Shape 3101"/>
        <p:cNvGrpSpPr/>
        <p:nvPr/>
      </p:nvGrpSpPr>
      <p:grpSpPr>
        <a:xfrm>
          <a:off x="0" y="0"/>
          <a:ext cx="0" cy="0"/>
          <a:chOff x="0" y="0"/>
          <a:chExt cx="0" cy="0"/>
        </a:xfrm>
      </p:grpSpPr>
      <p:sp>
        <p:nvSpPr>
          <p:cNvPr id="3102" name="Google Shape;3102;ge45d6ca85c_0_33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3" name="Google Shape;3103;ge45d6ca85c_0_33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Watch the video, and add any other suggestions to your brainstorm.</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Video: Qualities of an Entrepreneur (BGC Canada)</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https://www.youtube.com/watch?v=s6cPmBSL-OQ</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Additional video options: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10 Qualities of a Successful Entrepreneur   https://www.youtube.com/watch?v=slklVUUKFFc</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15 Qualities of Effective Entrepreneurs    https://www.youtube.com/watch?v=BhoocSXyNXc</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7" name="Shape 3107"/>
        <p:cNvGrpSpPr/>
        <p:nvPr/>
      </p:nvGrpSpPr>
      <p:grpSpPr>
        <a:xfrm>
          <a:off x="0" y="0"/>
          <a:ext cx="0" cy="0"/>
          <a:chOff x="0" y="0"/>
          <a:chExt cx="0" cy="0"/>
        </a:xfrm>
      </p:grpSpPr>
      <p:sp>
        <p:nvSpPr>
          <p:cNvPr id="3108" name="Google Shape;3108;ge45d6ca85c_0_33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9" name="Google Shape;3109;ge45d6ca85c_0_33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Remind students that this list is providing a broad overview of the characteristics and traits needed for an entrepreneur. Edit or add to it as needed!</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5" name="Shape 3115"/>
        <p:cNvGrpSpPr/>
        <p:nvPr/>
      </p:nvGrpSpPr>
      <p:grpSpPr>
        <a:xfrm>
          <a:off x="0" y="0"/>
          <a:ext cx="0" cy="0"/>
          <a:chOff x="0" y="0"/>
          <a:chExt cx="0" cy="0"/>
        </a:xfrm>
      </p:grpSpPr>
      <p:sp>
        <p:nvSpPr>
          <p:cNvPr id="3116" name="Google Shape;3116;ge45d6ca85c_0_3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ge45d6ca85c_0_33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2" name="Shape 3122"/>
        <p:cNvGrpSpPr/>
        <p:nvPr/>
      </p:nvGrpSpPr>
      <p:grpSpPr>
        <a:xfrm>
          <a:off x="0" y="0"/>
          <a:ext cx="0" cy="0"/>
          <a:chOff x="0" y="0"/>
          <a:chExt cx="0" cy="0"/>
        </a:xfrm>
      </p:grpSpPr>
      <p:sp>
        <p:nvSpPr>
          <p:cNvPr id="3123" name="Google Shape;3123;ge45d6ca85c_0_65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4" name="Google Shape;3124;ge45d6ca85c_0_6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US" sz="1800" u="none" cap="none" strike="noStrike">
                <a:solidFill>
                  <a:schemeClr val="dk1"/>
                </a:solidFill>
                <a:latin typeface="Arial"/>
                <a:ea typeface="Arial"/>
                <a:cs typeface="Arial"/>
                <a:sym typeface="Arial"/>
              </a:rPr>
              <a:t>Go through each characteristics one-at-a-time, giving students a couple of minutes to to jot down their individual demonstration of each trait.</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1" name="Shape 3131"/>
        <p:cNvGrpSpPr/>
        <p:nvPr/>
      </p:nvGrpSpPr>
      <p:grpSpPr>
        <a:xfrm>
          <a:off x="0" y="0"/>
          <a:ext cx="0" cy="0"/>
          <a:chOff x="0" y="0"/>
          <a:chExt cx="0" cy="0"/>
        </a:xfrm>
      </p:grpSpPr>
      <p:sp>
        <p:nvSpPr>
          <p:cNvPr id="3132" name="Google Shape;3132;ge45d6ca85c_0_65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3" name="Google Shape;3133;ge45d6ca85c_0_65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9" name="Shape 3139"/>
        <p:cNvGrpSpPr/>
        <p:nvPr/>
      </p:nvGrpSpPr>
      <p:grpSpPr>
        <a:xfrm>
          <a:off x="0" y="0"/>
          <a:ext cx="0" cy="0"/>
          <a:chOff x="0" y="0"/>
          <a:chExt cx="0" cy="0"/>
        </a:xfrm>
      </p:grpSpPr>
      <p:sp>
        <p:nvSpPr>
          <p:cNvPr id="3140" name="Google Shape;3140;ge45d6ca85c_0_65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1" name="Google Shape;3141;ge45d6ca85c_0_65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8" name="Shape 3148"/>
        <p:cNvGrpSpPr/>
        <p:nvPr/>
      </p:nvGrpSpPr>
      <p:grpSpPr>
        <a:xfrm>
          <a:off x="0" y="0"/>
          <a:ext cx="0" cy="0"/>
          <a:chOff x="0" y="0"/>
          <a:chExt cx="0" cy="0"/>
        </a:xfrm>
      </p:grpSpPr>
      <p:sp>
        <p:nvSpPr>
          <p:cNvPr id="3149" name="Google Shape;3149;ge45d6ca85c_0_65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0" name="Google Shape;3150;ge45d6ca85c_0_65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6" name="Shape 3156"/>
        <p:cNvGrpSpPr/>
        <p:nvPr/>
      </p:nvGrpSpPr>
      <p:grpSpPr>
        <a:xfrm>
          <a:off x="0" y="0"/>
          <a:ext cx="0" cy="0"/>
          <a:chOff x="0" y="0"/>
          <a:chExt cx="0" cy="0"/>
        </a:xfrm>
      </p:grpSpPr>
      <p:sp>
        <p:nvSpPr>
          <p:cNvPr id="3157" name="Google Shape;3157;ge45d6ca85c_2_15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8" name="Google Shape;3158;ge45d6ca85c_2_15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Refer the students to this section of the student handout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6" name="Shape 3166"/>
        <p:cNvGrpSpPr/>
        <p:nvPr/>
      </p:nvGrpSpPr>
      <p:grpSpPr>
        <a:xfrm>
          <a:off x="0" y="0"/>
          <a:ext cx="0" cy="0"/>
          <a:chOff x="0" y="0"/>
          <a:chExt cx="0" cy="0"/>
        </a:xfrm>
      </p:grpSpPr>
      <p:sp>
        <p:nvSpPr>
          <p:cNvPr id="3167" name="Google Shape;3167;ge45d6ca85c_2_1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ge45d6ca85c_2_15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8" name="Shape 3178"/>
        <p:cNvGrpSpPr/>
        <p:nvPr/>
      </p:nvGrpSpPr>
      <p:grpSpPr>
        <a:xfrm>
          <a:off x="0" y="0"/>
          <a:ext cx="0" cy="0"/>
          <a:chOff x="0" y="0"/>
          <a:chExt cx="0" cy="0"/>
        </a:xfrm>
      </p:grpSpPr>
      <p:sp>
        <p:nvSpPr>
          <p:cNvPr id="3179" name="Google Shape;3179;ge45d6ca85c_2_15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0" name="Google Shape;3180;ge45d6ca85c_2_15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Tip – the students should talk them out a little bit</a:t>
            </a:r>
            <a:endParaRPr/>
          </a:p>
          <a:p>
            <a:pPr indent="-317500" lvl="0" marL="457200" rtl="0" algn="l">
              <a:lnSpc>
                <a:spcPct val="100000"/>
              </a:lnSpc>
              <a:spcBef>
                <a:spcPts val="0"/>
              </a:spcBef>
              <a:spcAft>
                <a:spcPts val="0"/>
              </a:spcAft>
              <a:buSzPts val="1400"/>
              <a:buChar char="●"/>
            </a:pPr>
            <a:r>
              <a:rPr lang="en-US"/>
              <a:t>Give them 3 – 5 minutes to figure them out!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7" name="Shape 2767"/>
        <p:cNvGrpSpPr/>
        <p:nvPr/>
      </p:nvGrpSpPr>
      <p:grpSpPr>
        <a:xfrm>
          <a:off x="0" y="0"/>
          <a:ext cx="0" cy="0"/>
          <a:chOff x="0" y="0"/>
          <a:chExt cx="0" cy="0"/>
        </a:xfrm>
      </p:grpSpPr>
      <p:sp>
        <p:nvSpPr>
          <p:cNvPr id="2768" name="Google Shape;2768;ge9c7d69601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9" name="Google Shape;2769;ge9c7d69601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Teacher Resource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The student companion handout is a separate file.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5" name="Shape 3185"/>
        <p:cNvGrpSpPr/>
        <p:nvPr/>
      </p:nvGrpSpPr>
      <p:grpSpPr>
        <a:xfrm>
          <a:off x="0" y="0"/>
          <a:ext cx="0" cy="0"/>
          <a:chOff x="0" y="0"/>
          <a:chExt cx="0" cy="0"/>
        </a:xfrm>
      </p:grpSpPr>
      <p:sp>
        <p:nvSpPr>
          <p:cNvPr id="3186" name="Google Shape;3186;ge45d6ca85c_2_15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7" name="Google Shape;3187;ge45d6ca85c_2_15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1. History repeating itself</a:t>
            </a:r>
            <a:endParaRPr/>
          </a:p>
          <a:p>
            <a:pPr indent="0" lvl="0" marL="139700" rtl="0" algn="l">
              <a:lnSpc>
                <a:spcPct val="100000"/>
              </a:lnSpc>
              <a:spcBef>
                <a:spcPts val="0"/>
              </a:spcBef>
              <a:spcAft>
                <a:spcPts val="0"/>
              </a:spcAft>
              <a:buSzPts val="1400"/>
              <a:buNone/>
            </a:pPr>
            <a:r>
              <a:rPr lang="en-US"/>
              <a:t>2. Ring around the rose</a:t>
            </a:r>
            <a:endParaRPr/>
          </a:p>
          <a:p>
            <a:pPr indent="0" lvl="0" marL="139700" rtl="0" algn="l">
              <a:lnSpc>
                <a:spcPct val="100000"/>
              </a:lnSpc>
              <a:spcBef>
                <a:spcPts val="0"/>
              </a:spcBef>
              <a:spcAft>
                <a:spcPts val="0"/>
              </a:spcAft>
              <a:buSzPts val="1400"/>
              <a:buNone/>
            </a:pPr>
            <a:r>
              <a:rPr lang="en-US"/>
              <a:t>3. Repeat after me</a:t>
            </a:r>
            <a:endParaRPr/>
          </a:p>
          <a:p>
            <a:pPr indent="0" lvl="0" marL="139700" rtl="0" algn="l">
              <a:lnSpc>
                <a:spcPct val="100000"/>
              </a:lnSpc>
              <a:spcBef>
                <a:spcPts val="0"/>
              </a:spcBef>
              <a:spcAft>
                <a:spcPts val="0"/>
              </a:spcAft>
              <a:buSzPts val="1400"/>
              <a:buNone/>
            </a:pPr>
            <a:r>
              <a:rPr lang="en-US"/>
              <a:t>4. Read between the lines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Help them figure out patterns and layout</a:t>
            </a: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6" name="Shape 3196"/>
        <p:cNvGrpSpPr/>
        <p:nvPr/>
      </p:nvGrpSpPr>
      <p:grpSpPr>
        <a:xfrm>
          <a:off x="0" y="0"/>
          <a:ext cx="0" cy="0"/>
          <a:chOff x="0" y="0"/>
          <a:chExt cx="0" cy="0"/>
        </a:xfrm>
      </p:grpSpPr>
      <p:sp>
        <p:nvSpPr>
          <p:cNvPr id="3197" name="Google Shape;3197;ge45d6ca85c_2_16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8" name="Google Shape;3198;ge45d6ca85c_2_16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3" name="Shape 3203"/>
        <p:cNvGrpSpPr/>
        <p:nvPr/>
      </p:nvGrpSpPr>
      <p:grpSpPr>
        <a:xfrm>
          <a:off x="0" y="0"/>
          <a:ext cx="0" cy="0"/>
          <a:chOff x="0" y="0"/>
          <a:chExt cx="0" cy="0"/>
        </a:xfrm>
      </p:grpSpPr>
      <p:sp>
        <p:nvSpPr>
          <p:cNvPr id="3204" name="Google Shape;3204;ge45d6ca85c_2_16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5" name="Google Shape;3205;ge45d6ca85c_2_16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29. Big Bird</a:t>
            </a:r>
            <a:endParaRPr/>
          </a:p>
          <a:p>
            <a:pPr indent="0" lvl="0" marL="139700" rtl="0" algn="l">
              <a:lnSpc>
                <a:spcPct val="100000"/>
              </a:lnSpc>
              <a:spcBef>
                <a:spcPts val="0"/>
              </a:spcBef>
              <a:spcAft>
                <a:spcPts val="0"/>
              </a:spcAft>
              <a:buSzPts val="1400"/>
              <a:buNone/>
            </a:pPr>
            <a:r>
              <a:rPr lang="en-US"/>
              <a:t>30. High Chair</a:t>
            </a:r>
            <a:endParaRPr/>
          </a:p>
          <a:p>
            <a:pPr indent="0" lvl="0" marL="139700" rtl="0" algn="l">
              <a:lnSpc>
                <a:spcPct val="100000"/>
              </a:lnSpc>
              <a:spcBef>
                <a:spcPts val="0"/>
              </a:spcBef>
              <a:spcAft>
                <a:spcPts val="0"/>
              </a:spcAft>
              <a:buSzPts val="1400"/>
              <a:buNone/>
            </a:pPr>
            <a:r>
              <a:rPr lang="en-US"/>
              <a:t>31. Ice Cube</a:t>
            </a:r>
            <a:endParaRPr/>
          </a:p>
          <a:p>
            <a:pPr indent="0" lvl="0" marL="139700" rtl="0" algn="l">
              <a:lnSpc>
                <a:spcPct val="100000"/>
              </a:lnSpc>
              <a:spcBef>
                <a:spcPts val="0"/>
              </a:spcBef>
              <a:spcAft>
                <a:spcPts val="0"/>
              </a:spcAft>
              <a:buSzPts val="1400"/>
              <a:buNone/>
            </a:pPr>
            <a:r>
              <a:rPr lang="en-US"/>
              <a:t>32. Foreign Language  (4 in language)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4" name="Shape 3214"/>
        <p:cNvGrpSpPr/>
        <p:nvPr/>
      </p:nvGrpSpPr>
      <p:grpSpPr>
        <a:xfrm>
          <a:off x="0" y="0"/>
          <a:ext cx="0" cy="0"/>
          <a:chOff x="0" y="0"/>
          <a:chExt cx="0" cy="0"/>
        </a:xfrm>
      </p:grpSpPr>
      <p:sp>
        <p:nvSpPr>
          <p:cNvPr id="3215" name="Google Shape;3215;ge45d6ca85c_2_16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6" name="Google Shape;3216;ge45d6ca85c_2_16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1" name="Shape 3221"/>
        <p:cNvGrpSpPr/>
        <p:nvPr/>
      </p:nvGrpSpPr>
      <p:grpSpPr>
        <a:xfrm>
          <a:off x="0" y="0"/>
          <a:ext cx="0" cy="0"/>
          <a:chOff x="0" y="0"/>
          <a:chExt cx="0" cy="0"/>
        </a:xfrm>
      </p:grpSpPr>
      <p:sp>
        <p:nvSpPr>
          <p:cNvPr id="3222" name="Google Shape;3222;ge45d6ca85c_2_16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3" name="Google Shape;3223;ge45d6ca85c_2_16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OCTE Event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Or 🡪 organized by SHSM Teacher/SHSM School team</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lang="en-US"/>
              <a:t>** EDIT THIS SLIDE TO ADD IN THE SECTOR PARTNER DETAILS.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5" name="Shape 3235"/>
        <p:cNvGrpSpPr/>
        <p:nvPr/>
      </p:nvGrpSpPr>
      <p:grpSpPr>
        <a:xfrm>
          <a:off x="0" y="0"/>
          <a:ext cx="0" cy="0"/>
          <a:chOff x="0" y="0"/>
          <a:chExt cx="0" cy="0"/>
        </a:xfrm>
      </p:grpSpPr>
      <p:sp>
        <p:nvSpPr>
          <p:cNvPr id="3236" name="Google Shape;3236;ge45d6ca85c_2_16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7" name="Google Shape;3237;ge45d6ca85c_2_16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Modules 5 and 6 can be completed after the Sector Partner Experience and will connect the concepts from Modules 1 – 3 and the sector partner.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next slide features a video that can be optional, depending on the time frame between the sector partner experience and the post-activities.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2" name="Shape 3242"/>
        <p:cNvGrpSpPr/>
        <p:nvPr/>
      </p:nvGrpSpPr>
      <p:grpSpPr>
        <a:xfrm>
          <a:off x="0" y="0"/>
          <a:ext cx="0" cy="0"/>
          <a:chOff x="0" y="0"/>
          <a:chExt cx="0" cy="0"/>
        </a:xfrm>
      </p:grpSpPr>
      <p:sp>
        <p:nvSpPr>
          <p:cNvPr id="3243" name="Google Shape;3243;ge45d6ca85c_2_16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4" name="Google Shape;3244;ge45d6ca85c_2_16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You can use this video to help refresh/reinforce entrepreneurial characteristics. You may want to refer to the characteristics and traits featured in Module 3 as well.</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Video: Successful Entrepreneurship Characteristics in Plain English</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https://www.youtube.com/watch?v=YEhhqqCFxog</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Another video option: Does this Resonate with You? Characteristics of the Entrepreneurial Spirit.</a:t>
            </a:r>
            <a:endParaRPr/>
          </a:p>
          <a:p>
            <a:pPr indent="0" lvl="0" marL="139700" rtl="0" algn="l">
              <a:lnSpc>
                <a:spcPct val="100000"/>
              </a:lnSpc>
              <a:spcBef>
                <a:spcPts val="0"/>
              </a:spcBef>
              <a:spcAft>
                <a:spcPts val="0"/>
              </a:spcAft>
              <a:buSzPts val="1400"/>
              <a:buNone/>
            </a:pPr>
            <a:r>
              <a:rPr lang="en-US"/>
              <a:t>https://www.youtube.com/watch?v=CxpKsuYP0gQ (approx. 5 minutes)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9" name="Shape 3249"/>
        <p:cNvGrpSpPr/>
        <p:nvPr/>
      </p:nvGrpSpPr>
      <p:grpSpPr>
        <a:xfrm>
          <a:off x="0" y="0"/>
          <a:ext cx="0" cy="0"/>
          <a:chOff x="0" y="0"/>
          <a:chExt cx="0" cy="0"/>
        </a:xfrm>
      </p:grpSpPr>
      <p:sp>
        <p:nvSpPr>
          <p:cNvPr id="3250" name="Google Shape;3250;ge45d6ca85c_2_16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1" name="Google Shape;3251;ge45d6ca85c_2_16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The Sector Partner Event/Experience through OCTE will feature more than one Entrepreneur. Students can select one of them.</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
        <p:nvSpPr>
          <p:cNvPr id="3252" name="Google Shape;3252;ge45d6ca85c_2_165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6" name="Shape 3256"/>
        <p:cNvGrpSpPr/>
        <p:nvPr/>
      </p:nvGrpSpPr>
      <p:grpSpPr>
        <a:xfrm>
          <a:off x="0" y="0"/>
          <a:ext cx="0" cy="0"/>
          <a:chOff x="0" y="0"/>
          <a:chExt cx="0" cy="0"/>
        </a:xfrm>
      </p:grpSpPr>
      <p:sp>
        <p:nvSpPr>
          <p:cNvPr id="3257" name="Google Shape;3257;ge45d6ca85c_2_16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8" name="Google Shape;3258;ge45d6ca85c_2_16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Students may need to refer to Module 3 to help them recall the characteristics.</a:t>
            </a:r>
            <a:endParaRPr/>
          </a:p>
        </p:txBody>
      </p:sp>
      <p:sp>
        <p:nvSpPr>
          <p:cNvPr id="3259" name="Google Shape;3259;ge45d6ca85c_2_165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3" name="Shape 3263"/>
        <p:cNvGrpSpPr/>
        <p:nvPr/>
      </p:nvGrpSpPr>
      <p:grpSpPr>
        <a:xfrm>
          <a:off x="0" y="0"/>
          <a:ext cx="0" cy="0"/>
          <a:chOff x="0" y="0"/>
          <a:chExt cx="0" cy="0"/>
        </a:xfrm>
      </p:grpSpPr>
      <p:sp>
        <p:nvSpPr>
          <p:cNvPr id="3264" name="Google Shape;3264;ge45d6ca85c_2_16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5" name="Google Shape;3265;ge45d6ca85c_2_16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
        <p:nvSpPr>
          <p:cNvPr id="3266" name="Google Shape;3266;ge45d6ca85c_2_166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3" name="Shape 2773"/>
        <p:cNvGrpSpPr/>
        <p:nvPr/>
      </p:nvGrpSpPr>
      <p:grpSpPr>
        <a:xfrm>
          <a:off x="0" y="0"/>
          <a:ext cx="0" cy="0"/>
          <a:chOff x="0" y="0"/>
          <a:chExt cx="0" cy="0"/>
        </a:xfrm>
      </p:grpSpPr>
      <p:sp>
        <p:nvSpPr>
          <p:cNvPr id="2774" name="Google Shape;277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5" name="Google Shape;27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0" name="Shape 3270"/>
        <p:cNvGrpSpPr/>
        <p:nvPr/>
      </p:nvGrpSpPr>
      <p:grpSpPr>
        <a:xfrm>
          <a:off x="0" y="0"/>
          <a:ext cx="0" cy="0"/>
          <a:chOff x="0" y="0"/>
          <a:chExt cx="0" cy="0"/>
        </a:xfrm>
      </p:grpSpPr>
      <p:sp>
        <p:nvSpPr>
          <p:cNvPr id="3271" name="Google Shape;3271;ge45d6ca85c_2_16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2" name="Google Shape;3272;ge45d6ca85c_2_16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Students may be unfamiliar with a Venn Diagram and may need some extra explanation for this.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7" name="Shape 3277"/>
        <p:cNvGrpSpPr/>
        <p:nvPr/>
      </p:nvGrpSpPr>
      <p:grpSpPr>
        <a:xfrm>
          <a:off x="0" y="0"/>
          <a:ext cx="0" cy="0"/>
          <a:chOff x="0" y="0"/>
          <a:chExt cx="0" cy="0"/>
        </a:xfrm>
      </p:grpSpPr>
      <p:sp>
        <p:nvSpPr>
          <p:cNvPr id="3278" name="Google Shape;3278;ge45d6ca85c_2_16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9" name="Google Shape;3279;ge45d6ca85c_2_16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b="1" sz="1200">
              <a:solidFill>
                <a:schemeClr val="dk1"/>
              </a:solidFill>
              <a:latin typeface="Arial"/>
              <a:ea typeface="Arial"/>
              <a:cs typeface="Arial"/>
              <a:sym typeface="Arial"/>
            </a:endParaRPr>
          </a:p>
        </p:txBody>
      </p:sp>
      <p:sp>
        <p:nvSpPr>
          <p:cNvPr id="3280" name="Google Shape;3280;ge45d6ca85c_2_167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4" name="Shape 3284"/>
        <p:cNvGrpSpPr/>
        <p:nvPr/>
      </p:nvGrpSpPr>
      <p:grpSpPr>
        <a:xfrm>
          <a:off x="0" y="0"/>
          <a:ext cx="0" cy="0"/>
          <a:chOff x="0" y="0"/>
          <a:chExt cx="0" cy="0"/>
        </a:xfrm>
      </p:grpSpPr>
      <p:sp>
        <p:nvSpPr>
          <p:cNvPr id="3285" name="Google Shape;3285;ge45d6ca85c_2_1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ge45d6ca85c_2_16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6" name="Shape 3296"/>
        <p:cNvGrpSpPr/>
        <p:nvPr/>
      </p:nvGrpSpPr>
      <p:grpSpPr>
        <a:xfrm>
          <a:off x="0" y="0"/>
          <a:ext cx="0" cy="0"/>
          <a:chOff x="0" y="0"/>
          <a:chExt cx="0" cy="0"/>
        </a:xfrm>
      </p:grpSpPr>
      <p:sp>
        <p:nvSpPr>
          <p:cNvPr id="3297" name="Google Shape;3297;ge45d6ca85c_2_16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8" name="Google Shape;3298;ge45d6ca85c_2_16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Solution: A map!</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2" name="Shape 3302"/>
        <p:cNvGrpSpPr/>
        <p:nvPr/>
      </p:nvGrpSpPr>
      <p:grpSpPr>
        <a:xfrm>
          <a:off x="0" y="0"/>
          <a:ext cx="0" cy="0"/>
          <a:chOff x="0" y="0"/>
          <a:chExt cx="0" cy="0"/>
        </a:xfrm>
      </p:grpSpPr>
      <p:sp>
        <p:nvSpPr>
          <p:cNvPr id="3303" name="Google Shape;3303;ge45d6ca85c_2_16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4" name="Google Shape;3304;ge45d6ca85c_2_16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Solution: A keyboard!</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8" name="Shape 3308"/>
        <p:cNvGrpSpPr/>
        <p:nvPr/>
      </p:nvGrpSpPr>
      <p:grpSpPr>
        <a:xfrm>
          <a:off x="0" y="0"/>
          <a:ext cx="0" cy="0"/>
          <a:chOff x="0" y="0"/>
          <a:chExt cx="0" cy="0"/>
        </a:xfrm>
      </p:grpSpPr>
      <p:sp>
        <p:nvSpPr>
          <p:cNvPr id="3309" name="Google Shape;3309;ge45d6ca85c_2_17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0" name="Google Shape;3310;ge45d6ca85c_2_17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Solution: A dice!</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4" name="Shape 3314"/>
        <p:cNvGrpSpPr/>
        <p:nvPr/>
      </p:nvGrpSpPr>
      <p:grpSpPr>
        <a:xfrm>
          <a:off x="0" y="0"/>
          <a:ext cx="0" cy="0"/>
          <a:chOff x="0" y="0"/>
          <a:chExt cx="0" cy="0"/>
        </a:xfrm>
      </p:grpSpPr>
      <p:sp>
        <p:nvSpPr>
          <p:cNvPr id="3315" name="Google Shape;3315;ge45d6ca85c_2_17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6" name="Google Shape;3316;ge45d6ca85c_2_17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This module may can take up to two 75 minute periods as it will take students through a shortened version of the Summer Company Business Plan.  Students will be doing some calculations around start-up funds and profitability.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Having access to technology and internet will be helpful for students when working on the Summer Company Plan.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more detailed version of a business planning and costing is available in the related OCTE SPE Costs of Running a Business.</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lang="en-US"/>
              <a:t>You can also partner with your local Small Business Enterprise Centre. https://www.ontario.ca/page/small-business-enterprise-centre-locations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coordinators for the Summer Company Program will come to help facilitate this aspect!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lang="en-US"/>
              <a:t>Additionally, Junior Achievement has a program, Be Entrepreneurial, that can be used instead of this module. https://jacanada.org/program/be-entrepreneurial</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1" name="Shape 3321"/>
        <p:cNvGrpSpPr/>
        <p:nvPr/>
      </p:nvGrpSpPr>
      <p:grpSpPr>
        <a:xfrm>
          <a:off x="0" y="0"/>
          <a:ext cx="0" cy="0"/>
          <a:chOff x="0" y="0"/>
          <a:chExt cx="0" cy="0"/>
        </a:xfrm>
      </p:grpSpPr>
      <p:sp>
        <p:nvSpPr>
          <p:cNvPr id="3322" name="Google Shape;3322;ge45d6ca85c_2_17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3" name="Google Shape;3323;ge45d6ca85c_2_17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Note: Sir Richard </a:t>
            </a:r>
            <a:r>
              <a:rPr lang="en-US"/>
              <a:t>Branson</a:t>
            </a:r>
            <a:r>
              <a:rPr lang="en-US"/>
              <a:t> was knighted in March 2020 </a:t>
            </a:r>
            <a:r>
              <a:rPr b="0" i="0" lang="en-US">
                <a:solidFill>
                  <a:srgbClr val="202122"/>
                </a:solidFill>
                <a:latin typeface="Arial"/>
                <a:ea typeface="Arial"/>
                <a:cs typeface="Arial"/>
                <a:sym typeface="Arial"/>
              </a:rPr>
              <a:t>for "services to entrepreneurship".</a:t>
            </a:r>
            <a:endParaRPr b="0" baseline="30000" i="0" u="none" strike="noStrike">
              <a:solidFill>
                <a:srgbClr val="0645AD"/>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0" baseline="30000" i="0" u="none" strike="noStrike">
              <a:solidFill>
                <a:srgbClr val="0645AD"/>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0" baseline="30000" i="0" u="none" strike="noStrike">
              <a:solidFill>
                <a:srgbClr val="0645AD"/>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202122"/>
                </a:solidFill>
                <a:latin typeface="Arial"/>
                <a:ea typeface="Arial"/>
                <a:cs typeface="Arial"/>
                <a:sym typeface="Arial"/>
              </a:rPr>
              <a:t>The Virgin group has businesses in retail, music, transportation (air, sea and space travel).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7" name="Shape 3327"/>
        <p:cNvGrpSpPr/>
        <p:nvPr/>
      </p:nvGrpSpPr>
      <p:grpSpPr>
        <a:xfrm>
          <a:off x="0" y="0"/>
          <a:ext cx="0" cy="0"/>
          <a:chOff x="0" y="0"/>
          <a:chExt cx="0" cy="0"/>
        </a:xfrm>
      </p:grpSpPr>
      <p:sp>
        <p:nvSpPr>
          <p:cNvPr id="3328" name="Google Shape;3328;ge45d6ca85c_2_17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9" name="Google Shape;3329;ge45d6ca85c_2_17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3" name="Shape 3333"/>
        <p:cNvGrpSpPr/>
        <p:nvPr/>
      </p:nvGrpSpPr>
      <p:grpSpPr>
        <a:xfrm>
          <a:off x="0" y="0"/>
          <a:ext cx="0" cy="0"/>
          <a:chOff x="0" y="0"/>
          <a:chExt cx="0" cy="0"/>
        </a:xfrm>
      </p:grpSpPr>
      <p:sp>
        <p:nvSpPr>
          <p:cNvPr id="3334" name="Google Shape;3334;ge45d6ca85c_2_1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ge45d6ca85c_2_17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4" name="Shape 2804"/>
        <p:cNvGrpSpPr/>
        <p:nvPr/>
      </p:nvGrpSpPr>
      <p:grpSpPr>
        <a:xfrm>
          <a:off x="0" y="0"/>
          <a:ext cx="0" cy="0"/>
          <a:chOff x="0" y="0"/>
          <a:chExt cx="0" cy="0"/>
        </a:xfrm>
      </p:grpSpPr>
      <p:sp>
        <p:nvSpPr>
          <p:cNvPr id="2805" name="Google Shape;2805;ge45d6ca85c_0_49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6" name="Google Shape;2806;ge45d6ca85c_0_49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8" name="Shape 3338"/>
        <p:cNvGrpSpPr/>
        <p:nvPr/>
      </p:nvGrpSpPr>
      <p:grpSpPr>
        <a:xfrm>
          <a:off x="0" y="0"/>
          <a:ext cx="0" cy="0"/>
          <a:chOff x="0" y="0"/>
          <a:chExt cx="0" cy="0"/>
        </a:xfrm>
      </p:grpSpPr>
      <p:sp>
        <p:nvSpPr>
          <p:cNvPr id="3339" name="Google Shape;3339;ge45d6ca85c_2_1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ge45d6ca85c_2_17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4" name="Shape 3344"/>
        <p:cNvGrpSpPr/>
        <p:nvPr/>
      </p:nvGrpSpPr>
      <p:grpSpPr>
        <a:xfrm>
          <a:off x="0" y="0"/>
          <a:ext cx="0" cy="0"/>
          <a:chOff x="0" y="0"/>
          <a:chExt cx="0" cy="0"/>
        </a:xfrm>
      </p:grpSpPr>
      <p:sp>
        <p:nvSpPr>
          <p:cNvPr id="3345" name="Google Shape;3345;ge45d6ca85c_2_1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ge45d6ca85c_2_17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6" name="Shape 3356"/>
        <p:cNvGrpSpPr/>
        <p:nvPr/>
      </p:nvGrpSpPr>
      <p:grpSpPr>
        <a:xfrm>
          <a:off x="0" y="0"/>
          <a:ext cx="0" cy="0"/>
          <a:chOff x="0" y="0"/>
          <a:chExt cx="0" cy="0"/>
        </a:xfrm>
      </p:grpSpPr>
      <p:sp>
        <p:nvSpPr>
          <p:cNvPr id="3357" name="Google Shape;3357;ge45d6ca85c_2_17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8" name="Google Shape;3358;ge45d6ca85c_2_17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Use a timer for the 3 minutes – most students will start to write immediately.</a:t>
            </a:r>
            <a:endParaRPr/>
          </a:p>
          <a:p>
            <a:pPr indent="-317500" lvl="0" marL="457200" rtl="0" algn="l">
              <a:lnSpc>
                <a:spcPct val="100000"/>
              </a:lnSpc>
              <a:spcBef>
                <a:spcPts val="0"/>
              </a:spcBef>
              <a:spcAft>
                <a:spcPts val="0"/>
              </a:spcAft>
              <a:buSzPts val="1400"/>
              <a:buChar char="●"/>
            </a:pPr>
            <a:r>
              <a:rPr lang="en-US"/>
              <a:t>Give students about 5 minutes and in small groups, brainstorm their ideas and share with the full group</a:t>
            </a:r>
            <a:endParaRPr/>
          </a:p>
          <a:p>
            <a:pPr indent="-317500" lvl="0" marL="457200" rtl="0" algn="l">
              <a:lnSpc>
                <a:spcPct val="100000"/>
              </a:lnSpc>
              <a:spcBef>
                <a:spcPts val="0"/>
              </a:spcBef>
              <a:spcAft>
                <a:spcPts val="0"/>
              </a:spcAft>
              <a:buSzPts val="1400"/>
              <a:buChar char="●"/>
            </a:pPr>
            <a:r>
              <a:rPr lang="en-US"/>
              <a:t>The brainstorm can be completed on the student handout or use sticky notes – one idea per note. In their groups, students could organize their sticky notes by themes and generate more ideas</a:t>
            </a:r>
            <a:endParaRPr/>
          </a:p>
          <a:p>
            <a:pPr indent="-317500" lvl="0" marL="457200" rtl="0" algn="l">
              <a:lnSpc>
                <a:spcPct val="100000"/>
              </a:lnSpc>
              <a:spcBef>
                <a:spcPts val="0"/>
              </a:spcBef>
              <a:spcAft>
                <a:spcPts val="0"/>
              </a:spcAft>
              <a:buSzPts val="1400"/>
              <a:buChar char="●"/>
            </a:pPr>
            <a:r>
              <a:rPr lang="en-US"/>
              <a:t>Add student ideas to the blank slide following this one to incorporate the ideas or use chart paper</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2" name="Shape 3362"/>
        <p:cNvGrpSpPr/>
        <p:nvPr/>
      </p:nvGrpSpPr>
      <p:grpSpPr>
        <a:xfrm>
          <a:off x="0" y="0"/>
          <a:ext cx="0" cy="0"/>
          <a:chOff x="0" y="0"/>
          <a:chExt cx="0" cy="0"/>
        </a:xfrm>
      </p:grpSpPr>
      <p:sp>
        <p:nvSpPr>
          <p:cNvPr id="3363" name="Google Shape;3363;ge45d6ca85c_2_17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4" name="Google Shape;3364;ge45d6ca85c_2_17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Use a timer for the 3 minutes – most students will start to write immediately.</a:t>
            </a:r>
            <a:endParaRPr/>
          </a:p>
          <a:p>
            <a:pPr indent="-317500" lvl="0" marL="457200" rtl="0" algn="l">
              <a:lnSpc>
                <a:spcPct val="100000"/>
              </a:lnSpc>
              <a:spcBef>
                <a:spcPts val="0"/>
              </a:spcBef>
              <a:spcAft>
                <a:spcPts val="0"/>
              </a:spcAft>
              <a:buSzPts val="1400"/>
              <a:buChar char="●"/>
            </a:pPr>
            <a:r>
              <a:rPr lang="en-US"/>
              <a:t>Give students about 5 minutes and in small groups, brainstorm their ideas and share with the full group</a:t>
            </a:r>
            <a:endParaRPr/>
          </a:p>
          <a:p>
            <a:pPr indent="-317500" lvl="0" marL="457200" rtl="0" algn="l">
              <a:lnSpc>
                <a:spcPct val="100000"/>
              </a:lnSpc>
              <a:spcBef>
                <a:spcPts val="0"/>
              </a:spcBef>
              <a:spcAft>
                <a:spcPts val="0"/>
              </a:spcAft>
              <a:buSzPts val="1400"/>
              <a:buChar char="●"/>
            </a:pPr>
            <a:r>
              <a:rPr lang="en-US"/>
              <a:t>The brainstorm can be completed on the student handout or use sticky notes – one idea per note. In their groups, students could organize their sticky notes by themes and generate more ideas</a:t>
            </a:r>
            <a:endParaRPr/>
          </a:p>
          <a:p>
            <a:pPr indent="-317500" lvl="0" marL="457200" rtl="0" algn="l">
              <a:lnSpc>
                <a:spcPct val="100000"/>
              </a:lnSpc>
              <a:spcBef>
                <a:spcPts val="0"/>
              </a:spcBef>
              <a:spcAft>
                <a:spcPts val="0"/>
              </a:spcAft>
              <a:buSzPts val="1400"/>
              <a:buChar char="●"/>
            </a:pPr>
            <a:r>
              <a:rPr lang="en-US"/>
              <a:t>Add student ideas to the blank slide following this one to incorporate the ideas or use chart paper</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8" name="Shape 3368"/>
        <p:cNvGrpSpPr/>
        <p:nvPr/>
      </p:nvGrpSpPr>
      <p:grpSpPr>
        <a:xfrm>
          <a:off x="0" y="0"/>
          <a:ext cx="0" cy="0"/>
          <a:chOff x="0" y="0"/>
          <a:chExt cx="0" cy="0"/>
        </a:xfrm>
      </p:grpSpPr>
      <p:sp>
        <p:nvSpPr>
          <p:cNvPr id="3369" name="Google Shape;3369;ge45d6ca85c_2_17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0" name="Google Shape;3370;ge45d6ca85c_2_17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https://www.ontario.ca/document/your-guide-employment-standards-act-0/minimum-wage</a:t>
            </a:r>
            <a:endParaRPr/>
          </a:p>
          <a:p>
            <a:pPr indent="-228600" lvl="0" marL="4572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b="0" i="0" lang="en-US">
                <a:solidFill>
                  <a:srgbClr val="202124"/>
                </a:solidFill>
                <a:latin typeface="arial"/>
                <a:ea typeface="arial"/>
                <a:cs typeface="arial"/>
                <a:sym typeface="arial"/>
              </a:rPr>
              <a:t>On October 1, 2021, the general minimum wage in Ontario will increase from $14.25 to $14.35 per hour. This minimum wage applies to most employees. Minimum wage rates will also increase for the following employees: students: from </a:t>
            </a:r>
            <a:r>
              <a:rPr b="1" i="0" lang="en-US">
                <a:solidFill>
                  <a:srgbClr val="202124"/>
                </a:solidFill>
                <a:latin typeface="arial"/>
                <a:ea typeface="arial"/>
                <a:cs typeface="arial"/>
                <a:sym typeface="arial"/>
              </a:rPr>
              <a:t>$13.40 to $13.50 an hour</a:t>
            </a:r>
            <a:r>
              <a:rPr b="0" i="0" lang="en-US">
                <a:solidFill>
                  <a:srgbClr val="202124"/>
                </a:solidFill>
                <a:latin typeface="arial"/>
                <a:ea typeface="arial"/>
                <a:cs typeface="arial"/>
                <a:sym typeface="arial"/>
              </a:rPr>
              <a:t>.</a:t>
            </a:r>
            <a:endParaRPr/>
          </a:p>
          <a:p>
            <a:pPr indent="0" lvl="0" marL="139700" rtl="0" algn="l">
              <a:lnSpc>
                <a:spcPct val="100000"/>
              </a:lnSpc>
              <a:spcBef>
                <a:spcPts val="0"/>
              </a:spcBef>
              <a:spcAft>
                <a:spcPts val="0"/>
              </a:spcAft>
              <a:buSzPts val="1400"/>
              <a:buNone/>
            </a:pPr>
            <a:r>
              <a:t/>
            </a:r>
            <a:endParaRPr b="0" i="0">
              <a:solidFill>
                <a:srgbClr val="202124"/>
              </a:solidFill>
              <a:latin typeface="arial"/>
              <a:ea typeface="arial"/>
              <a:cs typeface="arial"/>
              <a:sym typeface="arial"/>
            </a:endParaRPr>
          </a:p>
          <a:p>
            <a:pPr indent="0" lvl="0" marL="139700" rtl="0" algn="l">
              <a:lnSpc>
                <a:spcPct val="100000"/>
              </a:lnSpc>
              <a:spcBef>
                <a:spcPts val="0"/>
              </a:spcBef>
              <a:spcAft>
                <a:spcPts val="0"/>
              </a:spcAft>
              <a:buSzPts val="1400"/>
              <a:buNone/>
            </a:pPr>
            <a:r>
              <a:rPr b="0" i="0" lang="en-US">
                <a:solidFill>
                  <a:srgbClr val="202124"/>
                </a:solidFill>
                <a:latin typeface="arial"/>
                <a:ea typeface="arial"/>
                <a:cs typeface="arial"/>
                <a:sym typeface="arial"/>
              </a:rPr>
              <a:t>Help students figure this out:</a:t>
            </a:r>
            <a:endParaRPr/>
          </a:p>
          <a:p>
            <a:pPr indent="0" lvl="0" marL="139700" rtl="0" algn="l">
              <a:lnSpc>
                <a:spcPct val="100000"/>
              </a:lnSpc>
              <a:spcBef>
                <a:spcPts val="0"/>
              </a:spcBef>
              <a:spcAft>
                <a:spcPts val="0"/>
              </a:spcAft>
              <a:buSzPts val="1400"/>
              <a:buNone/>
            </a:pPr>
            <a:r>
              <a:rPr b="0" i="0" lang="en-US">
                <a:solidFill>
                  <a:srgbClr val="202124"/>
                </a:solidFill>
                <a:latin typeface="arial"/>
                <a:ea typeface="arial"/>
                <a:cs typeface="arial"/>
                <a:sym typeface="arial"/>
              </a:rPr>
              <a:t>$3000.00 / $13.50 = 222.22 hours</a:t>
            </a:r>
            <a:endParaRPr/>
          </a:p>
          <a:p>
            <a:pPr indent="0" lvl="0" marL="139700" rtl="0" algn="l">
              <a:lnSpc>
                <a:spcPct val="100000"/>
              </a:lnSpc>
              <a:spcBef>
                <a:spcPts val="0"/>
              </a:spcBef>
              <a:spcAft>
                <a:spcPts val="0"/>
              </a:spcAft>
              <a:buSzPts val="1400"/>
              <a:buNone/>
            </a:pPr>
            <a:r>
              <a:t/>
            </a:r>
            <a:endParaRPr b="0" i="0">
              <a:solidFill>
                <a:srgbClr val="202124"/>
              </a:solidFill>
              <a:latin typeface="arial"/>
              <a:ea typeface="arial"/>
              <a:cs typeface="arial"/>
              <a:sym typeface="arial"/>
            </a:endParaRPr>
          </a:p>
          <a:p>
            <a:pPr indent="0" lvl="0" marL="139700" rtl="0" algn="l">
              <a:lnSpc>
                <a:spcPct val="100000"/>
              </a:lnSpc>
              <a:spcBef>
                <a:spcPts val="0"/>
              </a:spcBef>
              <a:spcAft>
                <a:spcPts val="0"/>
              </a:spcAft>
              <a:buSzPts val="1400"/>
              <a:buNone/>
            </a:pPr>
            <a:r>
              <a:rPr b="0" i="0" lang="en-US">
                <a:solidFill>
                  <a:srgbClr val="202124"/>
                </a:solidFill>
                <a:latin typeface="arial"/>
                <a:ea typeface="arial"/>
                <a:cs typeface="arial"/>
                <a:sym typeface="arial"/>
              </a:rPr>
              <a:t>222.22 hours / 8 weeks of the summer = approx. 28 hours of work needed per week.</a:t>
            </a:r>
            <a:endParaRPr/>
          </a:p>
          <a:p>
            <a:pPr indent="0" lvl="0" marL="139700" rtl="0" algn="l">
              <a:lnSpc>
                <a:spcPct val="100000"/>
              </a:lnSpc>
              <a:spcBef>
                <a:spcPts val="0"/>
              </a:spcBef>
              <a:spcAft>
                <a:spcPts val="0"/>
              </a:spcAft>
              <a:buSzPts val="1400"/>
              <a:buNone/>
            </a:pPr>
            <a:r>
              <a:t/>
            </a:r>
            <a:endParaRPr b="0" i="0">
              <a:solidFill>
                <a:srgbClr val="202124"/>
              </a:solidFill>
              <a:latin typeface="arial"/>
              <a:ea typeface="arial"/>
              <a:cs typeface="arial"/>
              <a:sym typeface="arial"/>
            </a:endParaRPr>
          </a:p>
          <a:p>
            <a:pPr indent="0" lvl="0" marL="139700" rtl="0" algn="l">
              <a:lnSpc>
                <a:spcPct val="100000"/>
              </a:lnSpc>
              <a:spcBef>
                <a:spcPts val="0"/>
              </a:spcBef>
              <a:spcAft>
                <a:spcPts val="0"/>
              </a:spcAft>
              <a:buSzPts val="1400"/>
              <a:buNone/>
            </a:pPr>
            <a:r>
              <a:rPr b="0" i="0" lang="en-US">
                <a:solidFill>
                  <a:srgbClr val="202124"/>
                </a:solidFill>
                <a:latin typeface="arial"/>
                <a:ea typeface="arial"/>
                <a:cs typeface="arial"/>
                <a:sym typeface="arial"/>
              </a:rPr>
              <a:t>How many students are getting 28 hours of work per week at their job, if they have one?</a:t>
            </a:r>
            <a:endParaRPr/>
          </a:p>
          <a:p>
            <a:pPr indent="0" lvl="0" marL="139700" rtl="0" algn="l">
              <a:lnSpc>
                <a:spcPct val="100000"/>
              </a:lnSpc>
              <a:spcBef>
                <a:spcPts val="0"/>
              </a:spcBef>
              <a:spcAft>
                <a:spcPts val="0"/>
              </a:spcAft>
              <a:buSzPts val="1400"/>
              <a:buNone/>
            </a:pPr>
            <a:r>
              <a:t/>
            </a:r>
            <a:endParaRPr b="0" i="0">
              <a:solidFill>
                <a:srgbClr val="202124"/>
              </a:solidFill>
              <a:latin typeface="arial"/>
              <a:ea typeface="arial"/>
              <a:cs typeface="arial"/>
              <a:sym typeface="arial"/>
            </a:endParaRPr>
          </a:p>
          <a:p>
            <a:pPr indent="0" lvl="0" marL="139700" rtl="0" algn="l">
              <a:lnSpc>
                <a:spcPct val="100000"/>
              </a:lnSpc>
              <a:spcBef>
                <a:spcPts val="0"/>
              </a:spcBef>
              <a:spcAft>
                <a:spcPts val="0"/>
              </a:spcAft>
              <a:buSzPts val="1400"/>
              <a:buNone/>
            </a:pPr>
            <a:r>
              <a:rPr b="0" i="0" lang="en-US">
                <a:solidFill>
                  <a:srgbClr val="202124"/>
                </a:solidFill>
                <a:latin typeface="arial"/>
                <a:ea typeface="arial"/>
                <a:cs typeface="arial"/>
                <a:sym typeface="arial"/>
              </a:rPr>
              <a:t>Remember them that through Summer Company they keep their profits as well.</a:t>
            </a: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6" name="Shape 3376"/>
        <p:cNvGrpSpPr/>
        <p:nvPr/>
      </p:nvGrpSpPr>
      <p:grpSpPr>
        <a:xfrm>
          <a:off x="0" y="0"/>
          <a:ext cx="0" cy="0"/>
          <a:chOff x="0" y="0"/>
          <a:chExt cx="0" cy="0"/>
        </a:xfrm>
      </p:grpSpPr>
      <p:sp>
        <p:nvSpPr>
          <p:cNvPr id="3377" name="Google Shape;3377;ge45d6ca85c_2_17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8" name="Google Shape;3378;ge45d6ca85c_2_17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Remind the students that it will take more than 28 hours per week to earn $3000.00 because of mandatory payroll deductions (CPP, Income Tax, EI)</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7" name="Shape 3387"/>
        <p:cNvGrpSpPr/>
        <p:nvPr/>
      </p:nvGrpSpPr>
      <p:grpSpPr>
        <a:xfrm>
          <a:off x="0" y="0"/>
          <a:ext cx="0" cy="0"/>
          <a:chOff x="0" y="0"/>
          <a:chExt cx="0" cy="0"/>
        </a:xfrm>
      </p:grpSpPr>
      <p:sp>
        <p:nvSpPr>
          <p:cNvPr id="3388" name="Google Shape;3388;ge45d6ca85c_2_17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9" name="Google Shape;3389;ge45d6ca85c_2_17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https://www.ontario.ca/document/your-guide-employment-standards-act-0/minimum-wage</a:t>
            </a:r>
            <a:endParaRPr/>
          </a:p>
          <a:p>
            <a:pPr indent="-228600" lvl="0" marL="4572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b="0" i="0" lang="en-US">
                <a:solidFill>
                  <a:srgbClr val="202124"/>
                </a:solidFill>
                <a:latin typeface="arial"/>
                <a:ea typeface="arial"/>
                <a:cs typeface="arial"/>
                <a:sym typeface="arial"/>
              </a:rPr>
              <a:t>On October 1, 2021, the general minimum wage in Ontario will increase from $14.25 to $14.35 per hour. This minimum wage applies to most employees. Minimum wage rates will also increase for the following employees: students: from </a:t>
            </a:r>
            <a:r>
              <a:rPr b="1" i="0" lang="en-US">
                <a:solidFill>
                  <a:srgbClr val="202124"/>
                </a:solidFill>
                <a:latin typeface="arial"/>
                <a:ea typeface="arial"/>
                <a:cs typeface="arial"/>
                <a:sym typeface="arial"/>
              </a:rPr>
              <a:t>$13.40 to $13.50 an hour</a:t>
            </a:r>
            <a:r>
              <a:rPr b="0" i="0" lang="en-US">
                <a:solidFill>
                  <a:srgbClr val="202124"/>
                </a:solidFill>
                <a:latin typeface="arial"/>
                <a:ea typeface="arial"/>
                <a:cs typeface="arial"/>
                <a:sym typeface="arial"/>
              </a:rPr>
              <a:t>.</a:t>
            </a:r>
            <a:endParaRPr/>
          </a:p>
          <a:p>
            <a:pPr indent="0" lvl="0" marL="139700" rtl="0" algn="l">
              <a:lnSpc>
                <a:spcPct val="100000"/>
              </a:lnSpc>
              <a:spcBef>
                <a:spcPts val="0"/>
              </a:spcBef>
              <a:spcAft>
                <a:spcPts val="0"/>
              </a:spcAft>
              <a:buSzPts val="1400"/>
              <a:buNone/>
            </a:pPr>
            <a:r>
              <a:t/>
            </a:r>
            <a:endParaRPr b="0" i="0">
              <a:solidFill>
                <a:srgbClr val="202124"/>
              </a:solidFill>
              <a:latin typeface="arial"/>
              <a:ea typeface="arial"/>
              <a:cs typeface="arial"/>
              <a:sym typeface="arial"/>
            </a:endParaRPr>
          </a:p>
          <a:p>
            <a:pPr indent="0" lvl="0" marL="139700" rtl="0" algn="l">
              <a:lnSpc>
                <a:spcPct val="100000"/>
              </a:lnSpc>
              <a:spcBef>
                <a:spcPts val="0"/>
              </a:spcBef>
              <a:spcAft>
                <a:spcPts val="0"/>
              </a:spcAft>
              <a:buSzPts val="1400"/>
              <a:buNone/>
            </a:pPr>
            <a:r>
              <a:rPr b="0" i="0" lang="en-US">
                <a:solidFill>
                  <a:srgbClr val="202124"/>
                </a:solidFill>
                <a:latin typeface="arial"/>
                <a:ea typeface="arial"/>
                <a:cs typeface="arial"/>
                <a:sym typeface="arial"/>
              </a:rPr>
              <a:t>Help students figure this out:</a:t>
            </a:r>
            <a:endParaRPr/>
          </a:p>
          <a:p>
            <a:pPr indent="0" lvl="0" marL="139700" rtl="0" algn="l">
              <a:lnSpc>
                <a:spcPct val="100000"/>
              </a:lnSpc>
              <a:spcBef>
                <a:spcPts val="0"/>
              </a:spcBef>
              <a:spcAft>
                <a:spcPts val="0"/>
              </a:spcAft>
              <a:buSzPts val="1400"/>
              <a:buNone/>
            </a:pPr>
            <a:r>
              <a:rPr b="0" i="0" lang="en-US">
                <a:solidFill>
                  <a:srgbClr val="202124"/>
                </a:solidFill>
                <a:latin typeface="arial"/>
                <a:ea typeface="arial"/>
                <a:cs typeface="arial"/>
                <a:sym typeface="arial"/>
              </a:rPr>
              <a:t>$3000.00 / $13.50 = 222.22 hours</a:t>
            </a:r>
            <a:endParaRPr/>
          </a:p>
          <a:p>
            <a:pPr indent="0" lvl="0" marL="139700" rtl="0" algn="l">
              <a:lnSpc>
                <a:spcPct val="100000"/>
              </a:lnSpc>
              <a:spcBef>
                <a:spcPts val="0"/>
              </a:spcBef>
              <a:spcAft>
                <a:spcPts val="0"/>
              </a:spcAft>
              <a:buSzPts val="1400"/>
              <a:buNone/>
            </a:pPr>
            <a:r>
              <a:t/>
            </a:r>
            <a:endParaRPr b="0" i="0">
              <a:solidFill>
                <a:srgbClr val="202124"/>
              </a:solidFill>
              <a:latin typeface="arial"/>
              <a:ea typeface="arial"/>
              <a:cs typeface="arial"/>
              <a:sym typeface="arial"/>
            </a:endParaRPr>
          </a:p>
          <a:p>
            <a:pPr indent="0" lvl="0" marL="139700" rtl="0" algn="l">
              <a:lnSpc>
                <a:spcPct val="100000"/>
              </a:lnSpc>
              <a:spcBef>
                <a:spcPts val="0"/>
              </a:spcBef>
              <a:spcAft>
                <a:spcPts val="0"/>
              </a:spcAft>
              <a:buSzPts val="1400"/>
              <a:buNone/>
            </a:pPr>
            <a:r>
              <a:rPr b="0" i="0" lang="en-US">
                <a:solidFill>
                  <a:srgbClr val="202124"/>
                </a:solidFill>
                <a:latin typeface="arial"/>
                <a:ea typeface="arial"/>
                <a:cs typeface="arial"/>
                <a:sym typeface="arial"/>
              </a:rPr>
              <a:t>222.22 hours / 8 weeks of the summer = approx. 28 hours of work needed per week.</a:t>
            </a:r>
            <a:endParaRPr/>
          </a:p>
          <a:p>
            <a:pPr indent="0" lvl="0" marL="139700" rtl="0" algn="l">
              <a:lnSpc>
                <a:spcPct val="100000"/>
              </a:lnSpc>
              <a:spcBef>
                <a:spcPts val="0"/>
              </a:spcBef>
              <a:spcAft>
                <a:spcPts val="0"/>
              </a:spcAft>
              <a:buSzPts val="1400"/>
              <a:buNone/>
            </a:pPr>
            <a:r>
              <a:t/>
            </a:r>
            <a:endParaRPr b="0" i="0">
              <a:solidFill>
                <a:srgbClr val="202124"/>
              </a:solidFill>
              <a:latin typeface="arial"/>
              <a:ea typeface="arial"/>
              <a:cs typeface="arial"/>
              <a:sym typeface="arial"/>
            </a:endParaRPr>
          </a:p>
          <a:p>
            <a:pPr indent="0" lvl="0" marL="139700" rtl="0" algn="l">
              <a:lnSpc>
                <a:spcPct val="100000"/>
              </a:lnSpc>
              <a:spcBef>
                <a:spcPts val="0"/>
              </a:spcBef>
              <a:spcAft>
                <a:spcPts val="0"/>
              </a:spcAft>
              <a:buSzPts val="1400"/>
              <a:buNone/>
            </a:pPr>
            <a:r>
              <a:rPr b="0" i="0" lang="en-US">
                <a:solidFill>
                  <a:srgbClr val="202124"/>
                </a:solidFill>
                <a:latin typeface="arial"/>
                <a:ea typeface="arial"/>
                <a:cs typeface="arial"/>
                <a:sym typeface="arial"/>
              </a:rPr>
              <a:t>How many students are getting 28 hours of work per week at their job, if they have one?</a:t>
            </a:r>
            <a:endParaRPr/>
          </a:p>
          <a:p>
            <a:pPr indent="0" lvl="0" marL="139700" rtl="0" algn="l">
              <a:lnSpc>
                <a:spcPct val="100000"/>
              </a:lnSpc>
              <a:spcBef>
                <a:spcPts val="0"/>
              </a:spcBef>
              <a:spcAft>
                <a:spcPts val="0"/>
              </a:spcAft>
              <a:buSzPts val="1400"/>
              <a:buNone/>
            </a:pPr>
            <a:r>
              <a:t/>
            </a:r>
            <a:endParaRPr b="0" i="0">
              <a:solidFill>
                <a:srgbClr val="202124"/>
              </a:solidFill>
              <a:latin typeface="arial"/>
              <a:ea typeface="arial"/>
              <a:cs typeface="arial"/>
              <a:sym typeface="arial"/>
            </a:endParaRPr>
          </a:p>
          <a:p>
            <a:pPr indent="0" lvl="0" marL="139700" rtl="0" algn="l">
              <a:lnSpc>
                <a:spcPct val="100000"/>
              </a:lnSpc>
              <a:spcBef>
                <a:spcPts val="0"/>
              </a:spcBef>
              <a:spcAft>
                <a:spcPts val="0"/>
              </a:spcAft>
              <a:buSzPts val="1400"/>
              <a:buNone/>
            </a:pPr>
            <a:r>
              <a:rPr b="0" i="0" lang="en-US">
                <a:solidFill>
                  <a:srgbClr val="202124"/>
                </a:solidFill>
                <a:latin typeface="arial"/>
                <a:ea typeface="arial"/>
                <a:cs typeface="arial"/>
                <a:sym typeface="arial"/>
              </a:rPr>
              <a:t>Remember them that through Summer Company they keep their profits as well.</a:t>
            </a: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5" name="Shape 3395"/>
        <p:cNvGrpSpPr/>
        <p:nvPr/>
      </p:nvGrpSpPr>
      <p:grpSpPr>
        <a:xfrm>
          <a:off x="0" y="0"/>
          <a:ext cx="0" cy="0"/>
          <a:chOff x="0" y="0"/>
          <a:chExt cx="0" cy="0"/>
        </a:xfrm>
      </p:grpSpPr>
      <p:sp>
        <p:nvSpPr>
          <p:cNvPr id="3396" name="Google Shape;3396;ge45d6ca85c_2_17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7" name="Google Shape;3397;ge45d6ca85c_2_17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This is a promotional video for Summer Company by the Kingston region.  Check with your local Small Business Enterprise Centre for any other their promotional materials for your region.</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1" name="Shape 3401"/>
        <p:cNvGrpSpPr/>
        <p:nvPr/>
      </p:nvGrpSpPr>
      <p:grpSpPr>
        <a:xfrm>
          <a:off x="0" y="0"/>
          <a:ext cx="0" cy="0"/>
          <a:chOff x="0" y="0"/>
          <a:chExt cx="0" cy="0"/>
        </a:xfrm>
      </p:grpSpPr>
      <p:sp>
        <p:nvSpPr>
          <p:cNvPr id="3402" name="Google Shape;3402;ge45d6ca85c_2_17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3" name="Google Shape;3403;ge45d6ca85c_2_17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https://www.ontario.ca/page/start-summer-company-students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More information is available through the above link, that details the criteria, eligibility and processes of the program.</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The full business plan template is available through the website, as well as a “Yearbook” of previous Summer Company businesses.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The template has been modified for the purposes for this activity but the full Summer Company template could be used OR the Costs of Starting a Business SPE if instructors want to spend more time of business plan development.</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7" name="Shape 3407"/>
        <p:cNvGrpSpPr/>
        <p:nvPr/>
      </p:nvGrpSpPr>
      <p:grpSpPr>
        <a:xfrm>
          <a:off x="0" y="0"/>
          <a:ext cx="0" cy="0"/>
          <a:chOff x="0" y="0"/>
          <a:chExt cx="0" cy="0"/>
        </a:xfrm>
      </p:grpSpPr>
      <p:sp>
        <p:nvSpPr>
          <p:cNvPr id="3408" name="Google Shape;3408;ge45d6ca85c_2_17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9" name="Google Shape;3409;ge45d6ca85c_2_17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Check the Summer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2" name="Shape 2812"/>
        <p:cNvGrpSpPr/>
        <p:nvPr/>
      </p:nvGrpSpPr>
      <p:grpSpPr>
        <a:xfrm>
          <a:off x="0" y="0"/>
          <a:ext cx="0" cy="0"/>
          <a:chOff x="0" y="0"/>
          <a:chExt cx="0" cy="0"/>
        </a:xfrm>
      </p:grpSpPr>
      <p:sp>
        <p:nvSpPr>
          <p:cNvPr id="2813" name="Google Shape;281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4" name="Google Shape;28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The survey is on the next slide</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4" name="Shape 3414"/>
        <p:cNvGrpSpPr/>
        <p:nvPr/>
      </p:nvGrpSpPr>
      <p:grpSpPr>
        <a:xfrm>
          <a:off x="0" y="0"/>
          <a:ext cx="0" cy="0"/>
          <a:chOff x="0" y="0"/>
          <a:chExt cx="0" cy="0"/>
        </a:xfrm>
      </p:grpSpPr>
      <p:sp>
        <p:nvSpPr>
          <p:cNvPr id="3415" name="Google Shape;3415;ge45d6ca85c_2_17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6" name="Google Shape;3416;ge45d6ca85c_2_17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Video: Summer Company Participants – Renfrew Country 2017</a:t>
            </a:r>
            <a:endParaRPr/>
          </a:p>
          <a:p>
            <a:pPr indent="0" lvl="0" marL="139700" rtl="0" algn="l">
              <a:lnSpc>
                <a:spcPct val="100000"/>
              </a:lnSpc>
              <a:spcBef>
                <a:spcPts val="0"/>
              </a:spcBef>
              <a:spcAft>
                <a:spcPts val="0"/>
              </a:spcAft>
              <a:buSzPts val="1400"/>
              <a:buNone/>
            </a:pPr>
            <a:r>
              <a:rPr lang="en-US"/>
              <a:t>https://www.youtube.com/watch?v=zVdOQO67tzg</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Check local SPEC’s for more regional videos and promotions.</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1" name="Shape 3421"/>
        <p:cNvGrpSpPr/>
        <p:nvPr/>
      </p:nvGrpSpPr>
      <p:grpSpPr>
        <a:xfrm>
          <a:off x="0" y="0"/>
          <a:ext cx="0" cy="0"/>
          <a:chOff x="0" y="0"/>
          <a:chExt cx="0" cy="0"/>
        </a:xfrm>
      </p:grpSpPr>
      <p:sp>
        <p:nvSpPr>
          <p:cNvPr id="3422" name="Google Shape;3422;ge45d6ca85c_2_18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3" name="Google Shape;3423;ge45d6ca85c_2_18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https://www.ontario.ca/page/small-business-enterprise-centre-locations</a:t>
            </a:r>
            <a:endParaRPr/>
          </a:p>
          <a:p>
            <a:pPr indent="-2286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Use the hyperlink to figure out the SBEC in your region.</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8" name="Shape 3428"/>
        <p:cNvGrpSpPr/>
        <p:nvPr/>
      </p:nvGrpSpPr>
      <p:grpSpPr>
        <a:xfrm>
          <a:off x="0" y="0"/>
          <a:ext cx="0" cy="0"/>
          <a:chOff x="0" y="0"/>
          <a:chExt cx="0" cy="0"/>
        </a:xfrm>
      </p:grpSpPr>
      <p:sp>
        <p:nvSpPr>
          <p:cNvPr id="3429" name="Google Shape;3429;ge45d6ca85c_2_18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0" name="Google Shape;3430;ge45d6ca85c_2_18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Video: Writing a Business Plan</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https://www.youtube.com/watch?v=7ykkhepT9aE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5" name="Shape 3435"/>
        <p:cNvGrpSpPr/>
        <p:nvPr/>
      </p:nvGrpSpPr>
      <p:grpSpPr>
        <a:xfrm>
          <a:off x="0" y="0"/>
          <a:ext cx="0" cy="0"/>
          <a:chOff x="0" y="0"/>
          <a:chExt cx="0" cy="0"/>
        </a:xfrm>
      </p:grpSpPr>
      <p:sp>
        <p:nvSpPr>
          <p:cNvPr id="3436" name="Google Shape;3436;ge45d6ca85c_2_18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7" name="Google Shape;3437;ge45d6ca85c_2_18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sz="1800">
                <a:latin typeface="Libre Franklin"/>
                <a:ea typeface="Libre Franklin"/>
                <a:cs typeface="Libre Franklin"/>
                <a:sym typeface="Libre Franklin"/>
              </a:rPr>
              <a:t>business plan gets you to think about your products, customers, competition, marketing and financing so you can move on to the next step: putting your ideas into action.</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2" name="Shape 3442"/>
        <p:cNvGrpSpPr/>
        <p:nvPr/>
      </p:nvGrpSpPr>
      <p:grpSpPr>
        <a:xfrm>
          <a:off x="0" y="0"/>
          <a:ext cx="0" cy="0"/>
          <a:chOff x="0" y="0"/>
          <a:chExt cx="0" cy="0"/>
        </a:xfrm>
      </p:grpSpPr>
      <p:sp>
        <p:nvSpPr>
          <p:cNvPr id="3443" name="Google Shape;3443;ge45d6ca85c_2_18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4" name="Google Shape;3444;ge45d6ca85c_2_18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Adapted from the Summer Company Business Plan Template</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9" name="Shape 3449"/>
        <p:cNvGrpSpPr/>
        <p:nvPr/>
      </p:nvGrpSpPr>
      <p:grpSpPr>
        <a:xfrm>
          <a:off x="0" y="0"/>
          <a:ext cx="0" cy="0"/>
          <a:chOff x="0" y="0"/>
          <a:chExt cx="0" cy="0"/>
        </a:xfrm>
      </p:grpSpPr>
      <p:sp>
        <p:nvSpPr>
          <p:cNvPr id="3450" name="Google Shape;3450;ge45d6ca85c_2_18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1" name="Google Shape;3451;ge45d6ca85c_2_18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Summer Company Guides and Resources:</a:t>
            </a:r>
            <a:endParaRPr/>
          </a:p>
          <a:p>
            <a:pPr indent="0" lvl="0" marL="139700" rtl="0" algn="l">
              <a:lnSpc>
                <a:spcPct val="100000"/>
              </a:lnSpc>
              <a:spcBef>
                <a:spcPts val="0"/>
              </a:spcBef>
              <a:spcAft>
                <a:spcPts val="0"/>
              </a:spcAft>
              <a:buSzPts val="1400"/>
              <a:buNone/>
            </a:pPr>
            <a:r>
              <a:rPr lang="en-US"/>
              <a:t>https://www.ontario.ca/page/start-summer-company-students#section-10</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5" name="Shape 3455"/>
        <p:cNvGrpSpPr/>
        <p:nvPr/>
      </p:nvGrpSpPr>
      <p:grpSpPr>
        <a:xfrm>
          <a:off x="0" y="0"/>
          <a:ext cx="0" cy="0"/>
          <a:chOff x="0" y="0"/>
          <a:chExt cx="0" cy="0"/>
        </a:xfrm>
      </p:grpSpPr>
      <p:sp>
        <p:nvSpPr>
          <p:cNvPr id="3456" name="Google Shape;3456;ge45d6ca85c_2_18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7" name="Google Shape;3457;ge45d6ca85c_2_18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Students can work on their own or in group of 2 or 3 to develop a business idea. They can draw on any skill set they may have to come up with a business idea – it may or may not be related to their SHSM sector.</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There is a Summer Company planner in the student handout, but students could also use markers and sheet paper to develop their ideas for each section.</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2" name="Shape 3462"/>
        <p:cNvGrpSpPr/>
        <p:nvPr/>
      </p:nvGrpSpPr>
      <p:grpSpPr>
        <a:xfrm>
          <a:off x="0" y="0"/>
          <a:ext cx="0" cy="0"/>
          <a:chOff x="0" y="0"/>
          <a:chExt cx="0" cy="0"/>
        </a:xfrm>
      </p:grpSpPr>
      <p:sp>
        <p:nvSpPr>
          <p:cNvPr id="3463" name="Google Shape;3463;ge45d6ca85c_2_18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4" name="Google Shape;3464;ge45d6ca85c_2_18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91770" rtl="0" algn="l">
              <a:lnSpc>
                <a:spcPct val="118181"/>
              </a:lnSpc>
              <a:spcBef>
                <a:spcPts val="0"/>
              </a:spcBef>
              <a:spcAft>
                <a:spcPts val="0"/>
              </a:spcAft>
              <a:buSzPts val="1400"/>
              <a:buFont typeface="Noto Sans Symbols"/>
              <a:buNone/>
            </a:pPr>
            <a:r>
              <a:rPr lang="en-US"/>
              <a:t>Students may have difficulty with income range and determining target area. They can use the internet to help them figure out income ranges and number of people in their region.</a:t>
            </a:r>
            <a:endParaRPr/>
          </a:p>
          <a:p>
            <a:pPr indent="0" lvl="0" marL="0" marR="191770" rtl="0" algn="l">
              <a:lnSpc>
                <a:spcPct val="118181"/>
              </a:lnSpc>
              <a:spcBef>
                <a:spcPts val="600"/>
              </a:spcBef>
              <a:spcAft>
                <a:spcPts val="0"/>
              </a:spcAft>
              <a:buSzPts val="1400"/>
              <a:buFont typeface="Noto Sans Symbols"/>
              <a:buNone/>
            </a:pPr>
            <a:r>
              <a:t/>
            </a:r>
            <a:endParaRPr/>
          </a:p>
          <a:p>
            <a:pPr indent="0" lvl="0" marL="0" marR="191770" rtl="0" algn="l">
              <a:lnSpc>
                <a:spcPct val="118181"/>
              </a:lnSpc>
              <a:spcBef>
                <a:spcPts val="600"/>
              </a:spcBef>
              <a:spcAft>
                <a:spcPts val="0"/>
              </a:spcAft>
              <a:buSzPts val="1400"/>
              <a:buFont typeface="Noto Sans Symbols"/>
              <a:buNone/>
            </a:pPr>
            <a:r>
              <a:rPr lang="en-US"/>
              <a:t>Help them with suggestions. StatsCan has excellent data but can be difficult to read and analyze.</a:t>
            </a:r>
            <a:endParaRPr/>
          </a:p>
          <a:p>
            <a:pPr indent="0" lvl="0" marL="0" marR="191770" rtl="0" algn="l">
              <a:lnSpc>
                <a:spcPct val="118181"/>
              </a:lnSpc>
              <a:spcBef>
                <a:spcPts val="600"/>
              </a:spcBef>
              <a:spcAft>
                <a:spcPts val="0"/>
              </a:spcAft>
              <a:buSzPts val="1400"/>
              <a:buFont typeface="Noto Sans Symbols"/>
              <a:buNone/>
            </a:pPr>
            <a:r>
              <a:t/>
            </a:r>
            <a:endParaRPr/>
          </a:p>
          <a:p>
            <a:pPr indent="0" lvl="0" marL="0" marR="191770" rtl="0" algn="l">
              <a:lnSpc>
                <a:spcPct val="118181"/>
              </a:lnSpc>
              <a:spcBef>
                <a:spcPts val="600"/>
              </a:spcBef>
              <a:spcAft>
                <a:spcPts val="0"/>
              </a:spcAft>
              <a:buSzPts val="1400"/>
              <a:buFont typeface="Noto Sans Symbols"/>
              <a:buNone/>
            </a:pPr>
            <a:r>
              <a:rPr lang="en-US"/>
              <a:t>https://www150.statcan.gc.ca/t1/tbl1/en/tv.action?pid=1110023901</a:t>
            </a:r>
            <a:endParaRPr/>
          </a:p>
          <a:p>
            <a:pPr indent="0" lvl="0" marL="0" marR="191770" rtl="0" algn="l">
              <a:lnSpc>
                <a:spcPct val="118181"/>
              </a:lnSpc>
              <a:spcBef>
                <a:spcPts val="600"/>
              </a:spcBef>
              <a:spcAft>
                <a:spcPts val="0"/>
              </a:spcAft>
              <a:buSzPts val="1400"/>
              <a:buFont typeface="Noto Sans Symbols"/>
              <a:buNone/>
            </a:pPr>
            <a:r>
              <a:t/>
            </a:r>
            <a:endParaRPr/>
          </a:p>
          <a:p>
            <a:pPr indent="0" lvl="0" marL="0" marR="191770" rtl="0" algn="l">
              <a:lnSpc>
                <a:spcPct val="118181"/>
              </a:lnSpc>
              <a:spcBef>
                <a:spcPts val="600"/>
              </a:spcBef>
              <a:spcAft>
                <a:spcPts val="0"/>
              </a:spcAft>
              <a:buSzPts val="1400"/>
              <a:buFont typeface="Noto Sans Symbols"/>
              <a:buNone/>
            </a:pPr>
            <a:r>
              <a:rPr lang="en-US"/>
              <a:t>The average income for a single Canadian is $49 000. (2019 data)  </a:t>
            </a:r>
            <a:endParaRPr/>
          </a:p>
          <a:p>
            <a:pPr indent="0" lvl="0" marL="0" marR="191770" rtl="0" algn="l">
              <a:lnSpc>
                <a:spcPct val="118181"/>
              </a:lnSpc>
              <a:spcBef>
                <a:spcPts val="600"/>
              </a:spcBef>
              <a:spcAft>
                <a:spcPts val="0"/>
              </a:spcAft>
              <a:buSzPts val="1400"/>
              <a:buFont typeface="Noto Sans Symbols"/>
              <a:buNone/>
            </a:pPr>
            <a:r>
              <a:t/>
            </a:r>
            <a:endParaRPr/>
          </a:p>
          <a:p>
            <a:pPr indent="0" lvl="0" marL="0" marR="191770" rtl="0" algn="l">
              <a:lnSpc>
                <a:spcPct val="118181"/>
              </a:lnSpc>
              <a:spcBef>
                <a:spcPts val="600"/>
              </a:spcBef>
              <a:spcAft>
                <a:spcPts val="600"/>
              </a:spcAft>
              <a:buSzPts val="1400"/>
              <a:buFont typeface="Noto Sans Symbols"/>
              <a:buNone/>
            </a:pPr>
            <a:r>
              <a:rPr lang="en-US"/>
              <a:t>Note: income data for 2020 and 2021 will be unusual due to the pandemic.</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9" name="Shape 3469"/>
        <p:cNvGrpSpPr/>
        <p:nvPr/>
      </p:nvGrpSpPr>
      <p:grpSpPr>
        <a:xfrm>
          <a:off x="0" y="0"/>
          <a:ext cx="0" cy="0"/>
          <a:chOff x="0" y="0"/>
          <a:chExt cx="0" cy="0"/>
        </a:xfrm>
      </p:grpSpPr>
      <p:sp>
        <p:nvSpPr>
          <p:cNvPr id="3470" name="Google Shape;3470;ge45d6ca85c_2_18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1" name="Google Shape;3471;ge45d6ca85c_2_18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190500" rtl="0" algn="l">
              <a:lnSpc>
                <a:spcPct val="118181"/>
              </a:lnSpc>
              <a:spcBef>
                <a:spcPts val="0"/>
              </a:spcBef>
              <a:spcAft>
                <a:spcPts val="600"/>
              </a:spcAft>
              <a:buSzPts val="1400"/>
              <a:buFont typeface="Noto Sans Symbols"/>
              <a:buChar char="∙"/>
            </a:pPr>
            <a:r>
              <a:rPr lang="en-US"/>
              <a:t>Students needs to show their calculations and thought process.</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6" name="Shape 3476"/>
        <p:cNvGrpSpPr/>
        <p:nvPr/>
      </p:nvGrpSpPr>
      <p:grpSpPr>
        <a:xfrm>
          <a:off x="0" y="0"/>
          <a:ext cx="0" cy="0"/>
          <a:chOff x="0" y="0"/>
          <a:chExt cx="0" cy="0"/>
        </a:xfrm>
      </p:grpSpPr>
      <p:sp>
        <p:nvSpPr>
          <p:cNvPr id="3477" name="Google Shape;3477;ge45d6ca85c_2_18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8" name="Google Shape;3478;ge45d6ca85c_2_18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4000" lvl="0" marL="342900" marR="191770" rtl="0" algn="l">
              <a:lnSpc>
                <a:spcPct val="118181"/>
              </a:lnSpc>
              <a:spcBef>
                <a:spcPts val="0"/>
              </a:spcBef>
              <a:spcAft>
                <a:spcPts val="600"/>
              </a:spcAft>
              <a:buSzPts val="1400"/>
              <a:buFont typeface="Noto Sans Symbols"/>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9" name="Shape 2819"/>
        <p:cNvGrpSpPr/>
        <p:nvPr/>
      </p:nvGrpSpPr>
      <p:grpSpPr>
        <a:xfrm>
          <a:off x="0" y="0"/>
          <a:ext cx="0" cy="0"/>
          <a:chOff x="0" y="0"/>
          <a:chExt cx="0" cy="0"/>
        </a:xfrm>
      </p:grpSpPr>
      <p:sp>
        <p:nvSpPr>
          <p:cNvPr id="2820" name="Google Shape;282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1" name="Google Shape;282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Source: Innovation, Creativity and Entrepreneurship Toolkit, Specialist High Skills Major</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Refer the students to their SPE handout</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3" name="Shape 3483"/>
        <p:cNvGrpSpPr/>
        <p:nvPr/>
      </p:nvGrpSpPr>
      <p:grpSpPr>
        <a:xfrm>
          <a:off x="0" y="0"/>
          <a:ext cx="0" cy="0"/>
          <a:chOff x="0" y="0"/>
          <a:chExt cx="0" cy="0"/>
        </a:xfrm>
      </p:grpSpPr>
      <p:sp>
        <p:nvSpPr>
          <p:cNvPr id="3484" name="Google Shape;3484;ge45d6ca85c_2_18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ge45d6ca85c_2_18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2" name="Shape 3492"/>
        <p:cNvGrpSpPr/>
        <p:nvPr/>
      </p:nvGrpSpPr>
      <p:grpSpPr>
        <a:xfrm>
          <a:off x="0" y="0"/>
          <a:ext cx="0" cy="0"/>
          <a:chOff x="0" y="0"/>
          <a:chExt cx="0" cy="0"/>
        </a:xfrm>
      </p:grpSpPr>
      <p:sp>
        <p:nvSpPr>
          <p:cNvPr id="3493" name="Google Shape;3493;ge45d6ca85c_2_18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ge45d6ca85c_2_18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1" name="Shape 3501"/>
        <p:cNvGrpSpPr/>
        <p:nvPr/>
      </p:nvGrpSpPr>
      <p:grpSpPr>
        <a:xfrm>
          <a:off x="0" y="0"/>
          <a:ext cx="0" cy="0"/>
          <a:chOff x="0" y="0"/>
          <a:chExt cx="0" cy="0"/>
        </a:xfrm>
      </p:grpSpPr>
      <p:sp>
        <p:nvSpPr>
          <p:cNvPr id="3502" name="Google Shape;3502;ge45d6ca85c_2_18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3" name="Google Shape;3503;ge45d6ca85c_2_18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0" name="Shape 3510"/>
        <p:cNvGrpSpPr/>
        <p:nvPr/>
      </p:nvGrpSpPr>
      <p:grpSpPr>
        <a:xfrm>
          <a:off x="0" y="0"/>
          <a:ext cx="0" cy="0"/>
          <a:chOff x="0" y="0"/>
          <a:chExt cx="0" cy="0"/>
        </a:xfrm>
      </p:grpSpPr>
      <p:sp>
        <p:nvSpPr>
          <p:cNvPr id="3511" name="Google Shape;3511;ge45d6ca85c_2_18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ge45d6ca85c_2_18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9" name="Shape 3519"/>
        <p:cNvGrpSpPr/>
        <p:nvPr/>
      </p:nvGrpSpPr>
      <p:grpSpPr>
        <a:xfrm>
          <a:off x="0" y="0"/>
          <a:ext cx="0" cy="0"/>
          <a:chOff x="0" y="0"/>
          <a:chExt cx="0" cy="0"/>
        </a:xfrm>
      </p:grpSpPr>
      <p:sp>
        <p:nvSpPr>
          <p:cNvPr id="3520" name="Google Shape;3520;ge45d6ca85c_2_18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ge45d6ca85c_2_18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7" name="Shape 3527"/>
        <p:cNvGrpSpPr/>
        <p:nvPr/>
      </p:nvGrpSpPr>
      <p:grpSpPr>
        <a:xfrm>
          <a:off x="0" y="0"/>
          <a:ext cx="0" cy="0"/>
          <a:chOff x="0" y="0"/>
          <a:chExt cx="0" cy="0"/>
        </a:xfrm>
      </p:grpSpPr>
      <p:sp>
        <p:nvSpPr>
          <p:cNvPr id="3528" name="Google Shape;3528;ge45d6ca85c_2_18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9" name="Google Shape;3529;ge45d6ca85c_2_18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WSIA = Workers Safety Insurance Act</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5" name="Shape 3535"/>
        <p:cNvGrpSpPr/>
        <p:nvPr/>
      </p:nvGrpSpPr>
      <p:grpSpPr>
        <a:xfrm>
          <a:off x="0" y="0"/>
          <a:ext cx="0" cy="0"/>
          <a:chOff x="0" y="0"/>
          <a:chExt cx="0" cy="0"/>
        </a:xfrm>
      </p:grpSpPr>
      <p:sp>
        <p:nvSpPr>
          <p:cNvPr id="3536" name="Google Shape;3536;ge45d6ca85c_2_19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7" name="Google Shape;3537;ge45d6ca85c_2_19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sz="1800">
                <a:solidFill>
                  <a:srgbClr val="808080"/>
                </a:solidFill>
                <a:latin typeface="Libre Franklin"/>
                <a:ea typeface="Libre Franklin"/>
                <a:cs typeface="Libre Franklin"/>
                <a:sym typeface="Libre Franklin"/>
              </a:rPr>
              <a:t>Consider all expenses such as licenses, business registration, bank charges, insurance, equipment, advertising, inventory, office supplies, inventory, and others</a:t>
            </a:r>
            <a:r>
              <a:rPr lang="en-US" sz="1800">
                <a:latin typeface="Libre Franklin"/>
                <a:ea typeface="Libre Franklin"/>
                <a:cs typeface="Libre Franklin"/>
                <a:sym typeface="Libre Franklin"/>
              </a:rPr>
              <a:t>. </a:t>
            </a:r>
            <a:endParaRPr/>
          </a:p>
          <a:p>
            <a:pPr indent="0" lvl="0" marL="139700" rtl="0" algn="l">
              <a:lnSpc>
                <a:spcPct val="100000"/>
              </a:lnSpc>
              <a:spcBef>
                <a:spcPts val="0"/>
              </a:spcBef>
              <a:spcAft>
                <a:spcPts val="0"/>
              </a:spcAft>
              <a:buSzPts val="1400"/>
              <a:buNone/>
            </a:pPr>
            <a:r>
              <a:t/>
            </a:r>
            <a:endParaRPr sz="1800">
              <a:latin typeface="Libre Franklin"/>
              <a:ea typeface="Libre Franklin"/>
              <a:cs typeface="Libre Franklin"/>
              <a:sym typeface="Libre Franklin"/>
            </a:endParaRPr>
          </a:p>
          <a:p>
            <a:pPr indent="0" lvl="0" marL="139700" marR="0" rtl="0" algn="l">
              <a:lnSpc>
                <a:spcPct val="100000"/>
              </a:lnSpc>
              <a:spcBef>
                <a:spcPts val="0"/>
              </a:spcBef>
              <a:spcAft>
                <a:spcPts val="0"/>
              </a:spcAft>
              <a:buClr>
                <a:srgbClr val="000000"/>
              </a:buClr>
              <a:buSzPts val="1400"/>
              <a:buFont typeface="Arial"/>
              <a:buNone/>
            </a:pPr>
            <a:r>
              <a:rPr lang="en-US" sz="1800">
                <a:solidFill>
                  <a:srgbClr val="808080"/>
                </a:solidFill>
                <a:latin typeface="Libre Franklin"/>
                <a:ea typeface="Libre Franklin"/>
                <a:cs typeface="Libre Franklin"/>
                <a:sym typeface="Libre Franklin"/>
              </a:rPr>
              <a:t>Operating expenses are ongoing costs that you will have to pay periodically such as inventory, office supplies, telephone, advertising, etc.</a:t>
            </a:r>
            <a:endParaRPr/>
          </a:p>
          <a:p>
            <a:pPr indent="0" lvl="0" marL="139700" marR="0" rtl="0" algn="l">
              <a:lnSpc>
                <a:spcPct val="100000"/>
              </a:lnSpc>
              <a:spcBef>
                <a:spcPts val="0"/>
              </a:spcBef>
              <a:spcAft>
                <a:spcPts val="0"/>
              </a:spcAft>
              <a:buClr>
                <a:srgbClr val="000000"/>
              </a:buClr>
              <a:buSzPts val="1400"/>
              <a:buFont typeface="Arial"/>
              <a:buNone/>
            </a:pPr>
            <a:r>
              <a:t/>
            </a:r>
            <a:endParaRPr sz="1800">
              <a:solidFill>
                <a:srgbClr val="808080"/>
              </a:solidFill>
              <a:latin typeface="Libre Franklin"/>
              <a:ea typeface="Libre Franklin"/>
              <a:cs typeface="Libre Franklin"/>
              <a:sym typeface="Libre Franklin"/>
            </a:endParaRPr>
          </a:p>
          <a:p>
            <a:pPr indent="0" lvl="0" marL="139700" marR="0" rtl="0" algn="l">
              <a:lnSpc>
                <a:spcPct val="100000"/>
              </a:lnSpc>
              <a:spcBef>
                <a:spcPts val="0"/>
              </a:spcBef>
              <a:spcAft>
                <a:spcPts val="0"/>
              </a:spcAft>
              <a:buClr>
                <a:srgbClr val="000000"/>
              </a:buClr>
              <a:buSzPts val="1400"/>
              <a:buFont typeface="Arial"/>
              <a:buNone/>
            </a:pPr>
            <a:r>
              <a:rPr lang="en-US" sz="1800">
                <a:solidFill>
                  <a:srgbClr val="808080"/>
                </a:solidFill>
                <a:latin typeface="Libre Franklin"/>
                <a:ea typeface="Libre Franklin"/>
                <a:cs typeface="Libre Franklin"/>
                <a:sym typeface="Libre Franklin"/>
              </a:rPr>
              <a:t>Bank fees – emphasize with students that they will need a business bank account (Operating account) for their company. There may be a set-up fee and will be monthly banking fees ($8.00 - $15.00)</a:t>
            </a:r>
            <a:endParaRPr/>
          </a:p>
          <a:p>
            <a:pPr indent="0" lvl="0" marL="139700" marR="0" rtl="0" algn="l">
              <a:lnSpc>
                <a:spcPct val="100000"/>
              </a:lnSpc>
              <a:spcBef>
                <a:spcPts val="0"/>
              </a:spcBef>
              <a:spcAft>
                <a:spcPts val="0"/>
              </a:spcAft>
              <a:buClr>
                <a:srgbClr val="000000"/>
              </a:buClr>
              <a:buSzPts val="1400"/>
              <a:buFont typeface="Arial"/>
              <a:buNone/>
            </a:pPr>
            <a:r>
              <a:t/>
            </a:r>
            <a:endParaRPr sz="1800">
              <a:solidFill>
                <a:srgbClr val="808080"/>
              </a:solidFill>
              <a:latin typeface="Libre Franklin"/>
              <a:ea typeface="Libre Franklin"/>
              <a:cs typeface="Libre Franklin"/>
              <a:sym typeface="Libre Franklin"/>
            </a:endParaRPr>
          </a:p>
          <a:p>
            <a:pPr indent="0" lvl="0" marL="139700" marR="0" rtl="0" algn="l">
              <a:lnSpc>
                <a:spcPct val="100000"/>
              </a:lnSpc>
              <a:spcBef>
                <a:spcPts val="0"/>
              </a:spcBef>
              <a:spcAft>
                <a:spcPts val="0"/>
              </a:spcAft>
              <a:buClr>
                <a:srgbClr val="000000"/>
              </a:buClr>
              <a:buSzPts val="1400"/>
              <a:buFont typeface="Arial"/>
              <a:buNone/>
            </a:pPr>
            <a:r>
              <a:rPr lang="en-US" sz="1800">
                <a:solidFill>
                  <a:srgbClr val="808080"/>
                </a:solidFill>
                <a:latin typeface="Libre Franklin"/>
                <a:ea typeface="Libre Franklin"/>
                <a:cs typeface="Libre Franklin"/>
                <a:sym typeface="Libre Franklin"/>
              </a:rPr>
              <a:t>The student handout has an organizer for this to have them calculate their start-up costs.  Will $1500.00 be enough?</a:t>
            </a:r>
            <a:endParaRPr sz="1800">
              <a:latin typeface="Libre Franklin"/>
              <a:ea typeface="Libre Franklin"/>
              <a:cs typeface="Libre Franklin"/>
              <a:sym typeface="Libre Franklin"/>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4" name="Shape 3544"/>
        <p:cNvGrpSpPr/>
        <p:nvPr/>
      </p:nvGrpSpPr>
      <p:grpSpPr>
        <a:xfrm>
          <a:off x="0" y="0"/>
          <a:ext cx="0" cy="0"/>
          <a:chOff x="0" y="0"/>
          <a:chExt cx="0" cy="0"/>
        </a:xfrm>
      </p:grpSpPr>
      <p:sp>
        <p:nvSpPr>
          <p:cNvPr id="3545" name="Google Shape;3545;ge45d6ca85c_2_19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ge45d6ca85c_2_19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2" name="Shape 3552"/>
        <p:cNvGrpSpPr/>
        <p:nvPr/>
      </p:nvGrpSpPr>
      <p:grpSpPr>
        <a:xfrm>
          <a:off x="0" y="0"/>
          <a:ext cx="0" cy="0"/>
          <a:chOff x="0" y="0"/>
          <a:chExt cx="0" cy="0"/>
        </a:xfrm>
      </p:grpSpPr>
      <p:sp>
        <p:nvSpPr>
          <p:cNvPr id="3553" name="Google Shape;3553;ge45d6ca85c_2_1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ge45d6ca85c_2_19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1" name="Shape 3561"/>
        <p:cNvGrpSpPr/>
        <p:nvPr/>
      </p:nvGrpSpPr>
      <p:grpSpPr>
        <a:xfrm>
          <a:off x="0" y="0"/>
          <a:ext cx="0" cy="0"/>
          <a:chOff x="0" y="0"/>
          <a:chExt cx="0" cy="0"/>
        </a:xfrm>
      </p:grpSpPr>
      <p:sp>
        <p:nvSpPr>
          <p:cNvPr id="3562" name="Google Shape;3562;ge45d6ca85c_2_19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3" name="Google Shape;3563;ge45d6ca85c_2_19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How did the planning and projections go? What groups made a profit? How much?</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Did anyone not make money? What could be done differently?</a:t>
            </a:r>
            <a:endParaRPr/>
          </a:p>
          <a:p>
            <a:pPr indent="0" lvl="0" marL="139700" rtl="0" algn="l">
              <a:lnSpc>
                <a:spcPct val="100000"/>
              </a:lnSpc>
              <a:spcBef>
                <a:spcPts val="0"/>
              </a:spcBef>
              <a:spcAft>
                <a:spcPts val="0"/>
              </a:spcAft>
              <a:buSzPts val="1400"/>
              <a:buNone/>
            </a:pPr>
            <a:r>
              <a:t/>
            </a:r>
            <a:endParaRPr/>
          </a:p>
          <a:p>
            <a:pPr indent="0" lvl="0" marL="139700" rtl="0" algn="l">
              <a:lnSpc>
                <a:spcPct val="115000"/>
              </a:lnSpc>
              <a:spcBef>
                <a:spcPts val="0"/>
              </a:spcBef>
              <a:spcAft>
                <a:spcPts val="0"/>
              </a:spcAft>
              <a:buClr>
                <a:schemeClr val="dk1"/>
              </a:buClr>
              <a:buSzPts val="1100"/>
              <a:buFont typeface="Arial"/>
              <a:buNone/>
            </a:pPr>
            <a:r>
              <a:rPr lang="en-US"/>
              <a:t>Remind the students they would receive another $1500.00 from Summer Company at the end of the program, if they completed all of the aspects.</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2" name="Shape 2902"/>
        <p:cNvGrpSpPr/>
        <p:nvPr/>
      </p:nvGrpSpPr>
      <p:grpSpPr>
        <a:xfrm>
          <a:off x="0" y="0"/>
          <a:ext cx="0" cy="0"/>
          <a:chOff x="0" y="0"/>
          <a:chExt cx="0" cy="0"/>
        </a:xfrm>
      </p:grpSpPr>
      <p:sp>
        <p:nvSpPr>
          <p:cNvPr id="2903" name="Google Shape;290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4" name="Google Shape;290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1" name="Shape 3571"/>
        <p:cNvGrpSpPr/>
        <p:nvPr/>
      </p:nvGrpSpPr>
      <p:grpSpPr>
        <a:xfrm>
          <a:off x="0" y="0"/>
          <a:ext cx="0" cy="0"/>
          <a:chOff x="0" y="0"/>
          <a:chExt cx="0" cy="0"/>
        </a:xfrm>
      </p:grpSpPr>
      <p:sp>
        <p:nvSpPr>
          <p:cNvPr id="3572" name="Google Shape;3572;ge45d6ca85c_2_19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3" name="Google Shape;3573;ge45d6ca85c_2_19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A gallery walk format could also be used if students are reluctant to present, or a combination of both</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8" name="Shape 3578"/>
        <p:cNvGrpSpPr/>
        <p:nvPr/>
      </p:nvGrpSpPr>
      <p:grpSpPr>
        <a:xfrm>
          <a:off x="0" y="0"/>
          <a:ext cx="0" cy="0"/>
          <a:chOff x="0" y="0"/>
          <a:chExt cx="0" cy="0"/>
        </a:xfrm>
      </p:grpSpPr>
      <p:sp>
        <p:nvSpPr>
          <p:cNvPr id="3579" name="Google Shape;3579;ge45d6ca85c_2_19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0" name="Google Shape;3580;ge45d6ca85c_2_19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6" name="Shape 3586"/>
        <p:cNvGrpSpPr/>
        <p:nvPr/>
      </p:nvGrpSpPr>
      <p:grpSpPr>
        <a:xfrm>
          <a:off x="0" y="0"/>
          <a:ext cx="0" cy="0"/>
          <a:chOff x="0" y="0"/>
          <a:chExt cx="0" cy="0"/>
        </a:xfrm>
      </p:grpSpPr>
      <p:sp>
        <p:nvSpPr>
          <p:cNvPr id="3587" name="Google Shape;3587;ge45d6ca85c_2_19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8" name="Google Shape;3588;ge45d6ca85c_2_19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Source: Innovation, Creativity and Entrepreneurship Toolkit, Specialist High Skills Major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 name="Shape 9"/>
        <p:cNvGrpSpPr/>
        <p:nvPr/>
      </p:nvGrpSpPr>
      <p:grpSpPr>
        <a:xfrm>
          <a:off x="0" y="0"/>
          <a:ext cx="0" cy="0"/>
          <a:chOff x="0" y="0"/>
          <a:chExt cx="0" cy="0"/>
        </a:xfrm>
      </p:grpSpPr>
      <p:pic>
        <p:nvPicPr>
          <p:cNvPr descr="Celestia-R1---OverlayContentHD.png" id="10" name="Google Shape;10;p2"/>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1" name="Google Shape;11;p2"/>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12" name="Google Shape;12;p2"/>
          <p:cNvSpPr txBox="1"/>
          <p:nvPr>
            <p:ph idx="1" type="body"/>
          </p:nvPr>
        </p:nvSpPr>
        <p:spPr>
          <a:xfrm>
            <a:off x="702900" y="1430148"/>
            <a:ext cx="5660100" cy="3033900"/>
          </a:xfrm>
          <a:prstGeom prst="rect">
            <a:avLst/>
          </a:prstGeom>
          <a:noFill/>
          <a:ln>
            <a:noFill/>
          </a:ln>
        </p:spPr>
        <p:txBody>
          <a:bodyPr anchorCtr="0" anchor="ctr" bIns="0" lIns="0" spcFirstLastPara="1" rIns="0" wrap="square" tIns="0">
            <a:noAutofit/>
          </a:bodyPr>
          <a:lstStyle>
            <a:lvl1pPr indent="-381000" lvl="0" marL="457200" algn="l">
              <a:lnSpc>
                <a:spcPct val="115000"/>
              </a:lnSpc>
              <a:spcBef>
                <a:spcPts val="0"/>
              </a:spcBef>
              <a:spcAft>
                <a:spcPts val="0"/>
              </a:spcAft>
              <a:buSzPts val="2400"/>
              <a:buChar char="⊹"/>
              <a:defRPr/>
            </a:lvl1pPr>
            <a:lvl2pPr indent="-381000" lvl="1" marL="914400" algn="l">
              <a:lnSpc>
                <a:spcPct val="115000"/>
              </a:lnSpc>
              <a:spcBef>
                <a:spcPts val="800"/>
              </a:spcBef>
              <a:spcAft>
                <a:spcPts val="0"/>
              </a:spcAft>
              <a:buSzPts val="2400"/>
              <a:buChar char="×"/>
              <a:defRPr/>
            </a:lvl2pPr>
            <a:lvl3pPr indent="-381000" lvl="2" marL="1371600" algn="l">
              <a:lnSpc>
                <a:spcPct val="115000"/>
              </a:lnSpc>
              <a:spcBef>
                <a:spcPts val="800"/>
              </a:spcBef>
              <a:spcAft>
                <a:spcPts val="0"/>
              </a:spcAft>
              <a:buSzPts val="2400"/>
              <a:buChar char="⬩"/>
              <a:defRPr/>
            </a:lvl3pPr>
            <a:lvl4pPr indent="-381000" lvl="3" marL="1828800" algn="l">
              <a:lnSpc>
                <a:spcPct val="115000"/>
              </a:lnSpc>
              <a:spcBef>
                <a:spcPts val="800"/>
              </a:spcBef>
              <a:spcAft>
                <a:spcPts val="0"/>
              </a:spcAft>
              <a:buSzPts val="2400"/>
              <a:buChar char="●"/>
              <a:defRPr/>
            </a:lvl4pPr>
            <a:lvl5pPr indent="-381000" lvl="4" marL="2286000" algn="l">
              <a:lnSpc>
                <a:spcPct val="115000"/>
              </a:lnSpc>
              <a:spcBef>
                <a:spcPts val="800"/>
              </a:spcBef>
              <a:spcAft>
                <a:spcPts val="0"/>
              </a:spcAft>
              <a:buSzPts val="2400"/>
              <a:buChar char="○"/>
              <a:defRPr/>
            </a:lvl5pPr>
            <a:lvl6pPr indent="-381000" lvl="5" marL="2743200" algn="l">
              <a:lnSpc>
                <a:spcPct val="115000"/>
              </a:lnSpc>
              <a:spcBef>
                <a:spcPts val="800"/>
              </a:spcBef>
              <a:spcAft>
                <a:spcPts val="0"/>
              </a:spcAft>
              <a:buSzPts val="2400"/>
              <a:buChar char="■"/>
              <a:defRPr/>
            </a:lvl6pPr>
            <a:lvl7pPr indent="-381000" lvl="6" marL="3200400" algn="l">
              <a:lnSpc>
                <a:spcPct val="115000"/>
              </a:lnSpc>
              <a:spcBef>
                <a:spcPts val="800"/>
              </a:spcBef>
              <a:spcAft>
                <a:spcPts val="0"/>
              </a:spcAft>
              <a:buSzPts val="2400"/>
              <a:buChar char="●"/>
              <a:defRPr/>
            </a:lvl7pPr>
            <a:lvl8pPr indent="-381000" lvl="7" marL="3657600" algn="l">
              <a:lnSpc>
                <a:spcPct val="115000"/>
              </a:lnSpc>
              <a:spcBef>
                <a:spcPts val="800"/>
              </a:spcBef>
              <a:spcAft>
                <a:spcPts val="0"/>
              </a:spcAft>
              <a:buSzPts val="2400"/>
              <a:buChar char="○"/>
              <a:defRPr/>
            </a:lvl8pPr>
            <a:lvl9pPr indent="-381000" lvl="8" marL="4114800" algn="l">
              <a:lnSpc>
                <a:spcPct val="115000"/>
              </a:lnSpc>
              <a:spcBef>
                <a:spcPts val="800"/>
              </a:spcBef>
              <a:spcAft>
                <a:spcPts val="800"/>
              </a:spcAft>
              <a:buSzPts val="2400"/>
              <a:buChar char="■"/>
              <a:defRPr/>
            </a:lvl9pPr>
          </a:lstStyle>
          <a:p/>
        </p:txBody>
      </p:sp>
      <p:sp>
        <p:nvSpPr>
          <p:cNvPr id="13" name="Google Shape;13;p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 name="Google Shape;14;p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 name="Google Shape;15;p2"/>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SzPts val="1500"/>
              <a:buNone/>
              <a:defRPr/>
            </a:lvl1pPr>
            <a:lvl2pPr indent="0" lvl="1" marL="0" algn="r">
              <a:lnSpc>
                <a:spcPct val="100000"/>
              </a:lnSpc>
              <a:spcBef>
                <a:spcPts val="0"/>
              </a:spcBef>
              <a:spcAft>
                <a:spcPts val="0"/>
              </a:spcAft>
              <a:buSzPts val="1500"/>
              <a:buNone/>
              <a:defRPr/>
            </a:lvl2pPr>
            <a:lvl3pPr indent="0" lvl="2" marL="0" algn="r">
              <a:lnSpc>
                <a:spcPct val="100000"/>
              </a:lnSpc>
              <a:spcBef>
                <a:spcPts val="0"/>
              </a:spcBef>
              <a:spcAft>
                <a:spcPts val="0"/>
              </a:spcAft>
              <a:buSzPts val="1500"/>
              <a:buNone/>
              <a:defRPr/>
            </a:lvl3pPr>
            <a:lvl4pPr indent="0" lvl="3" marL="0" algn="r">
              <a:lnSpc>
                <a:spcPct val="100000"/>
              </a:lnSpc>
              <a:spcBef>
                <a:spcPts val="0"/>
              </a:spcBef>
              <a:spcAft>
                <a:spcPts val="0"/>
              </a:spcAft>
              <a:buSzPts val="1500"/>
              <a:buNone/>
              <a:defRPr/>
            </a:lvl4pPr>
            <a:lvl5pPr indent="0" lvl="4" marL="0" algn="r">
              <a:lnSpc>
                <a:spcPct val="100000"/>
              </a:lnSpc>
              <a:spcBef>
                <a:spcPts val="0"/>
              </a:spcBef>
              <a:spcAft>
                <a:spcPts val="0"/>
              </a:spcAft>
              <a:buSzPts val="1500"/>
              <a:buNone/>
              <a:defRPr/>
            </a:lvl5pPr>
            <a:lvl6pPr indent="0" lvl="5" marL="0" algn="r">
              <a:lnSpc>
                <a:spcPct val="100000"/>
              </a:lnSpc>
              <a:spcBef>
                <a:spcPts val="0"/>
              </a:spcBef>
              <a:spcAft>
                <a:spcPts val="0"/>
              </a:spcAft>
              <a:buSzPts val="1500"/>
              <a:buNone/>
              <a:defRPr/>
            </a:lvl6pPr>
            <a:lvl7pPr indent="0" lvl="6" marL="0" algn="r">
              <a:lnSpc>
                <a:spcPct val="100000"/>
              </a:lnSpc>
              <a:spcBef>
                <a:spcPts val="0"/>
              </a:spcBef>
              <a:spcAft>
                <a:spcPts val="0"/>
              </a:spcAft>
              <a:buSzPts val="1500"/>
              <a:buNone/>
              <a:defRPr/>
            </a:lvl7pPr>
            <a:lvl8pPr indent="0" lvl="7" marL="0" algn="r">
              <a:lnSpc>
                <a:spcPct val="100000"/>
              </a:lnSpc>
              <a:spcBef>
                <a:spcPts val="0"/>
              </a:spcBef>
              <a:spcAft>
                <a:spcPts val="0"/>
              </a:spcAft>
              <a:buSzPts val="1500"/>
              <a:buNone/>
              <a:defRPr/>
            </a:lvl8pPr>
            <a:lvl9pPr indent="0" lvl="8" marL="0" algn="r">
              <a:lnSpc>
                <a:spcPct val="100000"/>
              </a:lnSpc>
              <a:spcBef>
                <a:spcPts val="0"/>
              </a:spcBef>
              <a:spcAft>
                <a:spcPts val="0"/>
              </a:spcAft>
              <a:buSzPts val="15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80" name="Shape 1180"/>
        <p:cNvGrpSpPr/>
        <p:nvPr/>
      </p:nvGrpSpPr>
      <p:grpSpPr>
        <a:xfrm>
          <a:off x="0" y="0"/>
          <a:ext cx="0" cy="0"/>
          <a:chOff x="0" y="0"/>
          <a:chExt cx="0" cy="0"/>
        </a:xfrm>
      </p:grpSpPr>
      <p:pic>
        <p:nvPicPr>
          <p:cNvPr descr="Celestia-R1---OverlayContentHD.png" id="1181" name="Google Shape;1181;p12"/>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182" name="Google Shape;1182;p12"/>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1183" name="Google Shape;1183;p12"/>
          <p:cNvSpPr txBox="1"/>
          <p:nvPr>
            <p:ph idx="1" type="body"/>
          </p:nvPr>
        </p:nvSpPr>
        <p:spPr>
          <a:xfrm>
            <a:off x="702900" y="1430148"/>
            <a:ext cx="5660100" cy="3033900"/>
          </a:xfrm>
          <a:prstGeom prst="rect">
            <a:avLst/>
          </a:prstGeom>
          <a:noFill/>
          <a:ln>
            <a:noFill/>
          </a:ln>
        </p:spPr>
        <p:txBody>
          <a:bodyPr anchorCtr="0" anchor="ctr" bIns="0" lIns="0" spcFirstLastPara="1" rIns="0" wrap="square" tIns="0">
            <a:noAutofit/>
          </a:bodyPr>
          <a:lstStyle>
            <a:lvl1pPr indent="-381000" lvl="0" marL="457200" algn="l">
              <a:lnSpc>
                <a:spcPct val="115000"/>
              </a:lnSpc>
              <a:spcBef>
                <a:spcPts val="0"/>
              </a:spcBef>
              <a:spcAft>
                <a:spcPts val="0"/>
              </a:spcAft>
              <a:buSzPts val="2400"/>
              <a:buChar char="⊹"/>
              <a:defRPr/>
            </a:lvl1pPr>
            <a:lvl2pPr indent="-381000" lvl="1" marL="914400" algn="l">
              <a:lnSpc>
                <a:spcPct val="115000"/>
              </a:lnSpc>
              <a:spcBef>
                <a:spcPts val="800"/>
              </a:spcBef>
              <a:spcAft>
                <a:spcPts val="0"/>
              </a:spcAft>
              <a:buSzPts val="2400"/>
              <a:buChar char="×"/>
              <a:defRPr/>
            </a:lvl2pPr>
            <a:lvl3pPr indent="-381000" lvl="2" marL="1371600" algn="l">
              <a:lnSpc>
                <a:spcPct val="115000"/>
              </a:lnSpc>
              <a:spcBef>
                <a:spcPts val="800"/>
              </a:spcBef>
              <a:spcAft>
                <a:spcPts val="0"/>
              </a:spcAft>
              <a:buSzPts val="2400"/>
              <a:buChar char="⬩"/>
              <a:defRPr/>
            </a:lvl3pPr>
            <a:lvl4pPr indent="-381000" lvl="3" marL="1828800" algn="l">
              <a:lnSpc>
                <a:spcPct val="115000"/>
              </a:lnSpc>
              <a:spcBef>
                <a:spcPts val="800"/>
              </a:spcBef>
              <a:spcAft>
                <a:spcPts val="0"/>
              </a:spcAft>
              <a:buSzPts val="2400"/>
              <a:buChar char="●"/>
              <a:defRPr/>
            </a:lvl4pPr>
            <a:lvl5pPr indent="-381000" lvl="4" marL="2286000" algn="l">
              <a:lnSpc>
                <a:spcPct val="115000"/>
              </a:lnSpc>
              <a:spcBef>
                <a:spcPts val="800"/>
              </a:spcBef>
              <a:spcAft>
                <a:spcPts val="0"/>
              </a:spcAft>
              <a:buSzPts val="2400"/>
              <a:buChar char="○"/>
              <a:defRPr/>
            </a:lvl5pPr>
            <a:lvl6pPr indent="-381000" lvl="5" marL="2743200" algn="l">
              <a:lnSpc>
                <a:spcPct val="115000"/>
              </a:lnSpc>
              <a:spcBef>
                <a:spcPts val="800"/>
              </a:spcBef>
              <a:spcAft>
                <a:spcPts val="0"/>
              </a:spcAft>
              <a:buSzPts val="2400"/>
              <a:buChar char="■"/>
              <a:defRPr/>
            </a:lvl6pPr>
            <a:lvl7pPr indent="-381000" lvl="6" marL="3200400" algn="l">
              <a:lnSpc>
                <a:spcPct val="115000"/>
              </a:lnSpc>
              <a:spcBef>
                <a:spcPts val="800"/>
              </a:spcBef>
              <a:spcAft>
                <a:spcPts val="0"/>
              </a:spcAft>
              <a:buSzPts val="2400"/>
              <a:buChar char="●"/>
              <a:defRPr/>
            </a:lvl7pPr>
            <a:lvl8pPr indent="-381000" lvl="7" marL="3657600" algn="l">
              <a:lnSpc>
                <a:spcPct val="115000"/>
              </a:lnSpc>
              <a:spcBef>
                <a:spcPts val="800"/>
              </a:spcBef>
              <a:spcAft>
                <a:spcPts val="0"/>
              </a:spcAft>
              <a:buSzPts val="2400"/>
              <a:buChar char="○"/>
              <a:defRPr/>
            </a:lvl8pPr>
            <a:lvl9pPr indent="-381000" lvl="8" marL="4114800" algn="l">
              <a:lnSpc>
                <a:spcPct val="115000"/>
              </a:lnSpc>
              <a:spcBef>
                <a:spcPts val="800"/>
              </a:spcBef>
              <a:spcAft>
                <a:spcPts val="800"/>
              </a:spcAft>
              <a:buSzPts val="2400"/>
              <a:buChar char="■"/>
              <a:defRPr/>
            </a:lvl9pPr>
          </a:lstStyle>
          <a:p/>
        </p:txBody>
      </p:sp>
      <p:sp>
        <p:nvSpPr>
          <p:cNvPr id="1184" name="Google Shape;1184;p1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85" name="Google Shape;1185;p1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86" name="Google Shape;1186;p12"/>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SzPts val="1500"/>
              <a:buNone/>
              <a:defRPr/>
            </a:lvl1pPr>
            <a:lvl2pPr indent="0" lvl="1" marL="0" algn="r">
              <a:lnSpc>
                <a:spcPct val="100000"/>
              </a:lnSpc>
              <a:spcBef>
                <a:spcPts val="0"/>
              </a:spcBef>
              <a:spcAft>
                <a:spcPts val="0"/>
              </a:spcAft>
              <a:buSzPts val="1500"/>
              <a:buNone/>
              <a:defRPr/>
            </a:lvl2pPr>
            <a:lvl3pPr indent="0" lvl="2" marL="0" algn="r">
              <a:lnSpc>
                <a:spcPct val="100000"/>
              </a:lnSpc>
              <a:spcBef>
                <a:spcPts val="0"/>
              </a:spcBef>
              <a:spcAft>
                <a:spcPts val="0"/>
              </a:spcAft>
              <a:buSzPts val="1500"/>
              <a:buNone/>
              <a:defRPr/>
            </a:lvl3pPr>
            <a:lvl4pPr indent="0" lvl="3" marL="0" algn="r">
              <a:lnSpc>
                <a:spcPct val="100000"/>
              </a:lnSpc>
              <a:spcBef>
                <a:spcPts val="0"/>
              </a:spcBef>
              <a:spcAft>
                <a:spcPts val="0"/>
              </a:spcAft>
              <a:buSzPts val="1500"/>
              <a:buNone/>
              <a:defRPr/>
            </a:lvl4pPr>
            <a:lvl5pPr indent="0" lvl="4" marL="0" algn="r">
              <a:lnSpc>
                <a:spcPct val="100000"/>
              </a:lnSpc>
              <a:spcBef>
                <a:spcPts val="0"/>
              </a:spcBef>
              <a:spcAft>
                <a:spcPts val="0"/>
              </a:spcAft>
              <a:buSzPts val="1500"/>
              <a:buNone/>
              <a:defRPr/>
            </a:lvl5pPr>
            <a:lvl6pPr indent="0" lvl="5" marL="0" algn="r">
              <a:lnSpc>
                <a:spcPct val="100000"/>
              </a:lnSpc>
              <a:spcBef>
                <a:spcPts val="0"/>
              </a:spcBef>
              <a:spcAft>
                <a:spcPts val="0"/>
              </a:spcAft>
              <a:buSzPts val="1500"/>
              <a:buNone/>
              <a:defRPr/>
            </a:lvl6pPr>
            <a:lvl7pPr indent="0" lvl="6" marL="0" algn="r">
              <a:lnSpc>
                <a:spcPct val="100000"/>
              </a:lnSpc>
              <a:spcBef>
                <a:spcPts val="0"/>
              </a:spcBef>
              <a:spcAft>
                <a:spcPts val="0"/>
              </a:spcAft>
              <a:buSzPts val="1500"/>
              <a:buNone/>
              <a:defRPr/>
            </a:lvl7pPr>
            <a:lvl8pPr indent="0" lvl="7" marL="0" algn="r">
              <a:lnSpc>
                <a:spcPct val="100000"/>
              </a:lnSpc>
              <a:spcBef>
                <a:spcPts val="0"/>
              </a:spcBef>
              <a:spcAft>
                <a:spcPts val="0"/>
              </a:spcAft>
              <a:buSzPts val="1500"/>
              <a:buNone/>
              <a:defRPr/>
            </a:lvl8pPr>
            <a:lvl9pPr indent="0" lvl="8" marL="0" algn="r">
              <a:lnSpc>
                <a:spcPct val="100000"/>
              </a:lnSpc>
              <a:spcBef>
                <a:spcPts val="0"/>
              </a:spcBef>
              <a:spcAft>
                <a:spcPts val="0"/>
              </a:spcAft>
              <a:buSzPts val="15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2"/>
        </a:solidFill>
      </p:bgPr>
    </p:bg>
    <p:spTree>
      <p:nvGrpSpPr>
        <p:cNvPr id="1187" name="Shape 1187"/>
        <p:cNvGrpSpPr/>
        <p:nvPr/>
      </p:nvGrpSpPr>
      <p:grpSpPr>
        <a:xfrm>
          <a:off x="0" y="0"/>
          <a:ext cx="0" cy="0"/>
          <a:chOff x="0" y="0"/>
          <a:chExt cx="0" cy="0"/>
        </a:xfrm>
      </p:grpSpPr>
      <p:grpSp>
        <p:nvGrpSpPr>
          <p:cNvPr id="1188" name="Google Shape;1188;p13"/>
          <p:cNvGrpSpPr/>
          <p:nvPr/>
        </p:nvGrpSpPr>
        <p:grpSpPr>
          <a:xfrm>
            <a:off x="561639" y="0"/>
            <a:ext cx="406192" cy="3254913"/>
            <a:chOff x="6176324" y="51530"/>
            <a:chExt cx="466512" cy="3738701"/>
          </a:xfrm>
        </p:grpSpPr>
        <p:sp>
          <p:nvSpPr>
            <p:cNvPr id="1189" name="Google Shape;1189;p13"/>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0" name="Google Shape;1190;p13"/>
            <p:cNvSpPr/>
            <p:nvPr/>
          </p:nvSpPr>
          <p:spPr>
            <a:xfrm>
              <a:off x="6400725" y="51530"/>
              <a:ext cx="17700" cy="29235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1" name="Google Shape;1191;p13"/>
          <p:cNvGrpSpPr/>
          <p:nvPr/>
        </p:nvGrpSpPr>
        <p:grpSpPr>
          <a:xfrm>
            <a:off x="7060395" y="1"/>
            <a:ext cx="514087" cy="1914307"/>
            <a:chOff x="4897958" y="1976913"/>
            <a:chExt cx="514087" cy="1914307"/>
          </a:xfrm>
        </p:grpSpPr>
        <p:sp>
          <p:nvSpPr>
            <p:cNvPr id="1192" name="Google Shape;1192;p13"/>
            <p:cNvSpPr/>
            <p:nvPr/>
          </p:nvSpPr>
          <p:spPr>
            <a:xfrm>
              <a:off x="4897958" y="2971595"/>
              <a:ext cx="514087" cy="919625"/>
            </a:xfrm>
            <a:custGeom>
              <a:rect b="b" l="l" r="r" t="t"/>
              <a:pathLst>
                <a:path extrusionOk="0" h="919625" w="514087">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3" name="Google Shape;1193;p13"/>
            <p:cNvSpPr/>
            <p:nvPr/>
          </p:nvSpPr>
          <p:spPr>
            <a:xfrm>
              <a:off x="5157463" y="1976913"/>
              <a:ext cx="17700" cy="9981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4" name="Google Shape;1194;p13"/>
          <p:cNvGrpSpPr/>
          <p:nvPr/>
        </p:nvGrpSpPr>
        <p:grpSpPr>
          <a:xfrm>
            <a:off x="3332641" y="-8"/>
            <a:ext cx="406190" cy="1834361"/>
            <a:chOff x="5578966" y="2128142"/>
            <a:chExt cx="406190" cy="1834361"/>
          </a:xfrm>
        </p:grpSpPr>
        <p:sp>
          <p:nvSpPr>
            <p:cNvPr id="1195" name="Google Shape;1195;p13"/>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6" name="Google Shape;1196;p13"/>
            <p:cNvSpPr/>
            <p:nvPr/>
          </p:nvSpPr>
          <p:spPr>
            <a:xfrm>
              <a:off x="5774600" y="2128142"/>
              <a:ext cx="17700" cy="8469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7" name="Google Shape;1197;p13"/>
          <p:cNvGrpSpPr/>
          <p:nvPr/>
        </p:nvGrpSpPr>
        <p:grpSpPr>
          <a:xfrm>
            <a:off x="4925761" y="-4"/>
            <a:ext cx="466512" cy="2651935"/>
            <a:chOff x="6176324" y="1138296"/>
            <a:chExt cx="466512" cy="2651935"/>
          </a:xfrm>
        </p:grpSpPr>
        <p:sp>
          <p:nvSpPr>
            <p:cNvPr id="1198" name="Google Shape;1198;p13"/>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9" name="Google Shape;1199;p13"/>
            <p:cNvSpPr/>
            <p:nvPr/>
          </p:nvSpPr>
          <p:spPr>
            <a:xfrm>
              <a:off x="6400713" y="1138296"/>
              <a:ext cx="17700" cy="18366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0" name="Google Shape;1200;p13"/>
          <p:cNvGrpSpPr/>
          <p:nvPr/>
        </p:nvGrpSpPr>
        <p:grpSpPr>
          <a:xfrm>
            <a:off x="1172323" y="1"/>
            <a:ext cx="476555" cy="1769343"/>
            <a:chOff x="6798998" y="1831963"/>
            <a:chExt cx="476555" cy="1769343"/>
          </a:xfrm>
        </p:grpSpPr>
        <p:sp>
          <p:nvSpPr>
            <p:cNvPr id="1201" name="Google Shape;1201;p13"/>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2" name="Google Shape;1202;p13"/>
            <p:cNvSpPr/>
            <p:nvPr/>
          </p:nvSpPr>
          <p:spPr>
            <a:xfrm>
              <a:off x="7026850" y="1831963"/>
              <a:ext cx="17700" cy="11430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3" name="Google Shape;1203;p13"/>
          <p:cNvGrpSpPr/>
          <p:nvPr/>
        </p:nvGrpSpPr>
        <p:grpSpPr>
          <a:xfrm>
            <a:off x="8514939" y="0"/>
            <a:ext cx="170472" cy="2234029"/>
            <a:chOff x="7576714" y="1094963"/>
            <a:chExt cx="170472" cy="2234029"/>
          </a:xfrm>
        </p:grpSpPr>
        <p:sp>
          <p:nvSpPr>
            <p:cNvPr id="1204" name="Google Shape;1204;p13"/>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5" name="Google Shape;1205;p13"/>
            <p:cNvSpPr/>
            <p:nvPr/>
          </p:nvSpPr>
          <p:spPr>
            <a:xfrm>
              <a:off x="7652975" y="1094963"/>
              <a:ext cx="17700" cy="18801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6" name="Google Shape;1206;p13"/>
          <p:cNvGrpSpPr/>
          <p:nvPr/>
        </p:nvGrpSpPr>
        <p:grpSpPr>
          <a:xfrm>
            <a:off x="2295272" y="0"/>
            <a:ext cx="288375" cy="2884716"/>
            <a:chOff x="7883572" y="937188"/>
            <a:chExt cx="288375" cy="2884716"/>
          </a:xfrm>
        </p:grpSpPr>
        <p:sp>
          <p:nvSpPr>
            <p:cNvPr id="1207" name="Google Shape;1207;p13"/>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8" name="Google Shape;1208;p13"/>
            <p:cNvSpPr/>
            <p:nvPr/>
          </p:nvSpPr>
          <p:spPr>
            <a:xfrm>
              <a:off x="8024900" y="937188"/>
              <a:ext cx="17700" cy="20379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9" name="Google Shape;1209;p13"/>
          <p:cNvGrpSpPr/>
          <p:nvPr/>
        </p:nvGrpSpPr>
        <p:grpSpPr>
          <a:xfrm>
            <a:off x="1140646" y="293240"/>
            <a:ext cx="157798" cy="180711"/>
            <a:chOff x="3462796" y="2555878"/>
            <a:chExt cx="157798" cy="180711"/>
          </a:xfrm>
        </p:grpSpPr>
        <p:sp>
          <p:nvSpPr>
            <p:cNvPr id="1210" name="Google Shape;1210;p1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1" name="Google Shape;1211;p1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2" name="Google Shape;1212;p1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3" name="Google Shape;1213;p1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4" name="Google Shape;1214;p1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5" name="Google Shape;1215;p1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216" name="Google Shape;1216;p13"/>
          <p:cNvGrpSpPr/>
          <p:nvPr/>
        </p:nvGrpSpPr>
        <p:grpSpPr>
          <a:xfrm>
            <a:off x="4022411" y="1914288"/>
            <a:ext cx="180404" cy="190055"/>
            <a:chOff x="3770248" y="2527300"/>
            <a:chExt cx="180404" cy="190055"/>
          </a:xfrm>
        </p:grpSpPr>
        <p:sp>
          <p:nvSpPr>
            <p:cNvPr id="1217" name="Google Shape;1217;p1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8" name="Google Shape;1218;p1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9" name="Google Shape;1219;p1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0" name="Google Shape;1220;p1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221" name="Google Shape;1221;p13"/>
          <p:cNvGrpSpPr/>
          <p:nvPr/>
        </p:nvGrpSpPr>
        <p:grpSpPr>
          <a:xfrm>
            <a:off x="7394864" y="516070"/>
            <a:ext cx="214463" cy="245604"/>
            <a:chOff x="3462796" y="2555878"/>
            <a:chExt cx="157798" cy="180711"/>
          </a:xfrm>
        </p:grpSpPr>
        <p:sp>
          <p:nvSpPr>
            <p:cNvPr id="1222" name="Google Shape;1222;p1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3" name="Google Shape;1223;p1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4" name="Google Shape;1224;p1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5" name="Google Shape;1225;p1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6" name="Google Shape;1226;p1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7" name="Google Shape;1227;p1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228" name="Google Shape;1228;p13"/>
          <p:cNvGrpSpPr/>
          <p:nvPr/>
        </p:nvGrpSpPr>
        <p:grpSpPr>
          <a:xfrm>
            <a:off x="5968644" y="2524138"/>
            <a:ext cx="245187" cy="258304"/>
            <a:chOff x="3770248" y="2527300"/>
            <a:chExt cx="180404" cy="190055"/>
          </a:xfrm>
        </p:grpSpPr>
        <p:sp>
          <p:nvSpPr>
            <p:cNvPr id="1229" name="Google Shape;1229;p1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0" name="Google Shape;1230;p1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1" name="Google Shape;1231;p1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2" name="Google Shape;1232;p1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233" name="Google Shape;1233;p13"/>
          <p:cNvGrpSpPr/>
          <p:nvPr/>
        </p:nvGrpSpPr>
        <p:grpSpPr>
          <a:xfrm rot="5400000">
            <a:off x="5717697" y="1234087"/>
            <a:ext cx="214448" cy="245568"/>
            <a:chOff x="3462796" y="2555878"/>
            <a:chExt cx="157798" cy="180711"/>
          </a:xfrm>
        </p:grpSpPr>
        <p:sp>
          <p:nvSpPr>
            <p:cNvPr id="1234" name="Google Shape;1234;p1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5" name="Google Shape;1235;p1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6" name="Google Shape;1236;p1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7" name="Google Shape;1237;p1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8" name="Google Shape;1238;p1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9" name="Google Shape;1239;p1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240" name="Google Shape;1240;p13"/>
          <p:cNvGrpSpPr/>
          <p:nvPr/>
        </p:nvGrpSpPr>
        <p:grpSpPr>
          <a:xfrm>
            <a:off x="338248" y="3028088"/>
            <a:ext cx="180404" cy="190055"/>
            <a:chOff x="3770248" y="2527300"/>
            <a:chExt cx="180404" cy="190055"/>
          </a:xfrm>
        </p:grpSpPr>
        <p:sp>
          <p:nvSpPr>
            <p:cNvPr id="1241" name="Google Shape;1241;p1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2" name="Google Shape;1242;p1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3" name="Google Shape;1243;p1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4" name="Google Shape;1244;p1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245" name="Google Shape;1245;p13"/>
          <p:cNvSpPr txBox="1"/>
          <p:nvPr>
            <p:ph type="ctrTitle"/>
          </p:nvPr>
        </p:nvSpPr>
        <p:spPr>
          <a:xfrm>
            <a:off x="855300" y="3382225"/>
            <a:ext cx="7433400" cy="810300"/>
          </a:xfrm>
          <a:prstGeom prst="rect">
            <a:avLst/>
          </a:prstGeom>
          <a:noFill/>
          <a:ln>
            <a:noFill/>
          </a:ln>
          <a:effectLst>
            <a:outerShdw rotWithShape="0" algn="bl" dir="5400000" dist="19050">
              <a:schemeClr val="dk1">
                <a:alpha val="20000"/>
              </a:schemeClr>
            </a:outerShdw>
          </a:effectLst>
        </p:spPr>
        <p:txBody>
          <a:bodyPr anchorCtr="0" anchor="t" bIns="0" lIns="0" spcFirstLastPara="1" rIns="0" wrap="square" tIns="0">
            <a:noAutofit/>
          </a:bodyPr>
          <a:lstStyle>
            <a:lvl1pPr lvl="0"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1pPr>
            <a:lvl2pPr lvl="1"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2pPr>
            <a:lvl3pPr lvl="2"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3pPr>
            <a:lvl4pPr lvl="3"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4pPr>
            <a:lvl5pPr lvl="4"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5pPr>
            <a:lvl6pPr lvl="5"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6pPr>
            <a:lvl7pPr lvl="6"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7pPr>
            <a:lvl8pPr lvl="7"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8pPr>
            <a:lvl9pPr lvl="8"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9pPr>
          </a:lstStyle>
          <a:p/>
        </p:txBody>
      </p:sp>
      <p:grpSp>
        <p:nvGrpSpPr>
          <p:cNvPr id="1246" name="Google Shape;1246;p13"/>
          <p:cNvGrpSpPr/>
          <p:nvPr/>
        </p:nvGrpSpPr>
        <p:grpSpPr>
          <a:xfrm rot="-2700000">
            <a:off x="8555730" y="2841622"/>
            <a:ext cx="180402" cy="190053"/>
            <a:chOff x="3770248" y="2527300"/>
            <a:chExt cx="180404" cy="190055"/>
          </a:xfrm>
        </p:grpSpPr>
        <p:sp>
          <p:nvSpPr>
            <p:cNvPr id="1247" name="Google Shape;1247;p1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8" name="Google Shape;1248;p1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9" name="Google Shape;1249;p1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0" name="Google Shape;1250;p1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251" name="Google Shape;1251;p13"/>
          <p:cNvGrpSpPr/>
          <p:nvPr/>
        </p:nvGrpSpPr>
        <p:grpSpPr>
          <a:xfrm>
            <a:off x="2484475" y="3"/>
            <a:ext cx="1046700" cy="3098822"/>
            <a:chOff x="2484475" y="3"/>
            <a:chExt cx="1046700" cy="3098822"/>
          </a:xfrm>
        </p:grpSpPr>
        <p:sp>
          <p:nvSpPr>
            <p:cNvPr id="1252" name="Google Shape;1252;p13"/>
            <p:cNvSpPr/>
            <p:nvPr/>
          </p:nvSpPr>
          <p:spPr>
            <a:xfrm>
              <a:off x="2484475" y="2052125"/>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13"/>
            <p:cNvSpPr/>
            <p:nvPr/>
          </p:nvSpPr>
          <p:spPr>
            <a:xfrm>
              <a:off x="2643144" y="2210793"/>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54" name="Google Shape;1254;p13"/>
            <p:cNvGrpSpPr/>
            <p:nvPr/>
          </p:nvGrpSpPr>
          <p:grpSpPr>
            <a:xfrm>
              <a:off x="2769703" y="3"/>
              <a:ext cx="510180" cy="2812953"/>
              <a:chOff x="1818382" y="1216859"/>
              <a:chExt cx="466728" cy="2573372"/>
            </a:xfrm>
          </p:grpSpPr>
          <p:grpSp>
            <p:nvGrpSpPr>
              <p:cNvPr id="1255" name="Google Shape;1255;p13"/>
              <p:cNvGrpSpPr/>
              <p:nvPr/>
            </p:nvGrpSpPr>
            <p:grpSpPr>
              <a:xfrm>
                <a:off x="1818382" y="2971595"/>
                <a:ext cx="466728" cy="818636"/>
                <a:chOff x="1818382" y="2942618"/>
                <a:chExt cx="466728" cy="818636"/>
              </a:xfrm>
            </p:grpSpPr>
            <p:sp>
              <p:nvSpPr>
                <p:cNvPr id="1256" name="Google Shape;1256;p13"/>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7" name="Google Shape;1257;p13"/>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8" name="Google Shape;1258;p13"/>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259" name="Google Shape;1259;p13"/>
              <p:cNvSpPr/>
              <p:nvPr/>
            </p:nvSpPr>
            <p:spPr>
              <a:xfrm>
                <a:off x="2046058" y="1216859"/>
                <a:ext cx="17700" cy="1761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60" name="Google Shape;1260;p13"/>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1" name="Google Shape;1261;p13"/>
          <p:cNvGrpSpPr/>
          <p:nvPr/>
        </p:nvGrpSpPr>
        <p:grpSpPr>
          <a:xfrm>
            <a:off x="3961868" y="-4"/>
            <a:ext cx="905291" cy="1913714"/>
            <a:chOff x="3961868" y="-4"/>
            <a:chExt cx="905291" cy="1913714"/>
          </a:xfrm>
        </p:grpSpPr>
        <p:grpSp>
          <p:nvGrpSpPr>
            <p:cNvPr id="1262" name="Google Shape;1262;p13"/>
            <p:cNvGrpSpPr/>
            <p:nvPr/>
          </p:nvGrpSpPr>
          <p:grpSpPr>
            <a:xfrm>
              <a:off x="3961868" y="1008419"/>
              <a:ext cx="905291" cy="905291"/>
              <a:chOff x="764100" y="3623300"/>
              <a:chExt cx="1046700" cy="1046700"/>
            </a:xfrm>
          </p:grpSpPr>
          <p:sp>
            <p:nvSpPr>
              <p:cNvPr id="1263" name="Google Shape;1263;p1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1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5" name="Google Shape;1265;p13"/>
            <p:cNvGrpSpPr/>
            <p:nvPr/>
          </p:nvGrpSpPr>
          <p:grpSpPr>
            <a:xfrm>
              <a:off x="4155315" y="-4"/>
              <a:ext cx="522826" cy="1721098"/>
              <a:chOff x="2447534" y="2035293"/>
              <a:chExt cx="478297" cy="1574511"/>
            </a:xfrm>
          </p:grpSpPr>
          <p:grpSp>
            <p:nvGrpSpPr>
              <p:cNvPr id="1266" name="Google Shape;1266;p13"/>
              <p:cNvGrpSpPr/>
              <p:nvPr/>
            </p:nvGrpSpPr>
            <p:grpSpPr>
              <a:xfrm>
                <a:off x="2447534" y="2035293"/>
                <a:ext cx="478297" cy="1574511"/>
                <a:chOff x="2447534" y="2035293"/>
                <a:chExt cx="478297" cy="1574511"/>
              </a:xfrm>
            </p:grpSpPr>
            <p:grpSp>
              <p:nvGrpSpPr>
                <p:cNvPr id="1267" name="Google Shape;1267;p13"/>
                <p:cNvGrpSpPr/>
                <p:nvPr/>
              </p:nvGrpSpPr>
              <p:grpSpPr>
                <a:xfrm>
                  <a:off x="2447534" y="2971595"/>
                  <a:ext cx="478297" cy="638209"/>
                  <a:chOff x="2447534" y="3081786"/>
                  <a:chExt cx="478297" cy="638209"/>
                </a:xfrm>
              </p:grpSpPr>
              <p:sp>
                <p:nvSpPr>
                  <p:cNvPr id="1268" name="Google Shape;1268;p13"/>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69" name="Google Shape;1269;p13"/>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0" name="Google Shape;1270;p13"/>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271" name="Google Shape;1271;p13"/>
                <p:cNvSpPr/>
                <p:nvPr/>
              </p:nvSpPr>
              <p:spPr>
                <a:xfrm>
                  <a:off x="2675610" y="2035293"/>
                  <a:ext cx="17700" cy="942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2" name="Google Shape;1272;p13"/>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3"/>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74" name="Google Shape;1274;p13"/>
          <p:cNvGrpSpPr/>
          <p:nvPr/>
        </p:nvGrpSpPr>
        <p:grpSpPr>
          <a:xfrm>
            <a:off x="5194218" y="4"/>
            <a:ext cx="522827" cy="1415952"/>
            <a:chOff x="5194218" y="4"/>
            <a:chExt cx="522827" cy="1415952"/>
          </a:xfrm>
        </p:grpSpPr>
        <p:grpSp>
          <p:nvGrpSpPr>
            <p:cNvPr id="1275" name="Google Shape;1275;p13"/>
            <p:cNvGrpSpPr/>
            <p:nvPr/>
          </p:nvGrpSpPr>
          <p:grpSpPr>
            <a:xfrm>
              <a:off x="5194218" y="893129"/>
              <a:ext cx="522827" cy="522827"/>
              <a:chOff x="764100" y="3623300"/>
              <a:chExt cx="1046700" cy="1046700"/>
            </a:xfrm>
          </p:grpSpPr>
          <p:sp>
            <p:nvSpPr>
              <p:cNvPr id="1276" name="Google Shape;1276;p1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1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78" name="Google Shape;1278;p13"/>
            <p:cNvGrpSpPr/>
            <p:nvPr/>
          </p:nvGrpSpPr>
          <p:grpSpPr>
            <a:xfrm>
              <a:off x="5371921" y="4"/>
              <a:ext cx="182209" cy="1277751"/>
              <a:chOff x="3305183" y="2153669"/>
              <a:chExt cx="166690" cy="1168924"/>
            </a:xfrm>
          </p:grpSpPr>
          <p:grpSp>
            <p:nvGrpSpPr>
              <p:cNvPr id="1279" name="Google Shape;1279;p13"/>
              <p:cNvGrpSpPr/>
              <p:nvPr/>
            </p:nvGrpSpPr>
            <p:grpSpPr>
              <a:xfrm>
                <a:off x="3305183" y="2153669"/>
                <a:ext cx="166690" cy="1168924"/>
                <a:chOff x="3305183" y="2153669"/>
                <a:chExt cx="166690" cy="1168924"/>
              </a:xfrm>
            </p:grpSpPr>
            <p:grpSp>
              <p:nvGrpSpPr>
                <p:cNvPr id="1280" name="Google Shape;1280;p13"/>
                <p:cNvGrpSpPr/>
                <p:nvPr/>
              </p:nvGrpSpPr>
              <p:grpSpPr>
                <a:xfrm>
                  <a:off x="3305183" y="2971595"/>
                  <a:ext cx="166690" cy="350998"/>
                  <a:chOff x="3305183" y="3146560"/>
                  <a:chExt cx="166690" cy="350998"/>
                </a:xfrm>
              </p:grpSpPr>
              <p:sp>
                <p:nvSpPr>
                  <p:cNvPr id="1281" name="Google Shape;1281;p13"/>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2" name="Google Shape;1282;p13"/>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3" name="Google Shape;1283;p13"/>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284" name="Google Shape;1284;p13"/>
                <p:cNvSpPr/>
                <p:nvPr/>
              </p:nvSpPr>
              <p:spPr>
                <a:xfrm>
                  <a:off x="3375902" y="2153669"/>
                  <a:ext cx="17700" cy="824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5" name="Google Shape;1285;p13"/>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86" name="Google Shape;1286;p13"/>
          <p:cNvGrpSpPr/>
          <p:nvPr/>
        </p:nvGrpSpPr>
        <p:grpSpPr>
          <a:xfrm>
            <a:off x="7824797" y="4"/>
            <a:ext cx="860597" cy="3024352"/>
            <a:chOff x="7824797" y="4"/>
            <a:chExt cx="860597" cy="3024352"/>
          </a:xfrm>
        </p:grpSpPr>
        <p:grpSp>
          <p:nvGrpSpPr>
            <p:cNvPr id="1287" name="Google Shape;1287;p13"/>
            <p:cNvGrpSpPr/>
            <p:nvPr/>
          </p:nvGrpSpPr>
          <p:grpSpPr>
            <a:xfrm>
              <a:off x="7824797" y="1891931"/>
              <a:ext cx="860597" cy="1132425"/>
              <a:chOff x="764100" y="3623300"/>
              <a:chExt cx="1046700" cy="1046700"/>
            </a:xfrm>
          </p:grpSpPr>
          <p:sp>
            <p:nvSpPr>
              <p:cNvPr id="1288" name="Google Shape;1288;p1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1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90" name="Google Shape;1290;p13"/>
            <p:cNvGrpSpPr/>
            <p:nvPr/>
          </p:nvGrpSpPr>
          <p:grpSpPr>
            <a:xfrm>
              <a:off x="8100547" y="4"/>
              <a:ext cx="300376" cy="2805683"/>
              <a:chOff x="3792712" y="1254959"/>
              <a:chExt cx="274793" cy="2566721"/>
            </a:xfrm>
          </p:grpSpPr>
          <p:grpSp>
            <p:nvGrpSpPr>
              <p:cNvPr id="1291" name="Google Shape;1291;p13"/>
              <p:cNvGrpSpPr/>
              <p:nvPr/>
            </p:nvGrpSpPr>
            <p:grpSpPr>
              <a:xfrm>
                <a:off x="3792712" y="1254959"/>
                <a:ext cx="274793" cy="2566721"/>
                <a:chOff x="3792712" y="1254959"/>
                <a:chExt cx="274793" cy="2566721"/>
              </a:xfrm>
            </p:grpSpPr>
            <p:grpSp>
              <p:nvGrpSpPr>
                <p:cNvPr id="1292" name="Google Shape;1292;p13"/>
                <p:cNvGrpSpPr/>
                <p:nvPr/>
              </p:nvGrpSpPr>
              <p:grpSpPr>
                <a:xfrm>
                  <a:off x="3792712" y="2971595"/>
                  <a:ext cx="274793" cy="850085"/>
                  <a:chOff x="3792712" y="2879468"/>
                  <a:chExt cx="274793" cy="850085"/>
                </a:xfrm>
              </p:grpSpPr>
              <p:sp>
                <p:nvSpPr>
                  <p:cNvPr id="1293" name="Google Shape;1293;p13"/>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4" name="Google Shape;1294;p13"/>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5" name="Google Shape;1295;p13"/>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296" name="Google Shape;1296;p13"/>
                <p:cNvSpPr/>
                <p:nvPr/>
              </p:nvSpPr>
              <p:spPr>
                <a:xfrm>
                  <a:off x="3923169" y="1254959"/>
                  <a:ext cx="17700" cy="1722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97" name="Google Shape;1297;p13"/>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3"/>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99" name="Google Shape;1299;p13"/>
          <p:cNvGrpSpPr/>
          <p:nvPr/>
        </p:nvGrpSpPr>
        <p:grpSpPr>
          <a:xfrm>
            <a:off x="1192601" y="-5"/>
            <a:ext cx="1046700" cy="2424933"/>
            <a:chOff x="1192601" y="-5"/>
            <a:chExt cx="1046700" cy="2424933"/>
          </a:xfrm>
        </p:grpSpPr>
        <p:grpSp>
          <p:nvGrpSpPr>
            <p:cNvPr id="1300" name="Google Shape;1300;p13"/>
            <p:cNvGrpSpPr/>
            <p:nvPr/>
          </p:nvGrpSpPr>
          <p:grpSpPr>
            <a:xfrm>
              <a:off x="1192601" y="1378228"/>
              <a:ext cx="1046700" cy="1046700"/>
              <a:chOff x="764100" y="3623300"/>
              <a:chExt cx="1046700" cy="1046700"/>
            </a:xfrm>
          </p:grpSpPr>
          <p:sp>
            <p:nvSpPr>
              <p:cNvPr id="1301" name="Google Shape;1301;p1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1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3" name="Google Shape;1303;p13"/>
            <p:cNvGrpSpPr/>
            <p:nvPr/>
          </p:nvGrpSpPr>
          <p:grpSpPr>
            <a:xfrm>
              <a:off x="1417979" y="-5"/>
              <a:ext cx="580390" cy="2131191"/>
              <a:chOff x="522260" y="1950146"/>
              <a:chExt cx="530958" cy="1949676"/>
            </a:xfrm>
          </p:grpSpPr>
          <p:grpSp>
            <p:nvGrpSpPr>
              <p:cNvPr id="1304" name="Google Shape;1304;p13"/>
              <p:cNvGrpSpPr/>
              <p:nvPr/>
            </p:nvGrpSpPr>
            <p:grpSpPr>
              <a:xfrm>
                <a:off x="522260" y="1950146"/>
                <a:ext cx="530958" cy="1949676"/>
                <a:chOff x="522260" y="1950146"/>
                <a:chExt cx="530958" cy="1949676"/>
              </a:xfrm>
            </p:grpSpPr>
            <p:grpSp>
              <p:nvGrpSpPr>
                <p:cNvPr id="1305" name="Google Shape;1305;p13"/>
                <p:cNvGrpSpPr/>
                <p:nvPr/>
              </p:nvGrpSpPr>
              <p:grpSpPr>
                <a:xfrm>
                  <a:off x="522260" y="2971595"/>
                  <a:ext cx="530958" cy="928227"/>
                  <a:chOff x="522260" y="2971595"/>
                  <a:chExt cx="530958" cy="928227"/>
                </a:xfrm>
              </p:grpSpPr>
              <p:sp>
                <p:nvSpPr>
                  <p:cNvPr id="1306" name="Google Shape;1306;p13"/>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7" name="Google Shape;1307;p13"/>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8" name="Google Shape;1308;p13"/>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9" name="Google Shape;1309;p13"/>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10" name="Google Shape;1310;p13"/>
                <p:cNvSpPr/>
                <p:nvPr/>
              </p:nvSpPr>
              <p:spPr>
                <a:xfrm>
                  <a:off x="786939" y="1950146"/>
                  <a:ext cx="17700" cy="102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11" name="Google Shape;1311;p13"/>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12" name="Google Shape;1312;p13"/>
          <p:cNvGrpSpPr/>
          <p:nvPr/>
        </p:nvGrpSpPr>
        <p:grpSpPr>
          <a:xfrm>
            <a:off x="6010934" y="1"/>
            <a:ext cx="1046700" cy="2793377"/>
            <a:chOff x="6010934" y="1"/>
            <a:chExt cx="1046700" cy="2793377"/>
          </a:xfrm>
        </p:grpSpPr>
        <p:grpSp>
          <p:nvGrpSpPr>
            <p:cNvPr id="1313" name="Google Shape;1313;p13"/>
            <p:cNvGrpSpPr/>
            <p:nvPr/>
          </p:nvGrpSpPr>
          <p:grpSpPr>
            <a:xfrm>
              <a:off x="6010934" y="1746678"/>
              <a:ext cx="1046700" cy="1046700"/>
              <a:chOff x="764100" y="3623300"/>
              <a:chExt cx="1046700" cy="1046700"/>
            </a:xfrm>
          </p:grpSpPr>
          <p:sp>
            <p:nvSpPr>
              <p:cNvPr id="1314" name="Google Shape;1314;p1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1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6" name="Google Shape;1316;p13"/>
            <p:cNvGrpSpPr/>
            <p:nvPr/>
          </p:nvGrpSpPr>
          <p:grpSpPr>
            <a:xfrm>
              <a:off x="6308747" y="1"/>
              <a:ext cx="441786" cy="2571886"/>
              <a:chOff x="1121941" y="1609666"/>
              <a:chExt cx="404159" cy="2352837"/>
            </a:xfrm>
          </p:grpSpPr>
          <p:grpSp>
            <p:nvGrpSpPr>
              <p:cNvPr id="1317" name="Google Shape;1317;p13"/>
              <p:cNvGrpSpPr/>
              <p:nvPr/>
            </p:nvGrpSpPr>
            <p:grpSpPr>
              <a:xfrm>
                <a:off x="1121941" y="1609666"/>
                <a:ext cx="404159" cy="2352837"/>
                <a:chOff x="1121941" y="1609666"/>
                <a:chExt cx="404159" cy="2352837"/>
              </a:xfrm>
            </p:grpSpPr>
            <p:grpSp>
              <p:nvGrpSpPr>
                <p:cNvPr id="1318" name="Google Shape;1318;p13"/>
                <p:cNvGrpSpPr/>
                <p:nvPr/>
              </p:nvGrpSpPr>
              <p:grpSpPr>
                <a:xfrm>
                  <a:off x="1121941" y="2971595"/>
                  <a:ext cx="404159" cy="990908"/>
                  <a:chOff x="1121941" y="2969319"/>
                  <a:chExt cx="404159" cy="990908"/>
                </a:xfrm>
              </p:grpSpPr>
              <p:sp>
                <p:nvSpPr>
                  <p:cNvPr id="1319" name="Google Shape;1319;p13"/>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0" name="Google Shape;1320;p13"/>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1" name="Google Shape;1321;p13"/>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2" name="Google Shape;1322;p13"/>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23" name="Google Shape;1323;p13"/>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24" name="Google Shape;1324;p13"/>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3"/>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3"/>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3"/>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28" name="Google Shape;1328;p13"/>
          <p:cNvGrpSpPr/>
          <p:nvPr/>
        </p:nvGrpSpPr>
        <p:grpSpPr>
          <a:xfrm>
            <a:off x="721731" y="-1"/>
            <a:ext cx="522827" cy="2757179"/>
            <a:chOff x="721731" y="-1"/>
            <a:chExt cx="522827" cy="2757179"/>
          </a:xfrm>
        </p:grpSpPr>
        <p:grpSp>
          <p:nvGrpSpPr>
            <p:cNvPr id="1329" name="Google Shape;1329;p13"/>
            <p:cNvGrpSpPr/>
            <p:nvPr/>
          </p:nvGrpSpPr>
          <p:grpSpPr>
            <a:xfrm>
              <a:off x="721731" y="2234351"/>
              <a:ext cx="522827" cy="522827"/>
              <a:chOff x="764100" y="3623300"/>
              <a:chExt cx="1046700" cy="1046700"/>
            </a:xfrm>
          </p:grpSpPr>
          <p:sp>
            <p:nvSpPr>
              <p:cNvPr id="1330" name="Google Shape;1330;p1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1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2" name="Google Shape;1332;p13"/>
            <p:cNvGrpSpPr/>
            <p:nvPr/>
          </p:nvGrpSpPr>
          <p:grpSpPr>
            <a:xfrm>
              <a:off x="892053" y="-1"/>
              <a:ext cx="182209" cy="2616197"/>
              <a:chOff x="3305183" y="929219"/>
              <a:chExt cx="166690" cy="2393374"/>
            </a:xfrm>
          </p:grpSpPr>
          <p:grpSp>
            <p:nvGrpSpPr>
              <p:cNvPr id="1333" name="Google Shape;1333;p13"/>
              <p:cNvGrpSpPr/>
              <p:nvPr/>
            </p:nvGrpSpPr>
            <p:grpSpPr>
              <a:xfrm>
                <a:off x="3305183" y="929219"/>
                <a:ext cx="166690" cy="2393374"/>
                <a:chOff x="3305183" y="929219"/>
                <a:chExt cx="166690" cy="2393374"/>
              </a:xfrm>
            </p:grpSpPr>
            <p:grpSp>
              <p:nvGrpSpPr>
                <p:cNvPr id="1334" name="Google Shape;1334;p13"/>
                <p:cNvGrpSpPr/>
                <p:nvPr/>
              </p:nvGrpSpPr>
              <p:grpSpPr>
                <a:xfrm>
                  <a:off x="3305183" y="2971595"/>
                  <a:ext cx="166690" cy="350998"/>
                  <a:chOff x="3305183" y="3146560"/>
                  <a:chExt cx="166690" cy="350998"/>
                </a:xfrm>
              </p:grpSpPr>
              <p:sp>
                <p:nvSpPr>
                  <p:cNvPr id="1335" name="Google Shape;1335;p13"/>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6" name="Google Shape;1336;p13"/>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7" name="Google Shape;1337;p13"/>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38" name="Google Shape;1338;p13"/>
                <p:cNvSpPr/>
                <p:nvPr/>
              </p:nvSpPr>
              <p:spPr>
                <a:xfrm>
                  <a:off x="3375919" y="929219"/>
                  <a:ext cx="17700" cy="2048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9" name="Google Shape;1339;p13"/>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olor background">
  <p:cSld name="BLANK_1_1">
    <p:bg>
      <p:bgPr>
        <a:solidFill>
          <a:schemeClr val="accent2"/>
        </a:solidFill>
      </p:bgPr>
    </p:bg>
    <p:spTree>
      <p:nvGrpSpPr>
        <p:cNvPr id="1340" name="Shape 1340"/>
        <p:cNvGrpSpPr/>
        <p:nvPr/>
      </p:nvGrpSpPr>
      <p:grpSpPr>
        <a:xfrm>
          <a:off x="0" y="0"/>
          <a:ext cx="0" cy="0"/>
          <a:chOff x="0" y="0"/>
          <a:chExt cx="0" cy="0"/>
        </a:xfrm>
      </p:grpSpPr>
      <p:sp>
        <p:nvSpPr>
          <p:cNvPr id="1341" name="Google Shape;1341;p14"/>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342" name="Google Shape;1342;p14"/>
          <p:cNvGrpSpPr/>
          <p:nvPr/>
        </p:nvGrpSpPr>
        <p:grpSpPr>
          <a:xfrm>
            <a:off x="7374896" y="4521435"/>
            <a:ext cx="230809" cy="243156"/>
            <a:chOff x="3770248" y="2527300"/>
            <a:chExt cx="180404" cy="190055"/>
          </a:xfrm>
        </p:grpSpPr>
        <p:sp>
          <p:nvSpPr>
            <p:cNvPr id="1343" name="Google Shape;1343;p14"/>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4" name="Google Shape;1344;p14"/>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5" name="Google Shape;1345;p14"/>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6" name="Google Shape;1346;p14"/>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347" name="Google Shape;1347;p14"/>
          <p:cNvGrpSpPr/>
          <p:nvPr/>
        </p:nvGrpSpPr>
        <p:grpSpPr>
          <a:xfrm>
            <a:off x="8747492" y="2424502"/>
            <a:ext cx="230809" cy="243156"/>
            <a:chOff x="3770248" y="2527300"/>
            <a:chExt cx="180404" cy="190055"/>
          </a:xfrm>
        </p:grpSpPr>
        <p:sp>
          <p:nvSpPr>
            <p:cNvPr id="1348" name="Google Shape;1348;p14"/>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9" name="Google Shape;1349;p14"/>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0" name="Google Shape;1350;p14"/>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1" name="Google Shape;1351;p14"/>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352" name="Google Shape;1352;p14"/>
          <p:cNvGrpSpPr/>
          <p:nvPr/>
        </p:nvGrpSpPr>
        <p:grpSpPr>
          <a:xfrm rot="5400000">
            <a:off x="8655377" y="3665221"/>
            <a:ext cx="201871" cy="231166"/>
            <a:chOff x="3462796" y="2555878"/>
            <a:chExt cx="157798" cy="180711"/>
          </a:xfrm>
        </p:grpSpPr>
        <p:sp>
          <p:nvSpPr>
            <p:cNvPr id="1353" name="Google Shape;1353;p14"/>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4" name="Google Shape;1354;p14"/>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5" name="Google Shape;1355;p14"/>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6" name="Google Shape;1356;p14"/>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7" name="Google Shape;1357;p14"/>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8" name="Google Shape;1358;p14"/>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359" name="Google Shape;1359;p14"/>
          <p:cNvGrpSpPr/>
          <p:nvPr/>
        </p:nvGrpSpPr>
        <p:grpSpPr>
          <a:xfrm rot="-2700000">
            <a:off x="8038130" y="1128089"/>
            <a:ext cx="169840" cy="178926"/>
            <a:chOff x="3770248" y="2527300"/>
            <a:chExt cx="180404" cy="190055"/>
          </a:xfrm>
        </p:grpSpPr>
        <p:sp>
          <p:nvSpPr>
            <p:cNvPr id="1360" name="Google Shape;1360;p14"/>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1" name="Google Shape;1361;p14"/>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2" name="Google Shape;1362;p14"/>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3" name="Google Shape;1363;p14"/>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364" name="Google Shape;1364;p14"/>
          <p:cNvGrpSpPr/>
          <p:nvPr/>
        </p:nvGrpSpPr>
        <p:grpSpPr>
          <a:xfrm>
            <a:off x="6800134" y="23"/>
            <a:ext cx="985363" cy="1665685"/>
            <a:chOff x="2484475" y="1329455"/>
            <a:chExt cx="1046700" cy="1769370"/>
          </a:xfrm>
        </p:grpSpPr>
        <p:sp>
          <p:nvSpPr>
            <p:cNvPr id="1365" name="Google Shape;1365;p14"/>
            <p:cNvSpPr/>
            <p:nvPr/>
          </p:nvSpPr>
          <p:spPr>
            <a:xfrm>
              <a:off x="2484475" y="2052125"/>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14"/>
            <p:cNvSpPr/>
            <p:nvPr/>
          </p:nvSpPr>
          <p:spPr>
            <a:xfrm>
              <a:off x="2643144" y="2210793"/>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67" name="Google Shape;1367;p14"/>
            <p:cNvGrpSpPr/>
            <p:nvPr/>
          </p:nvGrpSpPr>
          <p:grpSpPr>
            <a:xfrm>
              <a:off x="2769703" y="1329455"/>
              <a:ext cx="510180" cy="1483501"/>
              <a:chOff x="1818382" y="2433081"/>
              <a:chExt cx="466728" cy="1357150"/>
            </a:xfrm>
          </p:grpSpPr>
          <p:grpSp>
            <p:nvGrpSpPr>
              <p:cNvPr id="1368" name="Google Shape;1368;p14"/>
              <p:cNvGrpSpPr/>
              <p:nvPr/>
            </p:nvGrpSpPr>
            <p:grpSpPr>
              <a:xfrm>
                <a:off x="1818382" y="2971595"/>
                <a:ext cx="466728" cy="818636"/>
                <a:chOff x="1818382" y="2942618"/>
                <a:chExt cx="466728" cy="818636"/>
              </a:xfrm>
            </p:grpSpPr>
            <p:sp>
              <p:nvSpPr>
                <p:cNvPr id="1369" name="Google Shape;1369;p14"/>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0" name="Google Shape;1370;p14"/>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1" name="Google Shape;1371;p14"/>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72" name="Google Shape;1372;p14"/>
              <p:cNvSpPr/>
              <p:nvPr/>
            </p:nvSpPr>
            <p:spPr>
              <a:xfrm>
                <a:off x="2046046" y="2433081"/>
                <a:ext cx="17700" cy="544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373" name="Google Shape;1373;p14"/>
          <p:cNvGrpSpPr/>
          <p:nvPr/>
        </p:nvGrpSpPr>
        <p:grpSpPr>
          <a:xfrm>
            <a:off x="8330194" y="1"/>
            <a:ext cx="852241" cy="2239549"/>
            <a:chOff x="3961868" y="-465246"/>
            <a:chExt cx="905291" cy="2378956"/>
          </a:xfrm>
        </p:grpSpPr>
        <p:grpSp>
          <p:nvGrpSpPr>
            <p:cNvPr id="1374" name="Google Shape;1374;p14"/>
            <p:cNvGrpSpPr/>
            <p:nvPr/>
          </p:nvGrpSpPr>
          <p:grpSpPr>
            <a:xfrm>
              <a:off x="3961868" y="1008419"/>
              <a:ext cx="905291" cy="905291"/>
              <a:chOff x="764100" y="3623300"/>
              <a:chExt cx="1046700" cy="1046700"/>
            </a:xfrm>
          </p:grpSpPr>
          <p:sp>
            <p:nvSpPr>
              <p:cNvPr id="1375" name="Google Shape;1375;p14"/>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14"/>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77" name="Google Shape;1377;p14"/>
            <p:cNvGrpSpPr/>
            <p:nvPr/>
          </p:nvGrpSpPr>
          <p:grpSpPr>
            <a:xfrm>
              <a:off x="4155315" y="-465246"/>
              <a:ext cx="522826" cy="2186340"/>
              <a:chOff x="2447534" y="1609676"/>
              <a:chExt cx="478297" cy="2000128"/>
            </a:xfrm>
          </p:grpSpPr>
          <p:grpSp>
            <p:nvGrpSpPr>
              <p:cNvPr id="1378" name="Google Shape;1378;p14"/>
              <p:cNvGrpSpPr/>
              <p:nvPr/>
            </p:nvGrpSpPr>
            <p:grpSpPr>
              <a:xfrm>
                <a:off x="2447534" y="2971595"/>
                <a:ext cx="478297" cy="638209"/>
                <a:chOff x="2447534" y="3081786"/>
                <a:chExt cx="478297" cy="638209"/>
              </a:xfrm>
            </p:grpSpPr>
            <p:sp>
              <p:nvSpPr>
                <p:cNvPr id="1379" name="Google Shape;1379;p14"/>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0" name="Google Shape;1380;p14"/>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1" name="Google Shape;1381;p14"/>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82" name="Google Shape;1382;p14"/>
              <p:cNvSpPr/>
              <p:nvPr/>
            </p:nvSpPr>
            <p:spPr>
              <a:xfrm>
                <a:off x="2675605" y="1609676"/>
                <a:ext cx="17700" cy="1368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383" name="Google Shape;1383;p14"/>
          <p:cNvGrpSpPr/>
          <p:nvPr/>
        </p:nvGrpSpPr>
        <p:grpSpPr>
          <a:xfrm>
            <a:off x="7811773" y="19"/>
            <a:ext cx="492189" cy="1147269"/>
            <a:chOff x="5194218" y="197272"/>
            <a:chExt cx="522827" cy="1218684"/>
          </a:xfrm>
        </p:grpSpPr>
        <p:grpSp>
          <p:nvGrpSpPr>
            <p:cNvPr id="1384" name="Google Shape;1384;p14"/>
            <p:cNvGrpSpPr/>
            <p:nvPr/>
          </p:nvGrpSpPr>
          <p:grpSpPr>
            <a:xfrm>
              <a:off x="5194218" y="893129"/>
              <a:ext cx="522827" cy="522827"/>
              <a:chOff x="764100" y="3623300"/>
              <a:chExt cx="1046700" cy="1046700"/>
            </a:xfrm>
          </p:grpSpPr>
          <p:sp>
            <p:nvSpPr>
              <p:cNvPr id="1385" name="Google Shape;1385;p14"/>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4"/>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7" name="Google Shape;1387;p14"/>
            <p:cNvGrpSpPr/>
            <p:nvPr/>
          </p:nvGrpSpPr>
          <p:grpSpPr>
            <a:xfrm>
              <a:off x="5371921" y="197272"/>
              <a:ext cx="182209" cy="1080483"/>
              <a:chOff x="3305183" y="2334136"/>
              <a:chExt cx="166690" cy="988457"/>
            </a:xfrm>
          </p:grpSpPr>
          <p:grpSp>
            <p:nvGrpSpPr>
              <p:cNvPr id="1388" name="Google Shape;1388;p14"/>
              <p:cNvGrpSpPr/>
              <p:nvPr/>
            </p:nvGrpSpPr>
            <p:grpSpPr>
              <a:xfrm>
                <a:off x="3305183" y="2971595"/>
                <a:ext cx="166690" cy="350998"/>
                <a:chOff x="3305183" y="3146560"/>
                <a:chExt cx="166690" cy="350998"/>
              </a:xfrm>
            </p:grpSpPr>
            <p:sp>
              <p:nvSpPr>
                <p:cNvPr id="1389" name="Google Shape;1389;p14"/>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0" name="Google Shape;1390;p14"/>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1" name="Google Shape;1391;p14"/>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92" name="Google Shape;1392;p14"/>
              <p:cNvSpPr/>
              <p:nvPr/>
            </p:nvSpPr>
            <p:spPr>
              <a:xfrm>
                <a:off x="3375892" y="2334136"/>
                <a:ext cx="17700" cy="643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393" name="Google Shape;1393;p14"/>
          <p:cNvGrpSpPr/>
          <p:nvPr/>
        </p:nvGrpSpPr>
        <p:grpSpPr>
          <a:xfrm>
            <a:off x="8018879" y="0"/>
            <a:ext cx="810166" cy="3722093"/>
            <a:chOff x="7824797" y="-929429"/>
            <a:chExt cx="860597" cy="3953785"/>
          </a:xfrm>
        </p:grpSpPr>
        <p:grpSp>
          <p:nvGrpSpPr>
            <p:cNvPr id="1394" name="Google Shape;1394;p14"/>
            <p:cNvGrpSpPr/>
            <p:nvPr/>
          </p:nvGrpSpPr>
          <p:grpSpPr>
            <a:xfrm>
              <a:off x="7824797" y="1891931"/>
              <a:ext cx="860597" cy="1132425"/>
              <a:chOff x="764100" y="3623300"/>
              <a:chExt cx="1046700" cy="1046700"/>
            </a:xfrm>
          </p:grpSpPr>
          <p:sp>
            <p:nvSpPr>
              <p:cNvPr id="1395" name="Google Shape;1395;p14"/>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14"/>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7" name="Google Shape;1397;p14"/>
            <p:cNvGrpSpPr/>
            <p:nvPr/>
          </p:nvGrpSpPr>
          <p:grpSpPr>
            <a:xfrm>
              <a:off x="8100547" y="-929429"/>
              <a:ext cx="300376" cy="3735115"/>
              <a:chOff x="3792712" y="404687"/>
              <a:chExt cx="274793" cy="3416993"/>
            </a:xfrm>
          </p:grpSpPr>
          <p:grpSp>
            <p:nvGrpSpPr>
              <p:cNvPr id="1398" name="Google Shape;1398;p14"/>
              <p:cNvGrpSpPr/>
              <p:nvPr/>
            </p:nvGrpSpPr>
            <p:grpSpPr>
              <a:xfrm>
                <a:off x="3792712" y="2971595"/>
                <a:ext cx="274793" cy="850085"/>
                <a:chOff x="3792712" y="2879468"/>
                <a:chExt cx="274793" cy="850085"/>
              </a:xfrm>
            </p:grpSpPr>
            <p:sp>
              <p:nvSpPr>
                <p:cNvPr id="1399" name="Google Shape;1399;p14"/>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0" name="Google Shape;1400;p14"/>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1" name="Google Shape;1401;p14"/>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402" name="Google Shape;1402;p14"/>
              <p:cNvSpPr/>
              <p:nvPr/>
            </p:nvSpPr>
            <p:spPr>
              <a:xfrm>
                <a:off x="3923177" y="404687"/>
                <a:ext cx="17700" cy="257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403" name="Google Shape;1403;p14"/>
          <p:cNvGrpSpPr/>
          <p:nvPr/>
        </p:nvGrpSpPr>
        <p:grpSpPr>
          <a:xfrm>
            <a:off x="7260997" y="0"/>
            <a:ext cx="985363" cy="4610929"/>
            <a:chOff x="1192601" y="-2473021"/>
            <a:chExt cx="1046700" cy="4897949"/>
          </a:xfrm>
        </p:grpSpPr>
        <p:grpSp>
          <p:nvGrpSpPr>
            <p:cNvPr id="1404" name="Google Shape;1404;p14"/>
            <p:cNvGrpSpPr/>
            <p:nvPr/>
          </p:nvGrpSpPr>
          <p:grpSpPr>
            <a:xfrm>
              <a:off x="1192601" y="1378228"/>
              <a:ext cx="1046700" cy="1046700"/>
              <a:chOff x="764100" y="3623300"/>
              <a:chExt cx="1046700" cy="1046700"/>
            </a:xfrm>
          </p:grpSpPr>
          <p:sp>
            <p:nvSpPr>
              <p:cNvPr id="1405" name="Google Shape;1405;p14"/>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14"/>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7" name="Google Shape;1407;p14"/>
            <p:cNvGrpSpPr/>
            <p:nvPr/>
          </p:nvGrpSpPr>
          <p:grpSpPr>
            <a:xfrm>
              <a:off x="1417979" y="-2473021"/>
              <a:ext cx="580390" cy="4604206"/>
              <a:chOff x="522260" y="-312241"/>
              <a:chExt cx="530958" cy="4212063"/>
            </a:xfrm>
          </p:grpSpPr>
          <p:grpSp>
            <p:nvGrpSpPr>
              <p:cNvPr id="1408" name="Google Shape;1408;p14"/>
              <p:cNvGrpSpPr/>
              <p:nvPr/>
            </p:nvGrpSpPr>
            <p:grpSpPr>
              <a:xfrm>
                <a:off x="522260" y="2971595"/>
                <a:ext cx="530958" cy="928227"/>
                <a:chOff x="522260" y="2971595"/>
                <a:chExt cx="530958" cy="928227"/>
              </a:xfrm>
            </p:grpSpPr>
            <p:sp>
              <p:nvSpPr>
                <p:cNvPr id="1409" name="Google Shape;1409;p14"/>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0" name="Google Shape;1410;p14"/>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1" name="Google Shape;1411;p14"/>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2" name="Google Shape;1412;p14"/>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413" name="Google Shape;1413;p14"/>
              <p:cNvSpPr/>
              <p:nvPr/>
            </p:nvSpPr>
            <p:spPr>
              <a:xfrm>
                <a:off x="786930" y="-312241"/>
                <a:ext cx="17700" cy="3290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414" name="Google Shape;1414;p14"/>
          <p:cNvGrpSpPr/>
          <p:nvPr/>
        </p:nvGrpSpPr>
        <p:grpSpPr>
          <a:xfrm>
            <a:off x="7310064" y="1807216"/>
            <a:ext cx="148551" cy="170121"/>
            <a:chOff x="3462796" y="2555878"/>
            <a:chExt cx="157798" cy="180711"/>
          </a:xfrm>
        </p:grpSpPr>
        <p:sp>
          <p:nvSpPr>
            <p:cNvPr id="1415" name="Google Shape;1415;p14"/>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6" name="Google Shape;1416;p14"/>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7" name="Google Shape;1417;p14"/>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8" name="Google Shape;1418;p14"/>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9" name="Google Shape;1419;p14"/>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0" name="Google Shape;1420;p14"/>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421" name="Google Shape;1421;p14"/>
          <p:cNvGrpSpPr/>
          <p:nvPr/>
        </p:nvGrpSpPr>
        <p:grpSpPr>
          <a:xfrm>
            <a:off x="6425530" y="0"/>
            <a:ext cx="985363" cy="3010692"/>
            <a:chOff x="6010934" y="-404723"/>
            <a:chExt cx="1046700" cy="3198101"/>
          </a:xfrm>
        </p:grpSpPr>
        <p:grpSp>
          <p:nvGrpSpPr>
            <p:cNvPr id="1422" name="Google Shape;1422;p14"/>
            <p:cNvGrpSpPr/>
            <p:nvPr/>
          </p:nvGrpSpPr>
          <p:grpSpPr>
            <a:xfrm>
              <a:off x="6010934" y="1746678"/>
              <a:ext cx="1046700" cy="1046700"/>
              <a:chOff x="764100" y="3623300"/>
              <a:chExt cx="1046700" cy="1046700"/>
            </a:xfrm>
          </p:grpSpPr>
          <p:sp>
            <p:nvSpPr>
              <p:cNvPr id="1423" name="Google Shape;1423;p14"/>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14"/>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5" name="Google Shape;1425;p14"/>
            <p:cNvGrpSpPr/>
            <p:nvPr/>
          </p:nvGrpSpPr>
          <p:grpSpPr>
            <a:xfrm>
              <a:off x="6308747" y="-404723"/>
              <a:ext cx="441786" cy="2976610"/>
              <a:chOff x="1121941" y="1239413"/>
              <a:chExt cx="404159" cy="2723090"/>
            </a:xfrm>
          </p:grpSpPr>
          <p:sp>
            <p:nvSpPr>
              <p:cNvPr id="1426" name="Google Shape;1426;p14"/>
              <p:cNvSpPr/>
              <p:nvPr/>
            </p:nvSpPr>
            <p:spPr>
              <a:xfrm>
                <a:off x="1308652" y="1239413"/>
                <a:ext cx="17700" cy="1738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27" name="Google Shape;1427;p14"/>
              <p:cNvGrpSpPr/>
              <p:nvPr/>
            </p:nvGrpSpPr>
            <p:grpSpPr>
              <a:xfrm>
                <a:off x="1121941" y="2971595"/>
                <a:ext cx="404159" cy="990908"/>
                <a:chOff x="1121941" y="2969319"/>
                <a:chExt cx="404159" cy="990908"/>
              </a:xfrm>
            </p:grpSpPr>
            <p:sp>
              <p:nvSpPr>
                <p:cNvPr id="1428" name="Google Shape;1428;p14"/>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9" name="Google Shape;1429;p14"/>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0" name="Google Shape;1430;p14"/>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1" name="Google Shape;1431;p14"/>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432" name="Shape 1432"/>
        <p:cNvGrpSpPr/>
        <p:nvPr/>
      </p:nvGrpSpPr>
      <p:grpSpPr>
        <a:xfrm>
          <a:off x="0" y="0"/>
          <a:ext cx="0" cy="0"/>
          <a:chOff x="0" y="0"/>
          <a:chExt cx="0" cy="0"/>
        </a:xfrm>
      </p:grpSpPr>
      <p:grpSp>
        <p:nvGrpSpPr>
          <p:cNvPr id="1433" name="Google Shape;1433;p15"/>
          <p:cNvGrpSpPr/>
          <p:nvPr/>
        </p:nvGrpSpPr>
        <p:grpSpPr>
          <a:xfrm>
            <a:off x="7647709" y="-1"/>
            <a:ext cx="476555" cy="4897445"/>
            <a:chOff x="6798998" y="-1296139"/>
            <a:chExt cx="476555" cy="4897445"/>
          </a:xfrm>
        </p:grpSpPr>
        <p:sp>
          <p:nvSpPr>
            <p:cNvPr id="1434" name="Google Shape;1434;p15"/>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5" name="Google Shape;1435;p15"/>
            <p:cNvSpPr/>
            <p:nvPr/>
          </p:nvSpPr>
          <p:spPr>
            <a:xfrm>
              <a:off x="7026850" y="-1296139"/>
              <a:ext cx="17700" cy="42711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36" name="Google Shape;1436;p15"/>
          <p:cNvGrpSpPr/>
          <p:nvPr/>
        </p:nvGrpSpPr>
        <p:grpSpPr>
          <a:xfrm>
            <a:off x="8602816" y="-3"/>
            <a:ext cx="406190" cy="1540306"/>
            <a:chOff x="5578966" y="2422197"/>
            <a:chExt cx="406190" cy="1540306"/>
          </a:xfrm>
        </p:grpSpPr>
        <p:sp>
          <p:nvSpPr>
            <p:cNvPr id="1437" name="Google Shape;1437;p15"/>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8" name="Google Shape;1438;p15"/>
            <p:cNvSpPr/>
            <p:nvPr/>
          </p:nvSpPr>
          <p:spPr>
            <a:xfrm>
              <a:off x="5774600" y="2422197"/>
              <a:ext cx="17700" cy="5529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39" name="Google Shape;1439;p15"/>
          <p:cNvGrpSpPr/>
          <p:nvPr/>
        </p:nvGrpSpPr>
        <p:grpSpPr>
          <a:xfrm>
            <a:off x="7963861" y="0"/>
            <a:ext cx="466512" cy="2850156"/>
            <a:chOff x="6176324" y="940075"/>
            <a:chExt cx="466512" cy="2850156"/>
          </a:xfrm>
        </p:grpSpPr>
        <p:sp>
          <p:nvSpPr>
            <p:cNvPr id="1440" name="Google Shape;1440;p15"/>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1" name="Google Shape;1441;p15"/>
            <p:cNvSpPr/>
            <p:nvPr/>
          </p:nvSpPr>
          <p:spPr>
            <a:xfrm>
              <a:off x="6400713" y="940075"/>
              <a:ext cx="17700" cy="20349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42" name="Google Shape;1442;p15"/>
          <p:cNvGrpSpPr/>
          <p:nvPr/>
        </p:nvGrpSpPr>
        <p:grpSpPr>
          <a:xfrm>
            <a:off x="6187339" y="0"/>
            <a:ext cx="170472" cy="1319629"/>
            <a:chOff x="7576714" y="2009363"/>
            <a:chExt cx="170472" cy="1319629"/>
          </a:xfrm>
        </p:grpSpPr>
        <p:sp>
          <p:nvSpPr>
            <p:cNvPr id="1443" name="Google Shape;1443;p15"/>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4" name="Google Shape;1444;p15"/>
            <p:cNvSpPr/>
            <p:nvPr/>
          </p:nvSpPr>
          <p:spPr>
            <a:xfrm>
              <a:off x="7652975" y="2009363"/>
              <a:ext cx="17700" cy="9657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45" name="Google Shape;1445;p15"/>
          <p:cNvGrpSpPr/>
          <p:nvPr/>
        </p:nvGrpSpPr>
        <p:grpSpPr>
          <a:xfrm>
            <a:off x="6863948" y="-1"/>
            <a:ext cx="288375" cy="3513743"/>
            <a:chOff x="7883572" y="308161"/>
            <a:chExt cx="288375" cy="3513743"/>
          </a:xfrm>
        </p:grpSpPr>
        <p:sp>
          <p:nvSpPr>
            <p:cNvPr id="1446" name="Google Shape;1446;p15"/>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7" name="Google Shape;1447;p15"/>
            <p:cNvSpPr/>
            <p:nvPr/>
          </p:nvSpPr>
          <p:spPr>
            <a:xfrm>
              <a:off x="8024899" y="308161"/>
              <a:ext cx="17700" cy="26670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48" name="Google Shape;1448;p15"/>
          <p:cNvSpPr txBox="1"/>
          <p:nvPr>
            <p:ph type="ctrTitle"/>
          </p:nvPr>
        </p:nvSpPr>
        <p:spPr>
          <a:xfrm>
            <a:off x="1585825" y="2053500"/>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lvl1pPr lvl="0"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1pPr>
            <a:lvl2pPr lvl="1"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2pPr>
            <a:lvl3pPr lvl="2"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3pPr>
            <a:lvl4pPr lvl="3"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4pPr>
            <a:lvl5pPr lvl="4"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5pPr>
            <a:lvl6pPr lvl="5"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6pPr>
            <a:lvl7pPr lvl="6"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7pPr>
            <a:lvl8pPr lvl="7"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8pPr>
            <a:lvl9pPr lvl="8"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9pPr>
          </a:lstStyle>
          <a:p/>
        </p:txBody>
      </p:sp>
      <p:sp>
        <p:nvSpPr>
          <p:cNvPr id="1449" name="Google Shape;1449;p15"/>
          <p:cNvSpPr txBox="1"/>
          <p:nvPr>
            <p:ph idx="1" type="subTitle"/>
          </p:nvPr>
        </p:nvSpPr>
        <p:spPr>
          <a:xfrm>
            <a:off x="1585825" y="2705100"/>
            <a:ext cx="4646100" cy="3849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accent4"/>
              </a:buClr>
              <a:buSzPts val="2400"/>
              <a:buNone/>
              <a:defRPr>
                <a:solidFill>
                  <a:schemeClr val="accent4"/>
                </a:solidFill>
              </a:defRPr>
            </a:lvl1pPr>
            <a:lvl2pPr lvl="1" algn="l">
              <a:lnSpc>
                <a:spcPct val="115000"/>
              </a:lnSpc>
              <a:spcBef>
                <a:spcPts val="800"/>
              </a:spcBef>
              <a:spcAft>
                <a:spcPts val="0"/>
              </a:spcAft>
              <a:buClr>
                <a:schemeClr val="accent4"/>
              </a:buClr>
              <a:buSzPts val="3000"/>
              <a:buNone/>
              <a:defRPr sz="3000">
                <a:solidFill>
                  <a:schemeClr val="accent4"/>
                </a:solidFill>
              </a:defRPr>
            </a:lvl2pPr>
            <a:lvl3pPr lvl="2" algn="l">
              <a:lnSpc>
                <a:spcPct val="115000"/>
              </a:lnSpc>
              <a:spcBef>
                <a:spcPts val="800"/>
              </a:spcBef>
              <a:spcAft>
                <a:spcPts val="0"/>
              </a:spcAft>
              <a:buClr>
                <a:schemeClr val="accent4"/>
              </a:buClr>
              <a:buSzPts val="3000"/>
              <a:buNone/>
              <a:defRPr sz="3000">
                <a:solidFill>
                  <a:schemeClr val="accent4"/>
                </a:solidFill>
              </a:defRPr>
            </a:lvl3pPr>
            <a:lvl4pPr lvl="3" algn="l">
              <a:lnSpc>
                <a:spcPct val="115000"/>
              </a:lnSpc>
              <a:spcBef>
                <a:spcPts val="800"/>
              </a:spcBef>
              <a:spcAft>
                <a:spcPts val="0"/>
              </a:spcAft>
              <a:buClr>
                <a:schemeClr val="accent4"/>
              </a:buClr>
              <a:buSzPts val="3000"/>
              <a:buNone/>
              <a:defRPr sz="3000">
                <a:solidFill>
                  <a:schemeClr val="accent4"/>
                </a:solidFill>
              </a:defRPr>
            </a:lvl4pPr>
            <a:lvl5pPr lvl="4" algn="l">
              <a:lnSpc>
                <a:spcPct val="115000"/>
              </a:lnSpc>
              <a:spcBef>
                <a:spcPts val="800"/>
              </a:spcBef>
              <a:spcAft>
                <a:spcPts val="0"/>
              </a:spcAft>
              <a:buClr>
                <a:schemeClr val="accent4"/>
              </a:buClr>
              <a:buSzPts val="3000"/>
              <a:buNone/>
              <a:defRPr sz="3000">
                <a:solidFill>
                  <a:schemeClr val="accent4"/>
                </a:solidFill>
              </a:defRPr>
            </a:lvl5pPr>
            <a:lvl6pPr lvl="5" algn="l">
              <a:lnSpc>
                <a:spcPct val="115000"/>
              </a:lnSpc>
              <a:spcBef>
                <a:spcPts val="800"/>
              </a:spcBef>
              <a:spcAft>
                <a:spcPts val="0"/>
              </a:spcAft>
              <a:buClr>
                <a:schemeClr val="accent4"/>
              </a:buClr>
              <a:buSzPts val="3000"/>
              <a:buNone/>
              <a:defRPr sz="3000">
                <a:solidFill>
                  <a:schemeClr val="accent4"/>
                </a:solidFill>
              </a:defRPr>
            </a:lvl6pPr>
            <a:lvl7pPr lvl="6" algn="l">
              <a:lnSpc>
                <a:spcPct val="115000"/>
              </a:lnSpc>
              <a:spcBef>
                <a:spcPts val="800"/>
              </a:spcBef>
              <a:spcAft>
                <a:spcPts val="0"/>
              </a:spcAft>
              <a:buClr>
                <a:schemeClr val="accent4"/>
              </a:buClr>
              <a:buSzPts val="3000"/>
              <a:buNone/>
              <a:defRPr sz="3000">
                <a:solidFill>
                  <a:schemeClr val="accent4"/>
                </a:solidFill>
              </a:defRPr>
            </a:lvl7pPr>
            <a:lvl8pPr lvl="7" algn="l">
              <a:lnSpc>
                <a:spcPct val="115000"/>
              </a:lnSpc>
              <a:spcBef>
                <a:spcPts val="800"/>
              </a:spcBef>
              <a:spcAft>
                <a:spcPts val="0"/>
              </a:spcAft>
              <a:buClr>
                <a:schemeClr val="accent4"/>
              </a:buClr>
              <a:buSzPts val="3000"/>
              <a:buNone/>
              <a:defRPr sz="3000">
                <a:solidFill>
                  <a:schemeClr val="accent4"/>
                </a:solidFill>
              </a:defRPr>
            </a:lvl8pPr>
            <a:lvl9pPr lvl="8" algn="l">
              <a:lnSpc>
                <a:spcPct val="115000"/>
              </a:lnSpc>
              <a:spcBef>
                <a:spcPts val="800"/>
              </a:spcBef>
              <a:spcAft>
                <a:spcPts val="800"/>
              </a:spcAft>
              <a:buClr>
                <a:schemeClr val="accent4"/>
              </a:buClr>
              <a:buSzPts val="3000"/>
              <a:buNone/>
              <a:defRPr sz="3000">
                <a:solidFill>
                  <a:schemeClr val="accent4"/>
                </a:solidFill>
              </a:defRPr>
            </a:lvl9pPr>
          </a:lstStyle>
          <a:p/>
        </p:txBody>
      </p:sp>
      <p:sp>
        <p:nvSpPr>
          <p:cNvPr id="1450" name="Google Shape;1450;p15"/>
          <p:cNvSpPr/>
          <p:nvPr/>
        </p:nvSpPr>
        <p:spPr>
          <a:xfrm>
            <a:off x="-229144" y="1734600"/>
            <a:ext cx="1674300" cy="1674300"/>
          </a:xfrm>
          <a:prstGeom prst="chord">
            <a:avLst>
              <a:gd fmla="val 13399399" name="adj1"/>
              <a:gd fmla="val 8184747" name="adj2"/>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15"/>
          <p:cNvSpPr/>
          <p:nvPr/>
        </p:nvSpPr>
        <p:spPr>
          <a:xfrm>
            <a:off x="-29101" y="1934643"/>
            <a:ext cx="1274400" cy="1274400"/>
          </a:xfrm>
          <a:prstGeom prst="chord">
            <a:avLst>
              <a:gd fmla="val 11949430" name="adj1"/>
              <a:gd fmla="val 9637875" name="adj2"/>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52" name="Google Shape;1452;p15"/>
          <p:cNvGrpSpPr/>
          <p:nvPr/>
        </p:nvGrpSpPr>
        <p:grpSpPr>
          <a:xfrm>
            <a:off x="6746411" y="744238"/>
            <a:ext cx="180404" cy="190055"/>
            <a:chOff x="3770248" y="2527300"/>
            <a:chExt cx="180404" cy="190055"/>
          </a:xfrm>
        </p:grpSpPr>
        <p:sp>
          <p:nvSpPr>
            <p:cNvPr id="1453" name="Google Shape;1453;p15"/>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4" name="Google Shape;1454;p15"/>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5" name="Google Shape;1455;p15"/>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6" name="Google Shape;1456;p15"/>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457" name="Google Shape;1457;p15"/>
          <p:cNvGrpSpPr/>
          <p:nvPr/>
        </p:nvGrpSpPr>
        <p:grpSpPr>
          <a:xfrm>
            <a:off x="1030839" y="3124970"/>
            <a:ext cx="214463" cy="245604"/>
            <a:chOff x="3462796" y="2555878"/>
            <a:chExt cx="157798" cy="180711"/>
          </a:xfrm>
        </p:grpSpPr>
        <p:sp>
          <p:nvSpPr>
            <p:cNvPr id="1458" name="Google Shape;1458;p15"/>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9" name="Google Shape;1459;p15"/>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0" name="Google Shape;1460;p15"/>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1" name="Google Shape;1461;p15"/>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2" name="Google Shape;1462;p15"/>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3" name="Google Shape;1463;p15"/>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464" name="Google Shape;1464;p15"/>
          <p:cNvGrpSpPr/>
          <p:nvPr/>
        </p:nvGrpSpPr>
        <p:grpSpPr>
          <a:xfrm>
            <a:off x="8737419" y="2806488"/>
            <a:ext cx="245187" cy="258304"/>
            <a:chOff x="3770248" y="2527300"/>
            <a:chExt cx="180404" cy="190055"/>
          </a:xfrm>
        </p:grpSpPr>
        <p:sp>
          <p:nvSpPr>
            <p:cNvPr id="1465" name="Google Shape;1465;p15"/>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6" name="Google Shape;1466;p15"/>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7" name="Google Shape;1467;p15"/>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8" name="Google Shape;1468;p15"/>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469" name="Google Shape;1469;p15"/>
          <p:cNvGrpSpPr/>
          <p:nvPr/>
        </p:nvGrpSpPr>
        <p:grpSpPr>
          <a:xfrm rot="5400000">
            <a:off x="8622497" y="4565562"/>
            <a:ext cx="214448" cy="245568"/>
            <a:chOff x="3462796" y="2555878"/>
            <a:chExt cx="157798" cy="180711"/>
          </a:xfrm>
        </p:grpSpPr>
        <p:sp>
          <p:nvSpPr>
            <p:cNvPr id="1470" name="Google Shape;1470;p15"/>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1" name="Google Shape;1471;p15"/>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2" name="Google Shape;1472;p15"/>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3" name="Google Shape;1473;p15"/>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4" name="Google Shape;1474;p15"/>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5" name="Google Shape;1475;p15"/>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476" name="Google Shape;1476;p15"/>
          <p:cNvGrpSpPr/>
          <p:nvPr/>
        </p:nvGrpSpPr>
        <p:grpSpPr>
          <a:xfrm>
            <a:off x="163248" y="1684513"/>
            <a:ext cx="180404" cy="190055"/>
            <a:chOff x="3770248" y="2527300"/>
            <a:chExt cx="180404" cy="190055"/>
          </a:xfrm>
        </p:grpSpPr>
        <p:sp>
          <p:nvSpPr>
            <p:cNvPr id="1477" name="Google Shape;1477;p15"/>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8" name="Google Shape;1478;p15"/>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9" name="Google Shape;1479;p15"/>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0" name="Google Shape;1480;p15"/>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481" name="Google Shape;1481;p15"/>
          <p:cNvGrpSpPr/>
          <p:nvPr/>
        </p:nvGrpSpPr>
        <p:grpSpPr>
          <a:xfrm rot="-2700000">
            <a:off x="7714705" y="744247"/>
            <a:ext cx="180402" cy="190053"/>
            <a:chOff x="3770248" y="2527300"/>
            <a:chExt cx="180404" cy="190055"/>
          </a:xfrm>
        </p:grpSpPr>
        <p:sp>
          <p:nvSpPr>
            <p:cNvPr id="1482" name="Google Shape;1482;p15"/>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3" name="Google Shape;1483;p15"/>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4" name="Google Shape;1484;p15"/>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5" name="Google Shape;1485;p15"/>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486" name="Google Shape;1486;p15"/>
          <p:cNvGrpSpPr/>
          <p:nvPr/>
        </p:nvGrpSpPr>
        <p:grpSpPr>
          <a:xfrm>
            <a:off x="6651762" y="-7"/>
            <a:ext cx="1046700" cy="1769370"/>
            <a:chOff x="2484475" y="1329455"/>
            <a:chExt cx="1046700" cy="1769370"/>
          </a:xfrm>
        </p:grpSpPr>
        <p:sp>
          <p:nvSpPr>
            <p:cNvPr id="1487" name="Google Shape;1487;p15"/>
            <p:cNvSpPr/>
            <p:nvPr/>
          </p:nvSpPr>
          <p:spPr>
            <a:xfrm>
              <a:off x="2484475" y="2052125"/>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15"/>
            <p:cNvSpPr/>
            <p:nvPr/>
          </p:nvSpPr>
          <p:spPr>
            <a:xfrm>
              <a:off x="2643144" y="2210793"/>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89" name="Google Shape;1489;p15"/>
            <p:cNvGrpSpPr/>
            <p:nvPr/>
          </p:nvGrpSpPr>
          <p:grpSpPr>
            <a:xfrm>
              <a:off x="2769703" y="1329455"/>
              <a:ext cx="510180" cy="1483501"/>
              <a:chOff x="1818382" y="2433081"/>
              <a:chExt cx="466728" cy="1357150"/>
            </a:xfrm>
          </p:grpSpPr>
          <p:grpSp>
            <p:nvGrpSpPr>
              <p:cNvPr id="1490" name="Google Shape;1490;p15"/>
              <p:cNvGrpSpPr/>
              <p:nvPr/>
            </p:nvGrpSpPr>
            <p:grpSpPr>
              <a:xfrm>
                <a:off x="1818382" y="2971595"/>
                <a:ext cx="466728" cy="818636"/>
                <a:chOff x="1818382" y="2942618"/>
                <a:chExt cx="466728" cy="818636"/>
              </a:xfrm>
            </p:grpSpPr>
            <p:sp>
              <p:nvSpPr>
                <p:cNvPr id="1491" name="Google Shape;1491;p15"/>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2" name="Google Shape;1492;p15"/>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3" name="Google Shape;1493;p15"/>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494" name="Google Shape;1494;p15"/>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5" name="Google Shape;1495;p15"/>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6" name="Google Shape;1496;p15"/>
          <p:cNvGrpSpPr/>
          <p:nvPr/>
        </p:nvGrpSpPr>
        <p:grpSpPr>
          <a:xfrm>
            <a:off x="8277068" y="-1"/>
            <a:ext cx="905291" cy="2805686"/>
            <a:chOff x="3961868" y="-891976"/>
            <a:chExt cx="905291" cy="2805686"/>
          </a:xfrm>
        </p:grpSpPr>
        <p:grpSp>
          <p:nvGrpSpPr>
            <p:cNvPr id="1497" name="Google Shape;1497;p15"/>
            <p:cNvGrpSpPr/>
            <p:nvPr/>
          </p:nvGrpSpPr>
          <p:grpSpPr>
            <a:xfrm>
              <a:off x="3961868" y="1008419"/>
              <a:ext cx="905291" cy="905291"/>
              <a:chOff x="764100" y="3623300"/>
              <a:chExt cx="1046700" cy="1046700"/>
            </a:xfrm>
          </p:grpSpPr>
          <p:sp>
            <p:nvSpPr>
              <p:cNvPr id="1498" name="Google Shape;1498;p15"/>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5"/>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0" name="Google Shape;1500;p15"/>
            <p:cNvGrpSpPr/>
            <p:nvPr/>
          </p:nvGrpSpPr>
          <p:grpSpPr>
            <a:xfrm>
              <a:off x="4155315" y="-891976"/>
              <a:ext cx="522826" cy="2613070"/>
              <a:chOff x="2447534" y="1219291"/>
              <a:chExt cx="478297" cy="2390513"/>
            </a:xfrm>
          </p:grpSpPr>
          <p:grpSp>
            <p:nvGrpSpPr>
              <p:cNvPr id="1501" name="Google Shape;1501;p15"/>
              <p:cNvGrpSpPr/>
              <p:nvPr/>
            </p:nvGrpSpPr>
            <p:grpSpPr>
              <a:xfrm>
                <a:off x="2447534" y="1219291"/>
                <a:ext cx="478297" cy="2390513"/>
                <a:chOff x="2447534" y="1219291"/>
                <a:chExt cx="478297" cy="2390513"/>
              </a:xfrm>
            </p:grpSpPr>
            <p:grpSp>
              <p:nvGrpSpPr>
                <p:cNvPr id="1502" name="Google Shape;1502;p15"/>
                <p:cNvGrpSpPr/>
                <p:nvPr/>
              </p:nvGrpSpPr>
              <p:grpSpPr>
                <a:xfrm>
                  <a:off x="2447534" y="2971595"/>
                  <a:ext cx="478297" cy="638209"/>
                  <a:chOff x="2447534" y="3081786"/>
                  <a:chExt cx="478297" cy="638209"/>
                </a:xfrm>
              </p:grpSpPr>
              <p:sp>
                <p:nvSpPr>
                  <p:cNvPr id="1503" name="Google Shape;1503;p15"/>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4" name="Google Shape;1504;p15"/>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5" name="Google Shape;1505;p15"/>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506" name="Google Shape;1506;p15"/>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07" name="Google Shape;1507;p15"/>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5"/>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09" name="Google Shape;1509;p15"/>
          <p:cNvGrpSpPr/>
          <p:nvPr/>
        </p:nvGrpSpPr>
        <p:grpSpPr>
          <a:xfrm>
            <a:off x="7726343" y="1"/>
            <a:ext cx="522827" cy="1952268"/>
            <a:chOff x="5194218" y="-536312"/>
            <a:chExt cx="522827" cy="1952268"/>
          </a:xfrm>
        </p:grpSpPr>
        <p:grpSp>
          <p:nvGrpSpPr>
            <p:cNvPr id="1510" name="Google Shape;1510;p15"/>
            <p:cNvGrpSpPr/>
            <p:nvPr/>
          </p:nvGrpSpPr>
          <p:grpSpPr>
            <a:xfrm>
              <a:off x="5194218" y="893129"/>
              <a:ext cx="522827" cy="522827"/>
              <a:chOff x="764100" y="3623300"/>
              <a:chExt cx="1046700" cy="1046700"/>
            </a:xfrm>
          </p:grpSpPr>
          <p:sp>
            <p:nvSpPr>
              <p:cNvPr id="1511" name="Google Shape;1511;p15"/>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15"/>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3" name="Google Shape;1513;p15"/>
            <p:cNvGrpSpPr/>
            <p:nvPr/>
          </p:nvGrpSpPr>
          <p:grpSpPr>
            <a:xfrm>
              <a:off x="5371921" y="-536312"/>
              <a:ext cx="182209" cy="1814066"/>
              <a:chOff x="3305183" y="1663032"/>
              <a:chExt cx="166690" cy="1659561"/>
            </a:xfrm>
          </p:grpSpPr>
          <p:grpSp>
            <p:nvGrpSpPr>
              <p:cNvPr id="1514" name="Google Shape;1514;p15"/>
              <p:cNvGrpSpPr/>
              <p:nvPr/>
            </p:nvGrpSpPr>
            <p:grpSpPr>
              <a:xfrm>
                <a:off x="3305183" y="1663032"/>
                <a:ext cx="166690" cy="1659561"/>
                <a:chOff x="3305183" y="1663032"/>
                <a:chExt cx="166690" cy="1659561"/>
              </a:xfrm>
            </p:grpSpPr>
            <p:grpSp>
              <p:nvGrpSpPr>
                <p:cNvPr id="1515" name="Google Shape;1515;p15"/>
                <p:cNvGrpSpPr/>
                <p:nvPr/>
              </p:nvGrpSpPr>
              <p:grpSpPr>
                <a:xfrm>
                  <a:off x="3305183" y="2971595"/>
                  <a:ext cx="166690" cy="350998"/>
                  <a:chOff x="3305183" y="3146560"/>
                  <a:chExt cx="166690" cy="350998"/>
                </a:xfrm>
              </p:grpSpPr>
              <p:sp>
                <p:nvSpPr>
                  <p:cNvPr id="1516" name="Google Shape;1516;p15"/>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7" name="Google Shape;1517;p15"/>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8" name="Google Shape;1518;p15"/>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519" name="Google Shape;1519;p15"/>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0" name="Google Shape;1520;p15"/>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21" name="Google Shape;1521;p15"/>
          <p:cNvGrpSpPr/>
          <p:nvPr/>
        </p:nvGrpSpPr>
        <p:grpSpPr>
          <a:xfrm>
            <a:off x="7946297" y="-6"/>
            <a:ext cx="860597" cy="4748537"/>
            <a:chOff x="7824797" y="-1724181"/>
            <a:chExt cx="860597" cy="4748537"/>
          </a:xfrm>
        </p:grpSpPr>
        <p:grpSp>
          <p:nvGrpSpPr>
            <p:cNvPr id="1522" name="Google Shape;1522;p15"/>
            <p:cNvGrpSpPr/>
            <p:nvPr/>
          </p:nvGrpSpPr>
          <p:grpSpPr>
            <a:xfrm>
              <a:off x="7824797" y="1891931"/>
              <a:ext cx="860597" cy="1132425"/>
              <a:chOff x="764100" y="3623300"/>
              <a:chExt cx="1046700" cy="1046700"/>
            </a:xfrm>
          </p:grpSpPr>
          <p:sp>
            <p:nvSpPr>
              <p:cNvPr id="1523" name="Google Shape;1523;p15"/>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15"/>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25" name="Google Shape;1525;p15"/>
            <p:cNvGrpSpPr/>
            <p:nvPr/>
          </p:nvGrpSpPr>
          <p:grpSpPr>
            <a:xfrm>
              <a:off x="8100547" y="-1724181"/>
              <a:ext cx="300376" cy="4529867"/>
              <a:chOff x="3792712" y="-322375"/>
              <a:chExt cx="274793" cy="4144055"/>
            </a:xfrm>
          </p:grpSpPr>
          <p:grpSp>
            <p:nvGrpSpPr>
              <p:cNvPr id="1526" name="Google Shape;1526;p15"/>
              <p:cNvGrpSpPr/>
              <p:nvPr/>
            </p:nvGrpSpPr>
            <p:grpSpPr>
              <a:xfrm>
                <a:off x="3792712" y="-322375"/>
                <a:ext cx="274793" cy="4144055"/>
                <a:chOff x="3792712" y="-322375"/>
                <a:chExt cx="274793" cy="4144055"/>
              </a:xfrm>
            </p:grpSpPr>
            <p:grpSp>
              <p:nvGrpSpPr>
                <p:cNvPr id="1527" name="Google Shape;1527;p15"/>
                <p:cNvGrpSpPr/>
                <p:nvPr/>
              </p:nvGrpSpPr>
              <p:grpSpPr>
                <a:xfrm>
                  <a:off x="3792712" y="2971595"/>
                  <a:ext cx="274793" cy="850085"/>
                  <a:chOff x="3792712" y="2879468"/>
                  <a:chExt cx="274793" cy="850085"/>
                </a:xfrm>
              </p:grpSpPr>
              <p:sp>
                <p:nvSpPr>
                  <p:cNvPr id="1528" name="Google Shape;1528;p15"/>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9" name="Google Shape;1529;p15"/>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30" name="Google Shape;1530;p15"/>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531" name="Google Shape;1531;p15"/>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2" name="Google Shape;1532;p15"/>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5"/>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34" name="Google Shape;1534;p15"/>
          <p:cNvGrpSpPr/>
          <p:nvPr/>
        </p:nvGrpSpPr>
        <p:grpSpPr>
          <a:xfrm>
            <a:off x="7060401" y="7"/>
            <a:ext cx="1046700" cy="4149108"/>
            <a:chOff x="1192601" y="-1724180"/>
            <a:chExt cx="1046700" cy="4149108"/>
          </a:xfrm>
        </p:grpSpPr>
        <p:grpSp>
          <p:nvGrpSpPr>
            <p:cNvPr id="1535" name="Google Shape;1535;p15"/>
            <p:cNvGrpSpPr/>
            <p:nvPr/>
          </p:nvGrpSpPr>
          <p:grpSpPr>
            <a:xfrm>
              <a:off x="1192601" y="1378228"/>
              <a:ext cx="1046700" cy="1046700"/>
              <a:chOff x="764100" y="3623300"/>
              <a:chExt cx="1046700" cy="1046700"/>
            </a:xfrm>
          </p:grpSpPr>
          <p:sp>
            <p:nvSpPr>
              <p:cNvPr id="1536" name="Google Shape;1536;p15"/>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15"/>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38" name="Google Shape;1538;p15"/>
            <p:cNvGrpSpPr/>
            <p:nvPr/>
          </p:nvGrpSpPr>
          <p:grpSpPr>
            <a:xfrm>
              <a:off x="1417979" y="-1724180"/>
              <a:ext cx="580390" cy="3855366"/>
              <a:chOff x="522260" y="372820"/>
              <a:chExt cx="530958" cy="3527002"/>
            </a:xfrm>
          </p:grpSpPr>
          <p:grpSp>
            <p:nvGrpSpPr>
              <p:cNvPr id="1539" name="Google Shape;1539;p15"/>
              <p:cNvGrpSpPr/>
              <p:nvPr/>
            </p:nvGrpSpPr>
            <p:grpSpPr>
              <a:xfrm>
                <a:off x="522260" y="372820"/>
                <a:ext cx="530958" cy="3527002"/>
                <a:chOff x="522260" y="372820"/>
                <a:chExt cx="530958" cy="3527002"/>
              </a:xfrm>
            </p:grpSpPr>
            <p:grpSp>
              <p:nvGrpSpPr>
                <p:cNvPr id="1540" name="Google Shape;1540;p15"/>
                <p:cNvGrpSpPr/>
                <p:nvPr/>
              </p:nvGrpSpPr>
              <p:grpSpPr>
                <a:xfrm>
                  <a:off x="522260" y="2971595"/>
                  <a:ext cx="530958" cy="928227"/>
                  <a:chOff x="522260" y="2971595"/>
                  <a:chExt cx="530958" cy="928227"/>
                </a:xfrm>
              </p:grpSpPr>
              <p:sp>
                <p:nvSpPr>
                  <p:cNvPr id="1541" name="Google Shape;1541;p15"/>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2" name="Google Shape;1542;p15"/>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3" name="Google Shape;1543;p15"/>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4" name="Google Shape;1544;p15"/>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545" name="Google Shape;1545;p15"/>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6" name="Google Shape;1546;p15"/>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47" name="Google Shape;1547;p15"/>
          <p:cNvGrpSpPr/>
          <p:nvPr/>
        </p:nvGrpSpPr>
        <p:grpSpPr>
          <a:xfrm>
            <a:off x="6010934" y="1"/>
            <a:ext cx="1046700" cy="2793377"/>
            <a:chOff x="6010934" y="1"/>
            <a:chExt cx="1046700" cy="2793377"/>
          </a:xfrm>
        </p:grpSpPr>
        <p:grpSp>
          <p:nvGrpSpPr>
            <p:cNvPr id="1548" name="Google Shape;1548;p15"/>
            <p:cNvGrpSpPr/>
            <p:nvPr/>
          </p:nvGrpSpPr>
          <p:grpSpPr>
            <a:xfrm>
              <a:off x="6010934" y="1746678"/>
              <a:ext cx="1046700" cy="1046700"/>
              <a:chOff x="764100" y="3623300"/>
              <a:chExt cx="1046700" cy="1046700"/>
            </a:xfrm>
          </p:grpSpPr>
          <p:sp>
            <p:nvSpPr>
              <p:cNvPr id="1549" name="Google Shape;1549;p15"/>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15"/>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1" name="Google Shape;1551;p15"/>
            <p:cNvGrpSpPr/>
            <p:nvPr/>
          </p:nvGrpSpPr>
          <p:grpSpPr>
            <a:xfrm>
              <a:off x="6308747" y="1"/>
              <a:ext cx="441786" cy="2571886"/>
              <a:chOff x="1121941" y="1609666"/>
              <a:chExt cx="404159" cy="2352837"/>
            </a:xfrm>
          </p:grpSpPr>
          <p:grpSp>
            <p:nvGrpSpPr>
              <p:cNvPr id="1552" name="Google Shape;1552;p15"/>
              <p:cNvGrpSpPr/>
              <p:nvPr/>
            </p:nvGrpSpPr>
            <p:grpSpPr>
              <a:xfrm>
                <a:off x="1121941" y="1609666"/>
                <a:ext cx="404159" cy="2352837"/>
                <a:chOff x="1121941" y="1609666"/>
                <a:chExt cx="404159" cy="2352837"/>
              </a:xfrm>
            </p:grpSpPr>
            <p:grpSp>
              <p:nvGrpSpPr>
                <p:cNvPr id="1553" name="Google Shape;1553;p15"/>
                <p:cNvGrpSpPr/>
                <p:nvPr/>
              </p:nvGrpSpPr>
              <p:grpSpPr>
                <a:xfrm>
                  <a:off x="1121941" y="2971595"/>
                  <a:ext cx="404159" cy="990908"/>
                  <a:chOff x="1121941" y="2969319"/>
                  <a:chExt cx="404159" cy="990908"/>
                </a:xfrm>
              </p:grpSpPr>
              <p:sp>
                <p:nvSpPr>
                  <p:cNvPr id="1554" name="Google Shape;1554;p15"/>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5" name="Google Shape;1555;p15"/>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6" name="Google Shape;1556;p15"/>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7" name="Google Shape;1557;p15"/>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558" name="Google Shape;1558;p15"/>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59" name="Google Shape;1559;p15"/>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5"/>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5"/>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5"/>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63" name="Google Shape;1563;p15"/>
          <p:cNvGrpSpPr/>
          <p:nvPr/>
        </p:nvGrpSpPr>
        <p:grpSpPr>
          <a:xfrm>
            <a:off x="7144996" y="3810165"/>
            <a:ext cx="157798" cy="180711"/>
            <a:chOff x="3462796" y="2555878"/>
            <a:chExt cx="157798" cy="180711"/>
          </a:xfrm>
        </p:grpSpPr>
        <p:sp>
          <p:nvSpPr>
            <p:cNvPr id="1564" name="Google Shape;1564;p15"/>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5" name="Google Shape;1565;p15"/>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6" name="Google Shape;1566;p15"/>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7" name="Google Shape;1567;p15"/>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8" name="Google Shape;1568;p15"/>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9" name="Google Shape;1569;p15"/>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70" name="Shape 1570"/>
        <p:cNvGrpSpPr/>
        <p:nvPr/>
      </p:nvGrpSpPr>
      <p:grpSpPr>
        <a:xfrm>
          <a:off x="0" y="0"/>
          <a:ext cx="0" cy="0"/>
          <a:chOff x="0" y="0"/>
          <a:chExt cx="0" cy="0"/>
        </a:xfrm>
      </p:grpSpPr>
      <p:sp>
        <p:nvSpPr>
          <p:cNvPr id="1571" name="Google Shape;1571;p16"/>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1572" name="Google Shape;1572;p16"/>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573" name="Google Shape;1573;p16"/>
          <p:cNvGrpSpPr/>
          <p:nvPr/>
        </p:nvGrpSpPr>
        <p:grpSpPr>
          <a:xfrm>
            <a:off x="278809" y="823842"/>
            <a:ext cx="288376" cy="330267"/>
            <a:chOff x="3462796" y="2555878"/>
            <a:chExt cx="157798" cy="180711"/>
          </a:xfrm>
        </p:grpSpPr>
        <p:sp>
          <p:nvSpPr>
            <p:cNvPr id="1574" name="Google Shape;1574;p16"/>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5" name="Google Shape;1575;p16"/>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6" name="Google Shape;1576;p16"/>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7" name="Google Shape;1577;p16"/>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8" name="Google Shape;1578;p16"/>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9" name="Google Shape;1579;p16"/>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580" name="Google Shape;1580;p16"/>
          <p:cNvGrpSpPr/>
          <p:nvPr/>
        </p:nvGrpSpPr>
        <p:grpSpPr>
          <a:xfrm>
            <a:off x="6196930" y="-29"/>
            <a:ext cx="2985505" cy="4610467"/>
            <a:chOff x="6196930" y="-29"/>
            <a:chExt cx="2985505" cy="4610467"/>
          </a:xfrm>
        </p:grpSpPr>
        <p:grpSp>
          <p:nvGrpSpPr>
            <p:cNvPr id="1581" name="Google Shape;1581;p16"/>
            <p:cNvGrpSpPr/>
            <p:nvPr/>
          </p:nvGrpSpPr>
          <p:grpSpPr>
            <a:xfrm>
              <a:off x="7737776" y="-17"/>
              <a:ext cx="448629" cy="4610455"/>
              <a:chOff x="6798998" y="-1296139"/>
              <a:chExt cx="476555" cy="4897445"/>
            </a:xfrm>
          </p:grpSpPr>
          <p:sp>
            <p:nvSpPr>
              <p:cNvPr id="1582" name="Google Shape;1582;p16"/>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3" name="Google Shape;1583;p16"/>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84" name="Google Shape;1584;p16"/>
            <p:cNvGrpSpPr/>
            <p:nvPr/>
          </p:nvGrpSpPr>
          <p:grpSpPr>
            <a:xfrm>
              <a:off x="8636876" y="46"/>
              <a:ext cx="382387" cy="1450044"/>
              <a:chOff x="5578966" y="2422197"/>
              <a:chExt cx="406190" cy="1540306"/>
            </a:xfrm>
          </p:grpSpPr>
          <p:sp>
            <p:nvSpPr>
              <p:cNvPr id="1585" name="Google Shape;1585;p16"/>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6" name="Google Shape;1586;p16"/>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87" name="Google Shape;1587;p16"/>
            <p:cNvGrpSpPr/>
            <p:nvPr/>
          </p:nvGrpSpPr>
          <p:grpSpPr>
            <a:xfrm>
              <a:off x="8035385" y="23"/>
              <a:ext cx="439174" cy="2683137"/>
              <a:chOff x="6176324" y="940075"/>
              <a:chExt cx="466512" cy="2850156"/>
            </a:xfrm>
          </p:grpSpPr>
          <p:sp>
            <p:nvSpPr>
              <p:cNvPr id="1588" name="Google Shape;1588;p16"/>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9" name="Google Shape;1589;p16"/>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0" name="Google Shape;1590;p16"/>
            <p:cNvGrpSpPr/>
            <p:nvPr/>
          </p:nvGrpSpPr>
          <p:grpSpPr>
            <a:xfrm>
              <a:off x="6363022" y="42"/>
              <a:ext cx="160482" cy="1242299"/>
              <a:chOff x="7576714" y="2009363"/>
              <a:chExt cx="170472" cy="1319629"/>
            </a:xfrm>
          </p:grpSpPr>
          <p:sp>
            <p:nvSpPr>
              <p:cNvPr id="1591" name="Google Shape;1591;p16"/>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2" name="Google Shape;1592;p16"/>
              <p:cNvSpPr/>
              <p:nvPr/>
            </p:nvSpPr>
            <p:spPr>
              <a:xfrm>
                <a:off x="7652975" y="2009363"/>
                <a:ext cx="17700" cy="965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3" name="Google Shape;1593;p16"/>
            <p:cNvGrpSpPr/>
            <p:nvPr/>
          </p:nvGrpSpPr>
          <p:grpSpPr>
            <a:xfrm>
              <a:off x="6999976" y="11"/>
              <a:ext cx="271476" cy="3307838"/>
              <a:chOff x="7883572" y="308161"/>
              <a:chExt cx="288375" cy="3513743"/>
            </a:xfrm>
          </p:grpSpPr>
          <p:sp>
            <p:nvSpPr>
              <p:cNvPr id="1594" name="Google Shape;1594;p16"/>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5" name="Google Shape;1595;p16"/>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6" name="Google Shape;1596;p16"/>
            <p:cNvGrpSpPr/>
            <p:nvPr/>
          </p:nvGrpSpPr>
          <p:grpSpPr>
            <a:xfrm>
              <a:off x="6827964" y="636458"/>
              <a:ext cx="230791" cy="243118"/>
              <a:chOff x="3770248" y="2527300"/>
              <a:chExt cx="180404" cy="190055"/>
            </a:xfrm>
          </p:grpSpPr>
          <p:sp>
            <p:nvSpPr>
              <p:cNvPr id="1597" name="Google Shape;1597;p1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8" name="Google Shape;1598;p1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9" name="Google Shape;1599;p1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0" name="Google Shape;1600;p1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601" name="Google Shape;1601;p16"/>
            <p:cNvGrpSpPr/>
            <p:nvPr/>
          </p:nvGrpSpPr>
          <p:grpSpPr>
            <a:xfrm>
              <a:off x="8763367" y="2641902"/>
              <a:ext cx="230809" cy="243156"/>
              <a:chOff x="3770248" y="2527300"/>
              <a:chExt cx="180404" cy="190055"/>
            </a:xfrm>
          </p:grpSpPr>
          <p:sp>
            <p:nvSpPr>
              <p:cNvPr id="1602" name="Google Shape;1602;p1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3" name="Google Shape;1603;p1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4" name="Google Shape;1604;p1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5" name="Google Shape;1605;p1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606" name="Google Shape;1606;p16"/>
            <p:cNvGrpSpPr/>
            <p:nvPr/>
          </p:nvGrpSpPr>
          <p:grpSpPr>
            <a:xfrm rot="5400000">
              <a:off x="8655427" y="4253521"/>
              <a:ext cx="201871" cy="231166"/>
              <a:chOff x="3462796" y="2555878"/>
              <a:chExt cx="157798" cy="180711"/>
            </a:xfrm>
          </p:grpSpPr>
          <p:sp>
            <p:nvSpPr>
              <p:cNvPr id="1607" name="Google Shape;1607;p16"/>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8" name="Google Shape;1608;p16"/>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9" name="Google Shape;1609;p16"/>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0" name="Google Shape;1610;p16"/>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1" name="Google Shape;1611;p16"/>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2" name="Google Shape;1612;p16"/>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613" name="Google Shape;1613;p16"/>
            <p:cNvGrpSpPr/>
            <p:nvPr/>
          </p:nvGrpSpPr>
          <p:grpSpPr>
            <a:xfrm rot="-2700000">
              <a:off x="7375305" y="1863439"/>
              <a:ext cx="169840" cy="178926"/>
              <a:chOff x="3770248" y="2527300"/>
              <a:chExt cx="180404" cy="190055"/>
            </a:xfrm>
          </p:grpSpPr>
          <p:sp>
            <p:nvSpPr>
              <p:cNvPr id="1614" name="Google Shape;1614;p1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5" name="Google Shape;1615;p1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6" name="Google Shape;1616;p1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7" name="Google Shape;1617;p1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618" name="Google Shape;1618;p16"/>
            <p:cNvGrpSpPr/>
            <p:nvPr/>
          </p:nvGrpSpPr>
          <p:grpSpPr>
            <a:xfrm>
              <a:off x="6800134" y="23"/>
              <a:ext cx="985363" cy="1665685"/>
              <a:chOff x="2484475" y="1329455"/>
              <a:chExt cx="1046700" cy="1769370"/>
            </a:xfrm>
          </p:grpSpPr>
          <p:sp>
            <p:nvSpPr>
              <p:cNvPr id="1619" name="Google Shape;1619;p16"/>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16"/>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21" name="Google Shape;1621;p16"/>
              <p:cNvGrpSpPr/>
              <p:nvPr/>
            </p:nvGrpSpPr>
            <p:grpSpPr>
              <a:xfrm>
                <a:off x="2769703" y="1329455"/>
                <a:ext cx="510180" cy="1483501"/>
                <a:chOff x="1818382" y="2433081"/>
                <a:chExt cx="466728" cy="1357150"/>
              </a:xfrm>
            </p:grpSpPr>
            <p:grpSp>
              <p:nvGrpSpPr>
                <p:cNvPr id="1622" name="Google Shape;1622;p16"/>
                <p:cNvGrpSpPr/>
                <p:nvPr/>
              </p:nvGrpSpPr>
              <p:grpSpPr>
                <a:xfrm>
                  <a:off x="1818382" y="2971595"/>
                  <a:ext cx="466728" cy="818636"/>
                  <a:chOff x="1818382" y="2942618"/>
                  <a:chExt cx="466728" cy="818636"/>
                </a:xfrm>
              </p:grpSpPr>
              <p:sp>
                <p:nvSpPr>
                  <p:cNvPr id="1623" name="Google Shape;1623;p16"/>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4" name="Google Shape;1624;p16"/>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5" name="Google Shape;1625;p16"/>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626" name="Google Shape;1626;p16"/>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27" name="Google Shape;1627;p16"/>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8" name="Google Shape;1628;p16"/>
            <p:cNvGrpSpPr/>
            <p:nvPr/>
          </p:nvGrpSpPr>
          <p:grpSpPr>
            <a:xfrm>
              <a:off x="8330194" y="-10"/>
              <a:ext cx="852241" cy="2641273"/>
              <a:chOff x="3961868" y="-891976"/>
              <a:chExt cx="905291" cy="2805686"/>
            </a:xfrm>
          </p:grpSpPr>
          <p:grpSp>
            <p:nvGrpSpPr>
              <p:cNvPr id="1629" name="Google Shape;1629;p16"/>
              <p:cNvGrpSpPr/>
              <p:nvPr/>
            </p:nvGrpSpPr>
            <p:grpSpPr>
              <a:xfrm>
                <a:off x="3961868" y="1008419"/>
                <a:ext cx="905291" cy="905291"/>
                <a:chOff x="764100" y="3623300"/>
                <a:chExt cx="1046700" cy="1046700"/>
              </a:xfrm>
            </p:grpSpPr>
            <p:sp>
              <p:nvSpPr>
                <p:cNvPr id="1630" name="Google Shape;1630;p16"/>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16"/>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32" name="Google Shape;1632;p16"/>
              <p:cNvGrpSpPr/>
              <p:nvPr/>
            </p:nvGrpSpPr>
            <p:grpSpPr>
              <a:xfrm>
                <a:off x="4155315" y="-891976"/>
                <a:ext cx="522826" cy="2613070"/>
                <a:chOff x="2447534" y="1219291"/>
                <a:chExt cx="478297" cy="2390513"/>
              </a:xfrm>
            </p:grpSpPr>
            <p:grpSp>
              <p:nvGrpSpPr>
                <p:cNvPr id="1633" name="Google Shape;1633;p16"/>
                <p:cNvGrpSpPr/>
                <p:nvPr/>
              </p:nvGrpSpPr>
              <p:grpSpPr>
                <a:xfrm>
                  <a:off x="2447534" y="1219291"/>
                  <a:ext cx="478297" cy="2390513"/>
                  <a:chOff x="2447534" y="1219291"/>
                  <a:chExt cx="478297" cy="2390513"/>
                </a:xfrm>
              </p:grpSpPr>
              <p:grpSp>
                <p:nvGrpSpPr>
                  <p:cNvPr id="1634" name="Google Shape;1634;p16"/>
                  <p:cNvGrpSpPr/>
                  <p:nvPr/>
                </p:nvGrpSpPr>
                <p:grpSpPr>
                  <a:xfrm>
                    <a:off x="2447534" y="2971595"/>
                    <a:ext cx="478297" cy="638209"/>
                    <a:chOff x="2447534" y="3081786"/>
                    <a:chExt cx="478297" cy="638209"/>
                  </a:xfrm>
                </p:grpSpPr>
                <p:sp>
                  <p:nvSpPr>
                    <p:cNvPr id="1635" name="Google Shape;1635;p16"/>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6" name="Google Shape;1636;p16"/>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7" name="Google Shape;1637;p16"/>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638" name="Google Shape;1638;p16"/>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39" name="Google Shape;1639;p16"/>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6"/>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41" name="Google Shape;1641;p16"/>
            <p:cNvGrpSpPr/>
            <p:nvPr/>
          </p:nvGrpSpPr>
          <p:grpSpPr>
            <a:xfrm>
              <a:off x="7811773" y="-2"/>
              <a:ext cx="492189" cy="1837865"/>
              <a:chOff x="5194218" y="-536312"/>
              <a:chExt cx="522827" cy="1952268"/>
            </a:xfrm>
          </p:grpSpPr>
          <p:grpSp>
            <p:nvGrpSpPr>
              <p:cNvPr id="1642" name="Google Shape;1642;p16"/>
              <p:cNvGrpSpPr/>
              <p:nvPr/>
            </p:nvGrpSpPr>
            <p:grpSpPr>
              <a:xfrm>
                <a:off x="5194218" y="893129"/>
                <a:ext cx="522827" cy="522827"/>
                <a:chOff x="764100" y="3623300"/>
                <a:chExt cx="1046700" cy="1046700"/>
              </a:xfrm>
            </p:grpSpPr>
            <p:sp>
              <p:nvSpPr>
                <p:cNvPr id="1643" name="Google Shape;1643;p16"/>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16"/>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45" name="Google Shape;1645;p16"/>
              <p:cNvGrpSpPr/>
              <p:nvPr/>
            </p:nvGrpSpPr>
            <p:grpSpPr>
              <a:xfrm>
                <a:off x="5371921" y="-536312"/>
                <a:ext cx="182209" cy="1814066"/>
                <a:chOff x="3305183" y="1663032"/>
                <a:chExt cx="166690" cy="1659561"/>
              </a:xfrm>
            </p:grpSpPr>
            <p:grpSp>
              <p:nvGrpSpPr>
                <p:cNvPr id="1646" name="Google Shape;1646;p16"/>
                <p:cNvGrpSpPr/>
                <p:nvPr/>
              </p:nvGrpSpPr>
              <p:grpSpPr>
                <a:xfrm>
                  <a:off x="3305183" y="1663032"/>
                  <a:ext cx="166690" cy="1659561"/>
                  <a:chOff x="3305183" y="1663032"/>
                  <a:chExt cx="166690" cy="1659561"/>
                </a:xfrm>
              </p:grpSpPr>
              <p:grpSp>
                <p:nvGrpSpPr>
                  <p:cNvPr id="1647" name="Google Shape;1647;p16"/>
                  <p:cNvGrpSpPr/>
                  <p:nvPr/>
                </p:nvGrpSpPr>
                <p:grpSpPr>
                  <a:xfrm>
                    <a:off x="3305183" y="2971595"/>
                    <a:ext cx="166690" cy="350998"/>
                    <a:chOff x="3305183" y="3146560"/>
                    <a:chExt cx="166690" cy="350998"/>
                  </a:xfrm>
                </p:grpSpPr>
                <p:sp>
                  <p:nvSpPr>
                    <p:cNvPr id="1648" name="Google Shape;1648;p16"/>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9" name="Google Shape;1649;p16"/>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0" name="Google Shape;1650;p16"/>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651" name="Google Shape;1651;p16"/>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52" name="Google Shape;1652;p16"/>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53" name="Google Shape;1653;p16"/>
            <p:cNvGrpSpPr/>
            <p:nvPr/>
          </p:nvGrpSpPr>
          <p:grpSpPr>
            <a:xfrm>
              <a:off x="8018879" y="-29"/>
              <a:ext cx="810166" cy="4470273"/>
              <a:chOff x="7824797" y="-1724181"/>
              <a:chExt cx="860597" cy="4748537"/>
            </a:xfrm>
          </p:grpSpPr>
          <p:grpSp>
            <p:nvGrpSpPr>
              <p:cNvPr id="1654" name="Google Shape;1654;p16"/>
              <p:cNvGrpSpPr/>
              <p:nvPr/>
            </p:nvGrpSpPr>
            <p:grpSpPr>
              <a:xfrm>
                <a:off x="7824797" y="1891931"/>
                <a:ext cx="860597" cy="1132425"/>
                <a:chOff x="764100" y="3623300"/>
                <a:chExt cx="1046700" cy="1046700"/>
              </a:xfrm>
            </p:grpSpPr>
            <p:sp>
              <p:nvSpPr>
                <p:cNvPr id="1655" name="Google Shape;1655;p16"/>
                <p:cNvSpPr/>
                <p:nvPr/>
              </p:nvSpPr>
              <p:spPr>
                <a:xfrm>
                  <a:off x="764100" y="3623300"/>
                  <a:ext cx="1046700" cy="10467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16"/>
                <p:cNvSpPr/>
                <p:nvPr/>
              </p:nvSpPr>
              <p:spPr>
                <a:xfrm>
                  <a:off x="922769" y="3781968"/>
                  <a:ext cx="729300" cy="7293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57" name="Google Shape;1657;p16"/>
              <p:cNvGrpSpPr/>
              <p:nvPr/>
            </p:nvGrpSpPr>
            <p:grpSpPr>
              <a:xfrm>
                <a:off x="8100547" y="-1724181"/>
                <a:ext cx="300376" cy="4529867"/>
                <a:chOff x="3792712" y="-322375"/>
                <a:chExt cx="274793" cy="4144055"/>
              </a:xfrm>
            </p:grpSpPr>
            <p:grpSp>
              <p:nvGrpSpPr>
                <p:cNvPr id="1658" name="Google Shape;1658;p16"/>
                <p:cNvGrpSpPr/>
                <p:nvPr/>
              </p:nvGrpSpPr>
              <p:grpSpPr>
                <a:xfrm>
                  <a:off x="3792712" y="-322375"/>
                  <a:ext cx="274793" cy="4144055"/>
                  <a:chOff x="3792712" y="-322375"/>
                  <a:chExt cx="274793" cy="4144055"/>
                </a:xfrm>
              </p:grpSpPr>
              <p:grpSp>
                <p:nvGrpSpPr>
                  <p:cNvPr id="1659" name="Google Shape;1659;p16"/>
                  <p:cNvGrpSpPr/>
                  <p:nvPr/>
                </p:nvGrpSpPr>
                <p:grpSpPr>
                  <a:xfrm>
                    <a:off x="3792712" y="2971595"/>
                    <a:ext cx="274793" cy="850085"/>
                    <a:chOff x="3792712" y="2879468"/>
                    <a:chExt cx="274793" cy="850085"/>
                  </a:xfrm>
                </p:grpSpPr>
                <p:sp>
                  <p:nvSpPr>
                    <p:cNvPr id="1660" name="Google Shape;1660;p16"/>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1" name="Google Shape;1661;p16"/>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2" name="Google Shape;1662;p16"/>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663" name="Google Shape;1663;p16"/>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4" name="Google Shape;1664;p16"/>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6"/>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66" name="Google Shape;1666;p16"/>
            <p:cNvGrpSpPr/>
            <p:nvPr/>
          </p:nvGrpSpPr>
          <p:grpSpPr>
            <a:xfrm>
              <a:off x="7184797" y="-17"/>
              <a:ext cx="985363" cy="3905971"/>
              <a:chOff x="1192601" y="-1724180"/>
              <a:chExt cx="1046700" cy="4149108"/>
            </a:xfrm>
          </p:grpSpPr>
          <p:grpSp>
            <p:nvGrpSpPr>
              <p:cNvPr id="1667" name="Google Shape;1667;p16"/>
              <p:cNvGrpSpPr/>
              <p:nvPr/>
            </p:nvGrpSpPr>
            <p:grpSpPr>
              <a:xfrm>
                <a:off x="1192601" y="1378228"/>
                <a:ext cx="1046700" cy="1046700"/>
                <a:chOff x="764100" y="3623300"/>
                <a:chExt cx="1046700" cy="1046700"/>
              </a:xfrm>
            </p:grpSpPr>
            <p:sp>
              <p:nvSpPr>
                <p:cNvPr id="1668" name="Google Shape;1668;p16"/>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16"/>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0" name="Google Shape;1670;p16"/>
              <p:cNvGrpSpPr/>
              <p:nvPr/>
            </p:nvGrpSpPr>
            <p:grpSpPr>
              <a:xfrm>
                <a:off x="1417979" y="-1724180"/>
                <a:ext cx="580390" cy="3855366"/>
                <a:chOff x="522260" y="372820"/>
                <a:chExt cx="530958" cy="3527002"/>
              </a:xfrm>
            </p:grpSpPr>
            <p:grpSp>
              <p:nvGrpSpPr>
                <p:cNvPr id="1671" name="Google Shape;1671;p16"/>
                <p:cNvGrpSpPr/>
                <p:nvPr/>
              </p:nvGrpSpPr>
              <p:grpSpPr>
                <a:xfrm>
                  <a:off x="522260" y="372820"/>
                  <a:ext cx="530958" cy="3527002"/>
                  <a:chOff x="522260" y="372820"/>
                  <a:chExt cx="530958" cy="3527002"/>
                </a:xfrm>
              </p:grpSpPr>
              <p:grpSp>
                <p:nvGrpSpPr>
                  <p:cNvPr id="1672" name="Google Shape;1672;p16"/>
                  <p:cNvGrpSpPr/>
                  <p:nvPr/>
                </p:nvGrpSpPr>
                <p:grpSpPr>
                  <a:xfrm>
                    <a:off x="522260" y="2971595"/>
                    <a:ext cx="530958" cy="928227"/>
                    <a:chOff x="522260" y="2971595"/>
                    <a:chExt cx="530958" cy="928227"/>
                  </a:xfrm>
                </p:grpSpPr>
                <p:sp>
                  <p:nvSpPr>
                    <p:cNvPr id="1673" name="Google Shape;1673;p16"/>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4" name="Google Shape;1674;p16"/>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5" name="Google Shape;1675;p16"/>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76" name="Google Shape;1676;p16"/>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677" name="Google Shape;1677;p16"/>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78" name="Google Shape;1678;p16"/>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79" name="Google Shape;1679;p16"/>
            <p:cNvGrpSpPr/>
            <p:nvPr/>
          </p:nvGrpSpPr>
          <p:grpSpPr>
            <a:xfrm>
              <a:off x="6196930" y="7"/>
              <a:ext cx="985363" cy="2629685"/>
              <a:chOff x="6010934" y="1"/>
              <a:chExt cx="1046700" cy="2793377"/>
            </a:xfrm>
          </p:grpSpPr>
          <p:grpSp>
            <p:nvGrpSpPr>
              <p:cNvPr id="1680" name="Google Shape;1680;p16"/>
              <p:cNvGrpSpPr/>
              <p:nvPr/>
            </p:nvGrpSpPr>
            <p:grpSpPr>
              <a:xfrm>
                <a:off x="6010934" y="1746678"/>
                <a:ext cx="1046700" cy="1046700"/>
                <a:chOff x="764100" y="3623300"/>
                <a:chExt cx="1046700" cy="1046700"/>
              </a:xfrm>
            </p:grpSpPr>
            <p:sp>
              <p:nvSpPr>
                <p:cNvPr id="1681" name="Google Shape;1681;p16"/>
                <p:cNvSpPr/>
                <p:nvPr/>
              </p:nvSpPr>
              <p:spPr>
                <a:xfrm>
                  <a:off x="764100" y="3623300"/>
                  <a:ext cx="1046700" cy="10467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16"/>
                <p:cNvSpPr/>
                <p:nvPr/>
              </p:nvSpPr>
              <p:spPr>
                <a:xfrm>
                  <a:off x="922769" y="3781968"/>
                  <a:ext cx="729300" cy="7293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83" name="Google Shape;1683;p16"/>
              <p:cNvGrpSpPr/>
              <p:nvPr/>
            </p:nvGrpSpPr>
            <p:grpSpPr>
              <a:xfrm>
                <a:off x="6308747" y="1"/>
                <a:ext cx="441786" cy="2571886"/>
                <a:chOff x="1121941" y="1609666"/>
                <a:chExt cx="404159" cy="2352837"/>
              </a:xfrm>
            </p:grpSpPr>
            <p:grpSp>
              <p:nvGrpSpPr>
                <p:cNvPr id="1684" name="Google Shape;1684;p16"/>
                <p:cNvGrpSpPr/>
                <p:nvPr/>
              </p:nvGrpSpPr>
              <p:grpSpPr>
                <a:xfrm>
                  <a:off x="1121941" y="1609666"/>
                  <a:ext cx="404159" cy="2352837"/>
                  <a:chOff x="1121941" y="1609666"/>
                  <a:chExt cx="404159" cy="2352837"/>
                </a:xfrm>
              </p:grpSpPr>
              <p:grpSp>
                <p:nvGrpSpPr>
                  <p:cNvPr id="1685" name="Google Shape;1685;p16"/>
                  <p:cNvGrpSpPr/>
                  <p:nvPr/>
                </p:nvGrpSpPr>
                <p:grpSpPr>
                  <a:xfrm>
                    <a:off x="1121941" y="2971595"/>
                    <a:ext cx="404159" cy="990908"/>
                    <a:chOff x="1121941" y="2969319"/>
                    <a:chExt cx="404159" cy="990908"/>
                  </a:xfrm>
                </p:grpSpPr>
                <p:sp>
                  <p:nvSpPr>
                    <p:cNvPr id="1686" name="Google Shape;1686;p16"/>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7" name="Google Shape;1687;p16"/>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8" name="Google Shape;1688;p16"/>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9" name="Google Shape;1689;p16"/>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690" name="Google Shape;1690;p16"/>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91" name="Google Shape;1691;p16"/>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6"/>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6"/>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6"/>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95" name="Google Shape;1695;p16"/>
            <p:cNvGrpSpPr/>
            <p:nvPr/>
          </p:nvGrpSpPr>
          <p:grpSpPr>
            <a:xfrm>
              <a:off x="7192739" y="3730341"/>
              <a:ext cx="148551" cy="170121"/>
              <a:chOff x="3462796" y="2555878"/>
              <a:chExt cx="157798" cy="180711"/>
            </a:xfrm>
          </p:grpSpPr>
          <p:sp>
            <p:nvSpPr>
              <p:cNvPr id="1696" name="Google Shape;1696;p16"/>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7" name="Google Shape;1697;p16"/>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8" name="Google Shape;1698;p16"/>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9" name="Google Shape;1699;p16"/>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0" name="Google Shape;1700;p16"/>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1" name="Google Shape;1701;p16"/>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02" name="Shape 1702"/>
        <p:cNvGrpSpPr/>
        <p:nvPr/>
      </p:nvGrpSpPr>
      <p:grpSpPr>
        <a:xfrm>
          <a:off x="0" y="0"/>
          <a:ext cx="0" cy="0"/>
          <a:chOff x="0" y="0"/>
          <a:chExt cx="0" cy="0"/>
        </a:xfrm>
      </p:grpSpPr>
      <p:sp>
        <p:nvSpPr>
          <p:cNvPr id="1703" name="Google Shape;1703;p1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704" name="Google Shape;1704;p17"/>
          <p:cNvGrpSpPr/>
          <p:nvPr/>
        </p:nvGrpSpPr>
        <p:grpSpPr>
          <a:xfrm>
            <a:off x="6800134" y="-29"/>
            <a:ext cx="2382301" cy="4610467"/>
            <a:chOff x="6800134" y="-29"/>
            <a:chExt cx="2382301" cy="4610467"/>
          </a:xfrm>
        </p:grpSpPr>
        <p:grpSp>
          <p:nvGrpSpPr>
            <p:cNvPr id="1705" name="Google Shape;1705;p17"/>
            <p:cNvGrpSpPr/>
            <p:nvPr/>
          </p:nvGrpSpPr>
          <p:grpSpPr>
            <a:xfrm>
              <a:off x="7737776" y="-17"/>
              <a:ext cx="448629" cy="4610455"/>
              <a:chOff x="6798998" y="-1296139"/>
              <a:chExt cx="476555" cy="4897445"/>
            </a:xfrm>
          </p:grpSpPr>
          <p:sp>
            <p:nvSpPr>
              <p:cNvPr id="1706" name="Google Shape;1706;p17"/>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7" name="Google Shape;1707;p17"/>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8" name="Google Shape;1708;p17"/>
            <p:cNvGrpSpPr/>
            <p:nvPr/>
          </p:nvGrpSpPr>
          <p:grpSpPr>
            <a:xfrm>
              <a:off x="8636876" y="46"/>
              <a:ext cx="382387" cy="1450044"/>
              <a:chOff x="5578966" y="2422197"/>
              <a:chExt cx="406190" cy="1540306"/>
            </a:xfrm>
          </p:grpSpPr>
          <p:sp>
            <p:nvSpPr>
              <p:cNvPr id="1709" name="Google Shape;1709;p17"/>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0" name="Google Shape;1710;p17"/>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1" name="Google Shape;1711;p17"/>
            <p:cNvGrpSpPr/>
            <p:nvPr/>
          </p:nvGrpSpPr>
          <p:grpSpPr>
            <a:xfrm>
              <a:off x="8035385" y="23"/>
              <a:ext cx="439174" cy="2683137"/>
              <a:chOff x="6176324" y="940075"/>
              <a:chExt cx="466512" cy="2850156"/>
            </a:xfrm>
          </p:grpSpPr>
          <p:sp>
            <p:nvSpPr>
              <p:cNvPr id="1712" name="Google Shape;1712;p17"/>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3" name="Google Shape;1713;p17"/>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4" name="Google Shape;1714;p17"/>
            <p:cNvGrpSpPr/>
            <p:nvPr/>
          </p:nvGrpSpPr>
          <p:grpSpPr>
            <a:xfrm>
              <a:off x="6999976" y="11"/>
              <a:ext cx="271476" cy="3307838"/>
              <a:chOff x="7883572" y="308161"/>
              <a:chExt cx="288375" cy="3513743"/>
            </a:xfrm>
          </p:grpSpPr>
          <p:sp>
            <p:nvSpPr>
              <p:cNvPr id="1715" name="Google Shape;1715;p17"/>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6" name="Google Shape;1716;p17"/>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7" name="Google Shape;1717;p17"/>
            <p:cNvGrpSpPr/>
            <p:nvPr/>
          </p:nvGrpSpPr>
          <p:grpSpPr>
            <a:xfrm>
              <a:off x="6827964" y="636458"/>
              <a:ext cx="230791" cy="243118"/>
              <a:chOff x="3770248" y="2527300"/>
              <a:chExt cx="180404" cy="190055"/>
            </a:xfrm>
          </p:grpSpPr>
          <p:sp>
            <p:nvSpPr>
              <p:cNvPr id="1718" name="Google Shape;1718;p17"/>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9" name="Google Shape;1719;p17"/>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0" name="Google Shape;1720;p17"/>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1" name="Google Shape;1721;p17"/>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722" name="Google Shape;1722;p17"/>
            <p:cNvGrpSpPr/>
            <p:nvPr/>
          </p:nvGrpSpPr>
          <p:grpSpPr>
            <a:xfrm>
              <a:off x="8763367" y="2641902"/>
              <a:ext cx="230809" cy="243156"/>
              <a:chOff x="3770248" y="2527300"/>
              <a:chExt cx="180404" cy="190055"/>
            </a:xfrm>
          </p:grpSpPr>
          <p:sp>
            <p:nvSpPr>
              <p:cNvPr id="1723" name="Google Shape;1723;p17"/>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4" name="Google Shape;1724;p17"/>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5" name="Google Shape;1725;p17"/>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6" name="Google Shape;1726;p17"/>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727" name="Google Shape;1727;p17"/>
            <p:cNvGrpSpPr/>
            <p:nvPr/>
          </p:nvGrpSpPr>
          <p:grpSpPr>
            <a:xfrm rot="5400000">
              <a:off x="8655427" y="4253521"/>
              <a:ext cx="201871" cy="231166"/>
              <a:chOff x="3462796" y="2555878"/>
              <a:chExt cx="157798" cy="180711"/>
            </a:xfrm>
          </p:grpSpPr>
          <p:sp>
            <p:nvSpPr>
              <p:cNvPr id="1728" name="Google Shape;1728;p17"/>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9" name="Google Shape;1729;p17"/>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0" name="Google Shape;1730;p17"/>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1" name="Google Shape;1731;p17"/>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2" name="Google Shape;1732;p17"/>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3" name="Google Shape;1733;p17"/>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734" name="Google Shape;1734;p17"/>
            <p:cNvGrpSpPr/>
            <p:nvPr/>
          </p:nvGrpSpPr>
          <p:grpSpPr>
            <a:xfrm rot="-2700000">
              <a:off x="7375305" y="1863439"/>
              <a:ext cx="169840" cy="178926"/>
              <a:chOff x="3770248" y="2527300"/>
              <a:chExt cx="180404" cy="190055"/>
            </a:xfrm>
          </p:grpSpPr>
          <p:sp>
            <p:nvSpPr>
              <p:cNvPr id="1735" name="Google Shape;1735;p17"/>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6" name="Google Shape;1736;p17"/>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7" name="Google Shape;1737;p17"/>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8" name="Google Shape;1738;p17"/>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739" name="Google Shape;1739;p17"/>
            <p:cNvGrpSpPr/>
            <p:nvPr/>
          </p:nvGrpSpPr>
          <p:grpSpPr>
            <a:xfrm>
              <a:off x="6800134" y="23"/>
              <a:ext cx="985363" cy="1665685"/>
              <a:chOff x="2484475" y="1329455"/>
              <a:chExt cx="1046700" cy="1769370"/>
            </a:xfrm>
          </p:grpSpPr>
          <p:sp>
            <p:nvSpPr>
              <p:cNvPr id="1740" name="Google Shape;1740;p17"/>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17"/>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42" name="Google Shape;1742;p17"/>
              <p:cNvGrpSpPr/>
              <p:nvPr/>
            </p:nvGrpSpPr>
            <p:grpSpPr>
              <a:xfrm>
                <a:off x="2769703" y="1329455"/>
                <a:ext cx="510180" cy="1483501"/>
                <a:chOff x="1818382" y="2433081"/>
                <a:chExt cx="466728" cy="1357150"/>
              </a:xfrm>
            </p:grpSpPr>
            <p:grpSp>
              <p:nvGrpSpPr>
                <p:cNvPr id="1743" name="Google Shape;1743;p17"/>
                <p:cNvGrpSpPr/>
                <p:nvPr/>
              </p:nvGrpSpPr>
              <p:grpSpPr>
                <a:xfrm>
                  <a:off x="1818382" y="2971595"/>
                  <a:ext cx="466728" cy="818636"/>
                  <a:chOff x="1818382" y="2942618"/>
                  <a:chExt cx="466728" cy="818636"/>
                </a:xfrm>
              </p:grpSpPr>
              <p:sp>
                <p:nvSpPr>
                  <p:cNvPr id="1744" name="Google Shape;1744;p17"/>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5" name="Google Shape;1745;p17"/>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6" name="Google Shape;1746;p17"/>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747" name="Google Shape;1747;p17"/>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48" name="Google Shape;1748;p17"/>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9" name="Google Shape;1749;p17"/>
            <p:cNvGrpSpPr/>
            <p:nvPr/>
          </p:nvGrpSpPr>
          <p:grpSpPr>
            <a:xfrm>
              <a:off x="8330194" y="-10"/>
              <a:ext cx="852241" cy="2641273"/>
              <a:chOff x="3961868" y="-891976"/>
              <a:chExt cx="905291" cy="2805686"/>
            </a:xfrm>
          </p:grpSpPr>
          <p:grpSp>
            <p:nvGrpSpPr>
              <p:cNvPr id="1750" name="Google Shape;1750;p17"/>
              <p:cNvGrpSpPr/>
              <p:nvPr/>
            </p:nvGrpSpPr>
            <p:grpSpPr>
              <a:xfrm>
                <a:off x="3961868" y="1008419"/>
                <a:ext cx="905291" cy="905291"/>
                <a:chOff x="764100" y="3623300"/>
                <a:chExt cx="1046700" cy="1046700"/>
              </a:xfrm>
            </p:grpSpPr>
            <p:sp>
              <p:nvSpPr>
                <p:cNvPr id="1751" name="Google Shape;1751;p17"/>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17"/>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53" name="Google Shape;1753;p17"/>
              <p:cNvGrpSpPr/>
              <p:nvPr/>
            </p:nvGrpSpPr>
            <p:grpSpPr>
              <a:xfrm>
                <a:off x="4155315" y="-891976"/>
                <a:ext cx="522826" cy="2613070"/>
                <a:chOff x="2447534" y="1219291"/>
                <a:chExt cx="478297" cy="2390513"/>
              </a:xfrm>
            </p:grpSpPr>
            <p:grpSp>
              <p:nvGrpSpPr>
                <p:cNvPr id="1754" name="Google Shape;1754;p17"/>
                <p:cNvGrpSpPr/>
                <p:nvPr/>
              </p:nvGrpSpPr>
              <p:grpSpPr>
                <a:xfrm>
                  <a:off x="2447534" y="1219291"/>
                  <a:ext cx="478297" cy="2390513"/>
                  <a:chOff x="2447534" y="1219291"/>
                  <a:chExt cx="478297" cy="2390513"/>
                </a:xfrm>
              </p:grpSpPr>
              <p:grpSp>
                <p:nvGrpSpPr>
                  <p:cNvPr id="1755" name="Google Shape;1755;p17"/>
                  <p:cNvGrpSpPr/>
                  <p:nvPr/>
                </p:nvGrpSpPr>
                <p:grpSpPr>
                  <a:xfrm>
                    <a:off x="2447534" y="2971595"/>
                    <a:ext cx="478297" cy="638209"/>
                    <a:chOff x="2447534" y="3081786"/>
                    <a:chExt cx="478297" cy="638209"/>
                  </a:xfrm>
                </p:grpSpPr>
                <p:sp>
                  <p:nvSpPr>
                    <p:cNvPr id="1756" name="Google Shape;1756;p17"/>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7" name="Google Shape;1757;p17"/>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8" name="Google Shape;1758;p17"/>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759" name="Google Shape;1759;p17"/>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60" name="Google Shape;1760;p17"/>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7"/>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62" name="Google Shape;1762;p17"/>
            <p:cNvGrpSpPr/>
            <p:nvPr/>
          </p:nvGrpSpPr>
          <p:grpSpPr>
            <a:xfrm>
              <a:off x="7811773" y="-2"/>
              <a:ext cx="492189" cy="1837865"/>
              <a:chOff x="5194218" y="-536312"/>
              <a:chExt cx="522827" cy="1952268"/>
            </a:xfrm>
          </p:grpSpPr>
          <p:grpSp>
            <p:nvGrpSpPr>
              <p:cNvPr id="1763" name="Google Shape;1763;p17"/>
              <p:cNvGrpSpPr/>
              <p:nvPr/>
            </p:nvGrpSpPr>
            <p:grpSpPr>
              <a:xfrm>
                <a:off x="5194218" y="893129"/>
                <a:ext cx="522827" cy="522827"/>
                <a:chOff x="764100" y="3623300"/>
                <a:chExt cx="1046700" cy="1046700"/>
              </a:xfrm>
            </p:grpSpPr>
            <p:sp>
              <p:nvSpPr>
                <p:cNvPr id="1764" name="Google Shape;1764;p17"/>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17"/>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66" name="Google Shape;1766;p17"/>
              <p:cNvGrpSpPr/>
              <p:nvPr/>
            </p:nvGrpSpPr>
            <p:grpSpPr>
              <a:xfrm>
                <a:off x="5371921" y="-536312"/>
                <a:ext cx="182209" cy="1814066"/>
                <a:chOff x="3305183" y="1663032"/>
                <a:chExt cx="166690" cy="1659561"/>
              </a:xfrm>
            </p:grpSpPr>
            <p:grpSp>
              <p:nvGrpSpPr>
                <p:cNvPr id="1767" name="Google Shape;1767;p17"/>
                <p:cNvGrpSpPr/>
                <p:nvPr/>
              </p:nvGrpSpPr>
              <p:grpSpPr>
                <a:xfrm>
                  <a:off x="3305183" y="1663032"/>
                  <a:ext cx="166690" cy="1659561"/>
                  <a:chOff x="3305183" y="1663032"/>
                  <a:chExt cx="166690" cy="1659561"/>
                </a:xfrm>
              </p:grpSpPr>
              <p:grpSp>
                <p:nvGrpSpPr>
                  <p:cNvPr id="1768" name="Google Shape;1768;p17"/>
                  <p:cNvGrpSpPr/>
                  <p:nvPr/>
                </p:nvGrpSpPr>
                <p:grpSpPr>
                  <a:xfrm>
                    <a:off x="3305183" y="2971595"/>
                    <a:ext cx="166690" cy="350998"/>
                    <a:chOff x="3305183" y="3146560"/>
                    <a:chExt cx="166690" cy="350998"/>
                  </a:xfrm>
                </p:grpSpPr>
                <p:sp>
                  <p:nvSpPr>
                    <p:cNvPr id="1769" name="Google Shape;1769;p17"/>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0" name="Google Shape;1770;p17"/>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1" name="Google Shape;1771;p17"/>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772" name="Google Shape;1772;p17"/>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73" name="Google Shape;1773;p17"/>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74" name="Google Shape;1774;p17"/>
            <p:cNvGrpSpPr/>
            <p:nvPr/>
          </p:nvGrpSpPr>
          <p:grpSpPr>
            <a:xfrm>
              <a:off x="8018879" y="-29"/>
              <a:ext cx="810166" cy="4470273"/>
              <a:chOff x="7824797" y="-1724181"/>
              <a:chExt cx="860597" cy="4748537"/>
            </a:xfrm>
          </p:grpSpPr>
          <p:grpSp>
            <p:nvGrpSpPr>
              <p:cNvPr id="1775" name="Google Shape;1775;p17"/>
              <p:cNvGrpSpPr/>
              <p:nvPr/>
            </p:nvGrpSpPr>
            <p:grpSpPr>
              <a:xfrm>
                <a:off x="7824797" y="1891931"/>
                <a:ext cx="860597" cy="1132425"/>
                <a:chOff x="764100" y="3623300"/>
                <a:chExt cx="1046700" cy="1046700"/>
              </a:xfrm>
            </p:grpSpPr>
            <p:sp>
              <p:nvSpPr>
                <p:cNvPr id="1776" name="Google Shape;1776;p17"/>
                <p:cNvSpPr/>
                <p:nvPr/>
              </p:nvSpPr>
              <p:spPr>
                <a:xfrm>
                  <a:off x="764100" y="3623300"/>
                  <a:ext cx="1046700" cy="10467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17"/>
                <p:cNvSpPr/>
                <p:nvPr/>
              </p:nvSpPr>
              <p:spPr>
                <a:xfrm>
                  <a:off x="922769" y="3781968"/>
                  <a:ext cx="729300" cy="7293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78" name="Google Shape;1778;p17"/>
              <p:cNvGrpSpPr/>
              <p:nvPr/>
            </p:nvGrpSpPr>
            <p:grpSpPr>
              <a:xfrm>
                <a:off x="8100547" y="-1724181"/>
                <a:ext cx="300376" cy="4529867"/>
                <a:chOff x="3792712" y="-322375"/>
                <a:chExt cx="274793" cy="4144055"/>
              </a:xfrm>
            </p:grpSpPr>
            <p:grpSp>
              <p:nvGrpSpPr>
                <p:cNvPr id="1779" name="Google Shape;1779;p17"/>
                <p:cNvGrpSpPr/>
                <p:nvPr/>
              </p:nvGrpSpPr>
              <p:grpSpPr>
                <a:xfrm>
                  <a:off x="3792712" y="-322375"/>
                  <a:ext cx="274793" cy="4144055"/>
                  <a:chOff x="3792712" y="-322375"/>
                  <a:chExt cx="274793" cy="4144055"/>
                </a:xfrm>
              </p:grpSpPr>
              <p:grpSp>
                <p:nvGrpSpPr>
                  <p:cNvPr id="1780" name="Google Shape;1780;p17"/>
                  <p:cNvGrpSpPr/>
                  <p:nvPr/>
                </p:nvGrpSpPr>
                <p:grpSpPr>
                  <a:xfrm>
                    <a:off x="3792712" y="2971595"/>
                    <a:ext cx="274793" cy="850085"/>
                    <a:chOff x="3792712" y="2879468"/>
                    <a:chExt cx="274793" cy="850085"/>
                  </a:xfrm>
                </p:grpSpPr>
                <p:sp>
                  <p:nvSpPr>
                    <p:cNvPr id="1781" name="Google Shape;1781;p17"/>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2" name="Google Shape;1782;p17"/>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3" name="Google Shape;1783;p17"/>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784" name="Google Shape;1784;p17"/>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85" name="Google Shape;1785;p17"/>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7"/>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87" name="Google Shape;1787;p17"/>
            <p:cNvGrpSpPr/>
            <p:nvPr/>
          </p:nvGrpSpPr>
          <p:grpSpPr>
            <a:xfrm>
              <a:off x="7184797" y="-17"/>
              <a:ext cx="985363" cy="3905971"/>
              <a:chOff x="1192601" y="-1724180"/>
              <a:chExt cx="1046700" cy="4149108"/>
            </a:xfrm>
          </p:grpSpPr>
          <p:grpSp>
            <p:nvGrpSpPr>
              <p:cNvPr id="1788" name="Google Shape;1788;p17"/>
              <p:cNvGrpSpPr/>
              <p:nvPr/>
            </p:nvGrpSpPr>
            <p:grpSpPr>
              <a:xfrm>
                <a:off x="1192601" y="1378228"/>
                <a:ext cx="1046700" cy="1046700"/>
                <a:chOff x="764100" y="3623300"/>
                <a:chExt cx="1046700" cy="1046700"/>
              </a:xfrm>
            </p:grpSpPr>
            <p:sp>
              <p:nvSpPr>
                <p:cNvPr id="1789" name="Google Shape;1789;p17"/>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17"/>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91" name="Google Shape;1791;p17"/>
              <p:cNvGrpSpPr/>
              <p:nvPr/>
            </p:nvGrpSpPr>
            <p:grpSpPr>
              <a:xfrm>
                <a:off x="1417979" y="-1724180"/>
                <a:ext cx="580390" cy="3855366"/>
                <a:chOff x="522260" y="372820"/>
                <a:chExt cx="530958" cy="3527002"/>
              </a:xfrm>
            </p:grpSpPr>
            <p:grpSp>
              <p:nvGrpSpPr>
                <p:cNvPr id="1792" name="Google Shape;1792;p17"/>
                <p:cNvGrpSpPr/>
                <p:nvPr/>
              </p:nvGrpSpPr>
              <p:grpSpPr>
                <a:xfrm>
                  <a:off x="522260" y="372820"/>
                  <a:ext cx="530958" cy="3527002"/>
                  <a:chOff x="522260" y="372820"/>
                  <a:chExt cx="530958" cy="3527002"/>
                </a:xfrm>
              </p:grpSpPr>
              <p:grpSp>
                <p:nvGrpSpPr>
                  <p:cNvPr id="1793" name="Google Shape;1793;p17"/>
                  <p:cNvGrpSpPr/>
                  <p:nvPr/>
                </p:nvGrpSpPr>
                <p:grpSpPr>
                  <a:xfrm>
                    <a:off x="522260" y="2971595"/>
                    <a:ext cx="530958" cy="928227"/>
                    <a:chOff x="522260" y="2971595"/>
                    <a:chExt cx="530958" cy="928227"/>
                  </a:xfrm>
                </p:grpSpPr>
                <p:sp>
                  <p:nvSpPr>
                    <p:cNvPr id="1794" name="Google Shape;1794;p17"/>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5" name="Google Shape;1795;p17"/>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6" name="Google Shape;1796;p17"/>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7" name="Google Shape;1797;p17"/>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798" name="Google Shape;1798;p17"/>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99" name="Google Shape;1799;p17"/>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00" name="Google Shape;1800;p17"/>
            <p:cNvGrpSpPr/>
            <p:nvPr/>
          </p:nvGrpSpPr>
          <p:grpSpPr>
            <a:xfrm>
              <a:off x="7192739" y="3730341"/>
              <a:ext cx="148551" cy="170121"/>
              <a:chOff x="3462796" y="2555878"/>
              <a:chExt cx="157798" cy="180711"/>
            </a:xfrm>
          </p:grpSpPr>
          <p:sp>
            <p:nvSpPr>
              <p:cNvPr id="1801" name="Google Shape;1801;p17"/>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2" name="Google Shape;1802;p17"/>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3" name="Google Shape;1803;p17"/>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4" name="Google Shape;1804;p17"/>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5" name="Google Shape;1805;p17"/>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6" name="Google Shape;1806;p17"/>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807" name="Shape 1807"/>
        <p:cNvGrpSpPr/>
        <p:nvPr/>
      </p:nvGrpSpPr>
      <p:grpSpPr>
        <a:xfrm>
          <a:off x="0" y="0"/>
          <a:ext cx="0" cy="0"/>
          <a:chOff x="0" y="0"/>
          <a:chExt cx="0" cy="0"/>
        </a:xfrm>
      </p:grpSpPr>
      <p:sp>
        <p:nvSpPr>
          <p:cNvPr id="1808" name="Google Shape;1808;p18"/>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1809" name="Google Shape;1809;p18"/>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0"/>
              </a:spcBef>
              <a:spcAft>
                <a:spcPts val="0"/>
              </a:spcAft>
              <a:buSzPts val="2400"/>
              <a:buChar char="⊹"/>
              <a:defRPr/>
            </a:lvl1pPr>
            <a:lvl2pPr indent="-381000" lvl="1" marL="914400" algn="l">
              <a:lnSpc>
                <a:spcPct val="115000"/>
              </a:lnSpc>
              <a:spcBef>
                <a:spcPts val="800"/>
              </a:spcBef>
              <a:spcAft>
                <a:spcPts val="0"/>
              </a:spcAft>
              <a:buSzPts val="2400"/>
              <a:buChar char="×"/>
              <a:defRPr/>
            </a:lvl2pPr>
            <a:lvl3pPr indent="-381000" lvl="2" marL="1371600" algn="l">
              <a:lnSpc>
                <a:spcPct val="115000"/>
              </a:lnSpc>
              <a:spcBef>
                <a:spcPts val="800"/>
              </a:spcBef>
              <a:spcAft>
                <a:spcPts val="0"/>
              </a:spcAft>
              <a:buSzPts val="2400"/>
              <a:buChar char="⬩"/>
              <a:defRPr/>
            </a:lvl3pPr>
            <a:lvl4pPr indent="-381000" lvl="3" marL="1828800" algn="l">
              <a:lnSpc>
                <a:spcPct val="115000"/>
              </a:lnSpc>
              <a:spcBef>
                <a:spcPts val="800"/>
              </a:spcBef>
              <a:spcAft>
                <a:spcPts val="0"/>
              </a:spcAft>
              <a:buSzPts val="2400"/>
              <a:buChar char="●"/>
              <a:defRPr/>
            </a:lvl4pPr>
            <a:lvl5pPr indent="-381000" lvl="4" marL="2286000" algn="l">
              <a:lnSpc>
                <a:spcPct val="115000"/>
              </a:lnSpc>
              <a:spcBef>
                <a:spcPts val="800"/>
              </a:spcBef>
              <a:spcAft>
                <a:spcPts val="0"/>
              </a:spcAft>
              <a:buSzPts val="2400"/>
              <a:buChar char="○"/>
              <a:defRPr/>
            </a:lvl5pPr>
            <a:lvl6pPr indent="-381000" lvl="5" marL="2743200" algn="l">
              <a:lnSpc>
                <a:spcPct val="115000"/>
              </a:lnSpc>
              <a:spcBef>
                <a:spcPts val="800"/>
              </a:spcBef>
              <a:spcAft>
                <a:spcPts val="0"/>
              </a:spcAft>
              <a:buSzPts val="2400"/>
              <a:buChar char="■"/>
              <a:defRPr/>
            </a:lvl6pPr>
            <a:lvl7pPr indent="-381000" lvl="6" marL="3200400" algn="l">
              <a:lnSpc>
                <a:spcPct val="115000"/>
              </a:lnSpc>
              <a:spcBef>
                <a:spcPts val="800"/>
              </a:spcBef>
              <a:spcAft>
                <a:spcPts val="0"/>
              </a:spcAft>
              <a:buSzPts val="2400"/>
              <a:buChar char="●"/>
              <a:defRPr/>
            </a:lvl7pPr>
            <a:lvl8pPr indent="-381000" lvl="7" marL="3657600" algn="l">
              <a:lnSpc>
                <a:spcPct val="115000"/>
              </a:lnSpc>
              <a:spcBef>
                <a:spcPts val="800"/>
              </a:spcBef>
              <a:spcAft>
                <a:spcPts val="0"/>
              </a:spcAft>
              <a:buSzPts val="2400"/>
              <a:buChar char="○"/>
              <a:defRPr/>
            </a:lvl8pPr>
            <a:lvl9pPr indent="-381000" lvl="8" marL="4114800" algn="l">
              <a:lnSpc>
                <a:spcPct val="115000"/>
              </a:lnSpc>
              <a:spcBef>
                <a:spcPts val="800"/>
              </a:spcBef>
              <a:spcAft>
                <a:spcPts val="800"/>
              </a:spcAft>
              <a:buSzPts val="2400"/>
              <a:buChar char="■"/>
              <a:defRPr/>
            </a:lvl9pPr>
          </a:lstStyle>
          <a:p/>
        </p:txBody>
      </p:sp>
      <p:sp>
        <p:nvSpPr>
          <p:cNvPr id="1810" name="Google Shape;1810;p1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811" name="Google Shape;1811;p18"/>
          <p:cNvGrpSpPr/>
          <p:nvPr/>
        </p:nvGrpSpPr>
        <p:grpSpPr>
          <a:xfrm>
            <a:off x="6196930" y="-29"/>
            <a:ext cx="2985505" cy="4610467"/>
            <a:chOff x="6196930" y="-29"/>
            <a:chExt cx="2985505" cy="4610467"/>
          </a:xfrm>
        </p:grpSpPr>
        <p:grpSp>
          <p:nvGrpSpPr>
            <p:cNvPr id="1812" name="Google Shape;1812;p18"/>
            <p:cNvGrpSpPr/>
            <p:nvPr/>
          </p:nvGrpSpPr>
          <p:grpSpPr>
            <a:xfrm>
              <a:off x="7737776" y="-17"/>
              <a:ext cx="448629" cy="4610455"/>
              <a:chOff x="6798998" y="-1296139"/>
              <a:chExt cx="476555" cy="4897445"/>
            </a:xfrm>
          </p:grpSpPr>
          <p:sp>
            <p:nvSpPr>
              <p:cNvPr id="1813" name="Google Shape;1813;p18"/>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4" name="Google Shape;1814;p18"/>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15" name="Google Shape;1815;p18"/>
            <p:cNvGrpSpPr/>
            <p:nvPr/>
          </p:nvGrpSpPr>
          <p:grpSpPr>
            <a:xfrm>
              <a:off x="8636876" y="46"/>
              <a:ext cx="382387" cy="1450044"/>
              <a:chOff x="5578966" y="2422197"/>
              <a:chExt cx="406190" cy="1540306"/>
            </a:xfrm>
          </p:grpSpPr>
          <p:sp>
            <p:nvSpPr>
              <p:cNvPr id="1816" name="Google Shape;1816;p18"/>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7" name="Google Shape;1817;p18"/>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18" name="Google Shape;1818;p18"/>
            <p:cNvGrpSpPr/>
            <p:nvPr/>
          </p:nvGrpSpPr>
          <p:grpSpPr>
            <a:xfrm>
              <a:off x="8035385" y="23"/>
              <a:ext cx="439174" cy="2683137"/>
              <a:chOff x="6176324" y="940075"/>
              <a:chExt cx="466512" cy="2850156"/>
            </a:xfrm>
          </p:grpSpPr>
          <p:sp>
            <p:nvSpPr>
              <p:cNvPr id="1819" name="Google Shape;1819;p18"/>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0" name="Google Shape;1820;p18"/>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21" name="Google Shape;1821;p18"/>
            <p:cNvGrpSpPr/>
            <p:nvPr/>
          </p:nvGrpSpPr>
          <p:grpSpPr>
            <a:xfrm>
              <a:off x="6363022" y="42"/>
              <a:ext cx="160482" cy="1242299"/>
              <a:chOff x="7576714" y="2009363"/>
              <a:chExt cx="170472" cy="1319629"/>
            </a:xfrm>
          </p:grpSpPr>
          <p:sp>
            <p:nvSpPr>
              <p:cNvPr id="1822" name="Google Shape;1822;p18"/>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3" name="Google Shape;1823;p18"/>
              <p:cNvSpPr/>
              <p:nvPr/>
            </p:nvSpPr>
            <p:spPr>
              <a:xfrm>
                <a:off x="7652975" y="2009363"/>
                <a:ext cx="17700" cy="965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24" name="Google Shape;1824;p18"/>
            <p:cNvGrpSpPr/>
            <p:nvPr/>
          </p:nvGrpSpPr>
          <p:grpSpPr>
            <a:xfrm>
              <a:off x="6999976" y="11"/>
              <a:ext cx="271476" cy="3307838"/>
              <a:chOff x="7883572" y="308161"/>
              <a:chExt cx="288375" cy="3513743"/>
            </a:xfrm>
          </p:grpSpPr>
          <p:sp>
            <p:nvSpPr>
              <p:cNvPr id="1825" name="Google Shape;1825;p18"/>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6" name="Google Shape;1826;p18"/>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27" name="Google Shape;1827;p18"/>
            <p:cNvGrpSpPr/>
            <p:nvPr/>
          </p:nvGrpSpPr>
          <p:grpSpPr>
            <a:xfrm>
              <a:off x="6827964" y="636458"/>
              <a:ext cx="230791" cy="243118"/>
              <a:chOff x="3770248" y="2527300"/>
              <a:chExt cx="180404" cy="190055"/>
            </a:xfrm>
          </p:grpSpPr>
          <p:sp>
            <p:nvSpPr>
              <p:cNvPr id="1828" name="Google Shape;1828;p18"/>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9" name="Google Shape;1829;p18"/>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0" name="Google Shape;1830;p18"/>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1" name="Google Shape;1831;p18"/>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832" name="Google Shape;1832;p18"/>
            <p:cNvGrpSpPr/>
            <p:nvPr/>
          </p:nvGrpSpPr>
          <p:grpSpPr>
            <a:xfrm>
              <a:off x="8763367" y="2641902"/>
              <a:ext cx="230809" cy="243156"/>
              <a:chOff x="3770248" y="2527300"/>
              <a:chExt cx="180404" cy="190055"/>
            </a:xfrm>
          </p:grpSpPr>
          <p:sp>
            <p:nvSpPr>
              <p:cNvPr id="1833" name="Google Shape;1833;p18"/>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4" name="Google Shape;1834;p18"/>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5" name="Google Shape;1835;p18"/>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6" name="Google Shape;1836;p18"/>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837" name="Google Shape;1837;p18"/>
            <p:cNvGrpSpPr/>
            <p:nvPr/>
          </p:nvGrpSpPr>
          <p:grpSpPr>
            <a:xfrm rot="5400000">
              <a:off x="8655427" y="4253521"/>
              <a:ext cx="201871" cy="231166"/>
              <a:chOff x="3462796" y="2555878"/>
              <a:chExt cx="157798" cy="180711"/>
            </a:xfrm>
          </p:grpSpPr>
          <p:sp>
            <p:nvSpPr>
              <p:cNvPr id="1838" name="Google Shape;1838;p18"/>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9" name="Google Shape;1839;p18"/>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0" name="Google Shape;1840;p18"/>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1" name="Google Shape;1841;p18"/>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2" name="Google Shape;1842;p18"/>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3" name="Google Shape;1843;p18"/>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844" name="Google Shape;1844;p18"/>
            <p:cNvGrpSpPr/>
            <p:nvPr/>
          </p:nvGrpSpPr>
          <p:grpSpPr>
            <a:xfrm rot="-2700000">
              <a:off x="7375305" y="1863439"/>
              <a:ext cx="169840" cy="178926"/>
              <a:chOff x="3770248" y="2527300"/>
              <a:chExt cx="180404" cy="190055"/>
            </a:xfrm>
          </p:grpSpPr>
          <p:sp>
            <p:nvSpPr>
              <p:cNvPr id="1845" name="Google Shape;1845;p18"/>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6" name="Google Shape;1846;p18"/>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7" name="Google Shape;1847;p18"/>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8" name="Google Shape;1848;p18"/>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849" name="Google Shape;1849;p18"/>
            <p:cNvGrpSpPr/>
            <p:nvPr/>
          </p:nvGrpSpPr>
          <p:grpSpPr>
            <a:xfrm>
              <a:off x="6800134" y="23"/>
              <a:ext cx="985363" cy="1665685"/>
              <a:chOff x="2484475" y="1329455"/>
              <a:chExt cx="1046700" cy="1769370"/>
            </a:xfrm>
          </p:grpSpPr>
          <p:sp>
            <p:nvSpPr>
              <p:cNvPr id="1850" name="Google Shape;1850;p18"/>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18"/>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52" name="Google Shape;1852;p18"/>
              <p:cNvGrpSpPr/>
              <p:nvPr/>
            </p:nvGrpSpPr>
            <p:grpSpPr>
              <a:xfrm>
                <a:off x="2769703" y="1329455"/>
                <a:ext cx="510180" cy="1483501"/>
                <a:chOff x="1818382" y="2433081"/>
                <a:chExt cx="466728" cy="1357150"/>
              </a:xfrm>
            </p:grpSpPr>
            <p:grpSp>
              <p:nvGrpSpPr>
                <p:cNvPr id="1853" name="Google Shape;1853;p18"/>
                <p:cNvGrpSpPr/>
                <p:nvPr/>
              </p:nvGrpSpPr>
              <p:grpSpPr>
                <a:xfrm>
                  <a:off x="1818382" y="2971595"/>
                  <a:ext cx="466728" cy="818636"/>
                  <a:chOff x="1818382" y="2942618"/>
                  <a:chExt cx="466728" cy="818636"/>
                </a:xfrm>
              </p:grpSpPr>
              <p:sp>
                <p:nvSpPr>
                  <p:cNvPr id="1854" name="Google Shape;1854;p18"/>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5" name="Google Shape;1855;p18"/>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6" name="Google Shape;1856;p18"/>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857" name="Google Shape;1857;p18"/>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58" name="Google Shape;1858;p18"/>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9" name="Google Shape;1859;p18"/>
            <p:cNvGrpSpPr/>
            <p:nvPr/>
          </p:nvGrpSpPr>
          <p:grpSpPr>
            <a:xfrm>
              <a:off x="8330194" y="-10"/>
              <a:ext cx="852241" cy="2641273"/>
              <a:chOff x="3961868" y="-891976"/>
              <a:chExt cx="905291" cy="2805686"/>
            </a:xfrm>
          </p:grpSpPr>
          <p:grpSp>
            <p:nvGrpSpPr>
              <p:cNvPr id="1860" name="Google Shape;1860;p18"/>
              <p:cNvGrpSpPr/>
              <p:nvPr/>
            </p:nvGrpSpPr>
            <p:grpSpPr>
              <a:xfrm>
                <a:off x="3961868" y="1008419"/>
                <a:ext cx="905291" cy="905291"/>
                <a:chOff x="764100" y="3623300"/>
                <a:chExt cx="1046700" cy="1046700"/>
              </a:xfrm>
            </p:grpSpPr>
            <p:sp>
              <p:nvSpPr>
                <p:cNvPr id="1861" name="Google Shape;1861;p18"/>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18"/>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63" name="Google Shape;1863;p18"/>
              <p:cNvGrpSpPr/>
              <p:nvPr/>
            </p:nvGrpSpPr>
            <p:grpSpPr>
              <a:xfrm>
                <a:off x="4155315" y="-891976"/>
                <a:ext cx="522826" cy="2613070"/>
                <a:chOff x="2447534" y="1219291"/>
                <a:chExt cx="478297" cy="2390513"/>
              </a:xfrm>
            </p:grpSpPr>
            <p:grpSp>
              <p:nvGrpSpPr>
                <p:cNvPr id="1864" name="Google Shape;1864;p18"/>
                <p:cNvGrpSpPr/>
                <p:nvPr/>
              </p:nvGrpSpPr>
              <p:grpSpPr>
                <a:xfrm>
                  <a:off x="2447534" y="1219291"/>
                  <a:ext cx="478297" cy="2390513"/>
                  <a:chOff x="2447534" y="1219291"/>
                  <a:chExt cx="478297" cy="2390513"/>
                </a:xfrm>
              </p:grpSpPr>
              <p:grpSp>
                <p:nvGrpSpPr>
                  <p:cNvPr id="1865" name="Google Shape;1865;p18"/>
                  <p:cNvGrpSpPr/>
                  <p:nvPr/>
                </p:nvGrpSpPr>
                <p:grpSpPr>
                  <a:xfrm>
                    <a:off x="2447534" y="2971595"/>
                    <a:ext cx="478297" cy="638209"/>
                    <a:chOff x="2447534" y="3081786"/>
                    <a:chExt cx="478297" cy="638209"/>
                  </a:xfrm>
                </p:grpSpPr>
                <p:sp>
                  <p:nvSpPr>
                    <p:cNvPr id="1866" name="Google Shape;1866;p18"/>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7" name="Google Shape;1867;p18"/>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8" name="Google Shape;1868;p18"/>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869" name="Google Shape;1869;p18"/>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70" name="Google Shape;1870;p18"/>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8"/>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72" name="Google Shape;1872;p18"/>
            <p:cNvGrpSpPr/>
            <p:nvPr/>
          </p:nvGrpSpPr>
          <p:grpSpPr>
            <a:xfrm>
              <a:off x="7811773" y="-2"/>
              <a:ext cx="492189" cy="1837865"/>
              <a:chOff x="5194218" y="-536312"/>
              <a:chExt cx="522827" cy="1952268"/>
            </a:xfrm>
          </p:grpSpPr>
          <p:grpSp>
            <p:nvGrpSpPr>
              <p:cNvPr id="1873" name="Google Shape;1873;p18"/>
              <p:cNvGrpSpPr/>
              <p:nvPr/>
            </p:nvGrpSpPr>
            <p:grpSpPr>
              <a:xfrm>
                <a:off x="5194218" y="893129"/>
                <a:ext cx="522827" cy="522827"/>
                <a:chOff x="764100" y="3623300"/>
                <a:chExt cx="1046700" cy="1046700"/>
              </a:xfrm>
            </p:grpSpPr>
            <p:sp>
              <p:nvSpPr>
                <p:cNvPr id="1874" name="Google Shape;1874;p18"/>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18"/>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6" name="Google Shape;1876;p18"/>
              <p:cNvGrpSpPr/>
              <p:nvPr/>
            </p:nvGrpSpPr>
            <p:grpSpPr>
              <a:xfrm>
                <a:off x="5371921" y="-536312"/>
                <a:ext cx="182209" cy="1814066"/>
                <a:chOff x="3305183" y="1663032"/>
                <a:chExt cx="166690" cy="1659561"/>
              </a:xfrm>
            </p:grpSpPr>
            <p:grpSp>
              <p:nvGrpSpPr>
                <p:cNvPr id="1877" name="Google Shape;1877;p18"/>
                <p:cNvGrpSpPr/>
                <p:nvPr/>
              </p:nvGrpSpPr>
              <p:grpSpPr>
                <a:xfrm>
                  <a:off x="3305183" y="1663032"/>
                  <a:ext cx="166690" cy="1659561"/>
                  <a:chOff x="3305183" y="1663032"/>
                  <a:chExt cx="166690" cy="1659561"/>
                </a:xfrm>
              </p:grpSpPr>
              <p:grpSp>
                <p:nvGrpSpPr>
                  <p:cNvPr id="1878" name="Google Shape;1878;p18"/>
                  <p:cNvGrpSpPr/>
                  <p:nvPr/>
                </p:nvGrpSpPr>
                <p:grpSpPr>
                  <a:xfrm>
                    <a:off x="3305183" y="2971595"/>
                    <a:ext cx="166690" cy="350998"/>
                    <a:chOff x="3305183" y="3146560"/>
                    <a:chExt cx="166690" cy="350998"/>
                  </a:xfrm>
                </p:grpSpPr>
                <p:sp>
                  <p:nvSpPr>
                    <p:cNvPr id="1879" name="Google Shape;1879;p18"/>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0" name="Google Shape;1880;p18"/>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1" name="Google Shape;1881;p18"/>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882" name="Google Shape;1882;p18"/>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83" name="Google Shape;1883;p18"/>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84" name="Google Shape;1884;p18"/>
            <p:cNvGrpSpPr/>
            <p:nvPr/>
          </p:nvGrpSpPr>
          <p:grpSpPr>
            <a:xfrm>
              <a:off x="8018879" y="-29"/>
              <a:ext cx="810166" cy="4470273"/>
              <a:chOff x="7824797" y="-1724181"/>
              <a:chExt cx="860597" cy="4748537"/>
            </a:xfrm>
          </p:grpSpPr>
          <p:grpSp>
            <p:nvGrpSpPr>
              <p:cNvPr id="1885" name="Google Shape;1885;p18"/>
              <p:cNvGrpSpPr/>
              <p:nvPr/>
            </p:nvGrpSpPr>
            <p:grpSpPr>
              <a:xfrm>
                <a:off x="7824797" y="1891931"/>
                <a:ext cx="860597" cy="1132425"/>
                <a:chOff x="764100" y="3623300"/>
                <a:chExt cx="1046700" cy="1046700"/>
              </a:xfrm>
            </p:grpSpPr>
            <p:sp>
              <p:nvSpPr>
                <p:cNvPr id="1886" name="Google Shape;1886;p18"/>
                <p:cNvSpPr/>
                <p:nvPr/>
              </p:nvSpPr>
              <p:spPr>
                <a:xfrm>
                  <a:off x="764100" y="3623300"/>
                  <a:ext cx="1046700" cy="10467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18"/>
                <p:cNvSpPr/>
                <p:nvPr/>
              </p:nvSpPr>
              <p:spPr>
                <a:xfrm>
                  <a:off x="922769" y="3781968"/>
                  <a:ext cx="729300" cy="7293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88" name="Google Shape;1888;p18"/>
              <p:cNvGrpSpPr/>
              <p:nvPr/>
            </p:nvGrpSpPr>
            <p:grpSpPr>
              <a:xfrm>
                <a:off x="8100547" y="-1724181"/>
                <a:ext cx="300376" cy="4529867"/>
                <a:chOff x="3792712" y="-322375"/>
                <a:chExt cx="274793" cy="4144055"/>
              </a:xfrm>
            </p:grpSpPr>
            <p:grpSp>
              <p:nvGrpSpPr>
                <p:cNvPr id="1889" name="Google Shape;1889;p18"/>
                <p:cNvGrpSpPr/>
                <p:nvPr/>
              </p:nvGrpSpPr>
              <p:grpSpPr>
                <a:xfrm>
                  <a:off x="3792712" y="-322375"/>
                  <a:ext cx="274793" cy="4144055"/>
                  <a:chOff x="3792712" y="-322375"/>
                  <a:chExt cx="274793" cy="4144055"/>
                </a:xfrm>
              </p:grpSpPr>
              <p:grpSp>
                <p:nvGrpSpPr>
                  <p:cNvPr id="1890" name="Google Shape;1890;p18"/>
                  <p:cNvGrpSpPr/>
                  <p:nvPr/>
                </p:nvGrpSpPr>
                <p:grpSpPr>
                  <a:xfrm>
                    <a:off x="3792712" y="2971595"/>
                    <a:ext cx="274793" cy="850085"/>
                    <a:chOff x="3792712" y="2879468"/>
                    <a:chExt cx="274793" cy="850085"/>
                  </a:xfrm>
                </p:grpSpPr>
                <p:sp>
                  <p:nvSpPr>
                    <p:cNvPr id="1891" name="Google Shape;1891;p18"/>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2" name="Google Shape;1892;p18"/>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3" name="Google Shape;1893;p18"/>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894" name="Google Shape;1894;p18"/>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95" name="Google Shape;1895;p18"/>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8"/>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97" name="Google Shape;1897;p18"/>
            <p:cNvGrpSpPr/>
            <p:nvPr/>
          </p:nvGrpSpPr>
          <p:grpSpPr>
            <a:xfrm>
              <a:off x="7184797" y="-17"/>
              <a:ext cx="985363" cy="3905971"/>
              <a:chOff x="1192601" y="-1724180"/>
              <a:chExt cx="1046700" cy="4149108"/>
            </a:xfrm>
          </p:grpSpPr>
          <p:grpSp>
            <p:nvGrpSpPr>
              <p:cNvPr id="1898" name="Google Shape;1898;p18"/>
              <p:cNvGrpSpPr/>
              <p:nvPr/>
            </p:nvGrpSpPr>
            <p:grpSpPr>
              <a:xfrm>
                <a:off x="1192601" y="1378228"/>
                <a:ext cx="1046700" cy="1046700"/>
                <a:chOff x="764100" y="3623300"/>
                <a:chExt cx="1046700" cy="1046700"/>
              </a:xfrm>
            </p:grpSpPr>
            <p:sp>
              <p:nvSpPr>
                <p:cNvPr id="1899" name="Google Shape;1899;p18"/>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18"/>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01" name="Google Shape;1901;p18"/>
              <p:cNvGrpSpPr/>
              <p:nvPr/>
            </p:nvGrpSpPr>
            <p:grpSpPr>
              <a:xfrm>
                <a:off x="1417979" y="-1724180"/>
                <a:ext cx="580390" cy="3855366"/>
                <a:chOff x="522260" y="372820"/>
                <a:chExt cx="530958" cy="3527002"/>
              </a:xfrm>
            </p:grpSpPr>
            <p:grpSp>
              <p:nvGrpSpPr>
                <p:cNvPr id="1902" name="Google Shape;1902;p18"/>
                <p:cNvGrpSpPr/>
                <p:nvPr/>
              </p:nvGrpSpPr>
              <p:grpSpPr>
                <a:xfrm>
                  <a:off x="522260" y="372820"/>
                  <a:ext cx="530958" cy="3527002"/>
                  <a:chOff x="522260" y="372820"/>
                  <a:chExt cx="530958" cy="3527002"/>
                </a:xfrm>
              </p:grpSpPr>
              <p:grpSp>
                <p:nvGrpSpPr>
                  <p:cNvPr id="1903" name="Google Shape;1903;p18"/>
                  <p:cNvGrpSpPr/>
                  <p:nvPr/>
                </p:nvGrpSpPr>
                <p:grpSpPr>
                  <a:xfrm>
                    <a:off x="522260" y="2971595"/>
                    <a:ext cx="530958" cy="928227"/>
                    <a:chOff x="522260" y="2971595"/>
                    <a:chExt cx="530958" cy="928227"/>
                  </a:xfrm>
                </p:grpSpPr>
                <p:sp>
                  <p:nvSpPr>
                    <p:cNvPr id="1904" name="Google Shape;1904;p18"/>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5" name="Google Shape;1905;p18"/>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6" name="Google Shape;1906;p18"/>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7" name="Google Shape;1907;p18"/>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908" name="Google Shape;1908;p18"/>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09" name="Google Shape;1909;p18"/>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10" name="Google Shape;1910;p18"/>
            <p:cNvGrpSpPr/>
            <p:nvPr/>
          </p:nvGrpSpPr>
          <p:grpSpPr>
            <a:xfrm>
              <a:off x="6196930" y="7"/>
              <a:ext cx="985363" cy="2629685"/>
              <a:chOff x="6010934" y="1"/>
              <a:chExt cx="1046700" cy="2793377"/>
            </a:xfrm>
          </p:grpSpPr>
          <p:grpSp>
            <p:nvGrpSpPr>
              <p:cNvPr id="1911" name="Google Shape;1911;p18"/>
              <p:cNvGrpSpPr/>
              <p:nvPr/>
            </p:nvGrpSpPr>
            <p:grpSpPr>
              <a:xfrm>
                <a:off x="6010934" y="1746678"/>
                <a:ext cx="1046700" cy="1046700"/>
                <a:chOff x="764100" y="3623300"/>
                <a:chExt cx="1046700" cy="1046700"/>
              </a:xfrm>
            </p:grpSpPr>
            <p:sp>
              <p:nvSpPr>
                <p:cNvPr id="1912" name="Google Shape;1912;p18"/>
                <p:cNvSpPr/>
                <p:nvPr/>
              </p:nvSpPr>
              <p:spPr>
                <a:xfrm>
                  <a:off x="764100" y="3623300"/>
                  <a:ext cx="1046700" cy="10467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18"/>
                <p:cNvSpPr/>
                <p:nvPr/>
              </p:nvSpPr>
              <p:spPr>
                <a:xfrm>
                  <a:off x="922769" y="3781968"/>
                  <a:ext cx="729300" cy="7293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14" name="Google Shape;1914;p18"/>
              <p:cNvGrpSpPr/>
              <p:nvPr/>
            </p:nvGrpSpPr>
            <p:grpSpPr>
              <a:xfrm>
                <a:off x="6308747" y="1"/>
                <a:ext cx="441786" cy="2571886"/>
                <a:chOff x="1121941" y="1609666"/>
                <a:chExt cx="404159" cy="2352837"/>
              </a:xfrm>
            </p:grpSpPr>
            <p:grpSp>
              <p:nvGrpSpPr>
                <p:cNvPr id="1915" name="Google Shape;1915;p18"/>
                <p:cNvGrpSpPr/>
                <p:nvPr/>
              </p:nvGrpSpPr>
              <p:grpSpPr>
                <a:xfrm>
                  <a:off x="1121941" y="1609666"/>
                  <a:ext cx="404159" cy="2352837"/>
                  <a:chOff x="1121941" y="1609666"/>
                  <a:chExt cx="404159" cy="2352837"/>
                </a:xfrm>
              </p:grpSpPr>
              <p:grpSp>
                <p:nvGrpSpPr>
                  <p:cNvPr id="1916" name="Google Shape;1916;p18"/>
                  <p:cNvGrpSpPr/>
                  <p:nvPr/>
                </p:nvGrpSpPr>
                <p:grpSpPr>
                  <a:xfrm>
                    <a:off x="1121941" y="2971595"/>
                    <a:ext cx="404159" cy="990908"/>
                    <a:chOff x="1121941" y="2969319"/>
                    <a:chExt cx="404159" cy="990908"/>
                  </a:xfrm>
                </p:grpSpPr>
                <p:sp>
                  <p:nvSpPr>
                    <p:cNvPr id="1917" name="Google Shape;1917;p18"/>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8" name="Google Shape;1918;p18"/>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9" name="Google Shape;1919;p18"/>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0" name="Google Shape;1920;p18"/>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921" name="Google Shape;1921;p18"/>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2" name="Google Shape;1922;p18"/>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8"/>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8"/>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8"/>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26" name="Google Shape;1926;p18"/>
            <p:cNvGrpSpPr/>
            <p:nvPr/>
          </p:nvGrpSpPr>
          <p:grpSpPr>
            <a:xfrm>
              <a:off x="7192739" y="3730341"/>
              <a:ext cx="148551" cy="170121"/>
              <a:chOff x="3462796" y="2555878"/>
              <a:chExt cx="157798" cy="180711"/>
            </a:xfrm>
          </p:grpSpPr>
          <p:sp>
            <p:nvSpPr>
              <p:cNvPr id="1927" name="Google Shape;1927;p18"/>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8" name="Google Shape;1928;p18"/>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9" name="Google Shape;1929;p18"/>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0" name="Google Shape;1930;p18"/>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1" name="Google Shape;1931;p18"/>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2" name="Google Shape;1932;p18"/>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1933" name="Google Shape;1933;p18"/>
          <p:cNvGrpSpPr/>
          <p:nvPr/>
        </p:nvGrpSpPr>
        <p:grpSpPr>
          <a:xfrm>
            <a:off x="278809" y="823842"/>
            <a:ext cx="288376" cy="330267"/>
            <a:chOff x="3462796" y="2555878"/>
            <a:chExt cx="157798" cy="180711"/>
          </a:xfrm>
        </p:grpSpPr>
        <p:sp>
          <p:nvSpPr>
            <p:cNvPr id="1934" name="Google Shape;1934;p18"/>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5" name="Google Shape;1935;p18"/>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6" name="Google Shape;1936;p18"/>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7" name="Google Shape;1937;p18"/>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8" name="Google Shape;1938;p18"/>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9" name="Google Shape;1939;p18"/>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940" name="Shape 1940"/>
        <p:cNvGrpSpPr/>
        <p:nvPr/>
      </p:nvGrpSpPr>
      <p:grpSpPr>
        <a:xfrm>
          <a:off x="0" y="0"/>
          <a:ext cx="0" cy="0"/>
          <a:chOff x="0" y="0"/>
          <a:chExt cx="0" cy="0"/>
        </a:xfrm>
      </p:grpSpPr>
      <p:sp>
        <p:nvSpPr>
          <p:cNvPr id="1941" name="Google Shape;1941;p19"/>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1942" name="Google Shape;1942;p19"/>
          <p:cNvSpPr txBox="1"/>
          <p:nvPr>
            <p:ph idx="1" type="body"/>
          </p:nvPr>
        </p:nvSpPr>
        <p:spPr>
          <a:xfrm>
            <a:off x="702900" y="1430150"/>
            <a:ext cx="2644500" cy="30261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0"/>
              </a:spcBef>
              <a:spcAft>
                <a:spcPts val="0"/>
              </a:spcAft>
              <a:buSzPts val="2000"/>
              <a:buChar char="⊹"/>
              <a:defRPr sz="2000"/>
            </a:lvl1pPr>
            <a:lvl2pPr indent="-355600" lvl="1" marL="914400" algn="l">
              <a:lnSpc>
                <a:spcPct val="115000"/>
              </a:lnSpc>
              <a:spcBef>
                <a:spcPts val="800"/>
              </a:spcBef>
              <a:spcAft>
                <a:spcPts val="0"/>
              </a:spcAft>
              <a:buSzPts val="2000"/>
              <a:buChar char="×"/>
              <a:defRPr sz="2000"/>
            </a:lvl2pPr>
            <a:lvl3pPr indent="-355600" lvl="2" marL="1371600" algn="l">
              <a:lnSpc>
                <a:spcPct val="115000"/>
              </a:lnSpc>
              <a:spcBef>
                <a:spcPts val="800"/>
              </a:spcBef>
              <a:spcAft>
                <a:spcPts val="0"/>
              </a:spcAft>
              <a:buSzPts val="2000"/>
              <a:buChar char="⬩"/>
              <a:defRPr sz="2000"/>
            </a:lvl3pPr>
            <a:lvl4pPr indent="-355600" lvl="3" marL="1828800" algn="l">
              <a:lnSpc>
                <a:spcPct val="115000"/>
              </a:lnSpc>
              <a:spcBef>
                <a:spcPts val="800"/>
              </a:spcBef>
              <a:spcAft>
                <a:spcPts val="0"/>
              </a:spcAft>
              <a:buSzPts val="2000"/>
              <a:buChar char="●"/>
              <a:defRPr sz="2000"/>
            </a:lvl4pPr>
            <a:lvl5pPr indent="-355600" lvl="4" marL="2286000" algn="l">
              <a:lnSpc>
                <a:spcPct val="115000"/>
              </a:lnSpc>
              <a:spcBef>
                <a:spcPts val="800"/>
              </a:spcBef>
              <a:spcAft>
                <a:spcPts val="0"/>
              </a:spcAft>
              <a:buSzPts val="2000"/>
              <a:buChar char="○"/>
              <a:defRPr sz="2000"/>
            </a:lvl5pPr>
            <a:lvl6pPr indent="-355600" lvl="5" marL="2743200" algn="l">
              <a:lnSpc>
                <a:spcPct val="115000"/>
              </a:lnSpc>
              <a:spcBef>
                <a:spcPts val="800"/>
              </a:spcBef>
              <a:spcAft>
                <a:spcPts val="0"/>
              </a:spcAft>
              <a:buSzPts val="2000"/>
              <a:buChar char="■"/>
              <a:defRPr sz="2000"/>
            </a:lvl6pPr>
            <a:lvl7pPr indent="-355600" lvl="6" marL="3200400" algn="l">
              <a:lnSpc>
                <a:spcPct val="115000"/>
              </a:lnSpc>
              <a:spcBef>
                <a:spcPts val="800"/>
              </a:spcBef>
              <a:spcAft>
                <a:spcPts val="0"/>
              </a:spcAft>
              <a:buSzPts val="2000"/>
              <a:buChar char="●"/>
              <a:defRPr sz="2000"/>
            </a:lvl7pPr>
            <a:lvl8pPr indent="-355600" lvl="7" marL="3657600" algn="l">
              <a:lnSpc>
                <a:spcPct val="115000"/>
              </a:lnSpc>
              <a:spcBef>
                <a:spcPts val="800"/>
              </a:spcBef>
              <a:spcAft>
                <a:spcPts val="0"/>
              </a:spcAft>
              <a:buSzPts val="2000"/>
              <a:buChar char="○"/>
              <a:defRPr sz="2000"/>
            </a:lvl8pPr>
            <a:lvl9pPr indent="-355600" lvl="8" marL="4114800" algn="l">
              <a:lnSpc>
                <a:spcPct val="115000"/>
              </a:lnSpc>
              <a:spcBef>
                <a:spcPts val="800"/>
              </a:spcBef>
              <a:spcAft>
                <a:spcPts val="800"/>
              </a:spcAft>
              <a:buSzPts val="2000"/>
              <a:buChar char="■"/>
              <a:defRPr sz="2000"/>
            </a:lvl9pPr>
          </a:lstStyle>
          <a:p/>
        </p:txBody>
      </p:sp>
      <p:sp>
        <p:nvSpPr>
          <p:cNvPr id="1943" name="Google Shape;1943;p19"/>
          <p:cNvSpPr txBox="1"/>
          <p:nvPr>
            <p:ph idx="2" type="body"/>
          </p:nvPr>
        </p:nvSpPr>
        <p:spPr>
          <a:xfrm>
            <a:off x="3718448" y="1430150"/>
            <a:ext cx="2644500" cy="30261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0"/>
              </a:spcBef>
              <a:spcAft>
                <a:spcPts val="0"/>
              </a:spcAft>
              <a:buSzPts val="2000"/>
              <a:buChar char="⊹"/>
              <a:defRPr sz="2000"/>
            </a:lvl1pPr>
            <a:lvl2pPr indent="-355600" lvl="1" marL="914400" algn="l">
              <a:lnSpc>
                <a:spcPct val="115000"/>
              </a:lnSpc>
              <a:spcBef>
                <a:spcPts val="800"/>
              </a:spcBef>
              <a:spcAft>
                <a:spcPts val="0"/>
              </a:spcAft>
              <a:buSzPts val="2000"/>
              <a:buChar char="×"/>
              <a:defRPr sz="2000"/>
            </a:lvl2pPr>
            <a:lvl3pPr indent="-355600" lvl="2" marL="1371600" algn="l">
              <a:lnSpc>
                <a:spcPct val="115000"/>
              </a:lnSpc>
              <a:spcBef>
                <a:spcPts val="800"/>
              </a:spcBef>
              <a:spcAft>
                <a:spcPts val="0"/>
              </a:spcAft>
              <a:buSzPts val="2000"/>
              <a:buChar char="⬩"/>
              <a:defRPr sz="2000"/>
            </a:lvl3pPr>
            <a:lvl4pPr indent="-355600" lvl="3" marL="1828800" algn="l">
              <a:lnSpc>
                <a:spcPct val="115000"/>
              </a:lnSpc>
              <a:spcBef>
                <a:spcPts val="800"/>
              </a:spcBef>
              <a:spcAft>
                <a:spcPts val="0"/>
              </a:spcAft>
              <a:buSzPts val="2000"/>
              <a:buChar char="●"/>
              <a:defRPr sz="2000"/>
            </a:lvl4pPr>
            <a:lvl5pPr indent="-355600" lvl="4" marL="2286000" algn="l">
              <a:lnSpc>
                <a:spcPct val="115000"/>
              </a:lnSpc>
              <a:spcBef>
                <a:spcPts val="800"/>
              </a:spcBef>
              <a:spcAft>
                <a:spcPts val="0"/>
              </a:spcAft>
              <a:buSzPts val="2000"/>
              <a:buChar char="○"/>
              <a:defRPr sz="2000"/>
            </a:lvl5pPr>
            <a:lvl6pPr indent="-355600" lvl="5" marL="2743200" algn="l">
              <a:lnSpc>
                <a:spcPct val="115000"/>
              </a:lnSpc>
              <a:spcBef>
                <a:spcPts val="800"/>
              </a:spcBef>
              <a:spcAft>
                <a:spcPts val="0"/>
              </a:spcAft>
              <a:buSzPts val="2000"/>
              <a:buChar char="■"/>
              <a:defRPr sz="2000"/>
            </a:lvl6pPr>
            <a:lvl7pPr indent="-355600" lvl="6" marL="3200400" algn="l">
              <a:lnSpc>
                <a:spcPct val="115000"/>
              </a:lnSpc>
              <a:spcBef>
                <a:spcPts val="800"/>
              </a:spcBef>
              <a:spcAft>
                <a:spcPts val="0"/>
              </a:spcAft>
              <a:buSzPts val="2000"/>
              <a:buChar char="●"/>
              <a:defRPr sz="2000"/>
            </a:lvl7pPr>
            <a:lvl8pPr indent="-355600" lvl="7" marL="3657600" algn="l">
              <a:lnSpc>
                <a:spcPct val="115000"/>
              </a:lnSpc>
              <a:spcBef>
                <a:spcPts val="800"/>
              </a:spcBef>
              <a:spcAft>
                <a:spcPts val="0"/>
              </a:spcAft>
              <a:buSzPts val="2000"/>
              <a:buChar char="○"/>
              <a:defRPr sz="2000"/>
            </a:lvl8pPr>
            <a:lvl9pPr indent="-355600" lvl="8" marL="4114800" algn="l">
              <a:lnSpc>
                <a:spcPct val="115000"/>
              </a:lnSpc>
              <a:spcBef>
                <a:spcPts val="800"/>
              </a:spcBef>
              <a:spcAft>
                <a:spcPts val="800"/>
              </a:spcAft>
              <a:buSzPts val="2000"/>
              <a:buChar char="■"/>
              <a:defRPr sz="2000"/>
            </a:lvl9pPr>
          </a:lstStyle>
          <a:p/>
        </p:txBody>
      </p:sp>
      <p:sp>
        <p:nvSpPr>
          <p:cNvPr id="1944" name="Google Shape;1944;p1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945" name="Google Shape;1945;p19"/>
          <p:cNvGrpSpPr/>
          <p:nvPr/>
        </p:nvGrpSpPr>
        <p:grpSpPr>
          <a:xfrm>
            <a:off x="278809" y="823842"/>
            <a:ext cx="288376" cy="330267"/>
            <a:chOff x="3462796" y="2555878"/>
            <a:chExt cx="157798" cy="180711"/>
          </a:xfrm>
        </p:grpSpPr>
        <p:sp>
          <p:nvSpPr>
            <p:cNvPr id="1946" name="Google Shape;1946;p19"/>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7" name="Google Shape;1947;p19"/>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8" name="Google Shape;1948;p19"/>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9" name="Google Shape;1949;p19"/>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0" name="Google Shape;1950;p19"/>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1" name="Google Shape;1951;p19"/>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952" name="Google Shape;1952;p19"/>
          <p:cNvGrpSpPr/>
          <p:nvPr/>
        </p:nvGrpSpPr>
        <p:grpSpPr>
          <a:xfrm>
            <a:off x="6196930" y="-29"/>
            <a:ext cx="2985505" cy="4610467"/>
            <a:chOff x="6196930" y="-29"/>
            <a:chExt cx="2985505" cy="4610467"/>
          </a:xfrm>
        </p:grpSpPr>
        <p:grpSp>
          <p:nvGrpSpPr>
            <p:cNvPr id="1953" name="Google Shape;1953;p19"/>
            <p:cNvGrpSpPr/>
            <p:nvPr/>
          </p:nvGrpSpPr>
          <p:grpSpPr>
            <a:xfrm>
              <a:off x="7737776" y="-17"/>
              <a:ext cx="448629" cy="4610455"/>
              <a:chOff x="6798998" y="-1296139"/>
              <a:chExt cx="476555" cy="4897445"/>
            </a:xfrm>
          </p:grpSpPr>
          <p:sp>
            <p:nvSpPr>
              <p:cNvPr id="1954" name="Google Shape;1954;p19"/>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5" name="Google Shape;1955;p19"/>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56" name="Google Shape;1956;p19"/>
            <p:cNvGrpSpPr/>
            <p:nvPr/>
          </p:nvGrpSpPr>
          <p:grpSpPr>
            <a:xfrm>
              <a:off x="8636876" y="46"/>
              <a:ext cx="382387" cy="1450044"/>
              <a:chOff x="5578966" y="2422197"/>
              <a:chExt cx="406190" cy="1540306"/>
            </a:xfrm>
          </p:grpSpPr>
          <p:sp>
            <p:nvSpPr>
              <p:cNvPr id="1957" name="Google Shape;1957;p19"/>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8" name="Google Shape;1958;p19"/>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59" name="Google Shape;1959;p19"/>
            <p:cNvGrpSpPr/>
            <p:nvPr/>
          </p:nvGrpSpPr>
          <p:grpSpPr>
            <a:xfrm>
              <a:off x="8035385" y="23"/>
              <a:ext cx="439174" cy="2683137"/>
              <a:chOff x="6176324" y="940075"/>
              <a:chExt cx="466512" cy="2850156"/>
            </a:xfrm>
          </p:grpSpPr>
          <p:sp>
            <p:nvSpPr>
              <p:cNvPr id="1960" name="Google Shape;1960;p19"/>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1" name="Google Shape;1961;p19"/>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62" name="Google Shape;1962;p19"/>
            <p:cNvGrpSpPr/>
            <p:nvPr/>
          </p:nvGrpSpPr>
          <p:grpSpPr>
            <a:xfrm>
              <a:off x="6363022" y="42"/>
              <a:ext cx="160482" cy="1242299"/>
              <a:chOff x="7576714" y="2009363"/>
              <a:chExt cx="170472" cy="1319629"/>
            </a:xfrm>
          </p:grpSpPr>
          <p:sp>
            <p:nvSpPr>
              <p:cNvPr id="1963" name="Google Shape;1963;p19"/>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4" name="Google Shape;1964;p19"/>
              <p:cNvSpPr/>
              <p:nvPr/>
            </p:nvSpPr>
            <p:spPr>
              <a:xfrm>
                <a:off x="7652975" y="2009363"/>
                <a:ext cx="17700" cy="965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65" name="Google Shape;1965;p19"/>
            <p:cNvGrpSpPr/>
            <p:nvPr/>
          </p:nvGrpSpPr>
          <p:grpSpPr>
            <a:xfrm>
              <a:off x="6999976" y="11"/>
              <a:ext cx="271476" cy="3307838"/>
              <a:chOff x="7883572" y="308161"/>
              <a:chExt cx="288375" cy="3513743"/>
            </a:xfrm>
          </p:grpSpPr>
          <p:sp>
            <p:nvSpPr>
              <p:cNvPr id="1966" name="Google Shape;1966;p19"/>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7" name="Google Shape;1967;p19"/>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68" name="Google Shape;1968;p19"/>
            <p:cNvGrpSpPr/>
            <p:nvPr/>
          </p:nvGrpSpPr>
          <p:grpSpPr>
            <a:xfrm>
              <a:off x="6827964" y="636458"/>
              <a:ext cx="230791" cy="243118"/>
              <a:chOff x="3770248" y="2527300"/>
              <a:chExt cx="180404" cy="190055"/>
            </a:xfrm>
          </p:grpSpPr>
          <p:sp>
            <p:nvSpPr>
              <p:cNvPr id="1969" name="Google Shape;1969;p19"/>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0" name="Google Shape;1970;p19"/>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1" name="Google Shape;1971;p19"/>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2" name="Google Shape;1972;p19"/>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973" name="Google Shape;1973;p19"/>
            <p:cNvGrpSpPr/>
            <p:nvPr/>
          </p:nvGrpSpPr>
          <p:grpSpPr>
            <a:xfrm>
              <a:off x="8763367" y="2641902"/>
              <a:ext cx="230809" cy="243156"/>
              <a:chOff x="3770248" y="2527300"/>
              <a:chExt cx="180404" cy="190055"/>
            </a:xfrm>
          </p:grpSpPr>
          <p:sp>
            <p:nvSpPr>
              <p:cNvPr id="1974" name="Google Shape;1974;p19"/>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5" name="Google Shape;1975;p19"/>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6" name="Google Shape;1976;p19"/>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7" name="Google Shape;1977;p19"/>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978" name="Google Shape;1978;p19"/>
            <p:cNvGrpSpPr/>
            <p:nvPr/>
          </p:nvGrpSpPr>
          <p:grpSpPr>
            <a:xfrm rot="5400000">
              <a:off x="8655427" y="4253521"/>
              <a:ext cx="201871" cy="231166"/>
              <a:chOff x="3462796" y="2555878"/>
              <a:chExt cx="157798" cy="180711"/>
            </a:xfrm>
          </p:grpSpPr>
          <p:sp>
            <p:nvSpPr>
              <p:cNvPr id="1979" name="Google Shape;1979;p19"/>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0" name="Google Shape;1980;p19"/>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1" name="Google Shape;1981;p19"/>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2" name="Google Shape;1982;p19"/>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3" name="Google Shape;1983;p19"/>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4" name="Google Shape;1984;p19"/>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985" name="Google Shape;1985;p19"/>
            <p:cNvGrpSpPr/>
            <p:nvPr/>
          </p:nvGrpSpPr>
          <p:grpSpPr>
            <a:xfrm rot="-2700000">
              <a:off x="7375305" y="1863439"/>
              <a:ext cx="169840" cy="178926"/>
              <a:chOff x="3770248" y="2527300"/>
              <a:chExt cx="180404" cy="190055"/>
            </a:xfrm>
          </p:grpSpPr>
          <p:sp>
            <p:nvSpPr>
              <p:cNvPr id="1986" name="Google Shape;1986;p19"/>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7" name="Google Shape;1987;p19"/>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8" name="Google Shape;1988;p19"/>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9" name="Google Shape;1989;p19"/>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990" name="Google Shape;1990;p19"/>
            <p:cNvGrpSpPr/>
            <p:nvPr/>
          </p:nvGrpSpPr>
          <p:grpSpPr>
            <a:xfrm>
              <a:off x="6800134" y="23"/>
              <a:ext cx="985363" cy="1665685"/>
              <a:chOff x="2484475" y="1329455"/>
              <a:chExt cx="1046700" cy="1769370"/>
            </a:xfrm>
          </p:grpSpPr>
          <p:sp>
            <p:nvSpPr>
              <p:cNvPr id="1991" name="Google Shape;1991;p19"/>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19"/>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93" name="Google Shape;1993;p19"/>
              <p:cNvGrpSpPr/>
              <p:nvPr/>
            </p:nvGrpSpPr>
            <p:grpSpPr>
              <a:xfrm>
                <a:off x="2769703" y="1329455"/>
                <a:ext cx="510180" cy="1483501"/>
                <a:chOff x="1818382" y="2433081"/>
                <a:chExt cx="466728" cy="1357150"/>
              </a:xfrm>
            </p:grpSpPr>
            <p:grpSp>
              <p:nvGrpSpPr>
                <p:cNvPr id="1994" name="Google Shape;1994;p19"/>
                <p:cNvGrpSpPr/>
                <p:nvPr/>
              </p:nvGrpSpPr>
              <p:grpSpPr>
                <a:xfrm>
                  <a:off x="1818382" y="2971595"/>
                  <a:ext cx="466728" cy="818636"/>
                  <a:chOff x="1818382" y="2942618"/>
                  <a:chExt cx="466728" cy="818636"/>
                </a:xfrm>
              </p:grpSpPr>
              <p:sp>
                <p:nvSpPr>
                  <p:cNvPr id="1995" name="Google Shape;1995;p19"/>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6" name="Google Shape;1996;p19"/>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7" name="Google Shape;1997;p19"/>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998" name="Google Shape;1998;p19"/>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99" name="Google Shape;1999;p19"/>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0" name="Google Shape;2000;p19"/>
            <p:cNvGrpSpPr/>
            <p:nvPr/>
          </p:nvGrpSpPr>
          <p:grpSpPr>
            <a:xfrm>
              <a:off x="8330194" y="-10"/>
              <a:ext cx="852241" cy="2641273"/>
              <a:chOff x="3961868" y="-891976"/>
              <a:chExt cx="905291" cy="2805686"/>
            </a:xfrm>
          </p:grpSpPr>
          <p:grpSp>
            <p:nvGrpSpPr>
              <p:cNvPr id="2001" name="Google Shape;2001;p19"/>
              <p:cNvGrpSpPr/>
              <p:nvPr/>
            </p:nvGrpSpPr>
            <p:grpSpPr>
              <a:xfrm>
                <a:off x="3961868" y="1008419"/>
                <a:ext cx="905291" cy="905291"/>
                <a:chOff x="764100" y="3623300"/>
                <a:chExt cx="1046700" cy="1046700"/>
              </a:xfrm>
            </p:grpSpPr>
            <p:sp>
              <p:nvSpPr>
                <p:cNvPr id="2002" name="Google Shape;2002;p19"/>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p19"/>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4" name="Google Shape;2004;p19"/>
              <p:cNvGrpSpPr/>
              <p:nvPr/>
            </p:nvGrpSpPr>
            <p:grpSpPr>
              <a:xfrm>
                <a:off x="4155315" y="-891976"/>
                <a:ext cx="522826" cy="2613070"/>
                <a:chOff x="2447534" y="1219291"/>
                <a:chExt cx="478297" cy="2390513"/>
              </a:xfrm>
            </p:grpSpPr>
            <p:grpSp>
              <p:nvGrpSpPr>
                <p:cNvPr id="2005" name="Google Shape;2005;p19"/>
                <p:cNvGrpSpPr/>
                <p:nvPr/>
              </p:nvGrpSpPr>
              <p:grpSpPr>
                <a:xfrm>
                  <a:off x="2447534" y="1219291"/>
                  <a:ext cx="478297" cy="2390513"/>
                  <a:chOff x="2447534" y="1219291"/>
                  <a:chExt cx="478297" cy="2390513"/>
                </a:xfrm>
              </p:grpSpPr>
              <p:grpSp>
                <p:nvGrpSpPr>
                  <p:cNvPr id="2006" name="Google Shape;2006;p19"/>
                  <p:cNvGrpSpPr/>
                  <p:nvPr/>
                </p:nvGrpSpPr>
                <p:grpSpPr>
                  <a:xfrm>
                    <a:off x="2447534" y="2971595"/>
                    <a:ext cx="478297" cy="638209"/>
                    <a:chOff x="2447534" y="3081786"/>
                    <a:chExt cx="478297" cy="638209"/>
                  </a:xfrm>
                </p:grpSpPr>
                <p:sp>
                  <p:nvSpPr>
                    <p:cNvPr id="2007" name="Google Shape;2007;p19"/>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8" name="Google Shape;2008;p19"/>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9" name="Google Shape;2009;p19"/>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010" name="Google Shape;2010;p19"/>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11" name="Google Shape;2011;p19"/>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19"/>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13" name="Google Shape;2013;p19"/>
            <p:cNvGrpSpPr/>
            <p:nvPr/>
          </p:nvGrpSpPr>
          <p:grpSpPr>
            <a:xfrm>
              <a:off x="7811773" y="-2"/>
              <a:ext cx="492189" cy="1837865"/>
              <a:chOff x="5194218" y="-536312"/>
              <a:chExt cx="522827" cy="1952268"/>
            </a:xfrm>
          </p:grpSpPr>
          <p:grpSp>
            <p:nvGrpSpPr>
              <p:cNvPr id="2014" name="Google Shape;2014;p19"/>
              <p:cNvGrpSpPr/>
              <p:nvPr/>
            </p:nvGrpSpPr>
            <p:grpSpPr>
              <a:xfrm>
                <a:off x="5194218" y="893129"/>
                <a:ext cx="522827" cy="522827"/>
                <a:chOff x="764100" y="3623300"/>
                <a:chExt cx="1046700" cy="1046700"/>
              </a:xfrm>
            </p:grpSpPr>
            <p:sp>
              <p:nvSpPr>
                <p:cNvPr id="2015" name="Google Shape;2015;p19"/>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19"/>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17" name="Google Shape;2017;p19"/>
              <p:cNvGrpSpPr/>
              <p:nvPr/>
            </p:nvGrpSpPr>
            <p:grpSpPr>
              <a:xfrm>
                <a:off x="5371921" y="-536312"/>
                <a:ext cx="182209" cy="1814066"/>
                <a:chOff x="3305183" y="1663032"/>
                <a:chExt cx="166690" cy="1659561"/>
              </a:xfrm>
            </p:grpSpPr>
            <p:grpSp>
              <p:nvGrpSpPr>
                <p:cNvPr id="2018" name="Google Shape;2018;p19"/>
                <p:cNvGrpSpPr/>
                <p:nvPr/>
              </p:nvGrpSpPr>
              <p:grpSpPr>
                <a:xfrm>
                  <a:off x="3305183" y="1663032"/>
                  <a:ext cx="166690" cy="1659561"/>
                  <a:chOff x="3305183" y="1663032"/>
                  <a:chExt cx="166690" cy="1659561"/>
                </a:xfrm>
              </p:grpSpPr>
              <p:grpSp>
                <p:nvGrpSpPr>
                  <p:cNvPr id="2019" name="Google Shape;2019;p19"/>
                  <p:cNvGrpSpPr/>
                  <p:nvPr/>
                </p:nvGrpSpPr>
                <p:grpSpPr>
                  <a:xfrm>
                    <a:off x="3305183" y="2971595"/>
                    <a:ext cx="166690" cy="350998"/>
                    <a:chOff x="3305183" y="3146560"/>
                    <a:chExt cx="166690" cy="350998"/>
                  </a:xfrm>
                </p:grpSpPr>
                <p:sp>
                  <p:nvSpPr>
                    <p:cNvPr id="2020" name="Google Shape;2020;p19"/>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1" name="Google Shape;2021;p19"/>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22" name="Google Shape;2022;p19"/>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023" name="Google Shape;2023;p19"/>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24" name="Google Shape;2024;p19"/>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25" name="Google Shape;2025;p19"/>
            <p:cNvGrpSpPr/>
            <p:nvPr/>
          </p:nvGrpSpPr>
          <p:grpSpPr>
            <a:xfrm>
              <a:off x="8018879" y="-29"/>
              <a:ext cx="810166" cy="4470273"/>
              <a:chOff x="7824797" y="-1724181"/>
              <a:chExt cx="860597" cy="4748537"/>
            </a:xfrm>
          </p:grpSpPr>
          <p:grpSp>
            <p:nvGrpSpPr>
              <p:cNvPr id="2026" name="Google Shape;2026;p19"/>
              <p:cNvGrpSpPr/>
              <p:nvPr/>
            </p:nvGrpSpPr>
            <p:grpSpPr>
              <a:xfrm>
                <a:off x="7824797" y="1891931"/>
                <a:ext cx="860597" cy="1132425"/>
                <a:chOff x="764100" y="3623300"/>
                <a:chExt cx="1046700" cy="1046700"/>
              </a:xfrm>
            </p:grpSpPr>
            <p:sp>
              <p:nvSpPr>
                <p:cNvPr id="2027" name="Google Shape;2027;p19"/>
                <p:cNvSpPr/>
                <p:nvPr/>
              </p:nvSpPr>
              <p:spPr>
                <a:xfrm>
                  <a:off x="764100" y="3623300"/>
                  <a:ext cx="1046700" cy="10467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p19"/>
                <p:cNvSpPr/>
                <p:nvPr/>
              </p:nvSpPr>
              <p:spPr>
                <a:xfrm>
                  <a:off x="922769" y="3781968"/>
                  <a:ext cx="729300" cy="7293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29" name="Google Shape;2029;p19"/>
              <p:cNvGrpSpPr/>
              <p:nvPr/>
            </p:nvGrpSpPr>
            <p:grpSpPr>
              <a:xfrm>
                <a:off x="8100547" y="-1724181"/>
                <a:ext cx="300376" cy="4529867"/>
                <a:chOff x="3792712" y="-322375"/>
                <a:chExt cx="274793" cy="4144055"/>
              </a:xfrm>
            </p:grpSpPr>
            <p:grpSp>
              <p:nvGrpSpPr>
                <p:cNvPr id="2030" name="Google Shape;2030;p19"/>
                <p:cNvGrpSpPr/>
                <p:nvPr/>
              </p:nvGrpSpPr>
              <p:grpSpPr>
                <a:xfrm>
                  <a:off x="3792712" y="-322375"/>
                  <a:ext cx="274793" cy="4144055"/>
                  <a:chOff x="3792712" y="-322375"/>
                  <a:chExt cx="274793" cy="4144055"/>
                </a:xfrm>
              </p:grpSpPr>
              <p:grpSp>
                <p:nvGrpSpPr>
                  <p:cNvPr id="2031" name="Google Shape;2031;p19"/>
                  <p:cNvGrpSpPr/>
                  <p:nvPr/>
                </p:nvGrpSpPr>
                <p:grpSpPr>
                  <a:xfrm>
                    <a:off x="3792712" y="2971595"/>
                    <a:ext cx="274793" cy="850085"/>
                    <a:chOff x="3792712" y="2879468"/>
                    <a:chExt cx="274793" cy="850085"/>
                  </a:xfrm>
                </p:grpSpPr>
                <p:sp>
                  <p:nvSpPr>
                    <p:cNvPr id="2032" name="Google Shape;2032;p19"/>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3" name="Google Shape;2033;p19"/>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34" name="Google Shape;2034;p19"/>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035" name="Google Shape;2035;p19"/>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36" name="Google Shape;2036;p19"/>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19"/>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38" name="Google Shape;2038;p19"/>
            <p:cNvGrpSpPr/>
            <p:nvPr/>
          </p:nvGrpSpPr>
          <p:grpSpPr>
            <a:xfrm>
              <a:off x="7184797" y="-17"/>
              <a:ext cx="985363" cy="3905971"/>
              <a:chOff x="1192601" y="-1724180"/>
              <a:chExt cx="1046700" cy="4149108"/>
            </a:xfrm>
          </p:grpSpPr>
          <p:grpSp>
            <p:nvGrpSpPr>
              <p:cNvPr id="2039" name="Google Shape;2039;p19"/>
              <p:cNvGrpSpPr/>
              <p:nvPr/>
            </p:nvGrpSpPr>
            <p:grpSpPr>
              <a:xfrm>
                <a:off x="1192601" y="1378228"/>
                <a:ext cx="1046700" cy="1046700"/>
                <a:chOff x="764100" y="3623300"/>
                <a:chExt cx="1046700" cy="1046700"/>
              </a:xfrm>
            </p:grpSpPr>
            <p:sp>
              <p:nvSpPr>
                <p:cNvPr id="2040" name="Google Shape;2040;p19"/>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19"/>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42" name="Google Shape;2042;p19"/>
              <p:cNvGrpSpPr/>
              <p:nvPr/>
            </p:nvGrpSpPr>
            <p:grpSpPr>
              <a:xfrm>
                <a:off x="1417979" y="-1724180"/>
                <a:ext cx="580390" cy="3855366"/>
                <a:chOff x="522260" y="372820"/>
                <a:chExt cx="530958" cy="3527002"/>
              </a:xfrm>
            </p:grpSpPr>
            <p:grpSp>
              <p:nvGrpSpPr>
                <p:cNvPr id="2043" name="Google Shape;2043;p19"/>
                <p:cNvGrpSpPr/>
                <p:nvPr/>
              </p:nvGrpSpPr>
              <p:grpSpPr>
                <a:xfrm>
                  <a:off x="522260" y="372820"/>
                  <a:ext cx="530958" cy="3527002"/>
                  <a:chOff x="522260" y="372820"/>
                  <a:chExt cx="530958" cy="3527002"/>
                </a:xfrm>
              </p:grpSpPr>
              <p:grpSp>
                <p:nvGrpSpPr>
                  <p:cNvPr id="2044" name="Google Shape;2044;p19"/>
                  <p:cNvGrpSpPr/>
                  <p:nvPr/>
                </p:nvGrpSpPr>
                <p:grpSpPr>
                  <a:xfrm>
                    <a:off x="522260" y="2971595"/>
                    <a:ext cx="530958" cy="928227"/>
                    <a:chOff x="522260" y="2971595"/>
                    <a:chExt cx="530958" cy="928227"/>
                  </a:xfrm>
                </p:grpSpPr>
                <p:sp>
                  <p:nvSpPr>
                    <p:cNvPr id="2045" name="Google Shape;2045;p19"/>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6" name="Google Shape;2046;p19"/>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7" name="Google Shape;2047;p19"/>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48" name="Google Shape;2048;p19"/>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049" name="Google Shape;2049;p19"/>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50" name="Google Shape;2050;p19"/>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51" name="Google Shape;2051;p19"/>
            <p:cNvGrpSpPr/>
            <p:nvPr/>
          </p:nvGrpSpPr>
          <p:grpSpPr>
            <a:xfrm>
              <a:off x="6196930" y="7"/>
              <a:ext cx="985363" cy="2629685"/>
              <a:chOff x="6010934" y="1"/>
              <a:chExt cx="1046700" cy="2793377"/>
            </a:xfrm>
          </p:grpSpPr>
          <p:grpSp>
            <p:nvGrpSpPr>
              <p:cNvPr id="2052" name="Google Shape;2052;p19"/>
              <p:cNvGrpSpPr/>
              <p:nvPr/>
            </p:nvGrpSpPr>
            <p:grpSpPr>
              <a:xfrm>
                <a:off x="6010934" y="1746678"/>
                <a:ext cx="1046700" cy="1046700"/>
                <a:chOff x="764100" y="3623300"/>
                <a:chExt cx="1046700" cy="1046700"/>
              </a:xfrm>
            </p:grpSpPr>
            <p:sp>
              <p:nvSpPr>
                <p:cNvPr id="2053" name="Google Shape;2053;p19"/>
                <p:cNvSpPr/>
                <p:nvPr/>
              </p:nvSpPr>
              <p:spPr>
                <a:xfrm>
                  <a:off x="764100" y="3623300"/>
                  <a:ext cx="1046700" cy="10467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19"/>
                <p:cNvSpPr/>
                <p:nvPr/>
              </p:nvSpPr>
              <p:spPr>
                <a:xfrm>
                  <a:off x="922769" y="3781968"/>
                  <a:ext cx="729300" cy="7293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55" name="Google Shape;2055;p19"/>
              <p:cNvGrpSpPr/>
              <p:nvPr/>
            </p:nvGrpSpPr>
            <p:grpSpPr>
              <a:xfrm>
                <a:off x="6308747" y="1"/>
                <a:ext cx="441786" cy="2571886"/>
                <a:chOff x="1121941" y="1609666"/>
                <a:chExt cx="404159" cy="2352837"/>
              </a:xfrm>
            </p:grpSpPr>
            <p:grpSp>
              <p:nvGrpSpPr>
                <p:cNvPr id="2056" name="Google Shape;2056;p19"/>
                <p:cNvGrpSpPr/>
                <p:nvPr/>
              </p:nvGrpSpPr>
              <p:grpSpPr>
                <a:xfrm>
                  <a:off x="1121941" y="1609666"/>
                  <a:ext cx="404159" cy="2352837"/>
                  <a:chOff x="1121941" y="1609666"/>
                  <a:chExt cx="404159" cy="2352837"/>
                </a:xfrm>
              </p:grpSpPr>
              <p:grpSp>
                <p:nvGrpSpPr>
                  <p:cNvPr id="2057" name="Google Shape;2057;p19"/>
                  <p:cNvGrpSpPr/>
                  <p:nvPr/>
                </p:nvGrpSpPr>
                <p:grpSpPr>
                  <a:xfrm>
                    <a:off x="1121941" y="2971595"/>
                    <a:ext cx="404159" cy="990908"/>
                    <a:chOff x="1121941" y="2969319"/>
                    <a:chExt cx="404159" cy="990908"/>
                  </a:xfrm>
                </p:grpSpPr>
                <p:sp>
                  <p:nvSpPr>
                    <p:cNvPr id="2058" name="Google Shape;2058;p19"/>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9" name="Google Shape;2059;p19"/>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0" name="Google Shape;2060;p19"/>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1" name="Google Shape;2061;p19"/>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062" name="Google Shape;2062;p19"/>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63" name="Google Shape;2063;p19"/>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19"/>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19"/>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19"/>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67" name="Google Shape;2067;p19"/>
            <p:cNvGrpSpPr/>
            <p:nvPr/>
          </p:nvGrpSpPr>
          <p:grpSpPr>
            <a:xfrm>
              <a:off x="7192739" y="3730341"/>
              <a:ext cx="148551" cy="170121"/>
              <a:chOff x="3462796" y="2555878"/>
              <a:chExt cx="157798" cy="180711"/>
            </a:xfrm>
          </p:grpSpPr>
          <p:sp>
            <p:nvSpPr>
              <p:cNvPr id="2068" name="Google Shape;2068;p19"/>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9" name="Google Shape;2069;p19"/>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0" name="Google Shape;2070;p19"/>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1" name="Google Shape;2071;p19"/>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2" name="Google Shape;2072;p19"/>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3" name="Google Shape;2073;p19"/>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op drawing">
  <p:cSld name="BLANK_1">
    <p:spTree>
      <p:nvGrpSpPr>
        <p:cNvPr id="2074" name="Shape 2074"/>
        <p:cNvGrpSpPr/>
        <p:nvPr/>
      </p:nvGrpSpPr>
      <p:grpSpPr>
        <a:xfrm>
          <a:off x="0" y="0"/>
          <a:ext cx="0" cy="0"/>
          <a:chOff x="0" y="0"/>
          <a:chExt cx="0" cy="0"/>
        </a:xfrm>
      </p:grpSpPr>
      <p:sp>
        <p:nvSpPr>
          <p:cNvPr id="2075" name="Google Shape;2075;p2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2076" name="Google Shape;2076;p20"/>
          <p:cNvGrpSpPr/>
          <p:nvPr/>
        </p:nvGrpSpPr>
        <p:grpSpPr>
          <a:xfrm>
            <a:off x="501117" y="14"/>
            <a:ext cx="222106" cy="963625"/>
            <a:chOff x="6176324" y="1765810"/>
            <a:chExt cx="466512" cy="2024421"/>
          </a:xfrm>
        </p:grpSpPr>
        <p:sp>
          <p:nvSpPr>
            <p:cNvPr id="2077" name="Google Shape;2077;p20"/>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8" name="Google Shape;2078;p20"/>
            <p:cNvSpPr/>
            <p:nvPr/>
          </p:nvSpPr>
          <p:spPr>
            <a:xfrm>
              <a:off x="6400743" y="1765810"/>
              <a:ext cx="17700" cy="1209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79" name="Google Shape;2079;p20"/>
          <p:cNvGrpSpPr/>
          <p:nvPr/>
        </p:nvGrpSpPr>
        <p:grpSpPr>
          <a:xfrm>
            <a:off x="4054453" y="110"/>
            <a:ext cx="281103" cy="638706"/>
            <a:chOff x="4897958" y="2723139"/>
            <a:chExt cx="514087" cy="1168081"/>
          </a:xfrm>
        </p:grpSpPr>
        <p:sp>
          <p:nvSpPr>
            <p:cNvPr id="2080" name="Google Shape;2080;p20"/>
            <p:cNvSpPr/>
            <p:nvPr/>
          </p:nvSpPr>
          <p:spPr>
            <a:xfrm>
              <a:off x="4897958" y="2971595"/>
              <a:ext cx="514087" cy="919625"/>
            </a:xfrm>
            <a:custGeom>
              <a:rect b="b" l="l" r="r" t="t"/>
              <a:pathLst>
                <a:path extrusionOk="0" h="919625" w="514087">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1" name="Google Shape;2081;p20"/>
            <p:cNvSpPr/>
            <p:nvPr/>
          </p:nvSpPr>
          <p:spPr>
            <a:xfrm>
              <a:off x="5157477" y="2723139"/>
              <a:ext cx="17700" cy="25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82" name="Google Shape;2082;p20"/>
          <p:cNvGrpSpPr/>
          <p:nvPr/>
        </p:nvGrpSpPr>
        <p:grpSpPr>
          <a:xfrm>
            <a:off x="2016228" y="118"/>
            <a:ext cx="222105" cy="594985"/>
            <a:chOff x="5578966" y="2874382"/>
            <a:chExt cx="406190" cy="1088121"/>
          </a:xfrm>
        </p:grpSpPr>
        <p:sp>
          <p:nvSpPr>
            <p:cNvPr id="2083" name="Google Shape;2083;p20"/>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4" name="Google Shape;2084;p20"/>
            <p:cNvSpPr/>
            <p:nvPr/>
          </p:nvSpPr>
          <p:spPr>
            <a:xfrm>
              <a:off x="5774610" y="2874382"/>
              <a:ext cx="17700" cy="100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85" name="Google Shape;2085;p20"/>
          <p:cNvGrpSpPr/>
          <p:nvPr/>
        </p:nvGrpSpPr>
        <p:grpSpPr>
          <a:xfrm>
            <a:off x="2887321" y="81"/>
            <a:ext cx="255089" cy="1042043"/>
            <a:chOff x="6176324" y="1884520"/>
            <a:chExt cx="466512" cy="1905711"/>
          </a:xfrm>
        </p:grpSpPr>
        <p:sp>
          <p:nvSpPr>
            <p:cNvPr id="2086" name="Google Shape;2086;p20"/>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7" name="Google Shape;2087;p20"/>
            <p:cNvSpPr/>
            <p:nvPr/>
          </p:nvSpPr>
          <p:spPr>
            <a:xfrm>
              <a:off x="6400710" y="1884520"/>
              <a:ext cx="17700" cy="1090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88" name="Google Shape;2088;p20"/>
          <p:cNvGrpSpPr/>
          <p:nvPr/>
        </p:nvGrpSpPr>
        <p:grpSpPr>
          <a:xfrm>
            <a:off x="835052" y="109"/>
            <a:ext cx="260580" cy="559437"/>
            <a:chOff x="6798998" y="2578195"/>
            <a:chExt cx="476555" cy="1023111"/>
          </a:xfrm>
        </p:grpSpPr>
        <p:sp>
          <p:nvSpPr>
            <p:cNvPr id="2089" name="Google Shape;2089;p20"/>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0" name="Google Shape;2090;p20"/>
            <p:cNvSpPr/>
            <p:nvPr/>
          </p:nvSpPr>
          <p:spPr>
            <a:xfrm>
              <a:off x="7026852" y="2578195"/>
              <a:ext cx="17700" cy="396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91" name="Google Shape;2091;p20"/>
          <p:cNvGrpSpPr/>
          <p:nvPr/>
        </p:nvGrpSpPr>
        <p:grpSpPr>
          <a:xfrm>
            <a:off x="4849828" y="86"/>
            <a:ext cx="93214" cy="745528"/>
            <a:chOff x="7576714" y="1965553"/>
            <a:chExt cx="170472" cy="1363439"/>
          </a:xfrm>
        </p:grpSpPr>
        <p:sp>
          <p:nvSpPr>
            <p:cNvPr id="2092" name="Google Shape;2092;p20"/>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3" name="Google Shape;2093;p20"/>
            <p:cNvSpPr/>
            <p:nvPr/>
          </p:nvSpPr>
          <p:spPr>
            <a:xfrm>
              <a:off x="7652967" y="1965553"/>
              <a:ext cx="17700" cy="1009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94" name="Google Shape;2094;p20"/>
          <p:cNvGrpSpPr/>
          <p:nvPr/>
        </p:nvGrpSpPr>
        <p:grpSpPr>
          <a:xfrm>
            <a:off x="1449079" y="70"/>
            <a:ext cx="157683" cy="1169334"/>
            <a:chOff x="7883572" y="1683399"/>
            <a:chExt cx="288375" cy="2138505"/>
          </a:xfrm>
        </p:grpSpPr>
        <p:sp>
          <p:nvSpPr>
            <p:cNvPr id="2095" name="Google Shape;2095;p20"/>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6" name="Google Shape;2096;p20"/>
            <p:cNvSpPr/>
            <p:nvPr/>
          </p:nvSpPr>
          <p:spPr>
            <a:xfrm>
              <a:off x="8024914" y="1683399"/>
              <a:ext cx="17700" cy="129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97" name="Google Shape;2097;p20"/>
          <p:cNvGrpSpPr/>
          <p:nvPr/>
        </p:nvGrpSpPr>
        <p:grpSpPr>
          <a:xfrm>
            <a:off x="817647" y="92422"/>
            <a:ext cx="86284" cy="98813"/>
            <a:chOff x="3462796" y="2555878"/>
            <a:chExt cx="157798" cy="180711"/>
          </a:xfrm>
        </p:grpSpPr>
        <p:sp>
          <p:nvSpPr>
            <p:cNvPr id="2098" name="Google Shape;2098;p2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9" name="Google Shape;2099;p2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0" name="Google Shape;2100;p2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1" name="Google Shape;2101;p2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2" name="Google Shape;2102;p2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3" name="Google Shape;2103;p2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104" name="Google Shape;2104;p20"/>
          <p:cNvGrpSpPr/>
          <p:nvPr/>
        </p:nvGrpSpPr>
        <p:grpSpPr>
          <a:xfrm>
            <a:off x="2393331" y="638764"/>
            <a:ext cx="98645" cy="103922"/>
            <a:chOff x="3770248" y="2527300"/>
            <a:chExt cx="180404" cy="190055"/>
          </a:xfrm>
        </p:grpSpPr>
        <p:sp>
          <p:nvSpPr>
            <p:cNvPr id="2105" name="Google Shape;2105;p2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6" name="Google Shape;2106;p2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7" name="Google Shape;2107;p2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8" name="Google Shape;2108;p2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109" name="Google Shape;2109;p20"/>
          <p:cNvGrpSpPr/>
          <p:nvPr/>
        </p:nvGrpSpPr>
        <p:grpSpPr>
          <a:xfrm>
            <a:off x="4448250" y="26354"/>
            <a:ext cx="117260" cy="134286"/>
            <a:chOff x="3462796" y="2555878"/>
            <a:chExt cx="157798" cy="180711"/>
          </a:xfrm>
        </p:grpSpPr>
        <p:sp>
          <p:nvSpPr>
            <p:cNvPr id="2110" name="Google Shape;2110;p2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1" name="Google Shape;2111;p2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2" name="Google Shape;2112;p2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3" name="Google Shape;2113;p2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4" name="Google Shape;2114;p2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5" name="Google Shape;2115;p2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116" name="Google Shape;2116;p20"/>
          <p:cNvGrpSpPr/>
          <p:nvPr/>
        </p:nvGrpSpPr>
        <p:grpSpPr>
          <a:xfrm>
            <a:off x="3457306" y="904099"/>
            <a:ext cx="134058" cy="141230"/>
            <a:chOff x="3770248" y="2527300"/>
            <a:chExt cx="180404" cy="190055"/>
          </a:xfrm>
        </p:grpSpPr>
        <p:sp>
          <p:nvSpPr>
            <p:cNvPr id="2117" name="Google Shape;2117;p2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8" name="Google Shape;2118;p2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9" name="Google Shape;2119;p2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0" name="Google Shape;2120;p2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121" name="Google Shape;2121;p20"/>
          <p:cNvGrpSpPr/>
          <p:nvPr/>
        </p:nvGrpSpPr>
        <p:grpSpPr>
          <a:xfrm rot="5400000">
            <a:off x="3320205" y="266918"/>
            <a:ext cx="117260" cy="134268"/>
            <a:chOff x="3462796" y="2555878"/>
            <a:chExt cx="157798" cy="180711"/>
          </a:xfrm>
        </p:grpSpPr>
        <p:sp>
          <p:nvSpPr>
            <p:cNvPr id="2122" name="Google Shape;2122;p2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3" name="Google Shape;2123;p2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4" name="Google Shape;2124;p2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5" name="Google Shape;2125;p2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6" name="Google Shape;2126;p2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27" name="Google Shape;2127;p2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128" name="Google Shape;2128;p20"/>
          <p:cNvGrpSpPr/>
          <p:nvPr/>
        </p:nvGrpSpPr>
        <p:grpSpPr>
          <a:xfrm>
            <a:off x="490004" y="711414"/>
            <a:ext cx="98645" cy="103922"/>
            <a:chOff x="3770248" y="2527300"/>
            <a:chExt cx="180404" cy="190055"/>
          </a:xfrm>
        </p:grpSpPr>
        <p:sp>
          <p:nvSpPr>
            <p:cNvPr id="2129" name="Google Shape;2129;p2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30" name="Google Shape;2130;p2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31" name="Google Shape;2131;p2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32" name="Google Shape;2132;p2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133" name="Google Shape;2133;p20"/>
          <p:cNvGrpSpPr/>
          <p:nvPr/>
        </p:nvGrpSpPr>
        <p:grpSpPr>
          <a:xfrm rot="-2700000">
            <a:off x="4871785" y="1077752"/>
            <a:ext cx="98633" cy="103910"/>
            <a:chOff x="3770248" y="2527300"/>
            <a:chExt cx="180404" cy="190055"/>
          </a:xfrm>
        </p:grpSpPr>
        <p:sp>
          <p:nvSpPr>
            <p:cNvPr id="2134" name="Google Shape;2134;p2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35" name="Google Shape;2135;p2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36" name="Google Shape;2136;p2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37" name="Google Shape;2137;p2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138" name="Google Shape;2138;p20"/>
          <p:cNvGrpSpPr/>
          <p:nvPr/>
        </p:nvGrpSpPr>
        <p:grpSpPr>
          <a:xfrm>
            <a:off x="1552394" y="34"/>
            <a:ext cx="572336" cy="1286416"/>
            <a:chOff x="2484475" y="746199"/>
            <a:chExt cx="1046700" cy="2352626"/>
          </a:xfrm>
        </p:grpSpPr>
        <p:sp>
          <p:nvSpPr>
            <p:cNvPr id="2139" name="Google Shape;2139;p20"/>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0" name="Google Shape;2140;p20"/>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41" name="Google Shape;2141;p20"/>
            <p:cNvGrpSpPr/>
            <p:nvPr/>
          </p:nvGrpSpPr>
          <p:grpSpPr>
            <a:xfrm>
              <a:off x="2769703" y="746199"/>
              <a:ext cx="510180" cy="2066757"/>
              <a:chOff x="1818382" y="1899501"/>
              <a:chExt cx="466728" cy="1890730"/>
            </a:xfrm>
          </p:grpSpPr>
          <p:grpSp>
            <p:nvGrpSpPr>
              <p:cNvPr id="2142" name="Google Shape;2142;p20"/>
              <p:cNvGrpSpPr/>
              <p:nvPr/>
            </p:nvGrpSpPr>
            <p:grpSpPr>
              <a:xfrm>
                <a:off x="1818382" y="2971595"/>
                <a:ext cx="466728" cy="818636"/>
                <a:chOff x="1818382" y="2942618"/>
                <a:chExt cx="466728" cy="818636"/>
              </a:xfrm>
            </p:grpSpPr>
            <p:sp>
              <p:nvSpPr>
                <p:cNvPr id="2143" name="Google Shape;2143;p20"/>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44" name="Google Shape;2144;p20"/>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45" name="Google Shape;2145;p20"/>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146" name="Google Shape;2146;p20"/>
              <p:cNvSpPr/>
              <p:nvPr/>
            </p:nvSpPr>
            <p:spPr>
              <a:xfrm>
                <a:off x="2046061" y="1899501"/>
                <a:ext cx="17700" cy="1078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47" name="Google Shape;2147;p20"/>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8" name="Google Shape;2148;p20"/>
          <p:cNvGrpSpPr/>
          <p:nvPr/>
        </p:nvGrpSpPr>
        <p:grpSpPr>
          <a:xfrm>
            <a:off x="2360233" y="30"/>
            <a:ext cx="495013" cy="706398"/>
            <a:chOff x="3961868" y="621833"/>
            <a:chExt cx="905291" cy="1291877"/>
          </a:xfrm>
        </p:grpSpPr>
        <p:grpSp>
          <p:nvGrpSpPr>
            <p:cNvPr id="2149" name="Google Shape;2149;p20"/>
            <p:cNvGrpSpPr/>
            <p:nvPr/>
          </p:nvGrpSpPr>
          <p:grpSpPr>
            <a:xfrm>
              <a:off x="3961868" y="1008419"/>
              <a:ext cx="905291" cy="905291"/>
              <a:chOff x="764100" y="3623300"/>
              <a:chExt cx="1046700" cy="1046700"/>
            </a:xfrm>
          </p:grpSpPr>
          <p:sp>
            <p:nvSpPr>
              <p:cNvPr id="2150" name="Google Shape;2150;p20"/>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1" name="Google Shape;2151;p20"/>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52" name="Google Shape;2152;p20"/>
            <p:cNvGrpSpPr/>
            <p:nvPr/>
          </p:nvGrpSpPr>
          <p:grpSpPr>
            <a:xfrm>
              <a:off x="4155315" y="621833"/>
              <a:ext cx="522826" cy="1099260"/>
              <a:chOff x="2447534" y="2604168"/>
              <a:chExt cx="478297" cy="1005636"/>
            </a:xfrm>
          </p:grpSpPr>
          <p:grpSp>
            <p:nvGrpSpPr>
              <p:cNvPr id="2153" name="Google Shape;2153;p20"/>
              <p:cNvGrpSpPr/>
              <p:nvPr/>
            </p:nvGrpSpPr>
            <p:grpSpPr>
              <a:xfrm>
                <a:off x="2447534" y="2604168"/>
                <a:ext cx="478297" cy="1005636"/>
                <a:chOff x="2447534" y="2604168"/>
                <a:chExt cx="478297" cy="1005636"/>
              </a:xfrm>
            </p:grpSpPr>
            <p:grpSp>
              <p:nvGrpSpPr>
                <p:cNvPr id="2154" name="Google Shape;2154;p20"/>
                <p:cNvGrpSpPr/>
                <p:nvPr/>
              </p:nvGrpSpPr>
              <p:grpSpPr>
                <a:xfrm>
                  <a:off x="2447534" y="2971595"/>
                  <a:ext cx="478297" cy="638209"/>
                  <a:chOff x="2447534" y="3081786"/>
                  <a:chExt cx="478297" cy="638209"/>
                </a:xfrm>
              </p:grpSpPr>
              <p:sp>
                <p:nvSpPr>
                  <p:cNvPr id="2155" name="Google Shape;2155;p20"/>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56" name="Google Shape;2156;p20"/>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57" name="Google Shape;2157;p20"/>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158" name="Google Shape;2158;p20"/>
                <p:cNvSpPr/>
                <p:nvPr/>
              </p:nvSpPr>
              <p:spPr>
                <a:xfrm>
                  <a:off x="2675601" y="2604168"/>
                  <a:ext cx="17700" cy="373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59" name="Google Shape;2159;p20"/>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0"/>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61" name="Google Shape;2161;p20"/>
          <p:cNvGrpSpPr/>
          <p:nvPr/>
        </p:nvGrpSpPr>
        <p:grpSpPr>
          <a:xfrm>
            <a:off x="3034082" y="24"/>
            <a:ext cx="285882" cy="434232"/>
            <a:chOff x="5194218" y="621823"/>
            <a:chExt cx="522827" cy="794133"/>
          </a:xfrm>
        </p:grpSpPr>
        <p:grpSp>
          <p:nvGrpSpPr>
            <p:cNvPr id="2162" name="Google Shape;2162;p20"/>
            <p:cNvGrpSpPr/>
            <p:nvPr/>
          </p:nvGrpSpPr>
          <p:grpSpPr>
            <a:xfrm>
              <a:off x="5194218" y="893129"/>
              <a:ext cx="522827" cy="522827"/>
              <a:chOff x="764100" y="3623300"/>
              <a:chExt cx="1046700" cy="1046700"/>
            </a:xfrm>
          </p:grpSpPr>
          <p:sp>
            <p:nvSpPr>
              <p:cNvPr id="2163" name="Google Shape;2163;p20"/>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4" name="Google Shape;2164;p20"/>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5" name="Google Shape;2165;p20"/>
            <p:cNvGrpSpPr/>
            <p:nvPr/>
          </p:nvGrpSpPr>
          <p:grpSpPr>
            <a:xfrm>
              <a:off x="5371921" y="621823"/>
              <a:ext cx="182209" cy="655933"/>
              <a:chOff x="3305183" y="2722527"/>
              <a:chExt cx="166690" cy="600066"/>
            </a:xfrm>
          </p:grpSpPr>
          <p:grpSp>
            <p:nvGrpSpPr>
              <p:cNvPr id="2166" name="Google Shape;2166;p20"/>
              <p:cNvGrpSpPr/>
              <p:nvPr/>
            </p:nvGrpSpPr>
            <p:grpSpPr>
              <a:xfrm>
                <a:off x="3305183" y="2722527"/>
                <a:ext cx="166690" cy="600066"/>
                <a:chOff x="3305183" y="2722527"/>
                <a:chExt cx="166690" cy="600066"/>
              </a:xfrm>
            </p:grpSpPr>
            <p:grpSp>
              <p:nvGrpSpPr>
                <p:cNvPr id="2167" name="Google Shape;2167;p20"/>
                <p:cNvGrpSpPr/>
                <p:nvPr/>
              </p:nvGrpSpPr>
              <p:grpSpPr>
                <a:xfrm>
                  <a:off x="3305183" y="2971595"/>
                  <a:ext cx="166690" cy="350998"/>
                  <a:chOff x="3305183" y="3146560"/>
                  <a:chExt cx="166690" cy="350998"/>
                </a:xfrm>
              </p:grpSpPr>
              <p:sp>
                <p:nvSpPr>
                  <p:cNvPr id="2168" name="Google Shape;2168;p20"/>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69" name="Google Shape;2169;p20"/>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70" name="Google Shape;2170;p20"/>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171" name="Google Shape;2171;p20"/>
                <p:cNvSpPr/>
                <p:nvPr/>
              </p:nvSpPr>
              <p:spPr>
                <a:xfrm>
                  <a:off x="3375891" y="2722527"/>
                  <a:ext cx="17700" cy="255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72" name="Google Shape;2172;p20"/>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73" name="Google Shape;2173;p20"/>
          <p:cNvGrpSpPr/>
          <p:nvPr/>
        </p:nvGrpSpPr>
        <p:grpSpPr>
          <a:xfrm>
            <a:off x="4472482" y="42"/>
            <a:ext cx="470574" cy="1177689"/>
            <a:chOff x="7824797" y="870572"/>
            <a:chExt cx="860597" cy="2153784"/>
          </a:xfrm>
        </p:grpSpPr>
        <p:grpSp>
          <p:nvGrpSpPr>
            <p:cNvPr id="2174" name="Google Shape;2174;p20"/>
            <p:cNvGrpSpPr/>
            <p:nvPr/>
          </p:nvGrpSpPr>
          <p:grpSpPr>
            <a:xfrm>
              <a:off x="7824797" y="1891931"/>
              <a:ext cx="860597" cy="1132425"/>
              <a:chOff x="764100" y="3623300"/>
              <a:chExt cx="1046700" cy="1046700"/>
            </a:xfrm>
          </p:grpSpPr>
          <p:sp>
            <p:nvSpPr>
              <p:cNvPr id="2175" name="Google Shape;2175;p20"/>
              <p:cNvSpPr/>
              <p:nvPr/>
            </p:nvSpPr>
            <p:spPr>
              <a:xfrm>
                <a:off x="764100" y="3623300"/>
                <a:ext cx="1046700" cy="10467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6" name="Google Shape;2176;p20"/>
              <p:cNvSpPr/>
              <p:nvPr/>
            </p:nvSpPr>
            <p:spPr>
              <a:xfrm>
                <a:off x="922769" y="3781968"/>
                <a:ext cx="729300" cy="7293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77" name="Google Shape;2177;p20"/>
            <p:cNvGrpSpPr/>
            <p:nvPr/>
          </p:nvGrpSpPr>
          <p:grpSpPr>
            <a:xfrm>
              <a:off x="8100547" y="870572"/>
              <a:ext cx="300376" cy="1935114"/>
              <a:chOff x="3792712" y="2051381"/>
              <a:chExt cx="274793" cy="1770299"/>
            </a:xfrm>
          </p:grpSpPr>
          <p:grpSp>
            <p:nvGrpSpPr>
              <p:cNvPr id="2178" name="Google Shape;2178;p20"/>
              <p:cNvGrpSpPr/>
              <p:nvPr/>
            </p:nvGrpSpPr>
            <p:grpSpPr>
              <a:xfrm>
                <a:off x="3792712" y="2051381"/>
                <a:ext cx="274793" cy="1770299"/>
                <a:chOff x="3792712" y="2051381"/>
                <a:chExt cx="274793" cy="1770299"/>
              </a:xfrm>
            </p:grpSpPr>
            <p:grpSp>
              <p:nvGrpSpPr>
                <p:cNvPr id="2179" name="Google Shape;2179;p20"/>
                <p:cNvGrpSpPr/>
                <p:nvPr/>
              </p:nvGrpSpPr>
              <p:grpSpPr>
                <a:xfrm>
                  <a:off x="3792712" y="2971595"/>
                  <a:ext cx="274793" cy="850085"/>
                  <a:chOff x="3792712" y="2879468"/>
                  <a:chExt cx="274793" cy="850085"/>
                </a:xfrm>
              </p:grpSpPr>
              <p:sp>
                <p:nvSpPr>
                  <p:cNvPr id="2180" name="Google Shape;2180;p20"/>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81" name="Google Shape;2181;p20"/>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82" name="Google Shape;2182;p20"/>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183" name="Google Shape;2183;p20"/>
                <p:cNvSpPr/>
                <p:nvPr/>
              </p:nvSpPr>
              <p:spPr>
                <a:xfrm>
                  <a:off x="3923176" y="2051381"/>
                  <a:ext cx="17700" cy="926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84" name="Google Shape;2184;p20"/>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0"/>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86" name="Google Shape;2186;p20"/>
          <p:cNvGrpSpPr/>
          <p:nvPr/>
        </p:nvGrpSpPr>
        <p:grpSpPr>
          <a:xfrm>
            <a:off x="845998" y="42"/>
            <a:ext cx="572336" cy="917921"/>
            <a:chOff x="1192601" y="746213"/>
            <a:chExt cx="1046700" cy="1678715"/>
          </a:xfrm>
        </p:grpSpPr>
        <p:grpSp>
          <p:nvGrpSpPr>
            <p:cNvPr id="2187" name="Google Shape;2187;p20"/>
            <p:cNvGrpSpPr/>
            <p:nvPr/>
          </p:nvGrpSpPr>
          <p:grpSpPr>
            <a:xfrm>
              <a:off x="1192601" y="1378228"/>
              <a:ext cx="1046700" cy="1046700"/>
              <a:chOff x="764100" y="3623300"/>
              <a:chExt cx="1046700" cy="1046700"/>
            </a:xfrm>
          </p:grpSpPr>
          <p:sp>
            <p:nvSpPr>
              <p:cNvPr id="2188" name="Google Shape;2188;p20"/>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p20"/>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0" name="Google Shape;2190;p20"/>
            <p:cNvGrpSpPr/>
            <p:nvPr/>
          </p:nvGrpSpPr>
          <p:grpSpPr>
            <a:xfrm>
              <a:off x="1417979" y="746213"/>
              <a:ext cx="580390" cy="1384973"/>
              <a:chOff x="522260" y="2632808"/>
              <a:chExt cx="530958" cy="1267014"/>
            </a:xfrm>
          </p:grpSpPr>
          <p:grpSp>
            <p:nvGrpSpPr>
              <p:cNvPr id="2191" name="Google Shape;2191;p20"/>
              <p:cNvGrpSpPr/>
              <p:nvPr/>
            </p:nvGrpSpPr>
            <p:grpSpPr>
              <a:xfrm>
                <a:off x="522260" y="2632808"/>
                <a:ext cx="530958" cy="1267014"/>
                <a:chOff x="522260" y="2632808"/>
                <a:chExt cx="530958" cy="1267014"/>
              </a:xfrm>
            </p:grpSpPr>
            <p:grpSp>
              <p:nvGrpSpPr>
                <p:cNvPr id="2192" name="Google Shape;2192;p20"/>
                <p:cNvGrpSpPr/>
                <p:nvPr/>
              </p:nvGrpSpPr>
              <p:grpSpPr>
                <a:xfrm>
                  <a:off x="522260" y="2971595"/>
                  <a:ext cx="530958" cy="928227"/>
                  <a:chOff x="522260" y="2971595"/>
                  <a:chExt cx="530958" cy="928227"/>
                </a:xfrm>
              </p:grpSpPr>
              <p:sp>
                <p:nvSpPr>
                  <p:cNvPr id="2193" name="Google Shape;2193;p20"/>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94" name="Google Shape;2194;p20"/>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95" name="Google Shape;2195;p20"/>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96" name="Google Shape;2196;p20"/>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197" name="Google Shape;2197;p20"/>
                <p:cNvSpPr/>
                <p:nvPr/>
              </p:nvSpPr>
              <p:spPr>
                <a:xfrm>
                  <a:off x="786932" y="2632808"/>
                  <a:ext cx="17700" cy="345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98" name="Google Shape;2198;p20"/>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99" name="Google Shape;2199;p20"/>
          <p:cNvGrpSpPr/>
          <p:nvPr/>
        </p:nvGrpSpPr>
        <p:grpSpPr>
          <a:xfrm>
            <a:off x="3480662" y="46"/>
            <a:ext cx="572336" cy="1051386"/>
            <a:chOff x="6010934" y="870580"/>
            <a:chExt cx="1046700" cy="1922798"/>
          </a:xfrm>
        </p:grpSpPr>
        <p:grpSp>
          <p:nvGrpSpPr>
            <p:cNvPr id="2200" name="Google Shape;2200;p20"/>
            <p:cNvGrpSpPr/>
            <p:nvPr/>
          </p:nvGrpSpPr>
          <p:grpSpPr>
            <a:xfrm>
              <a:off x="6010934" y="1746678"/>
              <a:ext cx="1046700" cy="1046700"/>
              <a:chOff x="764100" y="3623300"/>
              <a:chExt cx="1046700" cy="1046700"/>
            </a:xfrm>
          </p:grpSpPr>
          <p:sp>
            <p:nvSpPr>
              <p:cNvPr id="2201" name="Google Shape;2201;p20"/>
              <p:cNvSpPr/>
              <p:nvPr/>
            </p:nvSpPr>
            <p:spPr>
              <a:xfrm>
                <a:off x="764100" y="3623300"/>
                <a:ext cx="1046700" cy="10467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20"/>
              <p:cNvSpPr/>
              <p:nvPr/>
            </p:nvSpPr>
            <p:spPr>
              <a:xfrm>
                <a:off x="922769" y="3781968"/>
                <a:ext cx="729300" cy="7293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3" name="Google Shape;2203;p20"/>
            <p:cNvGrpSpPr/>
            <p:nvPr/>
          </p:nvGrpSpPr>
          <p:grpSpPr>
            <a:xfrm>
              <a:off x="6308747" y="870580"/>
              <a:ext cx="441786" cy="1701306"/>
              <a:chOff x="1121941" y="2406098"/>
              <a:chExt cx="404159" cy="1556405"/>
            </a:xfrm>
          </p:grpSpPr>
          <p:grpSp>
            <p:nvGrpSpPr>
              <p:cNvPr id="2204" name="Google Shape;2204;p20"/>
              <p:cNvGrpSpPr/>
              <p:nvPr/>
            </p:nvGrpSpPr>
            <p:grpSpPr>
              <a:xfrm>
                <a:off x="1121941" y="2406098"/>
                <a:ext cx="404159" cy="1556405"/>
                <a:chOff x="1121941" y="2406098"/>
                <a:chExt cx="404159" cy="1556405"/>
              </a:xfrm>
            </p:grpSpPr>
            <p:grpSp>
              <p:nvGrpSpPr>
                <p:cNvPr id="2205" name="Google Shape;2205;p20"/>
                <p:cNvGrpSpPr/>
                <p:nvPr/>
              </p:nvGrpSpPr>
              <p:grpSpPr>
                <a:xfrm>
                  <a:off x="1121941" y="2971595"/>
                  <a:ext cx="404159" cy="990908"/>
                  <a:chOff x="1121941" y="2969319"/>
                  <a:chExt cx="404159" cy="990908"/>
                </a:xfrm>
              </p:grpSpPr>
              <p:sp>
                <p:nvSpPr>
                  <p:cNvPr id="2206" name="Google Shape;2206;p20"/>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07" name="Google Shape;2207;p20"/>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08" name="Google Shape;2208;p20"/>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09" name="Google Shape;2209;p20"/>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210" name="Google Shape;2210;p20"/>
                <p:cNvSpPr/>
                <p:nvPr/>
              </p:nvSpPr>
              <p:spPr>
                <a:xfrm>
                  <a:off x="1308638" y="2406098"/>
                  <a:ext cx="17700" cy="57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11" name="Google Shape;2211;p20"/>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0"/>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0"/>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0"/>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15" name="Google Shape;2215;p20"/>
          <p:cNvGrpSpPr/>
          <p:nvPr/>
        </p:nvGrpSpPr>
        <p:grpSpPr>
          <a:xfrm>
            <a:off x="588526" y="36"/>
            <a:ext cx="285882" cy="1099601"/>
            <a:chOff x="721731" y="746204"/>
            <a:chExt cx="522827" cy="2010974"/>
          </a:xfrm>
        </p:grpSpPr>
        <p:grpSp>
          <p:nvGrpSpPr>
            <p:cNvPr id="2216" name="Google Shape;2216;p20"/>
            <p:cNvGrpSpPr/>
            <p:nvPr/>
          </p:nvGrpSpPr>
          <p:grpSpPr>
            <a:xfrm>
              <a:off x="721731" y="2234351"/>
              <a:ext cx="522827" cy="522827"/>
              <a:chOff x="764100" y="3623300"/>
              <a:chExt cx="1046700" cy="1046700"/>
            </a:xfrm>
          </p:grpSpPr>
          <p:sp>
            <p:nvSpPr>
              <p:cNvPr id="2217" name="Google Shape;2217;p20"/>
              <p:cNvSpPr/>
              <p:nvPr/>
            </p:nvSpPr>
            <p:spPr>
              <a:xfrm>
                <a:off x="764100" y="3623300"/>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8" name="Google Shape;2218;p20"/>
              <p:cNvSpPr/>
              <p:nvPr/>
            </p:nvSpPr>
            <p:spPr>
              <a:xfrm>
                <a:off x="922769" y="3781968"/>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19" name="Google Shape;2219;p20"/>
            <p:cNvGrpSpPr/>
            <p:nvPr/>
          </p:nvGrpSpPr>
          <p:grpSpPr>
            <a:xfrm>
              <a:off x="892053" y="746204"/>
              <a:ext cx="182209" cy="1869993"/>
              <a:chOff x="3305183" y="1611869"/>
              <a:chExt cx="166690" cy="1710724"/>
            </a:xfrm>
          </p:grpSpPr>
          <p:grpSp>
            <p:nvGrpSpPr>
              <p:cNvPr id="2220" name="Google Shape;2220;p20"/>
              <p:cNvGrpSpPr/>
              <p:nvPr/>
            </p:nvGrpSpPr>
            <p:grpSpPr>
              <a:xfrm>
                <a:off x="3305183" y="1611869"/>
                <a:ext cx="166690" cy="1710724"/>
                <a:chOff x="3305183" y="1611869"/>
                <a:chExt cx="166690" cy="1710724"/>
              </a:xfrm>
            </p:grpSpPr>
            <p:grpSp>
              <p:nvGrpSpPr>
                <p:cNvPr id="2221" name="Google Shape;2221;p20"/>
                <p:cNvGrpSpPr/>
                <p:nvPr/>
              </p:nvGrpSpPr>
              <p:grpSpPr>
                <a:xfrm>
                  <a:off x="3305183" y="2971595"/>
                  <a:ext cx="166690" cy="350998"/>
                  <a:chOff x="3305183" y="3146560"/>
                  <a:chExt cx="166690" cy="350998"/>
                </a:xfrm>
              </p:grpSpPr>
              <p:sp>
                <p:nvSpPr>
                  <p:cNvPr id="2222" name="Google Shape;2222;p20"/>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23" name="Google Shape;2223;p20"/>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24" name="Google Shape;2224;p20"/>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225" name="Google Shape;2225;p20"/>
                <p:cNvSpPr/>
                <p:nvPr/>
              </p:nvSpPr>
              <p:spPr>
                <a:xfrm>
                  <a:off x="3375914" y="1611869"/>
                  <a:ext cx="17700" cy="1365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26" name="Google Shape;2226;p20"/>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27" name="Google Shape;2227;p20"/>
          <p:cNvGrpSpPr/>
          <p:nvPr/>
        </p:nvGrpSpPr>
        <p:grpSpPr>
          <a:xfrm>
            <a:off x="5102111" y="14"/>
            <a:ext cx="222106" cy="963625"/>
            <a:chOff x="6176324" y="1765810"/>
            <a:chExt cx="466512" cy="2024421"/>
          </a:xfrm>
        </p:grpSpPr>
        <p:sp>
          <p:nvSpPr>
            <p:cNvPr id="2228" name="Google Shape;2228;p20"/>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29" name="Google Shape;2229;p20"/>
            <p:cNvSpPr/>
            <p:nvPr/>
          </p:nvSpPr>
          <p:spPr>
            <a:xfrm>
              <a:off x="6400743" y="1765810"/>
              <a:ext cx="17700" cy="1209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0" name="Google Shape;2230;p20"/>
          <p:cNvGrpSpPr/>
          <p:nvPr/>
        </p:nvGrpSpPr>
        <p:grpSpPr>
          <a:xfrm>
            <a:off x="6617222" y="118"/>
            <a:ext cx="222105" cy="594985"/>
            <a:chOff x="5578966" y="2874382"/>
            <a:chExt cx="406190" cy="1088121"/>
          </a:xfrm>
        </p:grpSpPr>
        <p:sp>
          <p:nvSpPr>
            <p:cNvPr id="2231" name="Google Shape;2231;p20"/>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32" name="Google Shape;2232;p20"/>
            <p:cNvSpPr/>
            <p:nvPr/>
          </p:nvSpPr>
          <p:spPr>
            <a:xfrm>
              <a:off x="5774610" y="2874382"/>
              <a:ext cx="17700" cy="100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3" name="Google Shape;2233;p20"/>
          <p:cNvGrpSpPr/>
          <p:nvPr/>
        </p:nvGrpSpPr>
        <p:grpSpPr>
          <a:xfrm>
            <a:off x="7488315" y="81"/>
            <a:ext cx="255089" cy="1042043"/>
            <a:chOff x="6176324" y="1884520"/>
            <a:chExt cx="466512" cy="1905711"/>
          </a:xfrm>
        </p:grpSpPr>
        <p:sp>
          <p:nvSpPr>
            <p:cNvPr id="2234" name="Google Shape;2234;p20"/>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35" name="Google Shape;2235;p20"/>
            <p:cNvSpPr/>
            <p:nvPr/>
          </p:nvSpPr>
          <p:spPr>
            <a:xfrm>
              <a:off x="6400710" y="1884520"/>
              <a:ext cx="17700" cy="1090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6" name="Google Shape;2236;p20"/>
          <p:cNvGrpSpPr/>
          <p:nvPr/>
        </p:nvGrpSpPr>
        <p:grpSpPr>
          <a:xfrm>
            <a:off x="5436046" y="109"/>
            <a:ext cx="260580" cy="559437"/>
            <a:chOff x="6798998" y="2578195"/>
            <a:chExt cx="476555" cy="1023111"/>
          </a:xfrm>
        </p:grpSpPr>
        <p:sp>
          <p:nvSpPr>
            <p:cNvPr id="2237" name="Google Shape;2237;p20"/>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38" name="Google Shape;2238;p20"/>
            <p:cNvSpPr/>
            <p:nvPr/>
          </p:nvSpPr>
          <p:spPr>
            <a:xfrm>
              <a:off x="7026852" y="2578195"/>
              <a:ext cx="17700" cy="396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9" name="Google Shape;2239;p20"/>
          <p:cNvGrpSpPr/>
          <p:nvPr/>
        </p:nvGrpSpPr>
        <p:grpSpPr>
          <a:xfrm>
            <a:off x="6050073" y="70"/>
            <a:ext cx="157683" cy="1169334"/>
            <a:chOff x="7883572" y="1683399"/>
            <a:chExt cx="288375" cy="2138505"/>
          </a:xfrm>
        </p:grpSpPr>
        <p:sp>
          <p:nvSpPr>
            <p:cNvPr id="2240" name="Google Shape;2240;p20"/>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41" name="Google Shape;2241;p20"/>
            <p:cNvSpPr/>
            <p:nvPr/>
          </p:nvSpPr>
          <p:spPr>
            <a:xfrm>
              <a:off x="8024914" y="1683399"/>
              <a:ext cx="17700" cy="129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42" name="Google Shape;2242;p20"/>
          <p:cNvGrpSpPr/>
          <p:nvPr/>
        </p:nvGrpSpPr>
        <p:grpSpPr>
          <a:xfrm>
            <a:off x="5418641" y="92422"/>
            <a:ext cx="86284" cy="98813"/>
            <a:chOff x="3462796" y="2555878"/>
            <a:chExt cx="157798" cy="180711"/>
          </a:xfrm>
        </p:grpSpPr>
        <p:sp>
          <p:nvSpPr>
            <p:cNvPr id="2243" name="Google Shape;2243;p2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44" name="Google Shape;2244;p2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45" name="Google Shape;2245;p2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46" name="Google Shape;2246;p2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47" name="Google Shape;2247;p2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48" name="Google Shape;2248;p2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249" name="Google Shape;2249;p20"/>
          <p:cNvGrpSpPr/>
          <p:nvPr/>
        </p:nvGrpSpPr>
        <p:grpSpPr>
          <a:xfrm>
            <a:off x="6994325" y="638764"/>
            <a:ext cx="98645" cy="103922"/>
            <a:chOff x="3770248" y="2527300"/>
            <a:chExt cx="180404" cy="190055"/>
          </a:xfrm>
        </p:grpSpPr>
        <p:sp>
          <p:nvSpPr>
            <p:cNvPr id="2250" name="Google Shape;2250;p2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51" name="Google Shape;2251;p2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52" name="Google Shape;2252;p2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53" name="Google Shape;2253;p2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254" name="Google Shape;2254;p20"/>
          <p:cNvGrpSpPr/>
          <p:nvPr/>
        </p:nvGrpSpPr>
        <p:grpSpPr>
          <a:xfrm>
            <a:off x="8058300" y="904099"/>
            <a:ext cx="134058" cy="141230"/>
            <a:chOff x="3770248" y="2527300"/>
            <a:chExt cx="180404" cy="190055"/>
          </a:xfrm>
        </p:grpSpPr>
        <p:sp>
          <p:nvSpPr>
            <p:cNvPr id="2255" name="Google Shape;2255;p2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56" name="Google Shape;2256;p2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57" name="Google Shape;2257;p2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58" name="Google Shape;2258;p2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259" name="Google Shape;2259;p20"/>
          <p:cNvGrpSpPr/>
          <p:nvPr/>
        </p:nvGrpSpPr>
        <p:grpSpPr>
          <a:xfrm rot="5400000">
            <a:off x="7921199" y="266918"/>
            <a:ext cx="117260" cy="134268"/>
            <a:chOff x="3462796" y="2555878"/>
            <a:chExt cx="157798" cy="180711"/>
          </a:xfrm>
        </p:grpSpPr>
        <p:sp>
          <p:nvSpPr>
            <p:cNvPr id="2260" name="Google Shape;2260;p2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61" name="Google Shape;2261;p2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62" name="Google Shape;2262;p2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63" name="Google Shape;2263;p2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64" name="Google Shape;2264;p2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65" name="Google Shape;2265;p2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266" name="Google Shape;2266;p20"/>
          <p:cNvGrpSpPr/>
          <p:nvPr/>
        </p:nvGrpSpPr>
        <p:grpSpPr>
          <a:xfrm>
            <a:off x="5090998" y="711414"/>
            <a:ext cx="98645" cy="103922"/>
            <a:chOff x="3770248" y="2527300"/>
            <a:chExt cx="180404" cy="190055"/>
          </a:xfrm>
        </p:grpSpPr>
        <p:sp>
          <p:nvSpPr>
            <p:cNvPr id="2267" name="Google Shape;2267;p2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68" name="Google Shape;2268;p2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69" name="Google Shape;2269;p2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70" name="Google Shape;2270;p2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271" name="Google Shape;2271;p20"/>
          <p:cNvGrpSpPr/>
          <p:nvPr/>
        </p:nvGrpSpPr>
        <p:grpSpPr>
          <a:xfrm>
            <a:off x="6153388" y="34"/>
            <a:ext cx="572336" cy="1286416"/>
            <a:chOff x="2484475" y="746199"/>
            <a:chExt cx="1046700" cy="2352626"/>
          </a:xfrm>
        </p:grpSpPr>
        <p:sp>
          <p:nvSpPr>
            <p:cNvPr id="2272" name="Google Shape;2272;p20"/>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p20"/>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74" name="Google Shape;2274;p20"/>
            <p:cNvGrpSpPr/>
            <p:nvPr/>
          </p:nvGrpSpPr>
          <p:grpSpPr>
            <a:xfrm>
              <a:off x="2769703" y="746199"/>
              <a:ext cx="510180" cy="2066757"/>
              <a:chOff x="1818382" y="1899501"/>
              <a:chExt cx="466728" cy="1890730"/>
            </a:xfrm>
          </p:grpSpPr>
          <p:grpSp>
            <p:nvGrpSpPr>
              <p:cNvPr id="2275" name="Google Shape;2275;p20"/>
              <p:cNvGrpSpPr/>
              <p:nvPr/>
            </p:nvGrpSpPr>
            <p:grpSpPr>
              <a:xfrm>
                <a:off x="1818382" y="2971595"/>
                <a:ext cx="466728" cy="818636"/>
                <a:chOff x="1818382" y="2942618"/>
                <a:chExt cx="466728" cy="818636"/>
              </a:xfrm>
            </p:grpSpPr>
            <p:sp>
              <p:nvSpPr>
                <p:cNvPr id="2276" name="Google Shape;2276;p20"/>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77" name="Google Shape;2277;p20"/>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78" name="Google Shape;2278;p20"/>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279" name="Google Shape;2279;p20"/>
              <p:cNvSpPr/>
              <p:nvPr/>
            </p:nvSpPr>
            <p:spPr>
              <a:xfrm>
                <a:off x="2046061" y="1899501"/>
                <a:ext cx="17700" cy="1078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80" name="Google Shape;2280;p20"/>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1" name="Google Shape;2281;p20"/>
          <p:cNvGrpSpPr/>
          <p:nvPr/>
        </p:nvGrpSpPr>
        <p:grpSpPr>
          <a:xfrm>
            <a:off x="6961227" y="30"/>
            <a:ext cx="495013" cy="706398"/>
            <a:chOff x="3961868" y="621833"/>
            <a:chExt cx="905291" cy="1291877"/>
          </a:xfrm>
        </p:grpSpPr>
        <p:grpSp>
          <p:nvGrpSpPr>
            <p:cNvPr id="2282" name="Google Shape;2282;p20"/>
            <p:cNvGrpSpPr/>
            <p:nvPr/>
          </p:nvGrpSpPr>
          <p:grpSpPr>
            <a:xfrm>
              <a:off x="3961868" y="1008419"/>
              <a:ext cx="905291" cy="905291"/>
              <a:chOff x="764100" y="3623300"/>
              <a:chExt cx="1046700" cy="1046700"/>
            </a:xfrm>
          </p:grpSpPr>
          <p:sp>
            <p:nvSpPr>
              <p:cNvPr id="2283" name="Google Shape;2283;p20"/>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4" name="Google Shape;2284;p20"/>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85" name="Google Shape;2285;p20"/>
            <p:cNvGrpSpPr/>
            <p:nvPr/>
          </p:nvGrpSpPr>
          <p:grpSpPr>
            <a:xfrm>
              <a:off x="4155315" y="621833"/>
              <a:ext cx="522826" cy="1099260"/>
              <a:chOff x="2447534" y="2604168"/>
              <a:chExt cx="478297" cy="1005636"/>
            </a:xfrm>
          </p:grpSpPr>
          <p:grpSp>
            <p:nvGrpSpPr>
              <p:cNvPr id="2286" name="Google Shape;2286;p20"/>
              <p:cNvGrpSpPr/>
              <p:nvPr/>
            </p:nvGrpSpPr>
            <p:grpSpPr>
              <a:xfrm>
                <a:off x="2447534" y="2604168"/>
                <a:ext cx="478297" cy="1005636"/>
                <a:chOff x="2447534" y="2604168"/>
                <a:chExt cx="478297" cy="1005636"/>
              </a:xfrm>
            </p:grpSpPr>
            <p:grpSp>
              <p:nvGrpSpPr>
                <p:cNvPr id="2287" name="Google Shape;2287;p20"/>
                <p:cNvGrpSpPr/>
                <p:nvPr/>
              </p:nvGrpSpPr>
              <p:grpSpPr>
                <a:xfrm>
                  <a:off x="2447534" y="2971595"/>
                  <a:ext cx="478297" cy="638209"/>
                  <a:chOff x="2447534" y="3081786"/>
                  <a:chExt cx="478297" cy="638209"/>
                </a:xfrm>
              </p:grpSpPr>
              <p:sp>
                <p:nvSpPr>
                  <p:cNvPr id="2288" name="Google Shape;2288;p20"/>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89" name="Google Shape;2289;p20"/>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90" name="Google Shape;2290;p20"/>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291" name="Google Shape;2291;p20"/>
                <p:cNvSpPr/>
                <p:nvPr/>
              </p:nvSpPr>
              <p:spPr>
                <a:xfrm>
                  <a:off x="2675601" y="2604168"/>
                  <a:ext cx="17700" cy="373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92" name="Google Shape;2292;p20"/>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0"/>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94" name="Google Shape;2294;p20"/>
          <p:cNvGrpSpPr/>
          <p:nvPr/>
        </p:nvGrpSpPr>
        <p:grpSpPr>
          <a:xfrm>
            <a:off x="7635076" y="24"/>
            <a:ext cx="285882" cy="434232"/>
            <a:chOff x="5194218" y="621823"/>
            <a:chExt cx="522827" cy="794133"/>
          </a:xfrm>
        </p:grpSpPr>
        <p:grpSp>
          <p:nvGrpSpPr>
            <p:cNvPr id="2295" name="Google Shape;2295;p20"/>
            <p:cNvGrpSpPr/>
            <p:nvPr/>
          </p:nvGrpSpPr>
          <p:grpSpPr>
            <a:xfrm>
              <a:off x="5194218" y="893129"/>
              <a:ext cx="522827" cy="522827"/>
              <a:chOff x="764100" y="3623300"/>
              <a:chExt cx="1046700" cy="1046700"/>
            </a:xfrm>
          </p:grpSpPr>
          <p:sp>
            <p:nvSpPr>
              <p:cNvPr id="2296" name="Google Shape;2296;p20"/>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p20"/>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98" name="Google Shape;2298;p20"/>
            <p:cNvGrpSpPr/>
            <p:nvPr/>
          </p:nvGrpSpPr>
          <p:grpSpPr>
            <a:xfrm>
              <a:off x="5371921" y="621823"/>
              <a:ext cx="182209" cy="655933"/>
              <a:chOff x="3305183" y="2722527"/>
              <a:chExt cx="166690" cy="600066"/>
            </a:xfrm>
          </p:grpSpPr>
          <p:grpSp>
            <p:nvGrpSpPr>
              <p:cNvPr id="2299" name="Google Shape;2299;p20"/>
              <p:cNvGrpSpPr/>
              <p:nvPr/>
            </p:nvGrpSpPr>
            <p:grpSpPr>
              <a:xfrm>
                <a:off x="3305183" y="2722527"/>
                <a:ext cx="166690" cy="600066"/>
                <a:chOff x="3305183" y="2722527"/>
                <a:chExt cx="166690" cy="600066"/>
              </a:xfrm>
            </p:grpSpPr>
            <p:grpSp>
              <p:nvGrpSpPr>
                <p:cNvPr id="2300" name="Google Shape;2300;p20"/>
                <p:cNvGrpSpPr/>
                <p:nvPr/>
              </p:nvGrpSpPr>
              <p:grpSpPr>
                <a:xfrm>
                  <a:off x="3305183" y="2971595"/>
                  <a:ext cx="166690" cy="350998"/>
                  <a:chOff x="3305183" y="3146560"/>
                  <a:chExt cx="166690" cy="350998"/>
                </a:xfrm>
              </p:grpSpPr>
              <p:sp>
                <p:nvSpPr>
                  <p:cNvPr id="2301" name="Google Shape;2301;p20"/>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02" name="Google Shape;2302;p20"/>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03" name="Google Shape;2303;p20"/>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304" name="Google Shape;2304;p20"/>
                <p:cNvSpPr/>
                <p:nvPr/>
              </p:nvSpPr>
              <p:spPr>
                <a:xfrm>
                  <a:off x="3375891" y="2722527"/>
                  <a:ext cx="17700" cy="255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05" name="Google Shape;2305;p20"/>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06" name="Google Shape;2306;p20"/>
          <p:cNvGrpSpPr/>
          <p:nvPr/>
        </p:nvGrpSpPr>
        <p:grpSpPr>
          <a:xfrm>
            <a:off x="5446992" y="42"/>
            <a:ext cx="572336" cy="917921"/>
            <a:chOff x="1192601" y="746213"/>
            <a:chExt cx="1046700" cy="1678715"/>
          </a:xfrm>
        </p:grpSpPr>
        <p:grpSp>
          <p:nvGrpSpPr>
            <p:cNvPr id="2307" name="Google Shape;2307;p20"/>
            <p:cNvGrpSpPr/>
            <p:nvPr/>
          </p:nvGrpSpPr>
          <p:grpSpPr>
            <a:xfrm>
              <a:off x="1192601" y="1378228"/>
              <a:ext cx="1046700" cy="1046700"/>
              <a:chOff x="764100" y="3623300"/>
              <a:chExt cx="1046700" cy="1046700"/>
            </a:xfrm>
          </p:grpSpPr>
          <p:sp>
            <p:nvSpPr>
              <p:cNvPr id="2308" name="Google Shape;2308;p20"/>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9" name="Google Shape;2309;p20"/>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10" name="Google Shape;2310;p20"/>
            <p:cNvGrpSpPr/>
            <p:nvPr/>
          </p:nvGrpSpPr>
          <p:grpSpPr>
            <a:xfrm>
              <a:off x="1417979" y="746213"/>
              <a:ext cx="580390" cy="1384973"/>
              <a:chOff x="522260" y="2632808"/>
              <a:chExt cx="530958" cy="1267014"/>
            </a:xfrm>
          </p:grpSpPr>
          <p:grpSp>
            <p:nvGrpSpPr>
              <p:cNvPr id="2311" name="Google Shape;2311;p20"/>
              <p:cNvGrpSpPr/>
              <p:nvPr/>
            </p:nvGrpSpPr>
            <p:grpSpPr>
              <a:xfrm>
                <a:off x="522260" y="2632808"/>
                <a:ext cx="530958" cy="1267014"/>
                <a:chOff x="522260" y="2632808"/>
                <a:chExt cx="530958" cy="1267014"/>
              </a:xfrm>
            </p:grpSpPr>
            <p:grpSp>
              <p:nvGrpSpPr>
                <p:cNvPr id="2312" name="Google Shape;2312;p20"/>
                <p:cNvGrpSpPr/>
                <p:nvPr/>
              </p:nvGrpSpPr>
              <p:grpSpPr>
                <a:xfrm>
                  <a:off x="522260" y="2971595"/>
                  <a:ext cx="530958" cy="928227"/>
                  <a:chOff x="522260" y="2971595"/>
                  <a:chExt cx="530958" cy="928227"/>
                </a:xfrm>
              </p:grpSpPr>
              <p:sp>
                <p:nvSpPr>
                  <p:cNvPr id="2313" name="Google Shape;2313;p20"/>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14" name="Google Shape;2314;p20"/>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15" name="Google Shape;2315;p20"/>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16" name="Google Shape;2316;p20"/>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317" name="Google Shape;2317;p20"/>
                <p:cNvSpPr/>
                <p:nvPr/>
              </p:nvSpPr>
              <p:spPr>
                <a:xfrm>
                  <a:off x="786932" y="2632808"/>
                  <a:ext cx="17700" cy="345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18" name="Google Shape;2318;p20"/>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19" name="Google Shape;2319;p20"/>
          <p:cNvGrpSpPr/>
          <p:nvPr/>
        </p:nvGrpSpPr>
        <p:grpSpPr>
          <a:xfrm>
            <a:off x="8081656" y="46"/>
            <a:ext cx="572336" cy="1051386"/>
            <a:chOff x="6010934" y="870580"/>
            <a:chExt cx="1046700" cy="1922798"/>
          </a:xfrm>
        </p:grpSpPr>
        <p:grpSp>
          <p:nvGrpSpPr>
            <p:cNvPr id="2320" name="Google Shape;2320;p20"/>
            <p:cNvGrpSpPr/>
            <p:nvPr/>
          </p:nvGrpSpPr>
          <p:grpSpPr>
            <a:xfrm>
              <a:off x="6010934" y="1746678"/>
              <a:ext cx="1046700" cy="1046700"/>
              <a:chOff x="764100" y="3623300"/>
              <a:chExt cx="1046700" cy="1046700"/>
            </a:xfrm>
          </p:grpSpPr>
          <p:sp>
            <p:nvSpPr>
              <p:cNvPr id="2321" name="Google Shape;2321;p20"/>
              <p:cNvSpPr/>
              <p:nvPr/>
            </p:nvSpPr>
            <p:spPr>
              <a:xfrm>
                <a:off x="764100" y="3623300"/>
                <a:ext cx="1046700" cy="10467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2" name="Google Shape;2322;p20"/>
              <p:cNvSpPr/>
              <p:nvPr/>
            </p:nvSpPr>
            <p:spPr>
              <a:xfrm>
                <a:off x="922769" y="3781968"/>
                <a:ext cx="729300" cy="7293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23" name="Google Shape;2323;p20"/>
            <p:cNvGrpSpPr/>
            <p:nvPr/>
          </p:nvGrpSpPr>
          <p:grpSpPr>
            <a:xfrm>
              <a:off x="6308747" y="870580"/>
              <a:ext cx="441786" cy="1701306"/>
              <a:chOff x="1121941" y="2406098"/>
              <a:chExt cx="404159" cy="1556405"/>
            </a:xfrm>
          </p:grpSpPr>
          <p:grpSp>
            <p:nvGrpSpPr>
              <p:cNvPr id="2324" name="Google Shape;2324;p20"/>
              <p:cNvGrpSpPr/>
              <p:nvPr/>
            </p:nvGrpSpPr>
            <p:grpSpPr>
              <a:xfrm>
                <a:off x="1121941" y="2406098"/>
                <a:ext cx="404159" cy="1556405"/>
                <a:chOff x="1121941" y="2406098"/>
                <a:chExt cx="404159" cy="1556405"/>
              </a:xfrm>
            </p:grpSpPr>
            <p:grpSp>
              <p:nvGrpSpPr>
                <p:cNvPr id="2325" name="Google Shape;2325;p20"/>
                <p:cNvGrpSpPr/>
                <p:nvPr/>
              </p:nvGrpSpPr>
              <p:grpSpPr>
                <a:xfrm>
                  <a:off x="1121941" y="2971595"/>
                  <a:ext cx="404159" cy="990908"/>
                  <a:chOff x="1121941" y="2969319"/>
                  <a:chExt cx="404159" cy="990908"/>
                </a:xfrm>
              </p:grpSpPr>
              <p:sp>
                <p:nvSpPr>
                  <p:cNvPr id="2326" name="Google Shape;2326;p20"/>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27" name="Google Shape;2327;p20"/>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28" name="Google Shape;2328;p20"/>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29" name="Google Shape;2329;p20"/>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330" name="Google Shape;2330;p20"/>
                <p:cNvSpPr/>
                <p:nvPr/>
              </p:nvSpPr>
              <p:spPr>
                <a:xfrm>
                  <a:off x="1308638" y="2406098"/>
                  <a:ext cx="17700" cy="57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31" name="Google Shape;2331;p20"/>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20"/>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0"/>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0"/>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35" name="Google Shape;2335;p20"/>
          <p:cNvGrpSpPr/>
          <p:nvPr/>
        </p:nvGrpSpPr>
        <p:grpSpPr>
          <a:xfrm>
            <a:off x="5189520" y="36"/>
            <a:ext cx="285882" cy="1099601"/>
            <a:chOff x="721731" y="746204"/>
            <a:chExt cx="522827" cy="2010974"/>
          </a:xfrm>
        </p:grpSpPr>
        <p:grpSp>
          <p:nvGrpSpPr>
            <p:cNvPr id="2336" name="Google Shape;2336;p20"/>
            <p:cNvGrpSpPr/>
            <p:nvPr/>
          </p:nvGrpSpPr>
          <p:grpSpPr>
            <a:xfrm>
              <a:off x="721731" y="2234351"/>
              <a:ext cx="522827" cy="522827"/>
              <a:chOff x="764100" y="3623300"/>
              <a:chExt cx="1046700" cy="1046700"/>
            </a:xfrm>
          </p:grpSpPr>
          <p:sp>
            <p:nvSpPr>
              <p:cNvPr id="2337" name="Google Shape;2337;p20"/>
              <p:cNvSpPr/>
              <p:nvPr/>
            </p:nvSpPr>
            <p:spPr>
              <a:xfrm>
                <a:off x="764100" y="3623300"/>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8" name="Google Shape;2338;p20"/>
              <p:cNvSpPr/>
              <p:nvPr/>
            </p:nvSpPr>
            <p:spPr>
              <a:xfrm>
                <a:off x="922769" y="3781968"/>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39" name="Google Shape;2339;p20"/>
            <p:cNvGrpSpPr/>
            <p:nvPr/>
          </p:nvGrpSpPr>
          <p:grpSpPr>
            <a:xfrm>
              <a:off x="892053" y="746204"/>
              <a:ext cx="182209" cy="1869993"/>
              <a:chOff x="3305183" y="1611869"/>
              <a:chExt cx="166690" cy="1710724"/>
            </a:xfrm>
          </p:grpSpPr>
          <p:grpSp>
            <p:nvGrpSpPr>
              <p:cNvPr id="2340" name="Google Shape;2340;p20"/>
              <p:cNvGrpSpPr/>
              <p:nvPr/>
            </p:nvGrpSpPr>
            <p:grpSpPr>
              <a:xfrm>
                <a:off x="3305183" y="1611869"/>
                <a:ext cx="166690" cy="1710724"/>
                <a:chOff x="3305183" y="1611869"/>
                <a:chExt cx="166690" cy="1710724"/>
              </a:xfrm>
            </p:grpSpPr>
            <p:grpSp>
              <p:nvGrpSpPr>
                <p:cNvPr id="2341" name="Google Shape;2341;p20"/>
                <p:cNvGrpSpPr/>
                <p:nvPr/>
              </p:nvGrpSpPr>
              <p:grpSpPr>
                <a:xfrm>
                  <a:off x="3305183" y="2971595"/>
                  <a:ext cx="166690" cy="350998"/>
                  <a:chOff x="3305183" y="3146560"/>
                  <a:chExt cx="166690" cy="350998"/>
                </a:xfrm>
              </p:grpSpPr>
              <p:sp>
                <p:nvSpPr>
                  <p:cNvPr id="2342" name="Google Shape;2342;p20"/>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43" name="Google Shape;2343;p20"/>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44" name="Google Shape;2344;p20"/>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345" name="Google Shape;2345;p20"/>
                <p:cNvSpPr/>
                <p:nvPr/>
              </p:nvSpPr>
              <p:spPr>
                <a:xfrm>
                  <a:off x="3375914" y="1611869"/>
                  <a:ext cx="17700" cy="1365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46" name="Google Shape;2346;p20"/>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47" name="Shape 2347"/>
        <p:cNvGrpSpPr/>
        <p:nvPr/>
      </p:nvGrpSpPr>
      <p:grpSpPr>
        <a:xfrm>
          <a:off x="0" y="0"/>
          <a:ext cx="0" cy="0"/>
          <a:chOff x="0" y="0"/>
          <a:chExt cx="0" cy="0"/>
        </a:xfrm>
      </p:grpSpPr>
      <p:sp>
        <p:nvSpPr>
          <p:cNvPr id="2348" name="Google Shape;2348;p21"/>
          <p:cNvSpPr txBox="1"/>
          <p:nvPr>
            <p:ph idx="1" type="body"/>
          </p:nvPr>
        </p:nvSpPr>
        <p:spPr>
          <a:xfrm>
            <a:off x="855300" y="4591175"/>
            <a:ext cx="7433400" cy="334800"/>
          </a:xfrm>
          <a:prstGeom prst="rect">
            <a:avLst/>
          </a:prstGeom>
          <a:noFill/>
          <a:ln>
            <a:noFill/>
          </a:ln>
        </p:spPr>
        <p:txBody>
          <a:bodyPr anchorCtr="0" anchor="t" bIns="0" lIns="0" spcFirstLastPara="1" rIns="0" wrap="square" tIns="0">
            <a:noAutofit/>
          </a:bodyPr>
          <a:lstStyle>
            <a:lvl1pPr indent="-228600" lvl="0" marL="457200" algn="ctr">
              <a:lnSpc>
                <a:spcPct val="115000"/>
              </a:lnSpc>
              <a:spcBef>
                <a:spcPts val="0"/>
              </a:spcBef>
              <a:spcAft>
                <a:spcPts val="800"/>
              </a:spcAft>
              <a:buClr>
                <a:schemeClr val="accent1"/>
              </a:buClr>
              <a:buSzPts val="1800"/>
              <a:buNone/>
              <a:defRPr sz="1800">
                <a:solidFill>
                  <a:schemeClr val="accent1"/>
                </a:solidFill>
              </a:defRPr>
            </a:lvl1pPr>
          </a:lstStyle>
          <a:p/>
        </p:txBody>
      </p:sp>
      <p:sp>
        <p:nvSpPr>
          <p:cNvPr id="2349" name="Google Shape;2349;p21"/>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2350" name="Google Shape;2350;p21"/>
          <p:cNvGrpSpPr/>
          <p:nvPr/>
        </p:nvGrpSpPr>
        <p:grpSpPr>
          <a:xfrm>
            <a:off x="2123897" y="-3"/>
            <a:ext cx="248884" cy="1079826"/>
            <a:chOff x="6176324" y="1765810"/>
            <a:chExt cx="466512" cy="2024421"/>
          </a:xfrm>
        </p:grpSpPr>
        <p:sp>
          <p:nvSpPr>
            <p:cNvPr id="2351" name="Google Shape;2351;p21"/>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52" name="Google Shape;2352;p21"/>
            <p:cNvSpPr/>
            <p:nvPr/>
          </p:nvSpPr>
          <p:spPr>
            <a:xfrm>
              <a:off x="6400743" y="1765810"/>
              <a:ext cx="17700" cy="1209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53" name="Google Shape;2353;p21"/>
          <p:cNvGrpSpPr/>
          <p:nvPr/>
        </p:nvGrpSpPr>
        <p:grpSpPr>
          <a:xfrm>
            <a:off x="6105618" y="-6"/>
            <a:ext cx="314981" cy="715683"/>
            <a:chOff x="4897958" y="2723139"/>
            <a:chExt cx="514087" cy="1168081"/>
          </a:xfrm>
        </p:grpSpPr>
        <p:sp>
          <p:nvSpPr>
            <p:cNvPr id="2354" name="Google Shape;2354;p21"/>
            <p:cNvSpPr/>
            <p:nvPr/>
          </p:nvSpPr>
          <p:spPr>
            <a:xfrm>
              <a:off x="4897958" y="2971595"/>
              <a:ext cx="514087" cy="919625"/>
            </a:xfrm>
            <a:custGeom>
              <a:rect b="b" l="l" r="r" t="t"/>
              <a:pathLst>
                <a:path extrusionOk="0" h="919625" w="514087">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55" name="Google Shape;2355;p21"/>
            <p:cNvSpPr/>
            <p:nvPr/>
          </p:nvSpPr>
          <p:spPr>
            <a:xfrm>
              <a:off x="5157477" y="2723139"/>
              <a:ext cx="17700" cy="25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56" name="Google Shape;2356;p21"/>
          <p:cNvGrpSpPr/>
          <p:nvPr/>
        </p:nvGrpSpPr>
        <p:grpSpPr>
          <a:xfrm>
            <a:off x="3821579" y="-5"/>
            <a:ext cx="248873" cy="666692"/>
            <a:chOff x="5578966" y="2874382"/>
            <a:chExt cx="406190" cy="1088121"/>
          </a:xfrm>
        </p:grpSpPr>
        <p:sp>
          <p:nvSpPr>
            <p:cNvPr id="2357" name="Google Shape;2357;p21"/>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58" name="Google Shape;2358;p21"/>
            <p:cNvSpPr/>
            <p:nvPr/>
          </p:nvSpPr>
          <p:spPr>
            <a:xfrm>
              <a:off x="5774610" y="2874382"/>
              <a:ext cx="17700" cy="100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59" name="Google Shape;2359;p21"/>
          <p:cNvGrpSpPr/>
          <p:nvPr/>
        </p:nvGrpSpPr>
        <p:grpSpPr>
          <a:xfrm>
            <a:off x="4797694" y="-1"/>
            <a:ext cx="285832" cy="1167629"/>
            <a:chOff x="6176324" y="1884520"/>
            <a:chExt cx="466512" cy="1905711"/>
          </a:xfrm>
        </p:grpSpPr>
        <p:sp>
          <p:nvSpPr>
            <p:cNvPr id="2360" name="Google Shape;2360;p21"/>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1" name="Google Shape;2361;p21"/>
            <p:cNvSpPr/>
            <p:nvPr/>
          </p:nvSpPr>
          <p:spPr>
            <a:xfrm>
              <a:off x="6400710" y="1884520"/>
              <a:ext cx="17700" cy="1090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62" name="Google Shape;2362;p21"/>
          <p:cNvGrpSpPr/>
          <p:nvPr/>
        </p:nvGrpSpPr>
        <p:grpSpPr>
          <a:xfrm>
            <a:off x="2497918" y="-1"/>
            <a:ext cx="291985" cy="626860"/>
            <a:chOff x="6798998" y="2578195"/>
            <a:chExt cx="476555" cy="1023111"/>
          </a:xfrm>
        </p:grpSpPr>
        <p:sp>
          <p:nvSpPr>
            <p:cNvPr id="2363" name="Google Shape;2363;p21"/>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4" name="Google Shape;2364;p21"/>
            <p:cNvSpPr/>
            <p:nvPr/>
          </p:nvSpPr>
          <p:spPr>
            <a:xfrm>
              <a:off x="7026852" y="2578195"/>
              <a:ext cx="17700" cy="396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65" name="Google Shape;2365;p21"/>
          <p:cNvGrpSpPr/>
          <p:nvPr/>
        </p:nvGrpSpPr>
        <p:grpSpPr>
          <a:xfrm>
            <a:off x="6996805" y="1"/>
            <a:ext cx="104448" cy="835379"/>
            <a:chOff x="7576714" y="1965553"/>
            <a:chExt cx="170472" cy="1363439"/>
          </a:xfrm>
        </p:grpSpPr>
        <p:sp>
          <p:nvSpPr>
            <p:cNvPr id="2366" name="Google Shape;2366;p21"/>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7" name="Google Shape;2367;p21"/>
            <p:cNvSpPr/>
            <p:nvPr/>
          </p:nvSpPr>
          <p:spPr>
            <a:xfrm>
              <a:off x="7652967" y="1965553"/>
              <a:ext cx="17700" cy="1009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68" name="Google Shape;2368;p21"/>
          <p:cNvGrpSpPr/>
          <p:nvPr/>
        </p:nvGrpSpPr>
        <p:grpSpPr>
          <a:xfrm>
            <a:off x="3185950" y="-4"/>
            <a:ext cx="176687" cy="1310262"/>
            <a:chOff x="7883572" y="1683399"/>
            <a:chExt cx="288375" cy="2138505"/>
          </a:xfrm>
        </p:grpSpPr>
        <p:sp>
          <p:nvSpPr>
            <p:cNvPr id="2369" name="Google Shape;2369;p21"/>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70" name="Google Shape;2370;p21"/>
            <p:cNvSpPr/>
            <p:nvPr/>
          </p:nvSpPr>
          <p:spPr>
            <a:xfrm>
              <a:off x="8024914" y="1683399"/>
              <a:ext cx="17700" cy="129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71" name="Google Shape;2371;p21"/>
          <p:cNvGrpSpPr/>
          <p:nvPr/>
        </p:nvGrpSpPr>
        <p:grpSpPr>
          <a:xfrm>
            <a:off x="2478543" y="103446"/>
            <a:ext cx="96683" cy="110722"/>
            <a:chOff x="3462796" y="2555878"/>
            <a:chExt cx="157798" cy="180711"/>
          </a:xfrm>
        </p:grpSpPr>
        <p:sp>
          <p:nvSpPr>
            <p:cNvPr id="2372" name="Google Shape;2372;p21"/>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73" name="Google Shape;2373;p21"/>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74" name="Google Shape;2374;p21"/>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75" name="Google Shape;2375;p21"/>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76" name="Google Shape;2376;p21"/>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77" name="Google Shape;2377;p21"/>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378" name="Google Shape;2378;p21"/>
          <p:cNvGrpSpPr/>
          <p:nvPr/>
        </p:nvGrpSpPr>
        <p:grpSpPr>
          <a:xfrm>
            <a:off x="4244226" y="715679"/>
            <a:ext cx="110533" cy="116447"/>
            <a:chOff x="3770248" y="2527300"/>
            <a:chExt cx="180404" cy="190055"/>
          </a:xfrm>
        </p:grpSpPr>
        <p:sp>
          <p:nvSpPr>
            <p:cNvPr id="2379" name="Google Shape;2379;p21"/>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80" name="Google Shape;2380;p21"/>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81" name="Google Shape;2381;p21"/>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82" name="Google Shape;2382;p21"/>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383" name="Google Shape;2383;p21"/>
          <p:cNvGrpSpPr/>
          <p:nvPr/>
        </p:nvGrpSpPr>
        <p:grpSpPr>
          <a:xfrm>
            <a:off x="6547056" y="29477"/>
            <a:ext cx="131398" cy="150478"/>
            <a:chOff x="3462796" y="2555878"/>
            <a:chExt cx="157798" cy="180711"/>
          </a:xfrm>
        </p:grpSpPr>
        <p:sp>
          <p:nvSpPr>
            <p:cNvPr id="2384" name="Google Shape;2384;p21"/>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85" name="Google Shape;2385;p21"/>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86" name="Google Shape;2386;p21"/>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87" name="Google Shape;2387;p21"/>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88" name="Google Shape;2388;p21"/>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89" name="Google Shape;2389;p21"/>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390" name="Google Shape;2390;p21"/>
          <p:cNvGrpSpPr/>
          <p:nvPr/>
        </p:nvGrpSpPr>
        <p:grpSpPr>
          <a:xfrm>
            <a:off x="5436611" y="1013080"/>
            <a:ext cx="150222" cy="158259"/>
            <a:chOff x="3770248" y="2527300"/>
            <a:chExt cx="180404" cy="190055"/>
          </a:xfrm>
        </p:grpSpPr>
        <p:sp>
          <p:nvSpPr>
            <p:cNvPr id="2391" name="Google Shape;2391;p21"/>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2" name="Google Shape;2392;p21"/>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3" name="Google Shape;2393;p21"/>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4" name="Google Shape;2394;p21"/>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395" name="Google Shape;2395;p21"/>
          <p:cNvGrpSpPr/>
          <p:nvPr/>
        </p:nvGrpSpPr>
        <p:grpSpPr>
          <a:xfrm rot="5400000">
            <a:off x="5283010" y="299034"/>
            <a:ext cx="131398" cy="150460"/>
            <a:chOff x="3462796" y="2555878"/>
            <a:chExt cx="157798" cy="180711"/>
          </a:xfrm>
        </p:grpSpPr>
        <p:sp>
          <p:nvSpPr>
            <p:cNvPr id="2396" name="Google Shape;2396;p21"/>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7" name="Google Shape;2397;p21"/>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8" name="Google Shape;2398;p21"/>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9" name="Google Shape;2399;p21"/>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00" name="Google Shape;2400;p21"/>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01" name="Google Shape;2401;p21"/>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402" name="Google Shape;2402;p21"/>
          <p:cNvGrpSpPr/>
          <p:nvPr/>
        </p:nvGrpSpPr>
        <p:grpSpPr>
          <a:xfrm>
            <a:off x="2111378" y="797091"/>
            <a:ext cx="110533" cy="116447"/>
            <a:chOff x="3770248" y="2527300"/>
            <a:chExt cx="180404" cy="190055"/>
          </a:xfrm>
        </p:grpSpPr>
        <p:sp>
          <p:nvSpPr>
            <p:cNvPr id="2403" name="Google Shape;2403;p21"/>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04" name="Google Shape;2404;p21"/>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05" name="Google Shape;2405;p21"/>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06" name="Google Shape;2406;p21"/>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407" name="Google Shape;2407;p21"/>
          <p:cNvGrpSpPr/>
          <p:nvPr/>
        </p:nvGrpSpPr>
        <p:grpSpPr>
          <a:xfrm rot="-2700000">
            <a:off x="7021573" y="1207759"/>
            <a:ext cx="110522" cy="116435"/>
            <a:chOff x="3770248" y="2527300"/>
            <a:chExt cx="180404" cy="190055"/>
          </a:xfrm>
        </p:grpSpPr>
        <p:sp>
          <p:nvSpPr>
            <p:cNvPr id="2408" name="Google Shape;2408;p21"/>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09" name="Google Shape;2409;p21"/>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10" name="Google Shape;2410;p21"/>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11" name="Google Shape;2411;p21"/>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412" name="Google Shape;2412;p21"/>
          <p:cNvGrpSpPr/>
          <p:nvPr/>
        </p:nvGrpSpPr>
        <p:grpSpPr>
          <a:xfrm>
            <a:off x="3301930" y="-2"/>
            <a:ext cx="641313" cy="1441454"/>
            <a:chOff x="2484475" y="746199"/>
            <a:chExt cx="1046700" cy="2352626"/>
          </a:xfrm>
        </p:grpSpPr>
        <p:sp>
          <p:nvSpPr>
            <p:cNvPr id="2413" name="Google Shape;2413;p21"/>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4" name="Google Shape;2414;p21"/>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15" name="Google Shape;2415;p21"/>
            <p:cNvGrpSpPr/>
            <p:nvPr/>
          </p:nvGrpSpPr>
          <p:grpSpPr>
            <a:xfrm>
              <a:off x="2769703" y="746199"/>
              <a:ext cx="510180" cy="2066757"/>
              <a:chOff x="1818382" y="1899501"/>
              <a:chExt cx="466728" cy="1890730"/>
            </a:xfrm>
          </p:grpSpPr>
          <p:grpSp>
            <p:nvGrpSpPr>
              <p:cNvPr id="2416" name="Google Shape;2416;p21"/>
              <p:cNvGrpSpPr/>
              <p:nvPr/>
            </p:nvGrpSpPr>
            <p:grpSpPr>
              <a:xfrm>
                <a:off x="1818382" y="2971595"/>
                <a:ext cx="466728" cy="818636"/>
                <a:chOff x="1818382" y="2942618"/>
                <a:chExt cx="466728" cy="818636"/>
              </a:xfrm>
            </p:grpSpPr>
            <p:sp>
              <p:nvSpPr>
                <p:cNvPr id="2417" name="Google Shape;2417;p21"/>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18" name="Google Shape;2418;p21"/>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19" name="Google Shape;2419;p21"/>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420" name="Google Shape;2420;p21"/>
              <p:cNvSpPr/>
              <p:nvPr/>
            </p:nvSpPr>
            <p:spPr>
              <a:xfrm>
                <a:off x="2046061" y="1899501"/>
                <a:ext cx="17700" cy="1078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21" name="Google Shape;2421;p21"/>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2" name="Google Shape;2422;p21"/>
          <p:cNvGrpSpPr/>
          <p:nvPr/>
        </p:nvGrpSpPr>
        <p:grpSpPr>
          <a:xfrm>
            <a:off x="4207129" y="-1"/>
            <a:ext cx="554672" cy="791533"/>
            <a:chOff x="3961868" y="621833"/>
            <a:chExt cx="905291" cy="1291877"/>
          </a:xfrm>
        </p:grpSpPr>
        <p:grpSp>
          <p:nvGrpSpPr>
            <p:cNvPr id="2423" name="Google Shape;2423;p21"/>
            <p:cNvGrpSpPr/>
            <p:nvPr/>
          </p:nvGrpSpPr>
          <p:grpSpPr>
            <a:xfrm>
              <a:off x="3961868" y="1008419"/>
              <a:ext cx="905291" cy="905291"/>
              <a:chOff x="764100" y="3623300"/>
              <a:chExt cx="1046700" cy="1046700"/>
            </a:xfrm>
          </p:grpSpPr>
          <p:sp>
            <p:nvSpPr>
              <p:cNvPr id="2424" name="Google Shape;2424;p21"/>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5" name="Google Shape;2425;p21"/>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26" name="Google Shape;2426;p21"/>
            <p:cNvGrpSpPr/>
            <p:nvPr/>
          </p:nvGrpSpPr>
          <p:grpSpPr>
            <a:xfrm>
              <a:off x="4155315" y="621833"/>
              <a:ext cx="522826" cy="1099260"/>
              <a:chOff x="2447534" y="2604168"/>
              <a:chExt cx="478297" cy="1005636"/>
            </a:xfrm>
          </p:grpSpPr>
          <p:grpSp>
            <p:nvGrpSpPr>
              <p:cNvPr id="2427" name="Google Shape;2427;p21"/>
              <p:cNvGrpSpPr/>
              <p:nvPr/>
            </p:nvGrpSpPr>
            <p:grpSpPr>
              <a:xfrm>
                <a:off x="2447534" y="2604168"/>
                <a:ext cx="478297" cy="1005636"/>
                <a:chOff x="2447534" y="2604168"/>
                <a:chExt cx="478297" cy="1005636"/>
              </a:xfrm>
            </p:grpSpPr>
            <p:grpSp>
              <p:nvGrpSpPr>
                <p:cNvPr id="2428" name="Google Shape;2428;p21"/>
                <p:cNvGrpSpPr/>
                <p:nvPr/>
              </p:nvGrpSpPr>
              <p:grpSpPr>
                <a:xfrm>
                  <a:off x="2447534" y="2971595"/>
                  <a:ext cx="478297" cy="638209"/>
                  <a:chOff x="2447534" y="3081786"/>
                  <a:chExt cx="478297" cy="638209"/>
                </a:xfrm>
              </p:grpSpPr>
              <p:sp>
                <p:nvSpPr>
                  <p:cNvPr id="2429" name="Google Shape;2429;p21"/>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30" name="Google Shape;2430;p21"/>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31" name="Google Shape;2431;p21"/>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432" name="Google Shape;2432;p21"/>
                <p:cNvSpPr/>
                <p:nvPr/>
              </p:nvSpPr>
              <p:spPr>
                <a:xfrm>
                  <a:off x="2675601" y="2604168"/>
                  <a:ext cx="17700" cy="373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33" name="Google Shape;2433;p21"/>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21"/>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35" name="Google Shape;2435;p21"/>
          <p:cNvGrpSpPr/>
          <p:nvPr/>
        </p:nvGrpSpPr>
        <p:grpSpPr>
          <a:xfrm>
            <a:off x="4962190" y="-7"/>
            <a:ext cx="320336" cy="486566"/>
            <a:chOff x="5194218" y="621823"/>
            <a:chExt cx="522827" cy="794133"/>
          </a:xfrm>
        </p:grpSpPr>
        <p:grpSp>
          <p:nvGrpSpPr>
            <p:cNvPr id="2436" name="Google Shape;2436;p21"/>
            <p:cNvGrpSpPr/>
            <p:nvPr/>
          </p:nvGrpSpPr>
          <p:grpSpPr>
            <a:xfrm>
              <a:off x="5194218" y="893129"/>
              <a:ext cx="522827" cy="522827"/>
              <a:chOff x="764100" y="3623300"/>
              <a:chExt cx="1046700" cy="1046700"/>
            </a:xfrm>
          </p:grpSpPr>
          <p:sp>
            <p:nvSpPr>
              <p:cNvPr id="2437" name="Google Shape;2437;p21"/>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8" name="Google Shape;2438;p21"/>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39" name="Google Shape;2439;p21"/>
            <p:cNvGrpSpPr/>
            <p:nvPr/>
          </p:nvGrpSpPr>
          <p:grpSpPr>
            <a:xfrm>
              <a:off x="5371921" y="621823"/>
              <a:ext cx="182209" cy="655933"/>
              <a:chOff x="3305183" y="2722527"/>
              <a:chExt cx="166690" cy="600066"/>
            </a:xfrm>
          </p:grpSpPr>
          <p:grpSp>
            <p:nvGrpSpPr>
              <p:cNvPr id="2440" name="Google Shape;2440;p21"/>
              <p:cNvGrpSpPr/>
              <p:nvPr/>
            </p:nvGrpSpPr>
            <p:grpSpPr>
              <a:xfrm>
                <a:off x="3305183" y="2722527"/>
                <a:ext cx="166690" cy="600066"/>
                <a:chOff x="3305183" y="2722527"/>
                <a:chExt cx="166690" cy="600066"/>
              </a:xfrm>
            </p:grpSpPr>
            <p:grpSp>
              <p:nvGrpSpPr>
                <p:cNvPr id="2441" name="Google Shape;2441;p21"/>
                <p:cNvGrpSpPr/>
                <p:nvPr/>
              </p:nvGrpSpPr>
              <p:grpSpPr>
                <a:xfrm>
                  <a:off x="3305183" y="2971595"/>
                  <a:ext cx="166690" cy="350998"/>
                  <a:chOff x="3305183" y="3146560"/>
                  <a:chExt cx="166690" cy="350998"/>
                </a:xfrm>
              </p:grpSpPr>
              <p:sp>
                <p:nvSpPr>
                  <p:cNvPr id="2442" name="Google Shape;2442;p21"/>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43" name="Google Shape;2443;p21"/>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44" name="Google Shape;2444;p21"/>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445" name="Google Shape;2445;p21"/>
                <p:cNvSpPr/>
                <p:nvPr/>
              </p:nvSpPr>
              <p:spPr>
                <a:xfrm>
                  <a:off x="3375891" y="2722527"/>
                  <a:ext cx="17700" cy="255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46" name="Google Shape;2446;p21"/>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47" name="Google Shape;2447;p21"/>
          <p:cNvGrpSpPr/>
          <p:nvPr/>
        </p:nvGrpSpPr>
        <p:grpSpPr>
          <a:xfrm>
            <a:off x="6573945" y="2"/>
            <a:ext cx="527288" cy="1319624"/>
            <a:chOff x="7824797" y="870572"/>
            <a:chExt cx="860597" cy="2153784"/>
          </a:xfrm>
        </p:grpSpPr>
        <p:grpSp>
          <p:nvGrpSpPr>
            <p:cNvPr id="2448" name="Google Shape;2448;p21"/>
            <p:cNvGrpSpPr/>
            <p:nvPr/>
          </p:nvGrpSpPr>
          <p:grpSpPr>
            <a:xfrm>
              <a:off x="7824797" y="1891931"/>
              <a:ext cx="860597" cy="1132425"/>
              <a:chOff x="764100" y="3623300"/>
              <a:chExt cx="1046700" cy="1046700"/>
            </a:xfrm>
          </p:grpSpPr>
          <p:sp>
            <p:nvSpPr>
              <p:cNvPr id="2449" name="Google Shape;2449;p21"/>
              <p:cNvSpPr/>
              <p:nvPr/>
            </p:nvSpPr>
            <p:spPr>
              <a:xfrm>
                <a:off x="764100" y="3623300"/>
                <a:ext cx="1046700" cy="10467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0" name="Google Shape;2450;p21"/>
              <p:cNvSpPr/>
              <p:nvPr/>
            </p:nvSpPr>
            <p:spPr>
              <a:xfrm>
                <a:off x="922769" y="3781968"/>
                <a:ext cx="729300" cy="7293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51" name="Google Shape;2451;p21"/>
            <p:cNvGrpSpPr/>
            <p:nvPr/>
          </p:nvGrpSpPr>
          <p:grpSpPr>
            <a:xfrm>
              <a:off x="8100547" y="870572"/>
              <a:ext cx="300376" cy="1935114"/>
              <a:chOff x="3792712" y="2051381"/>
              <a:chExt cx="274793" cy="1770299"/>
            </a:xfrm>
          </p:grpSpPr>
          <p:grpSp>
            <p:nvGrpSpPr>
              <p:cNvPr id="2452" name="Google Shape;2452;p21"/>
              <p:cNvGrpSpPr/>
              <p:nvPr/>
            </p:nvGrpSpPr>
            <p:grpSpPr>
              <a:xfrm>
                <a:off x="3792712" y="2051381"/>
                <a:ext cx="274793" cy="1770299"/>
                <a:chOff x="3792712" y="2051381"/>
                <a:chExt cx="274793" cy="1770299"/>
              </a:xfrm>
            </p:grpSpPr>
            <p:grpSp>
              <p:nvGrpSpPr>
                <p:cNvPr id="2453" name="Google Shape;2453;p21"/>
                <p:cNvGrpSpPr/>
                <p:nvPr/>
              </p:nvGrpSpPr>
              <p:grpSpPr>
                <a:xfrm>
                  <a:off x="3792712" y="2971595"/>
                  <a:ext cx="274793" cy="850085"/>
                  <a:chOff x="3792712" y="2879468"/>
                  <a:chExt cx="274793" cy="850085"/>
                </a:xfrm>
              </p:grpSpPr>
              <p:sp>
                <p:nvSpPr>
                  <p:cNvPr id="2454" name="Google Shape;2454;p21"/>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55" name="Google Shape;2455;p21"/>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56" name="Google Shape;2456;p21"/>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457" name="Google Shape;2457;p21"/>
                <p:cNvSpPr/>
                <p:nvPr/>
              </p:nvSpPr>
              <p:spPr>
                <a:xfrm>
                  <a:off x="3923176" y="2051381"/>
                  <a:ext cx="17700" cy="926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58" name="Google Shape;2458;p21"/>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21"/>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60" name="Google Shape;2460;p21"/>
          <p:cNvGrpSpPr/>
          <p:nvPr/>
        </p:nvGrpSpPr>
        <p:grpSpPr>
          <a:xfrm>
            <a:off x="2510399" y="7"/>
            <a:ext cx="641313" cy="1028549"/>
            <a:chOff x="1192601" y="746213"/>
            <a:chExt cx="1046700" cy="1678715"/>
          </a:xfrm>
        </p:grpSpPr>
        <p:grpSp>
          <p:nvGrpSpPr>
            <p:cNvPr id="2461" name="Google Shape;2461;p21"/>
            <p:cNvGrpSpPr/>
            <p:nvPr/>
          </p:nvGrpSpPr>
          <p:grpSpPr>
            <a:xfrm>
              <a:off x="1192601" y="1378228"/>
              <a:ext cx="1046700" cy="1046700"/>
              <a:chOff x="764100" y="3623300"/>
              <a:chExt cx="1046700" cy="1046700"/>
            </a:xfrm>
          </p:grpSpPr>
          <p:sp>
            <p:nvSpPr>
              <p:cNvPr id="2462" name="Google Shape;2462;p21"/>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3" name="Google Shape;2463;p21"/>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64" name="Google Shape;2464;p21"/>
            <p:cNvGrpSpPr/>
            <p:nvPr/>
          </p:nvGrpSpPr>
          <p:grpSpPr>
            <a:xfrm>
              <a:off x="1417979" y="746213"/>
              <a:ext cx="580390" cy="1384973"/>
              <a:chOff x="522260" y="2632808"/>
              <a:chExt cx="530958" cy="1267014"/>
            </a:xfrm>
          </p:grpSpPr>
          <p:grpSp>
            <p:nvGrpSpPr>
              <p:cNvPr id="2465" name="Google Shape;2465;p21"/>
              <p:cNvGrpSpPr/>
              <p:nvPr/>
            </p:nvGrpSpPr>
            <p:grpSpPr>
              <a:xfrm>
                <a:off x="522260" y="2632808"/>
                <a:ext cx="530958" cy="1267014"/>
                <a:chOff x="522260" y="2632808"/>
                <a:chExt cx="530958" cy="1267014"/>
              </a:xfrm>
            </p:grpSpPr>
            <p:grpSp>
              <p:nvGrpSpPr>
                <p:cNvPr id="2466" name="Google Shape;2466;p21"/>
                <p:cNvGrpSpPr/>
                <p:nvPr/>
              </p:nvGrpSpPr>
              <p:grpSpPr>
                <a:xfrm>
                  <a:off x="522260" y="2971595"/>
                  <a:ext cx="530958" cy="928227"/>
                  <a:chOff x="522260" y="2971595"/>
                  <a:chExt cx="530958" cy="928227"/>
                </a:xfrm>
              </p:grpSpPr>
              <p:sp>
                <p:nvSpPr>
                  <p:cNvPr id="2467" name="Google Shape;2467;p21"/>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68" name="Google Shape;2468;p21"/>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69" name="Google Shape;2469;p21"/>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70" name="Google Shape;2470;p21"/>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471" name="Google Shape;2471;p21"/>
                <p:cNvSpPr/>
                <p:nvPr/>
              </p:nvSpPr>
              <p:spPr>
                <a:xfrm>
                  <a:off x="786932" y="2632808"/>
                  <a:ext cx="17700" cy="345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72" name="Google Shape;2472;p21"/>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73" name="Google Shape;2473;p21"/>
          <p:cNvGrpSpPr/>
          <p:nvPr/>
        </p:nvGrpSpPr>
        <p:grpSpPr>
          <a:xfrm>
            <a:off x="5462591" y="6"/>
            <a:ext cx="641313" cy="1178098"/>
            <a:chOff x="6010934" y="870580"/>
            <a:chExt cx="1046700" cy="1922798"/>
          </a:xfrm>
        </p:grpSpPr>
        <p:grpSp>
          <p:nvGrpSpPr>
            <p:cNvPr id="2474" name="Google Shape;2474;p21"/>
            <p:cNvGrpSpPr/>
            <p:nvPr/>
          </p:nvGrpSpPr>
          <p:grpSpPr>
            <a:xfrm>
              <a:off x="6010934" y="1746678"/>
              <a:ext cx="1046700" cy="1046700"/>
              <a:chOff x="764100" y="3623300"/>
              <a:chExt cx="1046700" cy="1046700"/>
            </a:xfrm>
          </p:grpSpPr>
          <p:sp>
            <p:nvSpPr>
              <p:cNvPr id="2475" name="Google Shape;2475;p21"/>
              <p:cNvSpPr/>
              <p:nvPr/>
            </p:nvSpPr>
            <p:spPr>
              <a:xfrm>
                <a:off x="764100" y="3623300"/>
                <a:ext cx="1046700" cy="10467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6" name="Google Shape;2476;p21"/>
              <p:cNvSpPr/>
              <p:nvPr/>
            </p:nvSpPr>
            <p:spPr>
              <a:xfrm>
                <a:off x="922769" y="3781968"/>
                <a:ext cx="729300" cy="7293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77" name="Google Shape;2477;p21"/>
            <p:cNvGrpSpPr/>
            <p:nvPr/>
          </p:nvGrpSpPr>
          <p:grpSpPr>
            <a:xfrm>
              <a:off x="6308747" y="870580"/>
              <a:ext cx="441786" cy="1701306"/>
              <a:chOff x="1121941" y="2406098"/>
              <a:chExt cx="404159" cy="1556405"/>
            </a:xfrm>
          </p:grpSpPr>
          <p:grpSp>
            <p:nvGrpSpPr>
              <p:cNvPr id="2478" name="Google Shape;2478;p21"/>
              <p:cNvGrpSpPr/>
              <p:nvPr/>
            </p:nvGrpSpPr>
            <p:grpSpPr>
              <a:xfrm>
                <a:off x="1121941" y="2406098"/>
                <a:ext cx="404159" cy="1556405"/>
                <a:chOff x="1121941" y="2406098"/>
                <a:chExt cx="404159" cy="1556405"/>
              </a:xfrm>
            </p:grpSpPr>
            <p:grpSp>
              <p:nvGrpSpPr>
                <p:cNvPr id="2479" name="Google Shape;2479;p21"/>
                <p:cNvGrpSpPr/>
                <p:nvPr/>
              </p:nvGrpSpPr>
              <p:grpSpPr>
                <a:xfrm>
                  <a:off x="1121941" y="2971595"/>
                  <a:ext cx="404159" cy="990908"/>
                  <a:chOff x="1121941" y="2969319"/>
                  <a:chExt cx="404159" cy="990908"/>
                </a:xfrm>
              </p:grpSpPr>
              <p:sp>
                <p:nvSpPr>
                  <p:cNvPr id="2480" name="Google Shape;2480;p21"/>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81" name="Google Shape;2481;p21"/>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82" name="Google Shape;2482;p21"/>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83" name="Google Shape;2483;p21"/>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484" name="Google Shape;2484;p21"/>
                <p:cNvSpPr/>
                <p:nvPr/>
              </p:nvSpPr>
              <p:spPr>
                <a:xfrm>
                  <a:off x="1308638" y="2406098"/>
                  <a:ext cx="17700" cy="57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85" name="Google Shape;2485;p21"/>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1"/>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1"/>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21"/>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89" name="Google Shape;2489;p21"/>
          <p:cNvGrpSpPr/>
          <p:nvPr/>
        </p:nvGrpSpPr>
        <p:grpSpPr>
          <a:xfrm>
            <a:off x="2221896" y="1"/>
            <a:ext cx="320336" cy="1232124"/>
            <a:chOff x="721731" y="746204"/>
            <a:chExt cx="522827" cy="2010974"/>
          </a:xfrm>
        </p:grpSpPr>
        <p:grpSp>
          <p:nvGrpSpPr>
            <p:cNvPr id="2490" name="Google Shape;2490;p21"/>
            <p:cNvGrpSpPr/>
            <p:nvPr/>
          </p:nvGrpSpPr>
          <p:grpSpPr>
            <a:xfrm>
              <a:off x="721731" y="2234351"/>
              <a:ext cx="522827" cy="522827"/>
              <a:chOff x="764100" y="3623300"/>
              <a:chExt cx="1046700" cy="1046700"/>
            </a:xfrm>
          </p:grpSpPr>
          <p:sp>
            <p:nvSpPr>
              <p:cNvPr id="2491" name="Google Shape;2491;p21"/>
              <p:cNvSpPr/>
              <p:nvPr/>
            </p:nvSpPr>
            <p:spPr>
              <a:xfrm>
                <a:off x="764100" y="3623300"/>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2" name="Google Shape;2492;p21"/>
              <p:cNvSpPr/>
              <p:nvPr/>
            </p:nvSpPr>
            <p:spPr>
              <a:xfrm>
                <a:off x="922769" y="3781968"/>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93" name="Google Shape;2493;p21"/>
            <p:cNvGrpSpPr/>
            <p:nvPr/>
          </p:nvGrpSpPr>
          <p:grpSpPr>
            <a:xfrm>
              <a:off x="892053" y="746204"/>
              <a:ext cx="182209" cy="1869993"/>
              <a:chOff x="3305183" y="1611869"/>
              <a:chExt cx="166690" cy="1710724"/>
            </a:xfrm>
          </p:grpSpPr>
          <p:grpSp>
            <p:nvGrpSpPr>
              <p:cNvPr id="2494" name="Google Shape;2494;p21"/>
              <p:cNvGrpSpPr/>
              <p:nvPr/>
            </p:nvGrpSpPr>
            <p:grpSpPr>
              <a:xfrm>
                <a:off x="3305183" y="1611869"/>
                <a:ext cx="166690" cy="1710724"/>
                <a:chOff x="3305183" y="1611869"/>
                <a:chExt cx="166690" cy="1710724"/>
              </a:xfrm>
            </p:grpSpPr>
            <p:grpSp>
              <p:nvGrpSpPr>
                <p:cNvPr id="2495" name="Google Shape;2495;p21"/>
                <p:cNvGrpSpPr/>
                <p:nvPr/>
              </p:nvGrpSpPr>
              <p:grpSpPr>
                <a:xfrm>
                  <a:off x="3305183" y="2971595"/>
                  <a:ext cx="166690" cy="350998"/>
                  <a:chOff x="3305183" y="3146560"/>
                  <a:chExt cx="166690" cy="350998"/>
                </a:xfrm>
              </p:grpSpPr>
              <p:sp>
                <p:nvSpPr>
                  <p:cNvPr id="2496" name="Google Shape;2496;p21"/>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97" name="Google Shape;2497;p21"/>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98" name="Google Shape;2498;p21"/>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499" name="Google Shape;2499;p21"/>
                <p:cNvSpPr/>
                <p:nvPr/>
              </p:nvSpPr>
              <p:spPr>
                <a:xfrm>
                  <a:off x="3375914" y="1611869"/>
                  <a:ext cx="17700" cy="1365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00" name="Google Shape;2500;p21"/>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2"/>
        </a:solidFill>
      </p:bgPr>
    </p:bg>
    <p:spTree>
      <p:nvGrpSpPr>
        <p:cNvPr id="16" name="Shape 16"/>
        <p:cNvGrpSpPr/>
        <p:nvPr/>
      </p:nvGrpSpPr>
      <p:grpSpPr>
        <a:xfrm>
          <a:off x="0" y="0"/>
          <a:ext cx="0" cy="0"/>
          <a:chOff x="0" y="0"/>
          <a:chExt cx="0" cy="0"/>
        </a:xfrm>
      </p:grpSpPr>
      <p:grpSp>
        <p:nvGrpSpPr>
          <p:cNvPr id="17" name="Google Shape;17;p3"/>
          <p:cNvGrpSpPr/>
          <p:nvPr/>
        </p:nvGrpSpPr>
        <p:grpSpPr>
          <a:xfrm>
            <a:off x="561639" y="0"/>
            <a:ext cx="406192" cy="3254913"/>
            <a:chOff x="6176324" y="51530"/>
            <a:chExt cx="466512" cy="3738701"/>
          </a:xfrm>
        </p:grpSpPr>
        <p:sp>
          <p:nvSpPr>
            <p:cNvPr id="18" name="Google Shape;18;p3"/>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 name="Google Shape;19;p3"/>
            <p:cNvSpPr/>
            <p:nvPr/>
          </p:nvSpPr>
          <p:spPr>
            <a:xfrm>
              <a:off x="6400725" y="51530"/>
              <a:ext cx="17700" cy="29235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 name="Google Shape;20;p3"/>
          <p:cNvGrpSpPr/>
          <p:nvPr/>
        </p:nvGrpSpPr>
        <p:grpSpPr>
          <a:xfrm>
            <a:off x="7060395" y="1"/>
            <a:ext cx="514087" cy="1914307"/>
            <a:chOff x="4897958" y="1976913"/>
            <a:chExt cx="514087" cy="1914307"/>
          </a:xfrm>
        </p:grpSpPr>
        <p:sp>
          <p:nvSpPr>
            <p:cNvPr id="21" name="Google Shape;21;p3"/>
            <p:cNvSpPr/>
            <p:nvPr/>
          </p:nvSpPr>
          <p:spPr>
            <a:xfrm>
              <a:off x="4897958" y="2971595"/>
              <a:ext cx="514087" cy="919625"/>
            </a:xfrm>
            <a:custGeom>
              <a:rect b="b" l="l" r="r" t="t"/>
              <a:pathLst>
                <a:path extrusionOk="0" h="919625" w="514087">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 name="Google Shape;22;p3"/>
            <p:cNvSpPr/>
            <p:nvPr/>
          </p:nvSpPr>
          <p:spPr>
            <a:xfrm>
              <a:off x="5157463" y="1976913"/>
              <a:ext cx="17700" cy="9981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 name="Google Shape;23;p3"/>
          <p:cNvGrpSpPr/>
          <p:nvPr/>
        </p:nvGrpSpPr>
        <p:grpSpPr>
          <a:xfrm>
            <a:off x="3332641" y="-8"/>
            <a:ext cx="406190" cy="1834361"/>
            <a:chOff x="5578966" y="2128142"/>
            <a:chExt cx="406190" cy="1834361"/>
          </a:xfrm>
        </p:grpSpPr>
        <p:sp>
          <p:nvSpPr>
            <p:cNvPr id="24" name="Google Shape;24;p3"/>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 name="Google Shape;25;p3"/>
            <p:cNvSpPr/>
            <p:nvPr/>
          </p:nvSpPr>
          <p:spPr>
            <a:xfrm>
              <a:off x="5774600" y="2128142"/>
              <a:ext cx="17700" cy="8469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 name="Google Shape;26;p3"/>
          <p:cNvGrpSpPr/>
          <p:nvPr/>
        </p:nvGrpSpPr>
        <p:grpSpPr>
          <a:xfrm>
            <a:off x="4925761" y="-4"/>
            <a:ext cx="466512" cy="2651935"/>
            <a:chOff x="6176324" y="1138296"/>
            <a:chExt cx="466512" cy="2651935"/>
          </a:xfrm>
        </p:grpSpPr>
        <p:sp>
          <p:nvSpPr>
            <p:cNvPr id="27" name="Google Shape;27;p3"/>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 name="Google Shape;28;p3"/>
            <p:cNvSpPr/>
            <p:nvPr/>
          </p:nvSpPr>
          <p:spPr>
            <a:xfrm>
              <a:off x="6400713" y="1138296"/>
              <a:ext cx="17700" cy="18366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 name="Google Shape;29;p3"/>
          <p:cNvGrpSpPr/>
          <p:nvPr/>
        </p:nvGrpSpPr>
        <p:grpSpPr>
          <a:xfrm>
            <a:off x="1172323" y="1"/>
            <a:ext cx="476555" cy="1769343"/>
            <a:chOff x="6798998" y="1831963"/>
            <a:chExt cx="476555" cy="1769343"/>
          </a:xfrm>
        </p:grpSpPr>
        <p:sp>
          <p:nvSpPr>
            <p:cNvPr id="30" name="Google Shape;30;p3"/>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 name="Google Shape;31;p3"/>
            <p:cNvSpPr/>
            <p:nvPr/>
          </p:nvSpPr>
          <p:spPr>
            <a:xfrm>
              <a:off x="7026850" y="1831963"/>
              <a:ext cx="17700" cy="11430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 name="Google Shape;32;p3"/>
          <p:cNvGrpSpPr/>
          <p:nvPr/>
        </p:nvGrpSpPr>
        <p:grpSpPr>
          <a:xfrm>
            <a:off x="8514939" y="0"/>
            <a:ext cx="170472" cy="2234029"/>
            <a:chOff x="7576714" y="1094963"/>
            <a:chExt cx="170472" cy="2234029"/>
          </a:xfrm>
        </p:grpSpPr>
        <p:sp>
          <p:nvSpPr>
            <p:cNvPr id="33" name="Google Shape;33;p3"/>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 name="Google Shape;34;p3"/>
            <p:cNvSpPr/>
            <p:nvPr/>
          </p:nvSpPr>
          <p:spPr>
            <a:xfrm>
              <a:off x="7652975" y="1094963"/>
              <a:ext cx="17700" cy="18801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 name="Google Shape;35;p3"/>
          <p:cNvGrpSpPr/>
          <p:nvPr/>
        </p:nvGrpSpPr>
        <p:grpSpPr>
          <a:xfrm>
            <a:off x="2295272" y="0"/>
            <a:ext cx="288375" cy="2884716"/>
            <a:chOff x="7883572" y="937188"/>
            <a:chExt cx="288375" cy="2884716"/>
          </a:xfrm>
        </p:grpSpPr>
        <p:sp>
          <p:nvSpPr>
            <p:cNvPr id="36" name="Google Shape;36;p3"/>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 name="Google Shape;37;p3"/>
            <p:cNvSpPr/>
            <p:nvPr/>
          </p:nvSpPr>
          <p:spPr>
            <a:xfrm>
              <a:off x="8024900" y="937188"/>
              <a:ext cx="17700" cy="20379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 name="Google Shape;38;p3"/>
          <p:cNvGrpSpPr/>
          <p:nvPr/>
        </p:nvGrpSpPr>
        <p:grpSpPr>
          <a:xfrm>
            <a:off x="1140646" y="293240"/>
            <a:ext cx="157798" cy="180711"/>
            <a:chOff x="3462796" y="2555878"/>
            <a:chExt cx="157798" cy="180711"/>
          </a:xfrm>
        </p:grpSpPr>
        <p:sp>
          <p:nvSpPr>
            <p:cNvPr id="39" name="Google Shape;39;p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 name="Google Shape;40;p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 name="Google Shape;41;p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 name="Google Shape;42;p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 name="Google Shape;43;p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 name="Google Shape;44;p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5" name="Google Shape;45;p3"/>
          <p:cNvGrpSpPr/>
          <p:nvPr/>
        </p:nvGrpSpPr>
        <p:grpSpPr>
          <a:xfrm>
            <a:off x="4022411" y="1914288"/>
            <a:ext cx="180404" cy="190055"/>
            <a:chOff x="3770248" y="2527300"/>
            <a:chExt cx="180404" cy="190055"/>
          </a:xfrm>
        </p:grpSpPr>
        <p:sp>
          <p:nvSpPr>
            <p:cNvPr id="46" name="Google Shape;46;p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 name="Google Shape;47;p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 name="Google Shape;48;p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 name="Google Shape;49;p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0" name="Google Shape;50;p3"/>
          <p:cNvGrpSpPr/>
          <p:nvPr/>
        </p:nvGrpSpPr>
        <p:grpSpPr>
          <a:xfrm>
            <a:off x="7394864" y="516070"/>
            <a:ext cx="214463" cy="245604"/>
            <a:chOff x="3462796" y="2555878"/>
            <a:chExt cx="157798" cy="180711"/>
          </a:xfrm>
        </p:grpSpPr>
        <p:sp>
          <p:nvSpPr>
            <p:cNvPr id="51" name="Google Shape;51;p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 name="Google Shape;52;p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 name="Google Shape;53;p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 name="Google Shape;54;p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 name="Google Shape;55;p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 name="Google Shape;56;p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7" name="Google Shape;57;p3"/>
          <p:cNvGrpSpPr/>
          <p:nvPr/>
        </p:nvGrpSpPr>
        <p:grpSpPr>
          <a:xfrm>
            <a:off x="5968644" y="2524138"/>
            <a:ext cx="245187" cy="258304"/>
            <a:chOff x="3770248" y="2527300"/>
            <a:chExt cx="180404" cy="190055"/>
          </a:xfrm>
        </p:grpSpPr>
        <p:sp>
          <p:nvSpPr>
            <p:cNvPr id="58" name="Google Shape;58;p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 name="Google Shape;59;p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 name="Google Shape;60;p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 name="Google Shape;61;p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2" name="Google Shape;62;p3"/>
          <p:cNvGrpSpPr/>
          <p:nvPr/>
        </p:nvGrpSpPr>
        <p:grpSpPr>
          <a:xfrm rot="5400000">
            <a:off x="5717697" y="1234087"/>
            <a:ext cx="214448" cy="245568"/>
            <a:chOff x="3462796" y="2555878"/>
            <a:chExt cx="157798" cy="180711"/>
          </a:xfrm>
        </p:grpSpPr>
        <p:sp>
          <p:nvSpPr>
            <p:cNvPr id="63" name="Google Shape;63;p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 name="Google Shape;64;p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 name="Google Shape;65;p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 name="Google Shape;66;p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 name="Google Shape;67;p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 name="Google Shape;68;p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9" name="Google Shape;69;p3"/>
          <p:cNvGrpSpPr/>
          <p:nvPr/>
        </p:nvGrpSpPr>
        <p:grpSpPr>
          <a:xfrm>
            <a:off x="338248" y="3028088"/>
            <a:ext cx="180404" cy="190055"/>
            <a:chOff x="3770248" y="2527300"/>
            <a:chExt cx="180404" cy="190055"/>
          </a:xfrm>
        </p:grpSpPr>
        <p:sp>
          <p:nvSpPr>
            <p:cNvPr id="70" name="Google Shape;70;p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 name="Google Shape;71;p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 name="Google Shape;72;p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 name="Google Shape;73;p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4" name="Google Shape;74;p3"/>
          <p:cNvSpPr txBox="1"/>
          <p:nvPr>
            <p:ph type="ctrTitle"/>
          </p:nvPr>
        </p:nvSpPr>
        <p:spPr>
          <a:xfrm>
            <a:off x="855300" y="3382225"/>
            <a:ext cx="7433400" cy="810300"/>
          </a:xfrm>
          <a:prstGeom prst="rect">
            <a:avLst/>
          </a:prstGeom>
          <a:noFill/>
          <a:ln>
            <a:noFill/>
          </a:ln>
          <a:effectLst>
            <a:outerShdw rotWithShape="0" algn="bl" dir="5400000" dist="19050">
              <a:schemeClr val="dk1">
                <a:alpha val="20000"/>
              </a:schemeClr>
            </a:outerShdw>
          </a:effectLst>
        </p:spPr>
        <p:txBody>
          <a:bodyPr anchorCtr="0" anchor="t" bIns="0" lIns="0" spcFirstLastPara="1" rIns="0" wrap="square" tIns="0">
            <a:noAutofit/>
          </a:bodyPr>
          <a:lstStyle>
            <a:lvl1pPr lvl="0"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1pPr>
            <a:lvl2pPr lvl="1"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2pPr>
            <a:lvl3pPr lvl="2"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3pPr>
            <a:lvl4pPr lvl="3"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4pPr>
            <a:lvl5pPr lvl="4"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5pPr>
            <a:lvl6pPr lvl="5"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6pPr>
            <a:lvl7pPr lvl="6"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7pPr>
            <a:lvl8pPr lvl="7"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8pPr>
            <a:lvl9pPr lvl="8"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9pPr>
          </a:lstStyle>
          <a:p/>
        </p:txBody>
      </p:sp>
      <p:grpSp>
        <p:nvGrpSpPr>
          <p:cNvPr id="75" name="Google Shape;75;p3"/>
          <p:cNvGrpSpPr/>
          <p:nvPr/>
        </p:nvGrpSpPr>
        <p:grpSpPr>
          <a:xfrm rot="-2700000">
            <a:off x="8555730" y="2841622"/>
            <a:ext cx="180402" cy="190053"/>
            <a:chOff x="3770248" y="2527300"/>
            <a:chExt cx="180404" cy="190055"/>
          </a:xfrm>
        </p:grpSpPr>
        <p:sp>
          <p:nvSpPr>
            <p:cNvPr id="76" name="Google Shape;76;p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 name="Google Shape;77;p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 name="Google Shape;78;p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 name="Google Shape;79;p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0" name="Google Shape;80;p3"/>
          <p:cNvGrpSpPr/>
          <p:nvPr/>
        </p:nvGrpSpPr>
        <p:grpSpPr>
          <a:xfrm>
            <a:off x="2484475" y="3"/>
            <a:ext cx="1046700" cy="3098822"/>
            <a:chOff x="2484475" y="3"/>
            <a:chExt cx="1046700" cy="3098822"/>
          </a:xfrm>
        </p:grpSpPr>
        <p:sp>
          <p:nvSpPr>
            <p:cNvPr id="81" name="Google Shape;81;p3"/>
            <p:cNvSpPr/>
            <p:nvPr/>
          </p:nvSpPr>
          <p:spPr>
            <a:xfrm>
              <a:off x="2484475" y="2052125"/>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
            <p:cNvSpPr/>
            <p:nvPr/>
          </p:nvSpPr>
          <p:spPr>
            <a:xfrm>
              <a:off x="2643144" y="2210793"/>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3" name="Google Shape;83;p3"/>
            <p:cNvGrpSpPr/>
            <p:nvPr/>
          </p:nvGrpSpPr>
          <p:grpSpPr>
            <a:xfrm>
              <a:off x="2769703" y="3"/>
              <a:ext cx="510180" cy="2812953"/>
              <a:chOff x="1818382" y="1216859"/>
              <a:chExt cx="466728" cy="2573372"/>
            </a:xfrm>
          </p:grpSpPr>
          <p:grpSp>
            <p:nvGrpSpPr>
              <p:cNvPr id="84" name="Google Shape;84;p3"/>
              <p:cNvGrpSpPr/>
              <p:nvPr/>
            </p:nvGrpSpPr>
            <p:grpSpPr>
              <a:xfrm>
                <a:off x="1818382" y="2971595"/>
                <a:ext cx="466728" cy="818636"/>
                <a:chOff x="1818382" y="2942618"/>
                <a:chExt cx="466728" cy="818636"/>
              </a:xfrm>
            </p:grpSpPr>
            <p:sp>
              <p:nvSpPr>
                <p:cNvPr id="85" name="Google Shape;85;p3"/>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 name="Google Shape;86;p3"/>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 name="Google Shape;87;p3"/>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8" name="Google Shape;88;p3"/>
              <p:cNvSpPr/>
              <p:nvPr/>
            </p:nvSpPr>
            <p:spPr>
              <a:xfrm>
                <a:off x="2046058" y="1216859"/>
                <a:ext cx="17700" cy="1761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 name="Google Shape;89;p3"/>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3"/>
          <p:cNvGrpSpPr/>
          <p:nvPr/>
        </p:nvGrpSpPr>
        <p:grpSpPr>
          <a:xfrm>
            <a:off x="3961868" y="-4"/>
            <a:ext cx="905291" cy="1913714"/>
            <a:chOff x="3961868" y="-4"/>
            <a:chExt cx="905291" cy="1913714"/>
          </a:xfrm>
        </p:grpSpPr>
        <p:grpSp>
          <p:nvGrpSpPr>
            <p:cNvPr id="91" name="Google Shape;91;p3"/>
            <p:cNvGrpSpPr/>
            <p:nvPr/>
          </p:nvGrpSpPr>
          <p:grpSpPr>
            <a:xfrm>
              <a:off x="3961868" y="1008419"/>
              <a:ext cx="905291" cy="905291"/>
              <a:chOff x="764100" y="3623300"/>
              <a:chExt cx="1046700" cy="1046700"/>
            </a:xfrm>
          </p:grpSpPr>
          <p:sp>
            <p:nvSpPr>
              <p:cNvPr id="92" name="Google Shape;92;p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 name="Google Shape;94;p3"/>
            <p:cNvGrpSpPr/>
            <p:nvPr/>
          </p:nvGrpSpPr>
          <p:grpSpPr>
            <a:xfrm>
              <a:off x="4155315" y="-4"/>
              <a:ext cx="522826" cy="1721098"/>
              <a:chOff x="2447534" y="2035293"/>
              <a:chExt cx="478297" cy="1574511"/>
            </a:xfrm>
          </p:grpSpPr>
          <p:grpSp>
            <p:nvGrpSpPr>
              <p:cNvPr id="95" name="Google Shape;95;p3"/>
              <p:cNvGrpSpPr/>
              <p:nvPr/>
            </p:nvGrpSpPr>
            <p:grpSpPr>
              <a:xfrm>
                <a:off x="2447534" y="2035293"/>
                <a:ext cx="478297" cy="1574511"/>
                <a:chOff x="2447534" y="2035293"/>
                <a:chExt cx="478297" cy="1574511"/>
              </a:xfrm>
            </p:grpSpPr>
            <p:grpSp>
              <p:nvGrpSpPr>
                <p:cNvPr id="96" name="Google Shape;96;p3"/>
                <p:cNvGrpSpPr/>
                <p:nvPr/>
              </p:nvGrpSpPr>
              <p:grpSpPr>
                <a:xfrm>
                  <a:off x="2447534" y="2971595"/>
                  <a:ext cx="478297" cy="638209"/>
                  <a:chOff x="2447534" y="3081786"/>
                  <a:chExt cx="478297" cy="638209"/>
                </a:xfrm>
              </p:grpSpPr>
              <p:sp>
                <p:nvSpPr>
                  <p:cNvPr id="97" name="Google Shape;97;p3"/>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 name="Google Shape;98;p3"/>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 name="Google Shape;99;p3"/>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0" name="Google Shape;100;p3"/>
                <p:cNvSpPr/>
                <p:nvPr/>
              </p:nvSpPr>
              <p:spPr>
                <a:xfrm>
                  <a:off x="2675610" y="2035293"/>
                  <a:ext cx="17700" cy="942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 name="Google Shape;101;p3"/>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3" name="Google Shape;103;p3"/>
          <p:cNvGrpSpPr/>
          <p:nvPr/>
        </p:nvGrpSpPr>
        <p:grpSpPr>
          <a:xfrm>
            <a:off x="5194218" y="4"/>
            <a:ext cx="522827" cy="1415952"/>
            <a:chOff x="5194218" y="4"/>
            <a:chExt cx="522827" cy="1415952"/>
          </a:xfrm>
        </p:grpSpPr>
        <p:grpSp>
          <p:nvGrpSpPr>
            <p:cNvPr id="104" name="Google Shape;104;p3"/>
            <p:cNvGrpSpPr/>
            <p:nvPr/>
          </p:nvGrpSpPr>
          <p:grpSpPr>
            <a:xfrm>
              <a:off x="5194218" y="893129"/>
              <a:ext cx="522827" cy="522827"/>
              <a:chOff x="764100" y="3623300"/>
              <a:chExt cx="1046700" cy="1046700"/>
            </a:xfrm>
          </p:grpSpPr>
          <p:sp>
            <p:nvSpPr>
              <p:cNvPr id="105" name="Google Shape;105;p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 name="Google Shape;107;p3"/>
            <p:cNvGrpSpPr/>
            <p:nvPr/>
          </p:nvGrpSpPr>
          <p:grpSpPr>
            <a:xfrm>
              <a:off x="5371921" y="4"/>
              <a:ext cx="182209" cy="1277751"/>
              <a:chOff x="3305183" y="2153669"/>
              <a:chExt cx="166690" cy="1168924"/>
            </a:xfrm>
          </p:grpSpPr>
          <p:grpSp>
            <p:nvGrpSpPr>
              <p:cNvPr id="108" name="Google Shape;108;p3"/>
              <p:cNvGrpSpPr/>
              <p:nvPr/>
            </p:nvGrpSpPr>
            <p:grpSpPr>
              <a:xfrm>
                <a:off x="3305183" y="2153669"/>
                <a:ext cx="166690" cy="1168924"/>
                <a:chOff x="3305183" y="2153669"/>
                <a:chExt cx="166690" cy="1168924"/>
              </a:xfrm>
            </p:grpSpPr>
            <p:grpSp>
              <p:nvGrpSpPr>
                <p:cNvPr id="109" name="Google Shape;109;p3"/>
                <p:cNvGrpSpPr/>
                <p:nvPr/>
              </p:nvGrpSpPr>
              <p:grpSpPr>
                <a:xfrm>
                  <a:off x="3305183" y="2971595"/>
                  <a:ext cx="166690" cy="350998"/>
                  <a:chOff x="3305183" y="3146560"/>
                  <a:chExt cx="166690" cy="350998"/>
                </a:xfrm>
              </p:grpSpPr>
              <p:sp>
                <p:nvSpPr>
                  <p:cNvPr id="110" name="Google Shape;110;p3"/>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 name="Google Shape;111;p3"/>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2" name="Google Shape;112;p3"/>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13" name="Google Shape;113;p3"/>
                <p:cNvSpPr/>
                <p:nvPr/>
              </p:nvSpPr>
              <p:spPr>
                <a:xfrm>
                  <a:off x="3375902" y="2153669"/>
                  <a:ext cx="17700" cy="824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 name="Google Shape;114;p3"/>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5" name="Google Shape;115;p3"/>
          <p:cNvGrpSpPr/>
          <p:nvPr/>
        </p:nvGrpSpPr>
        <p:grpSpPr>
          <a:xfrm>
            <a:off x="7824797" y="4"/>
            <a:ext cx="860597" cy="3024352"/>
            <a:chOff x="7824797" y="4"/>
            <a:chExt cx="860597" cy="3024352"/>
          </a:xfrm>
        </p:grpSpPr>
        <p:grpSp>
          <p:nvGrpSpPr>
            <p:cNvPr id="116" name="Google Shape;116;p3"/>
            <p:cNvGrpSpPr/>
            <p:nvPr/>
          </p:nvGrpSpPr>
          <p:grpSpPr>
            <a:xfrm>
              <a:off x="7824797" y="1891931"/>
              <a:ext cx="860597" cy="1132425"/>
              <a:chOff x="764100" y="3623300"/>
              <a:chExt cx="1046700" cy="1046700"/>
            </a:xfrm>
          </p:grpSpPr>
          <p:sp>
            <p:nvSpPr>
              <p:cNvPr id="117" name="Google Shape;117;p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 name="Google Shape;119;p3"/>
            <p:cNvGrpSpPr/>
            <p:nvPr/>
          </p:nvGrpSpPr>
          <p:grpSpPr>
            <a:xfrm>
              <a:off x="8100547" y="4"/>
              <a:ext cx="300376" cy="2805683"/>
              <a:chOff x="3792712" y="1254959"/>
              <a:chExt cx="274793" cy="2566721"/>
            </a:xfrm>
          </p:grpSpPr>
          <p:grpSp>
            <p:nvGrpSpPr>
              <p:cNvPr id="120" name="Google Shape;120;p3"/>
              <p:cNvGrpSpPr/>
              <p:nvPr/>
            </p:nvGrpSpPr>
            <p:grpSpPr>
              <a:xfrm>
                <a:off x="3792712" y="1254959"/>
                <a:ext cx="274793" cy="2566721"/>
                <a:chOff x="3792712" y="1254959"/>
                <a:chExt cx="274793" cy="2566721"/>
              </a:xfrm>
            </p:grpSpPr>
            <p:grpSp>
              <p:nvGrpSpPr>
                <p:cNvPr id="121" name="Google Shape;121;p3"/>
                <p:cNvGrpSpPr/>
                <p:nvPr/>
              </p:nvGrpSpPr>
              <p:grpSpPr>
                <a:xfrm>
                  <a:off x="3792712" y="2971595"/>
                  <a:ext cx="274793" cy="850085"/>
                  <a:chOff x="3792712" y="2879468"/>
                  <a:chExt cx="274793" cy="850085"/>
                </a:xfrm>
              </p:grpSpPr>
              <p:sp>
                <p:nvSpPr>
                  <p:cNvPr id="122" name="Google Shape;122;p3"/>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 name="Google Shape;123;p3"/>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 name="Google Shape;124;p3"/>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25" name="Google Shape;125;p3"/>
                <p:cNvSpPr/>
                <p:nvPr/>
              </p:nvSpPr>
              <p:spPr>
                <a:xfrm>
                  <a:off x="3923169" y="1254959"/>
                  <a:ext cx="17700" cy="1722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6" name="Google Shape;126;p3"/>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8" name="Google Shape;128;p3"/>
          <p:cNvGrpSpPr/>
          <p:nvPr/>
        </p:nvGrpSpPr>
        <p:grpSpPr>
          <a:xfrm>
            <a:off x="1192601" y="-5"/>
            <a:ext cx="1046700" cy="2424933"/>
            <a:chOff x="1192601" y="-5"/>
            <a:chExt cx="1046700" cy="2424933"/>
          </a:xfrm>
        </p:grpSpPr>
        <p:grpSp>
          <p:nvGrpSpPr>
            <p:cNvPr id="129" name="Google Shape;129;p3"/>
            <p:cNvGrpSpPr/>
            <p:nvPr/>
          </p:nvGrpSpPr>
          <p:grpSpPr>
            <a:xfrm>
              <a:off x="1192601" y="1378228"/>
              <a:ext cx="1046700" cy="1046700"/>
              <a:chOff x="764100" y="3623300"/>
              <a:chExt cx="1046700" cy="1046700"/>
            </a:xfrm>
          </p:grpSpPr>
          <p:sp>
            <p:nvSpPr>
              <p:cNvPr id="130" name="Google Shape;130;p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2" name="Google Shape;132;p3"/>
            <p:cNvGrpSpPr/>
            <p:nvPr/>
          </p:nvGrpSpPr>
          <p:grpSpPr>
            <a:xfrm>
              <a:off x="1417979" y="-5"/>
              <a:ext cx="580390" cy="2131191"/>
              <a:chOff x="522260" y="1950146"/>
              <a:chExt cx="530958" cy="1949676"/>
            </a:xfrm>
          </p:grpSpPr>
          <p:grpSp>
            <p:nvGrpSpPr>
              <p:cNvPr id="133" name="Google Shape;133;p3"/>
              <p:cNvGrpSpPr/>
              <p:nvPr/>
            </p:nvGrpSpPr>
            <p:grpSpPr>
              <a:xfrm>
                <a:off x="522260" y="1950146"/>
                <a:ext cx="530958" cy="1949676"/>
                <a:chOff x="522260" y="1950146"/>
                <a:chExt cx="530958" cy="1949676"/>
              </a:xfrm>
            </p:grpSpPr>
            <p:grpSp>
              <p:nvGrpSpPr>
                <p:cNvPr id="134" name="Google Shape;134;p3"/>
                <p:cNvGrpSpPr/>
                <p:nvPr/>
              </p:nvGrpSpPr>
              <p:grpSpPr>
                <a:xfrm>
                  <a:off x="522260" y="2971595"/>
                  <a:ext cx="530958" cy="928227"/>
                  <a:chOff x="522260" y="2971595"/>
                  <a:chExt cx="530958" cy="928227"/>
                </a:xfrm>
              </p:grpSpPr>
              <p:sp>
                <p:nvSpPr>
                  <p:cNvPr id="135" name="Google Shape;135;p3"/>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 name="Google Shape;136;p3"/>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 name="Google Shape;137;p3"/>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 name="Google Shape;138;p3"/>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39" name="Google Shape;139;p3"/>
                <p:cNvSpPr/>
                <p:nvPr/>
              </p:nvSpPr>
              <p:spPr>
                <a:xfrm>
                  <a:off x="786939" y="1950146"/>
                  <a:ext cx="17700" cy="102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 name="Google Shape;140;p3"/>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1" name="Google Shape;141;p3"/>
          <p:cNvGrpSpPr/>
          <p:nvPr/>
        </p:nvGrpSpPr>
        <p:grpSpPr>
          <a:xfrm>
            <a:off x="6010934" y="1"/>
            <a:ext cx="1046700" cy="2793377"/>
            <a:chOff x="6010934" y="1"/>
            <a:chExt cx="1046700" cy="2793377"/>
          </a:xfrm>
        </p:grpSpPr>
        <p:grpSp>
          <p:nvGrpSpPr>
            <p:cNvPr id="142" name="Google Shape;142;p3"/>
            <p:cNvGrpSpPr/>
            <p:nvPr/>
          </p:nvGrpSpPr>
          <p:grpSpPr>
            <a:xfrm>
              <a:off x="6010934" y="1746678"/>
              <a:ext cx="1046700" cy="1046700"/>
              <a:chOff x="764100" y="3623300"/>
              <a:chExt cx="1046700" cy="1046700"/>
            </a:xfrm>
          </p:grpSpPr>
          <p:sp>
            <p:nvSpPr>
              <p:cNvPr id="143" name="Google Shape;143;p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 name="Google Shape;145;p3"/>
            <p:cNvGrpSpPr/>
            <p:nvPr/>
          </p:nvGrpSpPr>
          <p:grpSpPr>
            <a:xfrm>
              <a:off x="6308747" y="1"/>
              <a:ext cx="441786" cy="2571886"/>
              <a:chOff x="1121941" y="1609666"/>
              <a:chExt cx="404159" cy="2352837"/>
            </a:xfrm>
          </p:grpSpPr>
          <p:grpSp>
            <p:nvGrpSpPr>
              <p:cNvPr id="146" name="Google Shape;146;p3"/>
              <p:cNvGrpSpPr/>
              <p:nvPr/>
            </p:nvGrpSpPr>
            <p:grpSpPr>
              <a:xfrm>
                <a:off x="1121941" y="1609666"/>
                <a:ext cx="404159" cy="2352837"/>
                <a:chOff x="1121941" y="1609666"/>
                <a:chExt cx="404159" cy="2352837"/>
              </a:xfrm>
            </p:grpSpPr>
            <p:grpSp>
              <p:nvGrpSpPr>
                <p:cNvPr id="147" name="Google Shape;147;p3"/>
                <p:cNvGrpSpPr/>
                <p:nvPr/>
              </p:nvGrpSpPr>
              <p:grpSpPr>
                <a:xfrm>
                  <a:off x="1121941" y="2971595"/>
                  <a:ext cx="404159" cy="990908"/>
                  <a:chOff x="1121941" y="2969319"/>
                  <a:chExt cx="404159" cy="990908"/>
                </a:xfrm>
              </p:grpSpPr>
              <p:sp>
                <p:nvSpPr>
                  <p:cNvPr id="148" name="Google Shape;148;p3"/>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 name="Google Shape;149;p3"/>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 name="Google Shape;150;p3"/>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 name="Google Shape;151;p3"/>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52" name="Google Shape;152;p3"/>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 name="Google Shape;153;p3"/>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7" name="Google Shape;157;p3"/>
          <p:cNvGrpSpPr/>
          <p:nvPr/>
        </p:nvGrpSpPr>
        <p:grpSpPr>
          <a:xfrm>
            <a:off x="721731" y="-1"/>
            <a:ext cx="522827" cy="2757179"/>
            <a:chOff x="721731" y="-1"/>
            <a:chExt cx="522827" cy="2757179"/>
          </a:xfrm>
        </p:grpSpPr>
        <p:grpSp>
          <p:nvGrpSpPr>
            <p:cNvPr id="158" name="Google Shape;158;p3"/>
            <p:cNvGrpSpPr/>
            <p:nvPr/>
          </p:nvGrpSpPr>
          <p:grpSpPr>
            <a:xfrm>
              <a:off x="721731" y="2234351"/>
              <a:ext cx="522827" cy="522827"/>
              <a:chOff x="764100" y="3623300"/>
              <a:chExt cx="1046700" cy="1046700"/>
            </a:xfrm>
          </p:grpSpPr>
          <p:sp>
            <p:nvSpPr>
              <p:cNvPr id="159" name="Google Shape;159;p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 name="Google Shape;161;p3"/>
            <p:cNvGrpSpPr/>
            <p:nvPr/>
          </p:nvGrpSpPr>
          <p:grpSpPr>
            <a:xfrm>
              <a:off x="892053" y="-1"/>
              <a:ext cx="182209" cy="2616197"/>
              <a:chOff x="3305183" y="929219"/>
              <a:chExt cx="166690" cy="2393374"/>
            </a:xfrm>
          </p:grpSpPr>
          <p:grpSp>
            <p:nvGrpSpPr>
              <p:cNvPr id="162" name="Google Shape;162;p3"/>
              <p:cNvGrpSpPr/>
              <p:nvPr/>
            </p:nvGrpSpPr>
            <p:grpSpPr>
              <a:xfrm>
                <a:off x="3305183" y="929219"/>
                <a:ext cx="166690" cy="2393374"/>
                <a:chOff x="3305183" y="929219"/>
                <a:chExt cx="166690" cy="2393374"/>
              </a:xfrm>
            </p:grpSpPr>
            <p:grpSp>
              <p:nvGrpSpPr>
                <p:cNvPr id="163" name="Google Shape;163;p3"/>
                <p:cNvGrpSpPr/>
                <p:nvPr/>
              </p:nvGrpSpPr>
              <p:grpSpPr>
                <a:xfrm>
                  <a:off x="3305183" y="2971595"/>
                  <a:ext cx="166690" cy="350998"/>
                  <a:chOff x="3305183" y="3146560"/>
                  <a:chExt cx="166690" cy="350998"/>
                </a:xfrm>
              </p:grpSpPr>
              <p:sp>
                <p:nvSpPr>
                  <p:cNvPr id="164" name="Google Shape;164;p3"/>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 name="Google Shape;165;p3"/>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 name="Google Shape;166;p3"/>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67" name="Google Shape;167;p3"/>
                <p:cNvSpPr/>
                <p:nvPr/>
              </p:nvSpPr>
              <p:spPr>
                <a:xfrm>
                  <a:off x="3375919" y="929219"/>
                  <a:ext cx="17700" cy="2048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8" name="Google Shape;168;p3"/>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501" name="Shape 2501"/>
        <p:cNvGrpSpPr/>
        <p:nvPr/>
      </p:nvGrpSpPr>
      <p:grpSpPr>
        <a:xfrm>
          <a:off x="0" y="0"/>
          <a:ext cx="0" cy="0"/>
          <a:chOff x="0" y="0"/>
          <a:chExt cx="0" cy="0"/>
        </a:xfrm>
      </p:grpSpPr>
      <p:sp>
        <p:nvSpPr>
          <p:cNvPr id="2502" name="Google Shape;2502;p22"/>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2503" name="Google Shape;2503;p22"/>
          <p:cNvSpPr txBox="1"/>
          <p:nvPr>
            <p:ph idx="1" type="body"/>
          </p:nvPr>
        </p:nvSpPr>
        <p:spPr>
          <a:xfrm>
            <a:off x="702900" y="1430150"/>
            <a:ext cx="1964400" cy="32565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800"/>
              </a:spcBef>
              <a:spcAft>
                <a:spcPts val="0"/>
              </a:spcAft>
              <a:buSzPts val="1800"/>
              <a:buChar char="×"/>
              <a:defRPr sz="1800"/>
            </a:lvl2pPr>
            <a:lvl3pPr indent="-342900" lvl="2" marL="1371600" algn="l">
              <a:lnSpc>
                <a:spcPct val="115000"/>
              </a:lnSpc>
              <a:spcBef>
                <a:spcPts val="800"/>
              </a:spcBef>
              <a:spcAft>
                <a:spcPts val="0"/>
              </a:spcAft>
              <a:buSzPts val="18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2504" name="Google Shape;2504;p22"/>
          <p:cNvSpPr txBox="1"/>
          <p:nvPr>
            <p:ph idx="2" type="body"/>
          </p:nvPr>
        </p:nvSpPr>
        <p:spPr>
          <a:xfrm>
            <a:off x="2873451" y="1430150"/>
            <a:ext cx="1964400" cy="32565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800"/>
              </a:spcBef>
              <a:spcAft>
                <a:spcPts val="0"/>
              </a:spcAft>
              <a:buSzPts val="1800"/>
              <a:buChar char="×"/>
              <a:defRPr sz="1800"/>
            </a:lvl2pPr>
            <a:lvl3pPr indent="-342900" lvl="2" marL="1371600" algn="l">
              <a:lnSpc>
                <a:spcPct val="115000"/>
              </a:lnSpc>
              <a:spcBef>
                <a:spcPts val="800"/>
              </a:spcBef>
              <a:spcAft>
                <a:spcPts val="0"/>
              </a:spcAft>
              <a:buSzPts val="18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2505" name="Google Shape;2505;p22"/>
          <p:cNvSpPr txBox="1"/>
          <p:nvPr>
            <p:ph idx="3" type="body"/>
          </p:nvPr>
        </p:nvSpPr>
        <p:spPr>
          <a:xfrm>
            <a:off x="5044003" y="1430150"/>
            <a:ext cx="1964400" cy="32565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800"/>
              </a:spcBef>
              <a:spcAft>
                <a:spcPts val="0"/>
              </a:spcAft>
              <a:buSzPts val="1800"/>
              <a:buChar char="×"/>
              <a:defRPr sz="1800"/>
            </a:lvl2pPr>
            <a:lvl3pPr indent="-342900" lvl="2" marL="1371600" algn="l">
              <a:lnSpc>
                <a:spcPct val="115000"/>
              </a:lnSpc>
              <a:spcBef>
                <a:spcPts val="800"/>
              </a:spcBef>
              <a:spcAft>
                <a:spcPts val="0"/>
              </a:spcAft>
              <a:buSzPts val="18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2506" name="Google Shape;2506;p22"/>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2507" name="Google Shape;2507;p22"/>
          <p:cNvGrpSpPr/>
          <p:nvPr/>
        </p:nvGrpSpPr>
        <p:grpSpPr>
          <a:xfrm>
            <a:off x="6800134" y="-29"/>
            <a:ext cx="2382301" cy="4610467"/>
            <a:chOff x="6800134" y="-29"/>
            <a:chExt cx="2382301" cy="4610467"/>
          </a:xfrm>
        </p:grpSpPr>
        <p:grpSp>
          <p:nvGrpSpPr>
            <p:cNvPr id="2508" name="Google Shape;2508;p22"/>
            <p:cNvGrpSpPr/>
            <p:nvPr/>
          </p:nvGrpSpPr>
          <p:grpSpPr>
            <a:xfrm>
              <a:off x="7737776" y="-17"/>
              <a:ext cx="448629" cy="4610455"/>
              <a:chOff x="6798998" y="-1296139"/>
              <a:chExt cx="476555" cy="4897445"/>
            </a:xfrm>
          </p:grpSpPr>
          <p:sp>
            <p:nvSpPr>
              <p:cNvPr id="2509" name="Google Shape;2509;p22"/>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10" name="Google Shape;2510;p22"/>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11" name="Google Shape;2511;p22"/>
            <p:cNvGrpSpPr/>
            <p:nvPr/>
          </p:nvGrpSpPr>
          <p:grpSpPr>
            <a:xfrm>
              <a:off x="8636876" y="46"/>
              <a:ext cx="382387" cy="1450044"/>
              <a:chOff x="5578966" y="2422197"/>
              <a:chExt cx="406190" cy="1540306"/>
            </a:xfrm>
          </p:grpSpPr>
          <p:sp>
            <p:nvSpPr>
              <p:cNvPr id="2512" name="Google Shape;2512;p22"/>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13" name="Google Shape;2513;p22"/>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14" name="Google Shape;2514;p22"/>
            <p:cNvGrpSpPr/>
            <p:nvPr/>
          </p:nvGrpSpPr>
          <p:grpSpPr>
            <a:xfrm>
              <a:off x="8035385" y="23"/>
              <a:ext cx="439174" cy="2683137"/>
              <a:chOff x="6176324" y="940075"/>
              <a:chExt cx="466512" cy="2850156"/>
            </a:xfrm>
          </p:grpSpPr>
          <p:sp>
            <p:nvSpPr>
              <p:cNvPr id="2515" name="Google Shape;2515;p22"/>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16" name="Google Shape;2516;p22"/>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17" name="Google Shape;2517;p22"/>
            <p:cNvGrpSpPr/>
            <p:nvPr/>
          </p:nvGrpSpPr>
          <p:grpSpPr>
            <a:xfrm>
              <a:off x="6999976" y="11"/>
              <a:ext cx="271476" cy="3307838"/>
              <a:chOff x="7883572" y="308161"/>
              <a:chExt cx="288375" cy="3513743"/>
            </a:xfrm>
          </p:grpSpPr>
          <p:sp>
            <p:nvSpPr>
              <p:cNvPr id="2518" name="Google Shape;2518;p22"/>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19" name="Google Shape;2519;p22"/>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20" name="Google Shape;2520;p22"/>
            <p:cNvGrpSpPr/>
            <p:nvPr/>
          </p:nvGrpSpPr>
          <p:grpSpPr>
            <a:xfrm>
              <a:off x="6827964" y="636458"/>
              <a:ext cx="230791" cy="243118"/>
              <a:chOff x="3770248" y="2527300"/>
              <a:chExt cx="180404" cy="190055"/>
            </a:xfrm>
          </p:grpSpPr>
          <p:sp>
            <p:nvSpPr>
              <p:cNvPr id="2521" name="Google Shape;2521;p22"/>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22" name="Google Shape;2522;p22"/>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23" name="Google Shape;2523;p22"/>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24" name="Google Shape;2524;p22"/>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525" name="Google Shape;2525;p22"/>
            <p:cNvGrpSpPr/>
            <p:nvPr/>
          </p:nvGrpSpPr>
          <p:grpSpPr>
            <a:xfrm>
              <a:off x="8763367" y="2641902"/>
              <a:ext cx="230809" cy="243156"/>
              <a:chOff x="3770248" y="2527300"/>
              <a:chExt cx="180404" cy="190055"/>
            </a:xfrm>
          </p:grpSpPr>
          <p:sp>
            <p:nvSpPr>
              <p:cNvPr id="2526" name="Google Shape;2526;p22"/>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27" name="Google Shape;2527;p22"/>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28" name="Google Shape;2528;p22"/>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29" name="Google Shape;2529;p22"/>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530" name="Google Shape;2530;p22"/>
            <p:cNvGrpSpPr/>
            <p:nvPr/>
          </p:nvGrpSpPr>
          <p:grpSpPr>
            <a:xfrm rot="5400000">
              <a:off x="8655427" y="4253521"/>
              <a:ext cx="201871" cy="231166"/>
              <a:chOff x="3462796" y="2555878"/>
              <a:chExt cx="157798" cy="180711"/>
            </a:xfrm>
          </p:grpSpPr>
          <p:sp>
            <p:nvSpPr>
              <p:cNvPr id="2531" name="Google Shape;2531;p22"/>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32" name="Google Shape;2532;p22"/>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33" name="Google Shape;2533;p22"/>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34" name="Google Shape;2534;p22"/>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35" name="Google Shape;2535;p22"/>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36" name="Google Shape;2536;p22"/>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537" name="Google Shape;2537;p22"/>
            <p:cNvGrpSpPr/>
            <p:nvPr/>
          </p:nvGrpSpPr>
          <p:grpSpPr>
            <a:xfrm rot="-2700000">
              <a:off x="7375305" y="1863439"/>
              <a:ext cx="169840" cy="178926"/>
              <a:chOff x="3770248" y="2527300"/>
              <a:chExt cx="180404" cy="190055"/>
            </a:xfrm>
          </p:grpSpPr>
          <p:sp>
            <p:nvSpPr>
              <p:cNvPr id="2538" name="Google Shape;2538;p22"/>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39" name="Google Shape;2539;p22"/>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40" name="Google Shape;2540;p22"/>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41" name="Google Shape;2541;p22"/>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542" name="Google Shape;2542;p22"/>
            <p:cNvGrpSpPr/>
            <p:nvPr/>
          </p:nvGrpSpPr>
          <p:grpSpPr>
            <a:xfrm>
              <a:off x="6800134" y="23"/>
              <a:ext cx="985363" cy="1665685"/>
              <a:chOff x="2484475" y="1329455"/>
              <a:chExt cx="1046700" cy="1769370"/>
            </a:xfrm>
          </p:grpSpPr>
          <p:sp>
            <p:nvSpPr>
              <p:cNvPr id="2543" name="Google Shape;2543;p22"/>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4" name="Google Shape;2544;p22"/>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45" name="Google Shape;2545;p22"/>
              <p:cNvGrpSpPr/>
              <p:nvPr/>
            </p:nvGrpSpPr>
            <p:grpSpPr>
              <a:xfrm>
                <a:off x="2769703" y="1329455"/>
                <a:ext cx="510180" cy="1483501"/>
                <a:chOff x="1818382" y="2433081"/>
                <a:chExt cx="466728" cy="1357150"/>
              </a:xfrm>
            </p:grpSpPr>
            <p:grpSp>
              <p:nvGrpSpPr>
                <p:cNvPr id="2546" name="Google Shape;2546;p22"/>
                <p:cNvGrpSpPr/>
                <p:nvPr/>
              </p:nvGrpSpPr>
              <p:grpSpPr>
                <a:xfrm>
                  <a:off x="1818382" y="2971595"/>
                  <a:ext cx="466728" cy="818636"/>
                  <a:chOff x="1818382" y="2942618"/>
                  <a:chExt cx="466728" cy="818636"/>
                </a:xfrm>
              </p:grpSpPr>
              <p:sp>
                <p:nvSpPr>
                  <p:cNvPr id="2547" name="Google Shape;2547;p22"/>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48" name="Google Shape;2548;p22"/>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49" name="Google Shape;2549;p22"/>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550" name="Google Shape;2550;p22"/>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51" name="Google Shape;2551;p22"/>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2" name="Google Shape;2552;p22"/>
            <p:cNvGrpSpPr/>
            <p:nvPr/>
          </p:nvGrpSpPr>
          <p:grpSpPr>
            <a:xfrm>
              <a:off x="8330194" y="-10"/>
              <a:ext cx="852241" cy="2641273"/>
              <a:chOff x="3961868" y="-891976"/>
              <a:chExt cx="905291" cy="2805686"/>
            </a:xfrm>
          </p:grpSpPr>
          <p:grpSp>
            <p:nvGrpSpPr>
              <p:cNvPr id="2553" name="Google Shape;2553;p22"/>
              <p:cNvGrpSpPr/>
              <p:nvPr/>
            </p:nvGrpSpPr>
            <p:grpSpPr>
              <a:xfrm>
                <a:off x="3961868" y="1008419"/>
                <a:ext cx="905291" cy="905291"/>
                <a:chOff x="764100" y="3623300"/>
                <a:chExt cx="1046700" cy="1046700"/>
              </a:xfrm>
            </p:grpSpPr>
            <p:sp>
              <p:nvSpPr>
                <p:cNvPr id="2554" name="Google Shape;2554;p22"/>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5" name="Google Shape;2555;p22"/>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56" name="Google Shape;2556;p22"/>
              <p:cNvGrpSpPr/>
              <p:nvPr/>
            </p:nvGrpSpPr>
            <p:grpSpPr>
              <a:xfrm>
                <a:off x="4155315" y="-891976"/>
                <a:ext cx="522826" cy="2613070"/>
                <a:chOff x="2447534" y="1219291"/>
                <a:chExt cx="478297" cy="2390513"/>
              </a:xfrm>
            </p:grpSpPr>
            <p:grpSp>
              <p:nvGrpSpPr>
                <p:cNvPr id="2557" name="Google Shape;2557;p22"/>
                <p:cNvGrpSpPr/>
                <p:nvPr/>
              </p:nvGrpSpPr>
              <p:grpSpPr>
                <a:xfrm>
                  <a:off x="2447534" y="1219291"/>
                  <a:ext cx="478297" cy="2390513"/>
                  <a:chOff x="2447534" y="1219291"/>
                  <a:chExt cx="478297" cy="2390513"/>
                </a:xfrm>
              </p:grpSpPr>
              <p:grpSp>
                <p:nvGrpSpPr>
                  <p:cNvPr id="2558" name="Google Shape;2558;p22"/>
                  <p:cNvGrpSpPr/>
                  <p:nvPr/>
                </p:nvGrpSpPr>
                <p:grpSpPr>
                  <a:xfrm>
                    <a:off x="2447534" y="2971595"/>
                    <a:ext cx="478297" cy="638209"/>
                    <a:chOff x="2447534" y="3081786"/>
                    <a:chExt cx="478297" cy="638209"/>
                  </a:xfrm>
                </p:grpSpPr>
                <p:sp>
                  <p:nvSpPr>
                    <p:cNvPr id="2559" name="Google Shape;2559;p22"/>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60" name="Google Shape;2560;p22"/>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61" name="Google Shape;2561;p22"/>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562" name="Google Shape;2562;p22"/>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63" name="Google Shape;2563;p22"/>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2"/>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65" name="Google Shape;2565;p22"/>
            <p:cNvGrpSpPr/>
            <p:nvPr/>
          </p:nvGrpSpPr>
          <p:grpSpPr>
            <a:xfrm>
              <a:off x="7811773" y="-2"/>
              <a:ext cx="492189" cy="1837865"/>
              <a:chOff x="5194218" y="-536312"/>
              <a:chExt cx="522827" cy="1952268"/>
            </a:xfrm>
          </p:grpSpPr>
          <p:grpSp>
            <p:nvGrpSpPr>
              <p:cNvPr id="2566" name="Google Shape;2566;p22"/>
              <p:cNvGrpSpPr/>
              <p:nvPr/>
            </p:nvGrpSpPr>
            <p:grpSpPr>
              <a:xfrm>
                <a:off x="5194218" y="893129"/>
                <a:ext cx="522827" cy="522827"/>
                <a:chOff x="764100" y="3623300"/>
                <a:chExt cx="1046700" cy="1046700"/>
              </a:xfrm>
            </p:grpSpPr>
            <p:sp>
              <p:nvSpPr>
                <p:cNvPr id="2567" name="Google Shape;2567;p22"/>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8" name="Google Shape;2568;p22"/>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69" name="Google Shape;2569;p22"/>
              <p:cNvGrpSpPr/>
              <p:nvPr/>
            </p:nvGrpSpPr>
            <p:grpSpPr>
              <a:xfrm>
                <a:off x="5371921" y="-536312"/>
                <a:ext cx="182209" cy="1814066"/>
                <a:chOff x="3305183" y="1663032"/>
                <a:chExt cx="166690" cy="1659561"/>
              </a:xfrm>
            </p:grpSpPr>
            <p:grpSp>
              <p:nvGrpSpPr>
                <p:cNvPr id="2570" name="Google Shape;2570;p22"/>
                <p:cNvGrpSpPr/>
                <p:nvPr/>
              </p:nvGrpSpPr>
              <p:grpSpPr>
                <a:xfrm>
                  <a:off x="3305183" y="1663032"/>
                  <a:ext cx="166690" cy="1659561"/>
                  <a:chOff x="3305183" y="1663032"/>
                  <a:chExt cx="166690" cy="1659561"/>
                </a:xfrm>
              </p:grpSpPr>
              <p:grpSp>
                <p:nvGrpSpPr>
                  <p:cNvPr id="2571" name="Google Shape;2571;p22"/>
                  <p:cNvGrpSpPr/>
                  <p:nvPr/>
                </p:nvGrpSpPr>
                <p:grpSpPr>
                  <a:xfrm>
                    <a:off x="3305183" y="2971595"/>
                    <a:ext cx="166690" cy="350998"/>
                    <a:chOff x="3305183" y="3146560"/>
                    <a:chExt cx="166690" cy="350998"/>
                  </a:xfrm>
                </p:grpSpPr>
                <p:sp>
                  <p:nvSpPr>
                    <p:cNvPr id="2572" name="Google Shape;2572;p22"/>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73" name="Google Shape;2573;p22"/>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74" name="Google Shape;2574;p22"/>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575" name="Google Shape;2575;p22"/>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76" name="Google Shape;2576;p22"/>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77" name="Google Shape;2577;p22"/>
            <p:cNvGrpSpPr/>
            <p:nvPr/>
          </p:nvGrpSpPr>
          <p:grpSpPr>
            <a:xfrm>
              <a:off x="8018879" y="-29"/>
              <a:ext cx="810166" cy="4470273"/>
              <a:chOff x="7824797" y="-1724181"/>
              <a:chExt cx="860597" cy="4748537"/>
            </a:xfrm>
          </p:grpSpPr>
          <p:grpSp>
            <p:nvGrpSpPr>
              <p:cNvPr id="2578" name="Google Shape;2578;p22"/>
              <p:cNvGrpSpPr/>
              <p:nvPr/>
            </p:nvGrpSpPr>
            <p:grpSpPr>
              <a:xfrm>
                <a:off x="7824797" y="1891931"/>
                <a:ext cx="860597" cy="1132425"/>
                <a:chOff x="764100" y="3623300"/>
                <a:chExt cx="1046700" cy="1046700"/>
              </a:xfrm>
            </p:grpSpPr>
            <p:sp>
              <p:nvSpPr>
                <p:cNvPr id="2579" name="Google Shape;2579;p22"/>
                <p:cNvSpPr/>
                <p:nvPr/>
              </p:nvSpPr>
              <p:spPr>
                <a:xfrm>
                  <a:off x="764100" y="3623300"/>
                  <a:ext cx="1046700" cy="10467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0" name="Google Shape;2580;p22"/>
                <p:cNvSpPr/>
                <p:nvPr/>
              </p:nvSpPr>
              <p:spPr>
                <a:xfrm>
                  <a:off x="922769" y="3781968"/>
                  <a:ext cx="729300" cy="7293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81" name="Google Shape;2581;p22"/>
              <p:cNvGrpSpPr/>
              <p:nvPr/>
            </p:nvGrpSpPr>
            <p:grpSpPr>
              <a:xfrm>
                <a:off x="8100547" y="-1724181"/>
                <a:ext cx="300376" cy="4529867"/>
                <a:chOff x="3792712" y="-322375"/>
                <a:chExt cx="274793" cy="4144055"/>
              </a:xfrm>
            </p:grpSpPr>
            <p:grpSp>
              <p:nvGrpSpPr>
                <p:cNvPr id="2582" name="Google Shape;2582;p22"/>
                <p:cNvGrpSpPr/>
                <p:nvPr/>
              </p:nvGrpSpPr>
              <p:grpSpPr>
                <a:xfrm>
                  <a:off x="3792712" y="-322375"/>
                  <a:ext cx="274793" cy="4144055"/>
                  <a:chOff x="3792712" y="-322375"/>
                  <a:chExt cx="274793" cy="4144055"/>
                </a:xfrm>
              </p:grpSpPr>
              <p:grpSp>
                <p:nvGrpSpPr>
                  <p:cNvPr id="2583" name="Google Shape;2583;p22"/>
                  <p:cNvGrpSpPr/>
                  <p:nvPr/>
                </p:nvGrpSpPr>
                <p:grpSpPr>
                  <a:xfrm>
                    <a:off x="3792712" y="2971595"/>
                    <a:ext cx="274793" cy="850085"/>
                    <a:chOff x="3792712" y="2879468"/>
                    <a:chExt cx="274793" cy="850085"/>
                  </a:xfrm>
                </p:grpSpPr>
                <p:sp>
                  <p:nvSpPr>
                    <p:cNvPr id="2584" name="Google Shape;2584;p22"/>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85" name="Google Shape;2585;p22"/>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86" name="Google Shape;2586;p22"/>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587" name="Google Shape;2587;p22"/>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88" name="Google Shape;2588;p22"/>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22"/>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90" name="Google Shape;2590;p22"/>
            <p:cNvGrpSpPr/>
            <p:nvPr/>
          </p:nvGrpSpPr>
          <p:grpSpPr>
            <a:xfrm>
              <a:off x="7184797" y="-17"/>
              <a:ext cx="985363" cy="3905971"/>
              <a:chOff x="1192601" y="-1724180"/>
              <a:chExt cx="1046700" cy="4149108"/>
            </a:xfrm>
          </p:grpSpPr>
          <p:grpSp>
            <p:nvGrpSpPr>
              <p:cNvPr id="2591" name="Google Shape;2591;p22"/>
              <p:cNvGrpSpPr/>
              <p:nvPr/>
            </p:nvGrpSpPr>
            <p:grpSpPr>
              <a:xfrm>
                <a:off x="1192601" y="1378228"/>
                <a:ext cx="1046700" cy="1046700"/>
                <a:chOff x="764100" y="3623300"/>
                <a:chExt cx="1046700" cy="1046700"/>
              </a:xfrm>
            </p:grpSpPr>
            <p:sp>
              <p:nvSpPr>
                <p:cNvPr id="2592" name="Google Shape;2592;p22"/>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3" name="Google Shape;2593;p22"/>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94" name="Google Shape;2594;p22"/>
              <p:cNvGrpSpPr/>
              <p:nvPr/>
            </p:nvGrpSpPr>
            <p:grpSpPr>
              <a:xfrm>
                <a:off x="1417979" y="-1724180"/>
                <a:ext cx="580390" cy="3855366"/>
                <a:chOff x="522260" y="372820"/>
                <a:chExt cx="530958" cy="3527002"/>
              </a:xfrm>
            </p:grpSpPr>
            <p:grpSp>
              <p:nvGrpSpPr>
                <p:cNvPr id="2595" name="Google Shape;2595;p22"/>
                <p:cNvGrpSpPr/>
                <p:nvPr/>
              </p:nvGrpSpPr>
              <p:grpSpPr>
                <a:xfrm>
                  <a:off x="522260" y="372820"/>
                  <a:ext cx="530958" cy="3527002"/>
                  <a:chOff x="522260" y="372820"/>
                  <a:chExt cx="530958" cy="3527002"/>
                </a:xfrm>
              </p:grpSpPr>
              <p:grpSp>
                <p:nvGrpSpPr>
                  <p:cNvPr id="2596" name="Google Shape;2596;p22"/>
                  <p:cNvGrpSpPr/>
                  <p:nvPr/>
                </p:nvGrpSpPr>
                <p:grpSpPr>
                  <a:xfrm>
                    <a:off x="522260" y="2971595"/>
                    <a:ext cx="530958" cy="928227"/>
                    <a:chOff x="522260" y="2971595"/>
                    <a:chExt cx="530958" cy="928227"/>
                  </a:xfrm>
                </p:grpSpPr>
                <p:sp>
                  <p:nvSpPr>
                    <p:cNvPr id="2597" name="Google Shape;2597;p22"/>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98" name="Google Shape;2598;p22"/>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99" name="Google Shape;2599;p22"/>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00" name="Google Shape;2600;p22"/>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601" name="Google Shape;2601;p22"/>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02" name="Google Shape;2602;p22"/>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03" name="Google Shape;2603;p22"/>
            <p:cNvGrpSpPr/>
            <p:nvPr/>
          </p:nvGrpSpPr>
          <p:grpSpPr>
            <a:xfrm>
              <a:off x="7192739" y="3730341"/>
              <a:ext cx="148551" cy="170121"/>
              <a:chOff x="3462796" y="2555878"/>
              <a:chExt cx="157798" cy="180711"/>
            </a:xfrm>
          </p:grpSpPr>
          <p:sp>
            <p:nvSpPr>
              <p:cNvPr id="2604" name="Google Shape;2604;p22"/>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05" name="Google Shape;2605;p22"/>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06" name="Google Shape;2606;p22"/>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07" name="Google Shape;2607;p22"/>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08" name="Google Shape;2608;p22"/>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09" name="Google Shape;2609;p22"/>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2610" name="Google Shape;2610;p22"/>
          <p:cNvGrpSpPr/>
          <p:nvPr/>
        </p:nvGrpSpPr>
        <p:grpSpPr>
          <a:xfrm>
            <a:off x="278809" y="823842"/>
            <a:ext cx="288376" cy="330267"/>
            <a:chOff x="3462796" y="2555878"/>
            <a:chExt cx="157798" cy="180711"/>
          </a:xfrm>
        </p:grpSpPr>
        <p:sp>
          <p:nvSpPr>
            <p:cNvPr id="2611" name="Google Shape;2611;p22"/>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12" name="Google Shape;2612;p22"/>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13" name="Google Shape;2613;p22"/>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14" name="Google Shape;2614;p22"/>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15" name="Google Shape;2615;p22"/>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16" name="Google Shape;2616;p22"/>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4"/>
        </a:solidFill>
      </p:bgPr>
    </p:bg>
    <p:spTree>
      <p:nvGrpSpPr>
        <p:cNvPr id="2617" name="Shape 2617"/>
        <p:cNvGrpSpPr/>
        <p:nvPr/>
      </p:nvGrpSpPr>
      <p:grpSpPr>
        <a:xfrm>
          <a:off x="0" y="0"/>
          <a:ext cx="0" cy="0"/>
          <a:chOff x="0" y="0"/>
          <a:chExt cx="0" cy="0"/>
        </a:xfrm>
      </p:grpSpPr>
      <p:sp>
        <p:nvSpPr>
          <p:cNvPr id="2618" name="Google Shape;2618;p23"/>
          <p:cNvSpPr/>
          <p:nvPr/>
        </p:nvSpPr>
        <p:spPr>
          <a:xfrm>
            <a:off x="-132700" y="532398"/>
            <a:ext cx="1117500" cy="1117500"/>
          </a:xfrm>
          <a:prstGeom prst="chord">
            <a:avLst>
              <a:gd fmla="val 13399399" name="adj1"/>
              <a:gd fmla="val 8184747" name="adj2"/>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9" name="Google Shape;2619;p23"/>
          <p:cNvSpPr/>
          <p:nvPr/>
        </p:nvSpPr>
        <p:spPr>
          <a:xfrm>
            <a:off x="820" y="665918"/>
            <a:ext cx="850500" cy="850500"/>
          </a:xfrm>
          <a:prstGeom prst="chord">
            <a:avLst>
              <a:gd fmla="val 11949430" name="adj1"/>
              <a:gd fmla="val 9637875" name="adj2"/>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0" name="Google Shape;2620;p23"/>
          <p:cNvSpPr txBox="1"/>
          <p:nvPr>
            <p:ph idx="1" type="body"/>
          </p:nvPr>
        </p:nvSpPr>
        <p:spPr>
          <a:xfrm>
            <a:off x="779100" y="946325"/>
            <a:ext cx="5134800" cy="3510000"/>
          </a:xfrm>
          <a:prstGeom prst="rect">
            <a:avLst/>
          </a:prstGeom>
          <a:noFill/>
          <a:ln>
            <a:noFill/>
          </a:ln>
        </p:spPr>
        <p:txBody>
          <a:bodyPr anchorCtr="0" anchor="t" bIns="0" lIns="0" spcFirstLastPara="1" rIns="0" wrap="square" tIns="0">
            <a:noAutofit/>
          </a:bodyPr>
          <a:lstStyle>
            <a:lvl1pPr indent="-457200" lvl="0" marL="457200" algn="l">
              <a:lnSpc>
                <a:spcPct val="115000"/>
              </a:lnSpc>
              <a:spcBef>
                <a:spcPts val="0"/>
              </a:spcBef>
              <a:spcAft>
                <a:spcPts val="0"/>
              </a:spcAft>
              <a:buClr>
                <a:schemeClr val="dk1"/>
              </a:buClr>
              <a:buSzPts val="3600"/>
              <a:buChar char="⊹"/>
              <a:defRPr sz="3600"/>
            </a:lvl1pPr>
            <a:lvl2pPr indent="-457200" lvl="1" marL="914400" algn="l">
              <a:lnSpc>
                <a:spcPct val="115000"/>
              </a:lnSpc>
              <a:spcBef>
                <a:spcPts val="800"/>
              </a:spcBef>
              <a:spcAft>
                <a:spcPts val="0"/>
              </a:spcAft>
              <a:buClr>
                <a:schemeClr val="dk1"/>
              </a:buClr>
              <a:buSzPts val="3600"/>
              <a:buChar char="×"/>
              <a:defRPr sz="3600"/>
            </a:lvl2pPr>
            <a:lvl3pPr indent="-457200" lvl="2" marL="1371600" algn="l">
              <a:lnSpc>
                <a:spcPct val="115000"/>
              </a:lnSpc>
              <a:spcBef>
                <a:spcPts val="800"/>
              </a:spcBef>
              <a:spcAft>
                <a:spcPts val="0"/>
              </a:spcAft>
              <a:buClr>
                <a:schemeClr val="dk1"/>
              </a:buClr>
              <a:buSzPts val="3600"/>
              <a:buChar char="⬩"/>
              <a:defRPr sz="3600"/>
            </a:lvl3pPr>
            <a:lvl4pPr indent="-457200" lvl="3" marL="1828800" algn="l">
              <a:lnSpc>
                <a:spcPct val="115000"/>
              </a:lnSpc>
              <a:spcBef>
                <a:spcPts val="800"/>
              </a:spcBef>
              <a:spcAft>
                <a:spcPts val="0"/>
              </a:spcAft>
              <a:buSzPts val="3600"/>
              <a:buChar char="●"/>
              <a:defRPr sz="3600"/>
            </a:lvl4pPr>
            <a:lvl5pPr indent="-457200" lvl="4" marL="2286000" algn="l">
              <a:lnSpc>
                <a:spcPct val="115000"/>
              </a:lnSpc>
              <a:spcBef>
                <a:spcPts val="800"/>
              </a:spcBef>
              <a:spcAft>
                <a:spcPts val="0"/>
              </a:spcAft>
              <a:buSzPts val="3600"/>
              <a:buChar char="○"/>
              <a:defRPr sz="3600"/>
            </a:lvl5pPr>
            <a:lvl6pPr indent="-457200" lvl="5" marL="2743200" algn="l">
              <a:lnSpc>
                <a:spcPct val="115000"/>
              </a:lnSpc>
              <a:spcBef>
                <a:spcPts val="800"/>
              </a:spcBef>
              <a:spcAft>
                <a:spcPts val="0"/>
              </a:spcAft>
              <a:buSzPts val="3600"/>
              <a:buChar char="■"/>
              <a:defRPr sz="3600"/>
            </a:lvl6pPr>
            <a:lvl7pPr indent="-457200" lvl="6" marL="3200400" algn="l">
              <a:lnSpc>
                <a:spcPct val="115000"/>
              </a:lnSpc>
              <a:spcBef>
                <a:spcPts val="800"/>
              </a:spcBef>
              <a:spcAft>
                <a:spcPts val="0"/>
              </a:spcAft>
              <a:buSzPts val="3600"/>
              <a:buChar char="●"/>
              <a:defRPr sz="3600"/>
            </a:lvl7pPr>
            <a:lvl8pPr indent="-457200" lvl="7" marL="3657600" algn="l">
              <a:lnSpc>
                <a:spcPct val="115000"/>
              </a:lnSpc>
              <a:spcBef>
                <a:spcPts val="800"/>
              </a:spcBef>
              <a:spcAft>
                <a:spcPts val="0"/>
              </a:spcAft>
              <a:buSzPts val="3600"/>
              <a:buChar char="○"/>
              <a:defRPr sz="3600"/>
            </a:lvl8pPr>
            <a:lvl9pPr indent="-457200" lvl="8" marL="4114800" algn="l">
              <a:lnSpc>
                <a:spcPct val="115000"/>
              </a:lnSpc>
              <a:spcBef>
                <a:spcPts val="800"/>
              </a:spcBef>
              <a:spcAft>
                <a:spcPts val="800"/>
              </a:spcAft>
              <a:buSzPts val="3600"/>
              <a:buChar char="■"/>
              <a:defRPr sz="3600"/>
            </a:lvl9pPr>
          </a:lstStyle>
          <a:p/>
        </p:txBody>
      </p:sp>
      <p:sp>
        <p:nvSpPr>
          <p:cNvPr id="2621" name="Google Shape;2621;p23"/>
          <p:cNvSpPr txBox="1"/>
          <p:nvPr/>
        </p:nvSpPr>
        <p:spPr>
          <a:xfrm>
            <a:off x="167203" y="854053"/>
            <a:ext cx="498900" cy="653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accent1"/>
                </a:solidFill>
                <a:latin typeface="Arial"/>
                <a:ea typeface="Arial"/>
                <a:cs typeface="Arial"/>
                <a:sym typeface="Arial"/>
              </a:rPr>
              <a:t>“</a:t>
            </a:r>
            <a:endParaRPr b="1" i="0" sz="6000" u="none" cap="none" strike="noStrike">
              <a:solidFill>
                <a:schemeClr val="accent1"/>
              </a:solidFill>
              <a:latin typeface="Arial"/>
              <a:ea typeface="Arial"/>
              <a:cs typeface="Arial"/>
              <a:sym typeface="Arial"/>
            </a:endParaRPr>
          </a:p>
        </p:txBody>
      </p:sp>
      <p:sp>
        <p:nvSpPr>
          <p:cNvPr id="2622" name="Google Shape;2622;p2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2623" name="Google Shape;2623;p23"/>
          <p:cNvGrpSpPr/>
          <p:nvPr/>
        </p:nvGrpSpPr>
        <p:grpSpPr>
          <a:xfrm>
            <a:off x="6196930" y="-29"/>
            <a:ext cx="2985505" cy="4610467"/>
            <a:chOff x="6196930" y="-29"/>
            <a:chExt cx="2985505" cy="4610467"/>
          </a:xfrm>
        </p:grpSpPr>
        <p:grpSp>
          <p:nvGrpSpPr>
            <p:cNvPr id="2624" name="Google Shape;2624;p23"/>
            <p:cNvGrpSpPr/>
            <p:nvPr/>
          </p:nvGrpSpPr>
          <p:grpSpPr>
            <a:xfrm>
              <a:off x="7737776" y="-17"/>
              <a:ext cx="448629" cy="4610455"/>
              <a:chOff x="6798998" y="-1296139"/>
              <a:chExt cx="476555" cy="4897445"/>
            </a:xfrm>
          </p:grpSpPr>
          <p:sp>
            <p:nvSpPr>
              <p:cNvPr id="2625" name="Google Shape;2625;p23"/>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26" name="Google Shape;2626;p23"/>
              <p:cNvSpPr/>
              <p:nvPr/>
            </p:nvSpPr>
            <p:spPr>
              <a:xfrm>
                <a:off x="7026850" y="-1296139"/>
                <a:ext cx="17700" cy="42711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27" name="Google Shape;2627;p23"/>
            <p:cNvGrpSpPr/>
            <p:nvPr/>
          </p:nvGrpSpPr>
          <p:grpSpPr>
            <a:xfrm>
              <a:off x="8636876" y="46"/>
              <a:ext cx="382387" cy="1450044"/>
              <a:chOff x="5578966" y="2422197"/>
              <a:chExt cx="406190" cy="1540306"/>
            </a:xfrm>
          </p:grpSpPr>
          <p:sp>
            <p:nvSpPr>
              <p:cNvPr id="2628" name="Google Shape;2628;p23"/>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29" name="Google Shape;2629;p23"/>
              <p:cNvSpPr/>
              <p:nvPr/>
            </p:nvSpPr>
            <p:spPr>
              <a:xfrm>
                <a:off x="5774600" y="2422197"/>
                <a:ext cx="17700" cy="5529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30" name="Google Shape;2630;p23"/>
            <p:cNvGrpSpPr/>
            <p:nvPr/>
          </p:nvGrpSpPr>
          <p:grpSpPr>
            <a:xfrm>
              <a:off x="8035385" y="23"/>
              <a:ext cx="439174" cy="2683137"/>
              <a:chOff x="6176324" y="940075"/>
              <a:chExt cx="466512" cy="2850156"/>
            </a:xfrm>
          </p:grpSpPr>
          <p:sp>
            <p:nvSpPr>
              <p:cNvPr id="2631" name="Google Shape;2631;p23"/>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32" name="Google Shape;2632;p23"/>
              <p:cNvSpPr/>
              <p:nvPr/>
            </p:nvSpPr>
            <p:spPr>
              <a:xfrm>
                <a:off x="6400713" y="940075"/>
                <a:ext cx="17700" cy="20349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33" name="Google Shape;2633;p23"/>
            <p:cNvGrpSpPr/>
            <p:nvPr/>
          </p:nvGrpSpPr>
          <p:grpSpPr>
            <a:xfrm>
              <a:off x="6363022" y="42"/>
              <a:ext cx="160482" cy="1242299"/>
              <a:chOff x="7576714" y="2009363"/>
              <a:chExt cx="170472" cy="1319629"/>
            </a:xfrm>
          </p:grpSpPr>
          <p:sp>
            <p:nvSpPr>
              <p:cNvPr id="2634" name="Google Shape;2634;p23"/>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35" name="Google Shape;2635;p23"/>
              <p:cNvSpPr/>
              <p:nvPr/>
            </p:nvSpPr>
            <p:spPr>
              <a:xfrm>
                <a:off x="7652975" y="2009363"/>
                <a:ext cx="17700" cy="9657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36" name="Google Shape;2636;p23"/>
            <p:cNvGrpSpPr/>
            <p:nvPr/>
          </p:nvGrpSpPr>
          <p:grpSpPr>
            <a:xfrm>
              <a:off x="6999976" y="11"/>
              <a:ext cx="271476" cy="3307838"/>
              <a:chOff x="7883572" y="308161"/>
              <a:chExt cx="288375" cy="3513743"/>
            </a:xfrm>
          </p:grpSpPr>
          <p:sp>
            <p:nvSpPr>
              <p:cNvPr id="2637" name="Google Shape;2637;p23"/>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38" name="Google Shape;2638;p23"/>
              <p:cNvSpPr/>
              <p:nvPr/>
            </p:nvSpPr>
            <p:spPr>
              <a:xfrm>
                <a:off x="8024899" y="308161"/>
                <a:ext cx="17700" cy="26670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39" name="Google Shape;2639;p23"/>
            <p:cNvGrpSpPr/>
            <p:nvPr/>
          </p:nvGrpSpPr>
          <p:grpSpPr>
            <a:xfrm>
              <a:off x="6827964" y="636458"/>
              <a:ext cx="230791" cy="243118"/>
              <a:chOff x="3770248" y="2527300"/>
              <a:chExt cx="180404" cy="190055"/>
            </a:xfrm>
          </p:grpSpPr>
          <p:sp>
            <p:nvSpPr>
              <p:cNvPr id="2640" name="Google Shape;2640;p2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41" name="Google Shape;2641;p2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42" name="Google Shape;2642;p2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43" name="Google Shape;2643;p2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644" name="Google Shape;2644;p23"/>
            <p:cNvGrpSpPr/>
            <p:nvPr/>
          </p:nvGrpSpPr>
          <p:grpSpPr>
            <a:xfrm>
              <a:off x="8763367" y="2641902"/>
              <a:ext cx="230809" cy="243156"/>
              <a:chOff x="3770248" y="2527300"/>
              <a:chExt cx="180404" cy="190055"/>
            </a:xfrm>
          </p:grpSpPr>
          <p:sp>
            <p:nvSpPr>
              <p:cNvPr id="2645" name="Google Shape;2645;p2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46" name="Google Shape;2646;p2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47" name="Google Shape;2647;p2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48" name="Google Shape;2648;p2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649" name="Google Shape;2649;p23"/>
            <p:cNvGrpSpPr/>
            <p:nvPr/>
          </p:nvGrpSpPr>
          <p:grpSpPr>
            <a:xfrm rot="5400000">
              <a:off x="8655427" y="4253521"/>
              <a:ext cx="201871" cy="231166"/>
              <a:chOff x="3462796" y="2555878"/>
              <a:chExt cx="157798" cy="180711"/>
            </a:xfrm>
          </p:grpSpPr>
          <p:sp>
            <p:nvSpPr>
              <p:cNvPr id="2650" name="Google Shape;2650;p2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51" name="Google Shape;2651;p2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52" name="Google Shape;2652;p2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53" name="Google Shape;2653;p2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54" name="Google Shape;2654;p2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55" name="Google Shape;2655;p2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656" name="Google Shape;2656;p23"/>
            <p:cNvGrpSpPr/>
            <p:nvPr/>
          </p:nvGrpSpPr>
          <p:grpSpPr>
            <a:xfrm rot="-2700000">
              <a:off x="7375305" y="1863439"/>
              <a:ext cx="169840" cy="178926"/>
              <a:chOff x="3770248" y="2527300"/>
              <a:chExt cx="180404" cy="190055"/>
            </a:xfrm>
          </p:grpSpPr>
          <p:sp>
            <p:nvSpPr>
              <p:cNvPr id="2657" name="Google Shape;2657;p23"/>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58" name="Google Shape;2658;p23"/>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59" name="Google Shape;2659;p23"/>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60" name="Google Shape;2660;p23"/>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661" name="Google Shape;2661;p23"/>
            <p:cNvGrpSpPr/>
            <p:nvPr/>
          </p:nvGrpSpPr>
          <p:grpSpPr>
            <a:xfrm>
              <a:off x="6800134" y="23"/>
              <a:ext cx="985363" cy="1665685"/>
              <a:chOff x="2484475" y="1329455"/>
              <a:chExt cx="1046700" cy="1769370"/>
            </a:xfrm>
          </p:grpSpPr>
          <p:sp>
            <p:nvSpPr>
              <p:cNvPr id="2662" name="Google Shape;2662;p23"/>
              <p:cNvSpPr/>
              <p:nvPr/>
            </p:nvSpPr>
            <p:spPr>
              <a:xfrm>
                <a:off x="2484475" y="2052125"/>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3" name="Google Shape;2663;p23"/>
              <p:cNvSpPr/>
              <p:nvPr/>
            </p:nvSpPr>
            <p:spPr>
              <a:xfrm>
                <a:off x="2643144" y="2210793"/>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64" name="Google Shape;2664;p23"/>
              <p:cNvGrpSpPr/>
              <p:nvPr/>
            </p:nvGrpSpPr>
            <p:grpSpPr>
              <a:xfrm>
                <a:off x="2769703" y="1329455"/>
                <a:ext cx="510180" cy="1483501"/>
                <a:chOff x="1818382" y="2433081"/>
                <a:chExt cx="466728" cy="1357150"/>
              </a:xfrm>
            </p:grpSpPr>
            <p:grpSp>
              <p:nvGrpSpPr>
                <p:cNvPr id="2665" name="Google Shape;2665;p23"/>
                <p:cNvGrpSpPr/>
                <p:nvPr/>
              </p:nvGrpSpPr>
              <p:grpSpPr>
                <a:xfrm>
                  <a:off x="1818382" y="2971595"/>
                  <a:ext cx="466728" cy="818636"/>
                  <a:chOff x="1818382" y="2942618"/>
                  <a:chExt cx="466728" cy="818636"/>
                </a:xfrm>
              </p:grpSpPr>
              <p:sp>
                <p:nvSpPr>
                  <p:cNvPr id="2666" name="Google Shape;2666;p23"/>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67" name="Google Shape;2667;p23"/>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68" name="Google Shape;2668;p23"/>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669" name="Google Shape;2669;p23"/>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70" name="Google Shape;2670;p23"/>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1" name="Google Shape;2671;p23"/>
            <p:cNvGrpSpPr/>
            <p:nvPr/>
          </p:nvGrpSpPr>
          <p:grpSpPr>
            <a:xfrm>
              <a:off x="8330194" y="-10"/>
              <a:ext cx="852241" cy="2641273"/>
              <a:chOff x="3961868" y="-891976"/>
              <a:chExt cx="905291" cy="2805686"/>
            </a:xfrm>
          </p:grpSpPr>
          <p:grpSp>
            <p:nvGrpSpPr>
              <p:cNvPr id="2672" name="Google Shape;2672;p23"/>
              <p:cNvGrpSpPr/>
              <p:nvPr/>
            </p:nvGrpSpPr>
            <p:grpSpPr>
              <a:xfrm>
                <a:off x="3961868" y="1008419"/>
                <a:ext cx="905291" cy="905291"/>
                <a:chOff x="764100" y="3623300"/>
                <a:chExt cx="1046700" cy="1046700"/>
              </a:xfrm>
            </p:grpSpPr>
            <p:sp>
              <p:nvSpPr>
                <p:cNvPr id="2673" name="Google Shape;2673;p2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4" name="Google Shape;2674;p2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75" name="Google Shape;2675;p23"/>
              <p:cNvGrpSpPr/>
              <p:nvPr/>
            </p:nvGrpSpPr>
            <p:grpSpPr>
              <a:xfrm>
                <a:off x="4155315" y="-891976"/>
                <a:ext cx="522826" cy="2613070"/>
                <a:chOff x="2447534" y="1219291"/>
                <a:chExt cx="478297" cy="2390513"/>
              </a:xfrm>
            </p:grpSpPr>
            <p:grpSp>
              <p:nvGrpSpPr>
                <p:cNvPr id="2676" name="Google Shape;2676;p23"/>
                <p:cNvGrpSpPr/>
                <p:nvPr/>
              </p:nvGrpSpPr>
              <p:grpSpPr>
                <a:xfrm>
                  <a:off x="2447534" y="1219291"/>
                  <a:ext cx="478297" cy="2390513"/>
                  <a:chOff x="2447534" y="1219291"/>
                  <a:chExt cx="478297" cy="2390513"/>
                </a:xfrm>
              </p:grpSpPr>
              <p:grpSp>
                <p:nvGrpSpPr>
                  <p:cNvPr id="2677" name="Google Shape;2677;p23"/>
                  <p:cNvGrpSpPr/>
                  <p:nvPr/>
                </p:nvGrpSpPr>
                <p:grpSpPr>
                  <a:xfrm>
                    <a:off x="2447534" y="2971595"/>
                    <a:ext cx="478297" cy="638209"/>
                    <a:chOff x="2447534" y="3081786"/>
                    <a:chExt cx="478297" cy="638209"/>
                  </a:xfrm>
                </p:grpSpPr>
                <p:sp>
                  <p:nvSpPr>
                    <p:cNvPr id="2678" name="Google Shape;2678;p23"/>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79" name="Google Shape;2679;p23"/>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80" name="Google Shape;2680;p23"/>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681" name="Google Shape;2681;p23"/>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82" name="Google Shape;2682;p23"/>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3"/>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84" name="Google Shape;2684;p23"/>
            <p:cNvGrpSpPr/>
            <p:nvPr/>
          </p:nvGrpSpPr>
          <p:grpSpPr>
            <a:xfrm>
              <a:off x="7811773" y="-2"/>
              <a:ext cx="492189" cy="1837865"/>
              <a:chOff x="5194218" y="-536312"/>
              <a:chExt cx="522827" cy="1952268"/>
            </a:xfrm>
          </p:grpSpPr>
          <p:grpSp>
            <p:nvGrpSpPr>
              <p:cNvPr id="2685" name="Google Shape;2685;p23"/>
              <p:cNvGrpSpPr/>
              <p:nvPr/>
            </p:nvGrpSpPr>
            <p:grpSpPr>
              <a:xfrm>
                <a:off x="5194218" y="893129"/>
                <a:ext cx="522827" cy="522827"/>
                <a:chOff x="764100" y="3623300"/>
                <a:chExt cx="1046700" cy="1046700"/>
              </a:xfrm>
            </p:grpSpPr>
            <p:sp>
              <p:nvSpPr>
                <p:cNvPr id="2686" name="Google Shape;2686;p2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7" name="Google Shape;2687;p2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88" name="Google Shape;2688;p23"/>
              <p:cNvGrpSpPr/>
              <p:nvPr/>
            </p:nvGrpSpPr>
            <p:grpSpPr>
              <a:xfrm>
                <a:off x="5371921" y="-536312"/>
                <a:ext cx="182209" cy="1814066"/>
                <a:chOff x="3305183" y="1663032"/>
                <a:chExt cx="166690" cy="1659561"/>
              </a:xfrm>
            </p:grpSpPr>
            <p:grpSp>
              <p:nvGrpSpPr>
                <p:cNvPr id="2689" name="Google Shape;2689;p23"/>
                <p:cNvGrpSpPr/>
                <p:nvPr/>
              </p:nvGrpSpPr>
              <p:grpSpPr>
                <a:xfrm>
                  <a:off x="3305183" y="1663032"/>
                  <a:ext cx="166690" cy="1659561"/>
                  <a:chOff x="3305183" y="1663032"/>
                  <a:chExt cx="166690" cy="1659561"/>
                </a:xfrm>
              </p:grpSpPr>
              <p:grpSp>
                <p:nvGrpSpPr>
                  <p:cNvPr id="2690" name="Google Shape;2690;p23"/>
                  <p:cNvGrpSpPr/>
                  <p:nvPr/>
                </p:nvGrpSpPr>
                <p:grpSpPr>
                  <a:xfrm>
                    <a:off x="3305183" y="2971595"/>
                    <a:ext cx="166690" cy="350998"/>
                    <a:chOff x="3305183" y="3146560"/>
                    <a:chExt cx="166690" cy="350998"/>
                  </a:xfrm>
                </p:grpSpPr>
                <p:sp>
                  <p:nvSpPr>
                    <p:cNvPr id="2691" name="Google Shape;2691;p23"/>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92" name="Google Shape;2692;p23"/>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93" name="Google Shape;2693;p23"/>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694" name="Google Shape;2694;p23"/>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95" name="Google Shape;2695;p23"/>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96" name="Google Shape;2696;p23"/>
            <p:cNvGrpSpPr/>
            <p:nvPr/>
          </p:nvGrpSpPr>
          <p:grpSpPr>
            <a:xfrm>
              <a:off x="8018879" y="-29"/>
              <a:ext cx="810166" cy="4470273"/>
              <a:chOff x="7824797" y="-1724181"/>
              <a:chExt cx="860597" cy="4748537"/>
            </a:xfrm>
          </p:grpSpPr>
          <p:grpSp>
            <p:nvGrpSpPr>
              <p:cNvPr id="2697" name="Google Shape;2697;p23"/>
              <p:cNvGrpSpPr/>
              <p:nvPr/>
            </p:nvGrpSpPr>
            <p:grpSpPr>
              <a:xfrm>
                <a:off x="7824797" y="1891931"/>
                <a:ext cx="860597" cy="1132425"/>
                <a:chOff x="764100" y="3623300"/>
                <a:chExt cx="1046700" cy="1046700"/>
              </a:xfrm>
            </p:grpSpPr>
            <p:sp>
              <p:nvSpPr>
                <p:cNvPr id="2698" name="Google Shape;2698;p2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9" name="Google Shape;2699;p2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00" name="Google Shape;2700;p23"/>
              <p:cNvGrpSpPr/>
              <p:nvPr/>
            </p:nvGrpSpPr>
            <p:grpSpPr>
              <a:xfrm>
                <a:off x="8100547" y="-1724181"/>
                <a:ext cx="300376" cy="4529867"/>
                <a:chOff x="3792712" y="-322375"/>
                <a:chExt cx="274793" cy="4144055"/>
              </a:xfrm>
            </p:grpSpPr>
            <p:grpSp>
              <p:nvGrpSpPr>
                <p:cNvPr id="2701" name="Google Shape;2701;p23"/>
                <p:cNvGrpSpPr/>
                <p:nvPr/>
              </p:nvGrpSpPr>
              <p:grpSpPr>
                <a:xfrm>
                  <a:off x="3792712" y="-322375"/>
                  <a:ext cx="274793" cy="4144055"/>
                  <a:chOff x="3792712" y="-322375"/>
                  <a:chExt cx="274793" cy="4144055"/>
                </a:xfrm>
              </p:grpSpPr>
              <p:grpSp>
                <p:nvGrpSpPr>
                  <p:cNvPr id="2702" name="Google Shape;2702;p23"/>
                  <p:cNvGrpSpPr/>
                  <p:nvPr/>
                </p:nvGrpSpPr>
                <p:grpSpPr>
                  <a:xfrm>
                    <a:off x="3792712" y="2971595"/>
                    <a:ext cx="274793" cy="850085"/>
                    <a:chOff x="3792712" y="2879468"/>
                    <a:chExt cx="274793" cy="850085"/>
                  </a:xfrm>
                </p:grpSpPr>
                <p:sp>
                  <p:nvSpPr>
                    <p:cNvPr id="2703" name="Google Shape;2703;p23"/>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04" name="Google Shape;2704;p23"/>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05" name="Google Shape;2705;p23"/>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706" name="Google Shape;2706;p23"/>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07" name="Google Shape;2707;p23"/>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23"/>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09" name="Google Shape;2709;p23"/>
            <p:cNvGrpSpPr/>
            <p:nvPr/>
          </p:nvGrpSpPr>
          <p:grpSpPr>
            <a:xfrm>
              <a:off x="7184797" y="-17"/>
              <a:ext cx="985363" cy="3905971"/>
              <a:chOff x="1192601" y="-1724180"/>
              <a:chExt cx="1046700" cy="4149108"/>
            </a:xfrm>
          </p:grpSpPr>
          <p:grpSp>
            <p:nvGrpSpPr>
              <p:cNvPr id="2710" name="Google Shape;2710;p23"/>
              <p:cNvGrpSpPr/>
              <p:nvPr/>
            </p:nvGrpSpPr>
            <p:grpSpPr>
              <a:xfrm>
                <a:off x="1192601" y="1378228"/>
                <a:ext cx="1046700" cy="1046700"/>
                <a:chOff x="764100" y="3623300"/>
                <a:chExt cx="1046700" cy="1046700"/>
              </a:xfrm>
            </p:grpSpPr>
            <p:sp>
              <p:nvSpPr>
                <p:cNvPr id="2711" name="Google Shape;2711;p2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2" name="Google Shape;2712;p2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13" name="Google Shape;2713;p23"/>
              <p:cNvGrpSpPr/>
              <p:nvPr/>
            </p:nvGrpSpPr>
            <p:grpSpPr>
              <a:xfrm>
                <a:off x="1417979" y="-1724180"/>
                <a:ext cx="580390" cy="3855366"/>
                <a:chOff x="522260" y="372820"/>
                <a:chExt cx="530958" cy="3527002"/>
              </a:xfrm>
            </p:grpSpPr>
            <p:grpSp>
              <p:nvGrpSpPr>
                <p:cNvPr id="2714" name="Google Shape;2714;p23"/>
                <p:cNvGrpSpPr/>
                <p:nvPr/>
              </p:nvGrpSpPr>
              <p:grpSpPr>
                <a:xfrm>
                  <a:off x="522260" y="372820"/>
                  <a:ext cx="530958" cy="3527002"/>
                  <a:chOff x="522260" y="372820"/>
                  <a:chExt cx="530958" cy="3527002"/>
                </a:xfrm>
              </p:grpSpPr>
              <p:grpSp>
                <p:nvGrpSpPr>
                  <p:cNvPr id="2715" name="Google Shape;2715;p23"/>
                  <p:cNvGrpSpPr/>
                  <p:nvPr/>
                </p:nvGrpSpPr>
                <p:grpSpPr>
                  <a:xfrm>
                    <a:off x="522260" y="2971595"/>
                    <a:ext cx="530958" cy="928227"/>
                    <a:chOff x="522260" y="2971595"/>
                    <a:chExt cx="530958" cy="928227"/>
                  </a:xfrm>
                </p:grpSpPr>
                <p:sp>
                  <p:nvSpPr>
                    <p:cNvPr id="2716" name="Google Shape;2716;p23"/>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17" name="Google Shape;2717;p23"/>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18" name="Google Shape;2718;p23"/>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19" name="Google Shape;2719;p23"/>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720" name="Google Shape;2720;p23"/>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21" name="Google Shape;2721;p23"/>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22" name="Google Shape;2722;p23"/>
            <p:cNvGrpSpPr/>
            <p:nvPr/>
          </p:nvGrpSpPr>
          <p:grpSpPr>
            <a:xfrm>
              <a:off x="6196930" y="7"/>
              <a:ext cx="985363" cy="2629685"/>
              <a:chOff x="6010934" y="1"/>
              <a:chExt cx="1046700" cy="2793377"/>
            </a:xfrm>
          </p:grpSpPr>
          <p:grpSp>
            <p:nvGrpSpPr>
              <p:cNvPr id="2723" name="Google Shape;2723;p23"/>
              <p:cNvGrpSpPr/>
              <p:nvPr/>
            </p:nvGrpSpPr>
            <p:grpSpPr>
              <a:xfrm>
                <a:off x="6010934" y="1746678"/>
                <a:ext cx="1046700" cy="1046700"/>
                <a:chOff x="764100" y="3623300"/>
                <a:chExt cx="1046700" cy="1046700"/>
              </a:xfrm>
            </p:grpSpPr>
            <p:sp>
              <p:nvSpPr>
                <p:cNvPr id="2724" name="Google Shape;2724;p23"/>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5" name="Google Shape;2725;p23"/>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26" name="Google Shape;2726;p23"/>
              <p:cNvGrpSpPr/>
              <p:nvPr/>
            </p:nvGrpSpPr>
            <p:grpSpPr>
              <a:xfrm>
                <a:off x="6308747" y="1"/>
                <a:ext cx="441786" cy="2571886"/>
                <a:chOff x="1121941" y="1609666"/>
                <a:chExt cx="404159" cy="2352837"/>
              </a:xfrm>
            </p:grpSpPr>
            <p:grpSp>
              <p:nvGrpSpPr>
                <p:cNvPr id="2727" name="Google Shape;2727;p23"/>
                <p:cNvGrpSpPr/>
                <p:nvPr/>
              </p:nvGrpSpPr>
              <p:grpSpPr>
                <a:xfrm>
                  <a:off x="1121941" y="1609666"/>
                  <a:ext cx="404159" cy="2352837"/>
                  <a:chOff x="1121941" y="1609666"/>
                  <a:chExt cx="404159" cy="2352837"/>
                </a:xfrm>
              </p:grpSpPr>
              <p:grpSp>
                <p:nvGrpSpPr>
                  <p:cNvPr id="2728" name="Google Shape;2728;p23"/>
                  <p:cNvGrpSpPr/>
                  <p:nvPr/>
                </p:nvGrpSpPr>
                <p:grpSpPr>
                  <a:xfrm>
                    <a:off x="1121941" y="2971595"/>
                    <a:ext cx="404159" cy="990908"/>
                    <a:chOff x="1121941" y="2969319"/>
                    <a:chExt cx="404159" cy="990908"/>
                  </a:xfrm>
                </p:grpSpPr>
                <p:sp>
                  <p:nvSpPr>
                    <p:cNvPr id="2729" name="Google Shape;2729;p23"/>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30" name="Google Shape;2730;p23"/>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31" name="Google Shape;2731;p23"/>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32" name="Google Shape;2732;p23"/>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733" name="Google Shape;2733;p23"/>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34" name="Google Shape;2734;p23"/>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23"/>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23"/>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3"/>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38" name="Google Shape;2738;p23"/>
            <p:cNvGrpSpPr/>
            <p:nvPr/>
          </p:nvGrpSpPr>
          <p:grpSpPr>
            <a:xfrm>
              <a:off x="7192739" y="3730341"/>
              <a:ext cx="148551" cy="170121"/>
              <a:chOff x="3462796" y="2555878"/>
              <a:chExt cx="157798" cy="180711"/>
            </a:xfrm>
          </p:grpSpPr>
          <p:sp>
            <p:nvSpPr>
              <p:cNvPr id="2739" name="Google Shape;2739;p23"/>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40" name="Google Shape;2740;p23"/>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41" name="Google Shape;2741;p23"/>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42" name="Google Shape;2742;p23"/>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43" name="Google Shape;2743;p23"/>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44" name="Google Shape;2744;p23"/>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olor background">
  <p:cSld name="BLANK_1_1">
    <p:bg>
      <p:bgPr>
        <a:solidFill>
          <a:schemeClr val="accent2"/>
        </a:solidFill>
      </p:bgPr>
    </p:bg>
    <p:spTree>
      <p:nvGrpSpPr>
        <p:cNvPr id="169" name="Shape 169"/>
        <p:cNvGrpSpPr/>
        <p:nvPr/>
      </p:nvGrpSpPr>
      <p:grpSpPr>
        <a:xfrm>
          <a:off x="0" y="0"/>
          <a:ext cx="0" cy="0"/>
          <a:chOff x="0" y="0"/>
          <a:chExt cx="0" cy="0"/>
        </a:xfrm>
      </p:grpSpPr>
      <p:sp>
        <p:nvSpPr>
          <p:cNvPr id="170" name="Google Shape;170;p4"/>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71" name="Google Shape;171;p4"/>
          <p:cNvGrpSpPr/>
          <p:nvPr/>
        </p:nvGrpSpPr>
        <p:grpSpPr>
          <a:xfrm>
            <a:off x="7374896" y="4521435"/>
            <a:ext cx="230809" cy="243156"/>
            <a:chOff x="3770248" y="2527300"/>
            <a:chExt cx="180404" cy="190055"/>
          </a:xfrm>
        </p:grpSpPr>
        <p:sp>
          <p:nvSpPr>
            <p:cNvPr id="172" name="Google Shape;172;p4"/>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 name="Google Shape;173;p4"/>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 name="Google Shape;174;p4"/>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 name="Google Shape;175;p4"/>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76" name="Google Shape;176;p4"/>
          <p:cNvGrpSpPr/>
          <p:nvPr/>
        </p:nvGrpSpPr>
        <p:grpSpPr>
          <a:xfrm>
            <a:off x="8747492" y="2424502"/>
            <a:ext cx="230809" cy="243156"/>
            <a:chOff x="3770248" y="2527300"/>
            <a:chExt cx="180404" cy="190055"/>
          </a:xfrm>
        </p:grpSpPr>
        <p:sp>
          <p:nvSpPr>
            <p:cNvPr id="177" name="Google Shape;177;p4"/>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 name="Google Shape;178;p4"/>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 name="Google Shape;179;p4"/>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 name="Google Shape;180;p4"/>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81" name="Google Shape;181;p4"/>
          <p:cNvGrpSpPr/>
          <p:nvPr/>
        </p:nvGrpSpPr>
        <p:grpSpPr>
          <a:xfrm rot="5400000">
            <a:off x="8655377" y="3665221"/>
            <a:ext cx="201871" cy="231166"/>
            <a:chOff x="3462796" y="2555878"/>
            <a:chExt cx="157798" cy="180711"/>
          </a:xfrm>
        </p:grpSpPr>
        <p:sp>
          <p:nvSpPr>
            <p:cNvPr id="182" name="Google Shape;182;p4"/>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 name="Google Shape;183;p4"/>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 name="Google Shape;184;p4"/>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 name="Google Shape;185;p4"/>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 name="Google Shape;186;p4"/>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 name="Google Shape;187;p4"/>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88" name="Google Shape;188;p4"/>
          <p:cNvGrpSpPr/>
          <p:nvPr/>
        </p:nvGrpSpPr>
        <p:grpSpPr>
          <a:xfrm rot="-2700000">
            <a:off x="8038130" y="1128089"/>
            <a:ext cx="169840" cy="178926"/>
            <a:chOff x="3770248" y="2527300"/>
            <a:chExt cx="180404" cy="190055"/>
          </a:xfrm>
        </p:grpSpPr>
        <p:sp>
          <p:nvSpPr>
            <p:cNvPr id="189" name="Google Shape;189;p4"/>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 name="Google Shape;190;p4"/>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 name="Google Shape;191;p4"/>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 name="Google Shape;192;p4"/>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93" name="Google Shape;193;p4"/>
          <p:cNvGrpSpPr/>
          <p:nvPr/>
        </p:nvGrpSpPr>
        <p:grpSpPr>
          <a:xfrm>
            <a:off x="6800134" y="23"/>
            <a:ext cx="985363" cy="1665685"/>
            <a:chOff x="2484475" y="1329455"/>
            <a:chExt cx="1046700" cy="1769370"/>
          </a:xfrm>
        </p:grpSpPr>
        <p:sp>
          <p:nvSpPr>
            <p:cNvPr id="194" name="Google Shape;194;p4"/>
            <p:cNvSpPr/>
            <p:nvPr/>
          </p:nvSpPr>
          <p:spPr>
            <a:xfrm>
              <a:off x="2484475" y="2052125"/>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4"/>
            <p:cNvSpPr/>
            <p:nvPr/>
          </p:nvSpPr>
          <p:spPr>
            <a:xfrm>
              <a:off x="2643144" y="2210793"/>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6" name="Google Shape;196;p4"/>
            <p:cNvGrpSpPr/>
            <p:nvPr/>
          </p:nvGrpSpPr>
          <p:grpSpPr>
            <a:xfrm>
              <a:off x="2769703" y="1329455"/>
              <a:ext cx="510180" cy="1483501"/>
              <a:chOff x="1818382" y="2433081"/>
              <a:chExt cx="466728" cy="1357150"/>
            </a:xfrm>
          </p:grpSpPr>
          <p:grpSp>
            <p:nvGrpSpPr>
              <p:cNvPr id="197" name="Google Shape;197;p4"/>
              <p:cNvGrpSpPr/>
              <p:nvPr/>
            </p:nvGrpSpPr>
            <p:grpSpPr>
              <a:xfrm>
                <a:off x="1818382" y="2971595"/>
                <a:ext cx="466728" cy="818636"/>
                <a:chOff x="1818382" y="2942618"/>
                <a:chExt cx="466728" cy="818636"/>
              </a:xfrm>
            </p:grpSpPr>
            <p:sp>
              <p:nvSpPr>
                <p:cNvPr id="198" name="Google Shape;198;p4"/>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 name="Google Shape;199;p4"/>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 name="Google Shape;200;p4"/>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01" name="Google Shape;201;p4"/>
              <p:cNvSpPr/>
              <p:nvPr/>
            </p:nvSpPr>
            <p:spPr>
              <a:xfrm>
                <a:off x="2046046" y="2433081"/>
                <a:ext cx="17700" cy="544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02" name="Google Shape;202;p4"/>
          <p:cNvGrpSpPr/>
          <p:nvPr/>
        </p:nvGrpSpPr>
        <p:grpSpPr>
          <a:xfrm>
            <a:off x="8330194" y="1"/>
            <a:ext cx="852241" cy="2239549"/>
            <a:chOff x="3961868" y="-465246"/>
            <a:chExt cx="905291" cy="2378956"/>
          </a:xfrm>
        </p:grpSpPr>
        <p:grpSp>
          <p:nvGrpSpPr>
            <p:cNvPr id="203" name="Google Shape;203;p4"/>
            <p:cNvGrpSpPr/>
            <p:nvPr/>
          </p:nvGrpSpPr>
          <p:grpSpPr>
            <a:xfrm>
              <a:off x="3961868" y="1008419"/>
              <a:ext cx="905291" cy="905291"/>
              <a:chOff x="764100" y="3623300"/>
              <a:chExt cx="1046700" cy="1046700"/>
            </a:xfrm>
          </p:grpSpPr>
          <p:sp>
            <p:nvSpPr>
              <p:cNvPr id="204" name="Google Shape;204;p4"/>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4"/>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6" name="Google Shape;206;p4"/>
            <p:cNvGrpSpPr/>
            <p:nvPr/>
          </p:nvGrpSpPr>
          <p:grpSpPr>
            <a:xfrm>
              <a:off x="4155315" y="-465246"/>
              <a:ext cx="522826" cy="2186340"/>
              <a:chOff x="2447534" y="1609676"/>
              <a:chExt cx="478297" cy="2000128"/>
            </a:xfrm>
          </p:grpSpPr>
          <p:grpSp>
            <p:nvGrpSpPr>
              <p:cNvPr id="207" name="Google Shape;207;p4"/>
              <p:cNvGrpSpPr/>
              <p:nvPr/>
            </p:nvGrpSpPr>
            <p:grpSpPr>
              <a:xfrm>
                <a:off x="2447534" y="2971595"/>
                <a:ext cx="478297" cy="638209"/>
                <a:chOff x="2447534" y="3081786"/>
                <a:chExt cx="478297" cy="638209"/>
              </a:xfrm>
            </p:grpSpPr>
            <p:sp>
              <p:nvSpPr>
                <p:cNvPr id="208" name="Google Shape;208;p4"/>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9" name="Google Shape;209;p4"/>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0" name="Google Shape;210;p4"/>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11" name="Google Shape;211;p4"/>
              <p:cNvSpPr/>
              <p:nvPr/>
            </p:nvSpPr>
            <p:spPr>
              <a:xfrm>
                <a:off x="2675605" y="1609676"/>
                <a:ext cx="17700" cy="1368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12" name="Google Shape;212;p4"/>
          <p:cNvGrpSpPr/>
          <p:nvPr/>
        </p:nvGrpSpPr>
        <p:grpSpPr>
          <a:xfrm>
            <a:off x="7811773" y="19"/>
            <a:ext cx="492189" cy="1147269"/>
            <a:chOff x="5194218" y="197272"/>
            <a:chExt cx="522827" cy="1218684"/>
          </a:xfrm>
        </p:grpSpPr>
        <p:grpSp>
          <p:nvGrpSpPr>
            <p:cNvPr id="213" name="Google Shape;213;p4"/>
            <p:cNvGrpSpPr/>
            <p:nvPr/>
          </p:nvGrpSpPr>
          <p:grpSpPr>
            <a:xfrm>
              <a:off x="5194218" y="893129"/>
              <a:ext cx="522827" cy="522827"/>
              <a:chOff x="764100" y="3623300"/>
              <a:chExt cx="1046700" cy="1046700"/>
            </a:xfrm>
          </p:grpSpPr>
          <p:sp>
            <p:nvSpPr>
              <p:cNvPr id="214" name="Google Shape;214;p4"/>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4"/>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 name="Google Shape;216;p4"/>
            <p:cNvGrpSpPr/>
            <p:nvPr/>
          </p:nvGrpSpPr>
          <p:grpSpPr>
            <a:xfrm>
              <a:off x="5371921" y="197272"/>
              <a:ext cx="182209" cy="1080483"/>
              <a:chOff x="3305183" y="2334136"/>
              <a:chExt cx="166690" cy="988457"/>
            </a:xfrm>
          </p:grpSpPr>
          <p:grpSp>
            <p:nvGrpSpPr>
              <p:cNvPr id="217" name="Google Shape;217;p4"/>
              <p:cNvGrpSpPr/>
              <p:nvPr/>
            </p:nvGrpSpPr>
            <p:grpSpPr>
              <a:xfrm>
                <a:off x="3305183" y="2971595"/>
                <a:ext cx="166690" cy="350998"/>
                <a:chOff x="3305183" y="3146560"/>
                <a:chExt cx="166690" cy="350998"/>
              </a:xfrm>
            </p:grpSpPr>
            <p:sp>
              <p:nvSpPr>
                <p:cNvPr id="218" name="Google Shape;218;p4"/>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9" name="Google Shape;219;p4"/>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0" name="Google Shape;220;p4"/>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21" name="Google Shape;221;p4"/>
              <p:cNvSpPr/>
              <p:nvPr/>
            </p:nvSpPr>
            <p:spPr>
              <a:xfrm>
                <a:off x="3375892" y="2334136"/>
                <a:ext cx="17700" cy="643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22" name="Google Shape;222;p4"/>
          <p:cNvGrpSpPr/>
          <p:nvPr/>
        </p:nvGrpSpPr>
        <p:grpSpPr>
          <a:xfrm>
            <a:off x="8018879" y="0"/>
            <a:ext cx="810166" cy="3722093"/>
            <a:chOff x="7824797" y="-929429"/>
            <a:chExt cx="860597" cy="3953785"/>
          </a:xfrm>
        </p:grpSpPr>
        <p:grpSp>
          <p:nvGrpSpPr>
            <p:cNvPr id="223" name="Google Shape;223;p4"/>
            <p:cNvGrpSpPr/>
            <p:nvPr/>
          </p:nvGrpSpPr>
          <p:grpSpPr>
            <a:xfrm>
              <a:off x="7824797" y="1891931"/>
              <a:ext cx="860597" cy="1132425"/>
              <a:chOff x="764100" y="3623300"/>
              <a:chExt cx="1046700" cy="1046700"/>
            </a:xfrm>
          </p:grpSpPr>
          <p:sp>
            <p:nvSpPr>
              <p:cNvPr id="224" name="Google Shape;224;p4"/>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4"/>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6" name="Google Shape;226;p4"/>
            <p:cNvGrpSpPr/>
            <p:nvPr/>
          </p:nvGrpSpPr>
          <p:grpSpPr>
            <a:xfrm>
              <a:off x="8100547" y="-929429"/>
              <a:ext cx="300376" cy="3735115"/>
              <a:chOff x="3792712" y="404687"/>
              <a:chExt cx="274793" cy="3416993"/>
            </a:xfrm>
          </p:grpSpPr>
          <p:grpSp>
            <p:nvGrpSpPr>
              <p:cNvPr id="227" name="Google Shape;227;p4"/>
              <p:cNvGrpSpPr/>
              <p:nvPr/>
            </p:nvGrpSpPr>
            <p:grpSpPr>
              <a:xfrm>
                <a:off x="3792712" y="2971595"/>
                <a:ext cx="274793" cy="850085"/>
                <a:chOff x="3792712" y="2879468"/>
                <a:chExt cx="274793" cy="850085"/>
              </a:xfrm>
            </p:grpSpPr>
            <p:sp>
              <p:nvSpPr>
                <p:cNvPr id="228" name="Google Shape;228;p4"/>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9" name="Google Shape;229;p4"/>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0" name="Google Shape;230;p4"/>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31" name="Google Shape;231;p4"/>
              <p:cNvSpPr/>
              <p:nvPr/>
            </p:nvSpPr>
            <p:spPr>
              <a:xfrm>
                <a:off x="3923177" y="404687"/>
                <a:ext cx="17700" cy="2573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32" name="Google Shape;232;p4"/>
          <p:cNvGrpSpPr/>
          <p:nvPr/>
        </p:nvGrpSpPr>
        <p:grpSpPr>
          <a:xfrm>
            <a:off x="7260997" y="0"/>
            <a:ext cx="985363" cy="4610929"/>
            <a:chOff x="1192601" y="-2473021"/>
            <a:chExt cx="1046700" cy="4897949"/>
          </a:xfrm>
        </p:grpSpPr>
        <p:grpSp>
          <p:nvGrpSpPr>
            <p:cNvPr id="233" name="Google Shape;233;p4"/>
            <p:cNvGrpSpPr/>
            <p:nvPr/>
          </p:nvGrpSpPr>
          <p:grpSpPr>
            <a:xfrm>
              <a:off x="1192601" y="1378228"/>
              <a:ext cx="1046700" cy="1046700"/>
              <a:chOff x="764100" y="3623300"/>
              <a:chExt cx="1046700" cy="1046700"/>
            </a:xfrm>
          </p:grpSpPr>
          <p:sp>
            <p:nvSpPr>
              <p:cNvPr id="234" name="Google Shape;234;p4"/>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4"/>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6" name="Google Shape;236;p4"/>
            <p:cNvGrpSpPr/>
            <p:nvPr/>
          </p:nvGrpSpPr>
          <p:grpSpPr>
            <a:xfrm>
              <a:off x="1417979" y="-2473021"/>
              <a:ext cx="580390" cy="4604206"/>
              <a:chOff x="522260" y="-312241"/>
              <a:chExt cx="530958" cy="4212063"/>
            </a:xfrm>
          </p:grpSpPr>
          <p:grpSp>
            <p:nvGrpSpPr>
              <p:cNvPr id="237" name="Google Shape;237;p4"/>
              <p:cNvGrpSpPr/>
              <p:nvPr/>
            </p:nvGrpSpPr>
            <p:grpSpPr>
              <a:xfrm>
                <a:off x="522260" y="2971595"/>
                <a:ext cx="530958" cy="928227"/>
                <a:chOff x="522260" y="2971595"/>
                <a:chExt cx="530958" cy="928227"/>
              </a:xfrm>
            </p:grpSpPr>
            <p:sp>
              <p:nvSpPr>
                <p:cNvPr id="238" name="Google Shape;238;p4"/>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 name="Google Shape;239;p4"/>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0" name="Google Shape;240;p4"/>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1" name="Google Shape;241;p4"/>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42" name="Google Shape;242;p4"/>
              <p:cNvSpPr/>
              <p:nvPr/>
            </p:nvSpPr>
            <p:spPr>
              <a:xfrm>
                <a:off x="786930" y="-312241"/>
                <a:ext cx="17700" cy="3290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43" name="Google Shape;243;p4"/>
          <p:cNvGrpSpPr/>
          <p:nvPr/>
        </p:nvGrpSpPr>
        <p:grpSpPr>
          <a:xfrm>
            <a:off x="7310064" y="1807216"/>
            <a:ext cx="148551" cy="170121"/>
            <a:chOff x="3462796" y="2555878"/>
            <a:chExt cx="157798" cy="180711"/>
          </a:xfrm>
        </p:grpSpPr>
        <p:sp>
          <p:nvSpPr>
            <p:cNvPr id="244" name="Google Shape;244;p4"/>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5" name="Google Shape;245;p4"/>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6" name="Google Shape;246;p4"/>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7" name="Google Shape;247;p4"/>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8" name="Google Shape;248;p4"/>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9" name="Google Shape;249;p4"/>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50" name="Google Shape;250;p4"/>
          <p:cNvGrpSpPr/>
          <p:nvPr/>
        </p:nvGrpSpPr>
        <p:grpSpPr>
          <a:xfrm>
            <a:off x="6425530" y="0"/>
            <a:ext cx="985363" cy="3010692"/>
            <a:chOff x="6010934" y="-404723"/>
            <a:chExt cx="1046700" cy="3198101"/>
          </a:xfrm>
        </p:grpSpPr>
        <p:grpSp>
          <p:nvGrpSpPr>
            <p:cNvPr id="251" name="Google Shape;251;p4"/>
            <p:cNvGrpSpPr/>
            <p:nvPr/>
          </p:nvGrpSpPr>
          <p:grpSpPr>
            <a:xfrm>
              <a:off x="6010934" y="1746678"/>
              <a:ext cx="1046700" cy="1046700"/>
              <a:chOff x="764100" y="3623300"/>
              <a:chExt cx="1046700" cy="1046700"/>
            </a:xfrm>
          </p:grpSpPr>
          <p:sp>
            <p:nvSpPr>
              <p:cNvPr id="252" name="Google Shape;252;p4"/>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4"/>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4" name="Google Shape;254;p4"/>
            <p:cNvGrpSpPr/>
            <p:nvPr/>
          </p:nvGrpSpPr>
          <p:grpSpPr>
            <a:xfrm>
              <a:off x="6308747" y="-404723"/>
              <a:ext cx="441786" cy="2976610"/>
              <a:chOff x="1121941" y="1239413"/>
              <a:chExt cx="404159" cy="2723090"/>
            </a:xfrm>
          </p:grpSpPr>
          <p:sp>
            <p:nvSpPr>
              <p:cNvPr id="255" name="Google Shape;255;p4"/>
              <p:cNvSpPr/>
              <p:nvPr/>
            </p:nvSpPr>
            <p:spPr>
              <a:xfrm>
                <a:off x="1308652" y="1239413"/>
                <a:ext cx="17700" cy="1738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6" name="Google Shape;256;p4"/>
              <p:cNvGrpSpPr/>
              <p:nvPr/>
            </p:nvGrpSpPr>
            <p:grpSpPr>
              <a:xfrm>
                <a:off x="1121941" y="2971595"/>
                <a:ext cx="404159" cy="990908"/>
                <a:chOff x="1121941" y="2969319"/>
                <a:chExt cx="404159" cy="990908"/>
              </a:xfrm>
            </p:grpSpPr>
            <p:sp>
              <p:nvSpPr>
                <p:cNvPr id="257" name="Google Shape;257;p4"/>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8" name="Google Shape;258;p4"/>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9" name="Google Shape;259;p4"/>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0" name="Google Shape;260;p4"/>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33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1" name="Shape 261"/>
        <p:cNvGrpSpPr/>
        <p:nvPr/>
      </p:nvGrpSpPr>
      <p:grpSpPr>
        <a:xfrm>
          <a:off x="0" y="0"/>
          <a:ext cx="0" cy="0"/>
          <a:chOff x="0" y="0"/>
          <a:chExt cx="0" cy="0"/>
        </a:xfrm>
      </p:grpSpPr>
      <p:sp>
        <p:nvSpPr>
          <p:cNvPr id="262" name="Google Shape;262;p5"/>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263" name="Google Shape;263;p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264" name="Google Shape;264;p5"/>
          <p:cNvGrpSpPr/>
          <p:nvPr/>
        </p:nvGrpSpPr>
        <p:grpSpPr>
          <a:xfrm>
            <a:off x="278809" y="823842"/>
            <a:ext cx="288376" cy="330267"/>
            <a:chOff x="3462796" y="2555878"/>
            <a:chExt cx="157798" cy="180711"/>
          </a:xfrm>
        </p:grpSpPr>
        <p:sp>
          <p:nvSpPr>
            <p:cNvPr id="265" name="Google Shape;265;p5"/>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6" name="Google Shape;266;p5"/>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7" name="Google Shape;267;p5"/>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8" name="Google Shape;268;p5"/>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9" name="Google Shape;269;p5"/>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0" name="Google Shape;270;p5"/>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71" name="Google Shape;271;p5"/>
          <p:cNvGrpSpPr/>
          <p:nvPr/>
        </p:nvGrpSpPr>
        <p:grpSpPr>
          <a:xfrm>
            <a:off x="6196930" y="-29"/>
            <a:ext cx="2985505" cy="4610467"/>
            <a:chOff x="6196930" y="-29"/>
            <a:chExt cx="2985505" cy="4610467"/>
          </a:xfrm>
        </p:grpSpPr>
        <p:grpSp>
          <p:nvGrpSpPr>
            <p:cNvPr id="272" name="Google Shape;272;p5"/>
            <p:cNvGrpSpPr/>
            <p:nvPr/>
          </p:nvGrpSpPr>
          <p:grpSpPr>
            <a:xfrm>
              <a:off x="7737776" y="-17"/>
              <a:ext cx="448629" cy="4610455"/>
              <a:chOff x="6798998" y="-1296139"/>
              <a:chExt cx="476555" cy="4897445"/>
            </a:xfrm>
          </p:grpSpPr>
          <p:sp>
            <p:nvSpPr>
              <p:cNvPr id="273" name="Google Shape;273;p5"/>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4" name="Google Shape;274;p5"/>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5" name="Google Shape;275;p5"/>
            <p:cNvGrpSpPr/>
            <p:nvPr/>
          </p:nvGrpSpPr>
          <p:grpSpPr>
            <a:xfrm>
              <a:off x="8636876" y="46"/>
              <a:ext cx="382387" cy="1450044"/>
              <a:chOff x="5578966" y="2422197"/>
              <a:chExt cx="406190" cy="1540306"/>
            </a:xfrm>
          </p:grpSpPr>
          <p:sp>
            <p:nvSpPr>
              <p:cNvPr id="276" name="Google Shape;276;p5"/>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7" name="Google Shape;277;p5"/>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8" name="Google Shape;278;p5"/>
            <p:cNvGrpSpPr/>
            <p:nvPr/>
          </p:nvGrpSpPr>
          <p:grpSpPr>
            <a:xfrm>
              <a:off x="8035385" y="23"/>
              <a:ext cx="439174" cy="2683137"/>
              <a:chOff x="6176324" y="940075"/>
              <a:chExt cx="466512" cy="2850156"/>
            </a:xfrm>
          </p:grpSpPr>
          <p:sp>
            <p:nvSpPr>
              <p:cNvPr id="279" name="Google Shape;279;p5"/>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0" name="Google Shape;280;p5"/>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1" name="Google Shape;281;p5"/>
            <p:cNvGrpSpPr/>
            <p:nvPr/>
          </p:nvGrpSpPr>
          <p:grpSpPr>
            <a:xfrm>
              <a:off x="6363022" y="42"/>
              <a:ext cx="160482" cy="1242299"/>
              <a:chOff x="7576714" y="2009363"/>
              <a:chExt cx="170472" cy="1319629"/>
            </a:xfrm>
          </p:grpSpPr>
          <p:sp>
            <p:nvSpPr>
              <p:cNvPr id="282" name="Google Shape;282;p5"/>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3" name="Google Shape;283;p5"/>
              <p:cNvSpPr/>
              <p:nvPr/>
            </p:nvSpPr>
            <p:spPr>
              <a:xfrm>
                <a:off x="7652975" y="2009363"/>
                <a:ext cx="17700" cy="965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4" name="Google Shape;284;p5"/>
            <p:cNvGrpSpPr/>
            <p:nvPr/>
          </p:nvGrpSpPr>
          <p:grpSpPr>
            <a:xfrm>
              <a:off x="6999976" y="11"/>
              <a:ext cx="271476" cy="3307838"/>
              <a:chOff x="7883572" y="308161"/>
              <a:chExt cx="288375" cy="3513743"/>
            </a:xfrm>
          </p:grpSpPr>
          <p:sp>
            <p:nvSpPr>
              <p:cNvPr id="285" name="Google Shape;285;p5"/>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6" name="Google Shape;286;p5"/>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7" name="Google Shape;287;p5"/>
            <p:cNvGrpSpPr/>
            <p:nvPr/>
          </p:nvGrpSpPr>
          <p:grpSpPr>
            <a:xfrm>
              <a:off x="6827964" y="636458"/>
              <a:ext cx="230791" cy="243118"/>
              <a:chOff x="3770248" y="2527300"/>
              <a:chExt cx="180404" cy="190055"/>
            </a:xfrm>
          </p:grpSpPr>
          <p:sp>
            <p:nvSpPr>
              <p:cNvPr id="288" name="Google Shape;288;p5"/>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9" name="Google Shape;289;p5"/>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0" name="Google Shape;290;p5"/>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1" name="Google Shape;291;p5"/>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92" name="Google Shape;292;p5"/>
            <p:cNvGrpSpPr/>
            <p:nvPr/>
          </p:nvGrpSpPr>
          <p:grpSpPr>
            <a:xfrm>
              <a:off x="8763367" y="2641902"/>
              <a:ext cx="230809" cy="243156"/>
              <a:chOff x="3770248" y="2527300"/>
              <a:chExt cx="180404" cy="190055"/>
            </a:xfrm>
          </p:grpSpPr>
          <p:sp>
            <p:nvSpPr>
              <p:cNvPr id="293" name="Google Shape;293;p5"/>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4" name="Google Shape;294;p5"/>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5" name="Google Shape;295;p5"/>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6" name="Google Shape;296;p5"/>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97" name="Google Shape;297;p5"/>
            <p:cNvGrpSpPr/>
            <p:nvPr/>
          </p:nvGrpSpPr>
          <p:grpSpPr>
            <a:xfrm rot="5400000">
              <a:off x="8655427" y="4253521"/>
              <a:ext cx="201871" cy="231166"/>
              <a:chOff x="3462796" y="2555878"/>
              <a:chExt cx="157798" cy="180711"/>
            </a:xfrm>
          </p:grpSpPr>
          <p:sp>
            <p:nvSpPr>
              <p:cNvPr id="298" name="Google Shape;298;p5"/>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9" name="Google Shape;299;p5"/>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0" name="Google Shape;300;p5"/>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1" name="Google Shape;301;p5"/>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2" name="Google Shape;302;p5"/>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3" name="Google Shape;303;p5"/>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04" name="Google Shape;304;p5"/>
            <p:cNvGrpSpPr/>
            <p:nvPr/>
          </p:nvGrpSpPr>
          <p:grpSpPr>
            <a:xfrm rot="-2700000">
              <a:off x="7375305" y="1863439"/>
              <a:ext cx="169840" cy="178926"/>
              <a:chOff x="3770248" y="2527300"/>
              <a:chExt cx="180404" cy="190055"/>
            </a:xfrm>
          </p:grpSpPr>
          <p:sp>
            <p:nvSpPr>
              <p:cNvPr id="305" name="Google Shape;305;p5"/>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6" name="Google Shape;306;p5"/>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7" name="Google Shape;307;p5"/>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8" name="Google Shape;308;p5"/>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09" name="Google Shape;309;p5"/>
            <p:cNvGrpSpPr/>
            <p:nvPr/>
          </p:nvGrpSpPr>
          <p:grpSpPr>
            <a:xfrm>
              <a:off x="6800134" y="23"/>
              <a:ext cx="985363" cy="1665685"/>
              <a:chOff x="2484475" y="1329455"/>
              <a:chExt cx="1046700" cy="1769370"/>
            </a:xfrm>
          </p:grpSpPr>
          <p:sp>
            <p:nvSpPr>
              <p:cNvPr id="310" name="Google Shape;310;p5"/>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5"/>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2" name="Google Shape;312;p5"/>
              <p:cNvGrpSpPr/>
              <p:nvPr/>
            </p:nvGrpSpPr>
            <p:grpSpPr>
              <a:xfrm>
                <a:off x="2769703" y="1329455"/>
                <a:ext cx="510180" cy="1483501"/>
                <a:chOff x="1818382" y="2433081"/>
                <a:chExt cx="466728" cy="1357150"/>
              </a:xfrm>
            </p:grpSpPr>
            <p:grpSp>
              <p:nvGrpSpPr>
                <p:cNvPr id="313" name="Google Shape;313;p5"/>
                <p:cNvGrpSpPr/>
                <p:nvPr/>
              </p:nvGrpSpPr>
              <p:grpSpPr>
                <a:xfrm>
                  <a:off x="1818382" y="2971595"/>
                  <a:ext cx="466728" cy="818636"/>
                  <a:chOff x="1818382" y="2942618"/>
                  <a:chExt cx="466728" cy="818636"/>
                </a:xfrm>
              </p:grpSpPr>
              <p:sp>
                <p:nvSpPr>
                  <p:cNvPr id="314" name="Google Shape;314;p5"/>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5" name="Google Shape;315;p5"/>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6" name="Google Shape;316;p5"/>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17" name="Google Shape;317;p5"/>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8" name="Google Shape;318;p5"/>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5"/>
            <p:cNvGrpSpPr/>
            <p:nvPr/>
          </p:nvGrpSpPr>
          <p:grpSpPr>
            <a:xfrm>
              <a:off x="8330194" y="-10"/>
              <a:ext cx="852241" cy="2641273"/>
              <a:chOff x="3961868" y="-891976"/>
              <a:chExt cx="905291" cy="2805686"/>
            </a:xfrm>
          </p:grpSpPr>
          <p:grpSp>
            <p:nvGrpSpPr>
              <p:cNvPr id="320" name="Google Shape;320;p5"/>
              <p:cNvGrpSpPr/>
              <p:nvPr/>
            </p:nvGrpSpPr>
            <p:grpSpPr>
              <a:xfrm>
                <a:off x="3961868" y="1008419"/>
                <a:ext cx="905291" cy="905291"/>
                <a:chOff x="764100" y="3623300"/>
                <a:chExt cx="1046700" cy="1046700"/>
              </a:xfrm>
            </p:grpSpPr>
            <p:sp>
              <p:nvSpPr>
                <p:cNvPr id="321" name="Google Shape;321;p5"/>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5"/>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3" name="Google Shape;323;p5"/>
              <p:cNvGrpSpPr/>
              <p:nvPr/>
            </p:nvGrpSpPr>
            <p:grpSpPr>
              <a:xfrm>
                <a:off x="4155315" y="-891976"/>
                <a:ext cx="522826" cy="2613070"/>
                <a:chOff x="2447534" y="1219291"/>
                <a:chExt cx="478297" cy="2390513"/>
              </a:xfrm>
            </p:grpSpPr>
            <p:grpSp>
              <p:nvGrpSpPr>
                <p:cNvPr id="324" name="Google Shape;324;p5"/>
                <p:cNvGrpSpPr/>
                <p:nvPr/>
              </p:nvGrpSpPr>
              <p:grpSpPr>
                <a:xfrm>
                  <a:off x="2447534" y="1219291"/>
                  <a:ext cx="478297" cy="2390513"/>
                  <a:chOff x="2447534" y="1219291"/>
                  <a:chExt cx="478297" cy="2390513"/>
                </a:xfrm>
              </p:grpSpPr>
              <p:grpSp>
                <p:nvGrpSpPr>
                  <p:cNvPr id="325" name="Google Shape;325;p5"/>
                  <p:cNvGrpSpPr/>
                  <p:nvPr/>
                </p:nvGrpSpPr>
                <p:grpSpPr>
                  <a:xfrm>
                    <a:off x="2447534" y="2971595"/>
                    <a:ext cx="478297" cy="638209"/>
                    <a:chOff x="2447534" y="3081786"/>
                    <a:chExt cx="478297" cy="638209"/>
                  </a:xfrm>
                </p:grpSpPr>
                <p:sp>
                  <p:nvSpPr>
                    <p:cNvPr id="326" name="Google Shape;326;p5"/>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7" name="Google Shape;327;p5"/>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8" name="Google Shape;328;p5"/>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29" name="Google Shape;329;p5"/>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0" name="Google Shape;330;p5"/>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32" name="Google Shape;332;p5"/>
            <p:cNvGrpSpPr/>
            <p:nvPr/>
          </p:nvGrpSpPr>
          <p:grpSpPr>
            <a:xfrm>
              <a:off x="7811773" y="-2"/>
              <a:ext cx="492189" cy="1837865"/>
              <a:chOff x="5194218" y="-536312"/>
              <a:chExt cx="522827" cy="1952268"/>
            </a:xfrm>
          </p:grpSpPr>
          <p:grpSp>
            <p:nvGrpSpPr>
              <p:cNvPr id="333" name="Google Shape;333;p5"/>
              <p:cNvGrpSpPr/>
              <p:nvPr/>
            </p:nvGrpSpPr>
            <p:grpSpPr>
              <a:xfrm>
                <a:off x="5194218" y="893129"/>
                <a:ext cx="522827" cy="522827"/>
                <a:chOff x="764100" y="3623300"/>
                <a:chExt cx="1046700" cy="1046700"/>
              </a:xfrm>
            </p:grpSpPr>
            <p:sp>
              <p:nvSpPr>
                <p:cNvPr id="334" name="Google Shape;334;p5"/>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5"/>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6" name="Google Shape;336;p5"/>
              <p:cNvGrpSpPr/>
              <p:nvPr/>
            </p:nvGrpSpPr>
            <p:grpSpPr>
              <a:xfrm>
                <a:off x="5371921" y="-536312"/>
                <a:ext cx="182209" cy="1814066"/>
                <a:chOff x="3305183" y="1663032"/>
                <a:chExt cx="166690" cy="1659561"/>
              </a:xfrm>
            </p:grpSpPr>
            <p:grpSp>
              <p:nvGrpSpPr>
                <p:cNvPr id="337" name="Google Shape;337;p5"/>
                <p:cNvGrpSpPr/>
                <p:nvPr/>
              </p:nvGrpSpPr>
              <p:grpSpPr>
                <a:xfrm>
                  <a:off x="3305183" y="1663032"/>
                  <a:ext cx="166690" cy="1659561"/>
                  <a:chOff x="3305183" y="1663032"/>
                  <a:chExt cx="166690" cy="1659561"/>
                </a:xfrm>
              </p:grpSpPr>
              <p:grpSp>
                <p:nvGrpSpPr>
                  <p:cNvPr id="338" name="Google Shape;338;p5"/>
                  <p:cNvGrpSpPr/>
                  <p:nvPr/>
                </p:nvGrpSpPr>
                <p:grpSpPr>
                  <a:xfrm>
                    <a:off x="3305183" y="2971595"/>
                    <a:ext cx="166690" cy="350998"/>
                    <a:chOff x="3305183" y="3146560"/>
                    <a:chExt cx="166690" cy="350998"/>
                  </a:xfrm>
                </p:grpSpPr>
                <p:sp>
                  <p:nvSpPr>
                    <p:cNvPr id="339" name="Google Shape;339;p5"/>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0" name="Google Shape;340;p5"/>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1" name="Google Shape;341;p5"/>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42" name="Google Shape;342;p5"/>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3" name="Google Shape;343;p5"/>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44" name="Google Shape;344;p5"/>
            <p:cNvGrpSpPr/>
            <p:nvPr/>
          </p:nvGrpSpPr>
          <p:grpSpPr>
            <a:xfrm>
              <a:off x="8018879" y="-29"/>
              <a:ext cx="810166" cy="4470273"/>
              <a:chOff x="7824797" y="-1724181"/>
              <a:chExt cx="860597" cy="4748537"/>
            </a:xfrm>
          </p:grpSpPr>
          <p:grpSp>
            <p:nvGrpSpPr>
              <p:cNvPr id="345" name="Google Shape;345;p5"/>
              <p:cNvGrpSpPr/>
              <p:nvPr/>
            </p:nvGrpSpPr>
            <p:grpSpPr>
              <a:xfrm>
                <a:off x="7824797" y="1891931"/>
                <a:ext cx="860597" cy="1132425"/>
                <a:chOff x="764100" y="3623300"/>
                <a:chExt cx="1046700" cy="1046700"/>
              </a:xfrm>
            </p:grpSpPr>
            <p:sp>
              <p:nvSpPr>
                <p:cNvPr id="346" name="Google Shape;346;p5"/>
                <p:cNvSpPr/>
                <p:nvPr/>
              </p:nvSpPr>
              <p:spPr>
                <a:xfrm>
                  <a:off x="764100" y="3623300"/>
                  <a:ext cx="1046700" cy="10467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5"/>
                <p:cNvSpPr/>
                <p:nvPr/>
              </p:nvSpPr>
              <p:spPr>
                <a:xfrm>
                  <a:off x="922769" y="3781968"/>
                  <a:ext cx="729300" cy="7293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8" name="Google Shape;348;p5"/>
              <p:cNvGrpSpPr/>
              <p:nvPr/>
            </p:nvGrpSpPr>
            <p:grpSpPr>
              <a:xfrm>
                <a:off x="8100547" y="-1724181"/>
                <a:ext cx="300376" cy="4529867"/>
                <a:chOff x="3792712" y="-322375"/>
                <a:chExt cx="274793" cy="4144055"/>
              </a:xfrm>
            </p:grpSpPr>
            <p:grpSp>
              <p:nvGrpSpPr>
                <p:cNvPr id="349" name="Google Shape;349;p5"/>
                <p:cNvGrpSpPr/>
                <p:nvPr/>
              </p:nvGrpSpPr>
              <p:grpSpPr>
                <a:xfrm>
                  <a:off x="3792712" y="-322375"/>
                  <a:ext cx="274793" cy="4144055"/>
                  <a:chOff x="3792712" y="-322375"/>
                  <a:chExt cx="274793" cy="4144055"/>
                </a:xfrm>
              </p:grpSpPr>
              <p:grpSp>
                <p:nvGrpSpPr>
                  <p:cNvPr id="350" name="Google Shape;350;p5"/>
                  <p:cNvGrpSpPr/>
                  <p:nvPr/>
                </p:nvGrpSpPr>
                <p:grpSpPr>
                  <a:xfrm>
                    <a:off x="3792712" y="2971595"/>
                    <a:ext cx="274793" cy="850085"/>
                    <a:chOff x="3792712" y="2879468"/>
                    <a:chExt cx="274793" cy="850085"/>
                  </a:xfrm>
                </p:grpSpPr>
                <p:sp>
                  <p:nvSpPr>
                    <p:cNvPr id="351" name="Google Shape;351;p5"/>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2" name="Google Shape;352;p5"/>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3" name="Google Shape;353;p5"/>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54" name="Google Shape;354;p5"/>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5" name="Google Shape;355;p5"/>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57" name="Google Shape;357;p5"/>
            <p:cNvGrpSpPr/>
            <p:nvPr/>
          </p:nvGrpSpPr>
          <p:grpSpPr>
            <a:xfrm>
              <a:off x="7184797" y="-17"/>
              <a:ext cx="985363" cy="3905971"/>
              <a:chOff x="1192601" y="-1724180"/>
              <a:chExt cx="1046700" cy="4149108"/>
            </a:xfrm>
          </p:grpSpPr>
          <p:grpSp>
            <p:nvGrpSpPr>
              <p:cNvPr id="358" name="Google Shape;358;p5"/>
              <p:cNvGrpSpPr/>
              <p:nvPr/>
            </p:nvGrpSpPr>
            <p:grpSpPr>
              <a:xfrm>
                <a:off x="1192601" y="1378228"/>
                <a:ext cx="1046700" cy="1046700"/>
                <a:chOff x="764100" y="3623300"/>
                <a:chExt cx="1046700" cy="1046700"/>
              </a:xfrm>
            </p:grpSpPr>
            <p:sp>
              <p:nvSpPr>
                <p:cNvPr id="359" name="Google Shape;359;p5"/>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5"/>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1" name="Google Shape;361;p5"/>
              <p:cNvGrpSpPr/>
              <p:nvPr/>
            </p:nvGrpSpPr>
            <p:grpSpPr>
              <a:xfrm>
                <a:off x="1417979" y="-1724180"/>
                <a:ext cx="580390" cy="3855366"/>
                <a:chOff x="522260" y="372820"/>
                <a:chExt cx="530958" cy="3527002"/>
              </a:xfrm>
            </p:grpSpPr>
            <p:grpSp>
              <p:nvGrpSpPr>
                <p:cNvPr id="362" name="Google Shape;362;p5"/>
                <p:cNvGrpSpPr/>
                <p:nvPr/>
              </p:nvGrpSpPr>
              <p:grpSpPr>
                <a:xfrm>
                  <a:off x="522260" y="372820"/>
                  <a:ext cx="530958" cy="3527002"/>
                  <a:chOff x="522260" y="372820"/>
                  <a:chExt cx="530958" cy="3527002"/>
                </a:xfrm>
              </p:grpSpPr>
              <p:grpSp>
                <p:nvGrpSpPr>
                  <p:cNvPr id="363" name="Google Shape;363;p5"/>
                  <p:cNvGrpSpPr/>
                  <p:nvPr/>
                </p:nvGrpSpPr>
                <p:grpSpPr>
                  <a:xfrm>
                    <a:off x="522260" y="2971595"/>
                    <a:ext cx="530958" cy="928227"/>
                    <a:chOff x="522260" y="2971595"/>
                    <a:chExt cx="530958" cy="928227"/>
                  </a:xfrm>
                </p:grpSpPr>
                <p:sp>
                  <p:nvSpPr>
                    <p:cNvPr id="364" name="Google Shape;364;p5"/>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5" name="Google Shape;365;p5"/>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6" name="Google Shape;366;p5"/>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7" name="Google Shape;367;p5"/>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68" name="Google Shape;368;p5"/>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9" name="Google Shape;369;p5"/>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0" name="Google Shape;370;p5"/>
            <p:cNvGrpSpPr/>
            <p:nvPr/>
          </p:nvGrpSpPr>
          <p:grpSpPr>
            <a:xfrm>
              <a:off x="6196930" y="7"/>
              <a:ext cx="985363" cy="2629685"/>
              <a:chOff x="6010934" y="1"/>
              <a:chExt cx="1046700" cy="2793377"/>
            </a:xfrm>
          </p:grpSpPr>
          <p:grpSp>
            <p:nvGrpSpPr>
              <p:cNvPr id="371" name="Google Shape;371;p5"/>
              <p:cNvGrpSpPr/>
              <p:nvPr/>
            </p:nvGrpSpPr>
            <p:grpSpPr>
              <a:xfrm>
                <a:off x="6010934" y="1746678"/>
                <a:ext cx="1046700" cy="1046700"/>
                <a:chOff x="764100" y="3623300"/>
                <a:chExt cx="1046700" cy="1046700"/>
              </a:xfrm>
            </p:grpSpPr>
            <p:sp>
              <p:nvSpPr>
                <p:cNvPr id="372" name="Google Shape;372;p5"/>
                <p:cNvSpPr/>
                <p:nvPr/>
              </p:nvSpPr>
              <p:spPr>
                <a:xfrm>
                  <a:off x="764100" y="3623300"/>
                  <a:ext cx="1046700" cy="10467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5"/>
                <p:cNvSpPr/>
                <p:nvPr/>
              </p:nvSpPr>
              <p:spPr>
                <a:xfrm>
                  <a:off x="922769" y="3781968"/>
                  <a:ext cx="729300" cy="7293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4" name="Google Shape;374;p5"/>
              <p:cNvGrpSpPr/>
              <p:nvPr/>
            </p:nvGrpSpPr>
            <p:grpSpPr>
              <a:xfrm>
                <a:off x="6308747" y="1"/>
                <a:ext cx="441786" cy="2571886"/>
                <a:chOff x="1121941" y="1609666"/>
                <a:chExt cx="404159" cy="2352837"/>
              </a:xfrm>
            </p:grpSpPr>
            <p:grpSp>
              <p:nvGrpSpPr>
                <p:cNvPr id="375" name="Google Shape;375;p5"/>
                <p:cNvGrpSpPr/>
                <p:nvPr/>
              </p:nvGrpSpPr>
              <p:grpSpPr>
                <a:xfrm>
                  <a:off x="1121941" y="1609666"/>
                  <a:ext cx="404159" cy="2352837"/>
                  <a:chOff x="1121941" y="1609666"/>
                  <a:chExt cx="404159" cy="2352837"/>
                </a:xfrm>
              </p:grpSpPr>
              <p:grpSp>
                <p:nvGrpSpPr>
                  <p:cNvPr id="376" name="Google Shape;376;p5"/>
                  <p:cNvGrpSpPr/>
                  <p:nvPr/>
                </p:nvGrpSpPr>
                <p:grpSpPr>
                  <a:xfrm>
                    <a:off x="1121941" y="2971595"/>
                    <a:ext cx="404159" cy="990908"/>
                    <a:chOff x="1121941" y="2969319"/>
                    <a:chExt cx="404159" cy="990908"/>
                  </a:xfrm>
                </p:grpSpPr>
                <p:sp>
                  <p:nvSpPr>
                    <p:cNvPr id="377" name="Google Shape;377;p5"/>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8" name="Google Shape;378;p5"/>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9" name="Google Shape;379;p5"/>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0" name="Google Shape;380;p5"/>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81" name="Google Shape;381;p5"/>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2" name="Google Shape;382;p5"/>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86" name="Google Shape;386;p5"/>
            <p:cNvGrpSpPr/>
            <p:nvPr/>
          </p:nvGrpSpPr>
          <p:grpSpPr>
            <a:xfrm>
              <a:off x="7192739" y="3730341"/>
              <a:ext cx="148551" cy="170121"/>
              <a:chOff x="3462796" y="2555878"/>
              <a:chExt cx="157798" cy="180711"/>
            </a:xfrm>
          </p:grpSpPr>
          <p:sp>
            <p:nvSpPr>
              <p:cNvPr id="387" name="Google Shape;387;p5"/>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8" name="Google Shape;388;p5"/>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89" name="Google Shape;389;p5"/>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0" name="Google Shape;390;p5"/>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1" name="Google Shape;391;p5"/>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2" name="Google Shape;392;p5"/>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393" name="Shape 393"/>
        <p:cNvGrpSpPr/>
        <p:nvPr/>
      </p:nvGrpSpPr>
      <p:grpSpPr>
        <a:xfrm>
          <a:off x="0" y="0"/>
          <a:ext cx="0" cy="0"/>
          <a:chOff x="0" y="0"/>
          <a:chExt cx="0" cy="0"/>
        </a:xfrm>
      </p:grpSpPr>
      <p:grpSp>
        <p:nvGrpSpPr>
          <p:cNvPr id="394" name="Google Shape;394;p6"/>
          <p:cNvGrpSpPr/>
          <p:nvPr/>
        </p:nvGrpSpPr>
        <p:grpSpPr>
          <a:xfrm>
            <a:off x="7647709" y="-1"/>
            <a:ext cx="476555" cy="4897445"/>
            <a:chOff x="6798998" y="-1296139"/>
            <a:chExt cx="476555" cy="4897445"/>
          </a:xfrm>
        </p:grpSpPr>
        <p:sp>
          <p:nvSpPr>
            <p:cNvPr id="395" name="Google Shape;395;p6"/>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6" name="Google Shape;396;p6"/>
            <p:cNvSpPr/>
            <p:nvPr/>
          </p:nvSpPr>
          <p:spPr>
            <a:xfrm>
              <a:off x="7026850" y="-1296139"/>
              <a:ext cx="17700" cy="42711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7" name="Google Shape;397;p6"/>
          <p:cNvGrpSpPr/>
          <p:nvPr/>
        </p:nvGrpSpPr>
        <p:grpSpPr>
          <a:xfrm>
            <a:off x="8602816" y="-3"/>
            <a:ext cx="406190" cy="1540306"/>
            <a:chOff x="5578966" y="2422197"/>
            <a:chExt cx="406190" cy="1540306"/>
          </a:xfrm>
        </p:grpSpPr>
        <p:sp>
          <p:nvSpPr>
            <p:cNvPr id="398" name="Google Shape;398;p6"/>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9" name="Google Shape;399;p6"/>
            <p:cNvSpPr/>
            <p:nvPr/>
          </p:nvSpPr>
          <p:spPr>
            <a:xfrm>
              <a:off x="5774600" y="2422197"/>
              <a:ext cx="17700" cy="5529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0" name="Google Shape;400;p6"/>
          <p:cNvGrpSpPr/>
          <p:nvPr/>
        </p:nvGrpSpPr>
        <p:grpSpPr>
          <a:xfrm>
            <a:off x="7963861" y="0"/>
            <a:ext cx="466512" cy="2850156"/>
            <a:chOff x="6176324" y="940075"/>
            <a:chExt cx="466512" cy="2850156"/>
          </a:xfrm>
        </p:grpSpPr>
        <p:sp>
          <p:nvSpPr>
            <p:cNvPr id="401" name="Google Shape;401;p6"/>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2" name="Google Shape;402;p6"/>
            <p:cNvSpPr/>
            <p:nvPr/>
          </p:nvSpPr>
          <p:spPr>
            <a:xfrm>
              <a:off x="6400713" y="940075"/>
              <a:ext cx="17700" cy="20349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3" name="Google Shape;403;p6"/>
          <p:cNvGrpSpPr/>
          <p:nvPr/>
        </p:nvGrpSpPr>
        <p:grpSpPr>
          <a:xfrm>
            <a:off x="6187339" y="0"/>
            <a:ext cx="170472" cy="1319629"/>
            <a:chOff x="7576714" y="2009363"/>
            <a:chExt cx="170472" cy="1319629"/>
          </a:xfrm>
        </p:grpSpPr>
        <p:sp>
          <p:nvSpPr>
            <p:cNvPr id="404" name="Google Shape;404;p6"/>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5" name="Google Shape;405;p6"/>
            <p:cNvSpPr/>
            <p:nvPr/>
          </p:nvSpPr>
          <p:spPr>
            <a:xfrm>
              <a:off x="7652975" y="2009363"/>
              <a:ext cx="17700" cy="9657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6" name="Google Shape;406;p6"/>
          <p:cNvGrpSpPr/>
          <p:nvPr/>
        </p:nvGrpSpPr>
        <p:grpSpPr>
          <a:xfrm>
            <a:off x="6863948" y="-1"/>
            <a:ext cx="288375" cy="3513743"/>
            <a:chOff x="7883572" y="308161"/>
            <a:chExt cx="288375" cy="3513743"/>
          </a:xfrm>
        </p:grpSpPr>
        <p:sp>
          <p:nvSpPr>
            <p:cNvPr id="407" name="Google Shape;407;p6"/>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8" name="Google Shape;408;p6"/>
            <p:cNvSpPr/>
            <p:nvPr/>
          </p:nvSpPr>
          <p:spPr>
            <a:xfrm>
              <a:off x="8024899" y="308161"/>
              <a:ext cx="17700" cy="2667000"/>
            </a:xfrm>
            <a:prstGeom prst="rect">
              <a:avLst/>
            </a:prstGeom>
            <a:solidFill>
              <a:srgbClr val="001F6E">
                <a:alpha val="1254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9" name="Google Shape;409;p6"/>
          <p:cNvSpPr txBox="1"/>
          <p:nvPr>
            <p:ph type="ctrTitle"/>
          </p:nvPr>
        </p:nvSpPr>
        <p:spPr>
          <a:xfrm>
            <a:off x="1585825" y="2053500"/>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lvl1pPr lvl="0"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1pPr>
            <a:lvl2pPr lvl="1"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2pPr>
            <a:lvl3pPr lvl="2"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3pPr>
            <a:lvl4pPr lvl="3"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4pPr>
            <a:lvl5pPr lvl="4"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5pPr>
            <a:lvl6pPr lvl="5"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6pPr>
            <a:lvl7pPr lvl="6"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7pPr>
            <a:lvl8pPr lvl="7"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8pPr>
            <a:lvl9pPr lvl="8"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9pPr>
          </a:lstStyle>
          <a:p/>
        </p:txBody>
      </p:sp>
      <p:sp>
        <p:nvSpPr>
          <p:cNvPr id="410" name="Google Shape;410;p6"/>
          <p:cNvSpPr txBox="1"/>
          <p:nvPr>
            <p:ph idx="1" type="subTitle"/>
          </p:nvPr>
        </p:nvSpPr>
        <p:spPr>
          <a:xfrm>
            <a:off x="1585825" y="2705100"/>
            <a:ext cx="4646100" cy="3849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accent4"/>
              </a:buClr>
              <a:buSzPts val="2400"/>
              <a:buNone/>
              <a:defRPr>
                <a:solidFill>
                  <a:schemeClr val="accent4"/>
                </a:solidFill>
              </a:defRPr>
            </a:lvl1pPr>
            <a:lvl2pPr lvl="1" algn="l">
              <a:lnSpc>
                <a:spcPct val="115000"/>
              </a:lnSpc>
              <a:spcBef>
                <a:spcPts val="800"/>
              </a:spcBef>
              <a:spcAft>
                <a:spcPts val="0"/>
              </a:spcAft>
              <a:buClr>
                <a:schemeClr val="accent4"/>
              </a:buClr>
              <a:buSzPts val="3000"/>
              <a:buNone/>
              <a:defRPr sz="3000">
                <a:solidFill>
                  <a:schemeClr val="accent4"/>
                </a:solidFill>
              </a:defRPr>
            </a:lvl2pPr>
            <a:lvl3pPr lvl="2" algn="l">
              <a:lnSpc>
                <a:spcPct val="115000"/>
              </a:lnSpc>
              <a:spcBef>
                <a:spcPts val="800"/>
              </a:spcBef>
              <a:spcAft>
                <a:spcPts val="0"/>
              </a:spcAft>
              <a:buClr>
                <a:schemeClr val="accent4"/>
              </a:buClr>
              <a:buSzPts val="3000"/>
              <a:buNone/>
              <a:defRPr sz="3000">
                <a:solidFill>
                  <a:schemeClr val="accent4"/>
                </a:solidFill>
              </a:defRPr>
            </a:lvl3pPr>
            <a:lvl4pPr lvl="3" algn="l">
              <a:lnSpc>
                <a:spcPct val="115000"/>
              </a:lnSpc>
              <a:spcBef>
                <a:spcPts val="800"/>
              </a:spcBef>
              <a:spcAft>
                <a:spcPts val="0"/>
              </a:spcAft>
              <a:buClr>
                <a:schemeClr val="accent4"/>
              </a:buClr>
              <a:buSzPts val="3000"/>
              <a:buNone/>
              <a:defRPr sz="3000">
                <a:solidFill>
                  <a:schemeClr val="accent4"/>
                </a:solidFill>
              </a:defRPr>
            </a:lvl4pPr>
            <a:lvl5pPr lvl="4" algn="l">
              <a:lnSpc>
                <a:spcPct val="115000"/>
              </a:lnSpc>
              <a:spcBef>
                <a:spcPts val="800"/>
              </a:spcBef>
              <a:spcAft>
                <a:spcPts val="0"/>
              </a:spcAft>
              <a:buClr>
                <a:schemeClr val="accent4"/>
              </a:buClr>
              <a:buSzPts val="3000"/>
              <a:buNone/>
              <a:defRPr sz="3000">
                <a:solidFill>
                  <a:schemeClr val="accent4"/>
                </a:solidFill>
              </a:defRPr>
            </a:lvl5pPr>
            <a:lvl6pPr lvl="5" algn="l">
              <a:lnSpc>
                <a:spcPct val="115000"/>
              </a:lnSpc>
              <a:spcBef>
                <a:spcPts val="800"/>
              </a:spcBef>
              <a:spcAft>
                <a:spcPts val="0"/>
              </a:spcAft>
              <a:buClr>
                <a:schemeClr val="accent4"/>
              </a:buClr>
              <a:buSzPts val="3000"/>
              <a:buNone/>
              <a:defRPr sz="3000">
                <a:solidFill>
                  <a:schemeClr val="accent4"/>
                </a:solidFill>
              </a:defRPr>
            </a:lvl6pPr>
            <a:lvl7pPr lvl="6" algn="l">
              <a:lnSpc>
                <a:spcPct val="115000"/>
              </a:lnSpc>
              <a:spcBef>
                <a:spcPts val="800"/>
              </a:spcBef>
              <a:spcAft>
                <a:spcPts val="0"/>
              </a:spcAft>
              <a:buClr>
                <a:schemeClr val="accent4"/>
              </a:buClr>
              <a:buSzPts val="3000"/>
              <a:buNone/>
              <a:defRPr sz="3000">
                <a:solidFill>
                  <a:schemeClr val="accent4"/>
                </a:solidFill>
              </a:defRPr>
            </a:lvl7pPr>
            <a:lvl8pPr lvl="7" algn="l">
              <a:lnSpc>
                <a:spcPct val="115000"/>
              </a:lnSpc>
              <a:spcBef>
                <a:spcPts val="800"/>
              </a:spcBef>
              <a:spcAft>
                <a:spcPts val="0"/>
              </a:spcAft>
              <a:buClr>
                <a:schemeClr val="accent4"/>
              </a:buClr>
              <a:buSzPts val="3000"/>
              <a:buNone/>
              <a:defRPr sz="3000">
                <a:solidFill>
                  <a:schemeClr val="accent4"/>
                </a:solidFill>
              </a:defRPr>
            </a:lvl8pPr>
            <a:lvl9pPr lvl="8" algn="l">
              <a:lnSpc>
                <a:spcPct val="115000"/>
              </a:lnSpc>
              <a:spcBef>
                <a:spcPts val="800"/>
              </a:spcBef>
              <a:spcAft>
                <a:spcPts val="800"/>
              </a:spcAft>
              <a:buClr>
                <a:schemeClr val="accent4"/>
              </a:buClr>
              <a:buSzPts val="3000"/>
              <a:buNone/>
              <a:defRPr sz="3000">
                <a:solidFill>
                  <a:schemeClr val="accent4"/>
                </a:solidFill>
              </a:defRPr>
            </a:lvl9pPr>
          </a:lstStyle>
          <a:p/>
        </p:txBody>
      </p:sp>
      <p:sp>
        <p:nvSpPr>
          <p:cNvPr id="411" name="Google Shape;411;p6"/>
          <p:cNvSpPr/>
          <p:nvPr/>
        </p:nvSpPr>
        <p:spPr>
          <a:xfrm>
            <a:off x="-229144" y="1734600"/>
            <a:ext cx="1674300" cy="1674300"/>
          </a:xfrm>
          <a:prstGeom prst="chord">
            <a:avLst>
              <a:gd fmla="val 13399399" name="adj1"/>
              <a:gd fmla="val 8184747" name="adj2"/>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6"/>
          <p:cNvSpPr/>
          <p:nvPr/>
        </p:nvSpPr>
        <p:spPr>
          <a:xfrm>
            <a:off x="-29101" y="1934643"/>
            <a:ext cx="1274400" cy="1274400"/>
          </a:xfrm>
          <a:prstGeom prst="chord">
            <a:avLst>
              <a:gd fmla="val 11949430" name="adj1"/>
              <a:gd fmla="val 9637875" name="adj2"/>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3" name="Google Shape;413;p6"/>
          <p:cNvGrpSpPr/>
          <p:nvPr/>
        </p:nvGrpSpPr>
        <p:grpSpPr>
          <a:xfrm>
            <a:off x="6746411" y="744238"/>
            <a:ext cx="180404" cy="190055"/>
            <a:chOff x="3770248" y="2527300"/>
            <a:chExt cx="180404" cy="190055"/>
          </a:xfrm>
        </p:grpSpPr>
        <p:sp>
          <p:nvSpPr>
            <p:cNvPr id="414" name="Google Shape;414;p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5" name="Google Shape;415;p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6" name="Google Shape;416;p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7" name="Google Shape;417;p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18" name="Google Shape;418;p6"/>
          <p:cNvGrpSpPr/>
          <p:nvPr/>
        </p:nvGrpSpPr>
        <p:grpSpPr>
          <a:xfrm>
            <a:off x="1030839" y="3124970"/>
            <a:ext cx="214463" cy="245604"/>
            <a:chOff x="3462796" y="2555878"/>
            <a:chExt cx="157798" cy="180711"/>
          </a:xfrm>
        </p:grpSpPr>
        <p:sp>
          <p:nvSpPr>
            <p:cNvPr id="419" name="Google Shape;419;p6"/>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0" name="Google Shape;420;p6"/>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1" name="Google Shape;421;p6"/>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2" name="Google Shape;422;p6"/>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3" name="Google Shape;423;p6"/>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4" name="Google Shape;424;p6"/>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25" name="Google Shape;425;p6"/>
          <p:cNvGrpSpPr/>
          <p:nvPr/>
        </p:nvGrpSpPr>
        <p:grpSpPr>
          <a:xfrm>
            <a:off x="8737419" y="2806488"/>
            <a:ext cx="245187" cy="258304"/>
            <a:chOff x="3770248" y="2527300"/>
            <a:chExt cx="180404" cy="190055"/>
          </a:xfrm>
        </p:grpSpPr>
        <p:sp>
          <p:nvSpPr>
            <p:cNvPr id="426" name="Google Shape;426;p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7" name="Google Shape;427;p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8" name="Google Shape;428;p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9" name="Google Shape;429;p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30" name="Google Shape;430;p6"/>
          <p:cNvGrpSpPr/>
          <p:nvPr/>
        </p:nvGrpSpPr>
        <p:grpSpPr>
          <a:xfrm rot="5400000">
            <a:off x="8622497" y="4565562"/>
            <a:ext cx="214448" cy="245568"/>
            <a:chOff x="3462796" y="2555878"/>
            <a:chExt cx="157798" cy="180711"/>
          </a:xfrm>
        </p:grpSpPr>
        <p:sp>
          <p:nvSpPr>
            <p:cNvPr id="431" name="Google Shape;431;p6"/>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2" name="Google Shape;432;p6"/>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3" name="Google Shape;433;p6"/>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4" name="Google Shape;434;p6"/>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5" name="Google Shape;435;p6"/>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6" name="Google Shape;436;p6"/>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37" name="Google Shape;437;p6"/>
          <p:cNvGrpSpPr/>
          <p:nvPr/>
        </p:nvGrpSpPr>
        <p:grpSpPr>
          <a:xfrm>
            <a:off x="163248" y="1684513"/>
            <a:ext cx="180404" cy="190055"/>
            <a:chOff x="3770248" y="2527300"/>
            <a:chExt cx="180404" cy="190055"/>
          </a:xfrm>
        </p:grpSpPr>
        <p:sp>
          <p:nvSpPr>
            <p:cNvPr id="438" name="Google Shape;438;p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9" name="Google Shape;439;p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0" name="Google Shape;440;p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1" name="Google Shape;441;p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42" name="Google Shape;442;p6"/>
          <p:cNvGrpSpPr/>
          <p:nvPr/>
        </p:nvGrpSpPr>
        <p:grpSpPr>
          <a:xfrm rot="-2700000">
            <a:off x="7714705" y="744247"/>
            <a:ext cx="180402" cy="190053"/>
            <a:chOff x="3770248" y="2527300"/>
            <a:chExt cx="180404" cy="190055"/>
          </a:xfrm>
        </p:grpSpPr>
        <p:sp>
          <p:nvSpPr>
            <p:cNvPr id="443" name="Google Shape;443;p6"/>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4" name="Google Shape;444;p6"/>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5" name="Google Shape;445;p6"/>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6" name="Google Shape;446;p6"/>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447" name="Google Shape;447;p6"/>
          <p:cNvGrpSpPr/>
          <p:nvPr/>
        </p:nvGrpSpPr>
        <p:grpSpPr>
          <a:xfrm>
            <a:off x="6651762" y="-7"/>
            <a:ext cx="1046700" cy="1769370"/>
            <a:chOff x="2484475" y="1329455"/>
            <a:chExt cx="1046700" cy="1769370"/>
          </a:xfrm>
        </p:grpSpPr>
        <p:sp>
          <p:nvSpPr>
            <p:cNvPr id="448" name="Google Shape;448;p6"/>
            <p:cNvSpPr/>
            <p:nvPr/>
          </p:nvSpPr>
          <p:spPr>
            <a:xfrm>
              <a:off x="2484475" y="2052125"/>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6"/>
            <p:cNvSpPr/>
            <p:nvPr/>
          </p:nvSpPr>
          <p:spPr>
            <a:xfrm>
              <a:off x="2643144" y="2210793"/>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0" name="Google Shape;450;p6"/>
            <p:cNvGrpSpPr/>
            <p:nvPr/>
          </p:nvGrpSpPr>
          <p:grpSpPr>
            <a:xfrm>
              <a:off x="2769703" y="1329455"/>
              <a:ext cx="510180" cy="1483501"/>
              <a:chOff x="1818382" y="2433081"/>
              <a:chExt cx="466728" cy="1357150"/>
            </a:xfrm>
          </p:grpSpPr>
          <p:grpSp>
            <p:nvGrpSpPr>
              <p:cNvPr id="451" name="Google Shape;451;p6"/>
              <p:cNvGrpSpPr/>
              <p:nvPr/>
            </p:nvGrpSpPr>
            <p:grpSpPr>
              <a:xfrm>
                <a:off x="1818382" y="2971595"/>
                <a:ext cx="466728" cy="818636"/>
                <a:chOff x="1818382" y="2942618"/>
                <a:chExt cx="466728" cy="818636"/>
              </a:xfrm>
            </p:grpSpPr>
            <p:sp>
              <p:nvSpPr>
                <p:cNvPr id="452" name="Google Shape;452;p6"/>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3" name="Google Shape;453;p6"/>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54" name="Google Shape;454;p6"/>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455" name="Google Shape;455;p6"/>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6" name="Google Shape;456;p6"/>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 name="Google Shape;457;p6"/>
          <p:cNvGrpSpPr/>
          <p:nvPr/>
        </p:nvGrpSpPr>
        <p:grpSpPr>
          <a:xfrm>
            <a:off x="8277068" y="-1"/>
            <a:ext cx="905291" cy="2805686"/>
            <a:chOff x="3961868" y="-891976"/>
            <a:chExt cx="905291" cy="2805686"/>
          </a:xfrm>
        </p:grpSpPr>
        <p:grpSp>
          <p:nvGrpSpPr>
            <p:cNvPr id="458" name="Google Shape;458;p6"/>
            <p:cNvGrpSpPr/>
            <p:nvPr/>
          </p:nvGrpSpPr>
          <p:grpSpPr>
            <a:xfrm>
              <a:off x="3961868" y="1008419"/>
              <a:ext cx="905291" cy="905291"/>
              <a:chOff x="764100" y="3623300"/>
              <a:chExt cx="1046700" cy="1046700"/>
            </a:xfrm>
          </p:grpSpPr>
          <p:sp>
            <p:nvSpPr>
              <p:cNvPr id="459" name="Google Shape;459;p6"/>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6"/>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1" name="Google Shape;461;p6"/>
            <p:cNvGrpSpPr/>
            <p:nvPr/>
          </p:nvGrpSpPr>
          <p:grpSpPr>
            <a:xfrm>
              <a:off x="4155315" y="-891976"/>
              <a:ext cx="522826" cy="2613070"/>
              <a:chOff x="2447534" y="1219291"/>
              <a:chExt cx="478297" cy="2390513"/>
            </a:xfrm>
          </p:grpSpPr>
          <p:grpSp>
            <p:nvGrpSpPr>
              <p:cNvPr id="462" name="Google Shape;462;p6"/>
              <p:cNvGrpSpPr/>
              <p:nvPr/>
            </p:nvGrpSpPr>
            <p:grpSpPr>
              <a:xfrm>
                <a:off x="2447534" y="1219291"/>
                <a:ext cx="478297" cy="2390513"/>
                <a:chOff x="2447534" y="1219291"/>
                <a:chExt cx="478297" cy="2390513"/>
              </a:xfrm>
            </p:grpSpPr>
            <p:grpSp>
              <p:nvGrpSpPr>
                <p:cNvPr id="463" name="Google Shape;463;p6"/>
                <p:cNvGrpSpPr/>
                <p:nvPr/>
              </p:nvGrpSpPr>
              <p:grpSpPr>
                <a:xfrm>
                  <a:off x="2447534" y="2971595"/>
                  <a:ext cx="478297" cy="638209"/>
                  <a:chOff x="2447534" y="3081786"/>
                  <a:chExt cx="478297" cy="638209"/>
                </a:xfrm>
              </p:grpSpPr>
              <p:sp>
                <p:nvSpPr>
                  <p:cNvPr id="464" name="Google Shape;464;p6"/>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5" name="Google Shape;465;p6"/>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66" name="Google Shape;466;p6"/>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467" name="Google Shape;467;p6"/>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8" name="Google Shape;468;p6"/>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6"/>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0" name="Google Shape;470;p6"/>
          <p:cNvGrpSpPr/>
          <p:nvPr/>
        </p:nvGrpSpPr>
        <p:grpSpPr>
          <a:xfrm>
            <a:off x="7726343" y="1"/>
            <a:ext cx="522827" cy="1952268"/>
            <a:chOff x="5194218" y="-536312"/>
            <a:chExt cx="522827" cy="1952268"/>
          </a:xfrm>
        </p:grpSpPr>
        <p:grpSp>
          <p:nvGrpSpPr>
            <p:cNvPr id="471" name="Google Shape;471;p6"/>
            <p:cNvGrpSpPr/>
            <p:nvPr/>
          </p:nvGrpSpPr>
          <p:grpSpPr>
            <a:xfrm>
              <a:off x="5194218" y="893129"/>
              <a:ext cx="522827" cy="522827"/>
              <a:chOff x="764100" y="3623300"/>
              <a:chExt cx="1046700" cy="1046700"/>
            </a:xfrm>
          </p:grpSpPr>
          <p:sp>
            <p:nvSpPr>
              <p:cNvPr id="472" name="Google Shape;472;p6"/>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6"/>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4" name="Google Shape;474;p6"/>
            <p:cNvGrpSpPr/>
            <p:nvPr/>
          </p:nvGrpSpPr>
          <p:grpSpPr>
            <a:xfrm>
              <a:off x="5371921" y="-536312"/>
              <a:ext cx="182209" cy="1814066"/>
              <a:chOff x="3305183" y="1663032"/>
              <a:chExt cx="166690" cy="1659561"/>
            </a:xfrm>
          </p:grpSpPr>
          <p:grpSp>
            <p:nvGrpSpPr>
              <p:cNvPr id="475" name="Google Shape;475;p6"/>
              <p:cNvGrpSpPr/>
              <p:nvPr/>
            </p:nvGrpSpPr>
            <p:grpSpPr>
              <a:xfrm>
                <a:off x="3305183" y="1663032"/>
                <a:ext cx="166690" cy="1659561"/>
                <a:chOff x="3305183" y="1663032"/>
                <a:chExt cx="166690" cy="1659561"/>
              </a:xfrm>
            </p:grpSpPr>
            <p:grpSp>
              <p:nvGrpSpPr>
                <p:cNvPr id="476" name="Google Shape;476;p6"/>
                <p:cNvGrpSpPr/>
                <p:nvPr/>
              </p:nvGrpSpPr>
              <p:grpSpPr>
                <a:xfrm>
                  <a:off x="3305183" y="2971595"/>
                  <a:ext cx="166690" cy="350998"/>
                  <a:chOff x="3305183" y="3146560"/>
                  <a:chExt cx="166690" cy="350998"/>
                </a:xfrm>
              </p:grpSpPr>
              <p:sp>
                <p:nvSpPr>
                  <p:cNvPr id="477" name="Google Shape;477;p6"/>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8" name="Google Shape;478;p6"/>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9" name="Google Shape;479;p6"/>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480" name="Google Shape;480;p6"/>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1" name="Google Shape;481;p6"/>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82" name="Google Shape;482;p6"/>
          <p:cNvGrpSpPr/>
          <p:nvPr/>
        </p:nvGrpSpPr>
        <p:grpSpPr>
          <a:xfrm>
            <a:off x="7946297" y="-6"/>
            <a:ext cx="860597" cy="4748537"/>
            <a:chOff x="7824797" y="-1724181"/>
            <a:chExt cx="860597" cy="4748537"/>
          </a:xfrm>
        </p:grpSpPr>
        <p:grpSp>
          <p:nvGrpSpPr>
            <p:cNvPr id="483" name="Google Shape;483;p6"/>
            <p:cNvGrpSpPr/>
            <p:nvPr/>
          </p:nvGrpSpPr>
          <p:grpSpPr>
            <a:xfrm>
              <a:off x="7824797" y="1891931"/>
              <a:ext cx="860597" cy="1132425"/>
              <a:chOff x="764100" y="3623300"/>
              <a:chExt cx="1046700" cy="1046700"/>
            </a:xfrm>
          </p:grpSpPr>
          <p:sp>
            <p:nvSpPr>
              <p:cNvPr id="484" name="Google Shape;484;p6"/>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6"/>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6" name="Google Shape;486;p6"/>
            <p:cNvGrpSpPr/>
            <p:nvPr/>
          </p:nvGrpSpPr>
          <p:grpSpPr>
            <a:xfrm>
              <a:off x="8100547" y="-1724181"/>
              <a:ext cx="300376" cy="4529867"/>
              <a:chOff x="3792712" y="-322375"/>
              <a:chExt cx="274793" cy="4144055"/>
            </a:xfrm>
          </p:grpSpPr>
          <p:grpSp>
            <p:nvGrpSpPr>
              <p:cNvPr id="487" name="Google Shape;487;p6"/>
              <p:cNvGrpSpPr/>
              <p:nvPr/>
            </p:nvGrpSpPr>
            <p:grpSpPr>
              <a:xfrm>
                <a:off x="3792712" y="-322375"/>
                <a:ext cx="274793" cy="4144055"/>
                <a:chOff x="3792712" y="-322375"/>
                <a:chExt cx="274793" cy="4144055"/>
              </a:xfrm>
            </p:grpSpPr>
            <p:grpSp>
              <p:nvGrpSpPr>
                <p:cNvPr id="488" name="Google Shape;488;p6"/>
                <p:cNvGrpSpPr/>
                <p:nvPr/>
              </p:nvGrpSpPr>
              <p:grpSpPr>
                <a:xfrm>
                  <a:off x="3792712" y="2971595"/>
                  <a:ext cx="274793" cy="850085"/>
                  <a:chOff x="3792712" y="2879468"/>
                  <a:chExt cx="274793" cy="850085"/>
                </a:xfrm>
              </p:grpSpPr>
              <p:sp>
                <p:nvSpPr>
                  <p:cNvPr id="489" name="Google Shape;489;p6"/>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0" name="Google Shape;490;p6"/>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1" name="Google Shape;491;p6"/>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492" name="Google Shape;492;p6"/>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3" name="Google Shape;493;p6"/>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6"/>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95" name="Google Shape;495;p6"/>
          <p:cNvGrpSpPr/>
          <p:nvPr/>
        </p:nvGrpSpPr>
        <p:grpSpPr>
          <a:xfrm>
            <a:off x="7060401" y="7"/>
            <a:ext cx="1046700" cy="4149108"/>
            <a:chOff x="1192601" y="-1724180"/>
            <a:chExt cx="1046700" cy="4149108"/>
          </a:xfrm>
        </p:grpSpPr>
        <p:grpSp>
          <p:nvGrpSpPr>
            <p:cNvPr id="496" name="Google Shape;496;p6"/>
            <p:cNvGrpSpPr/>
            <p:nvPr/>
          </p:nvGrpSpPr>
          <p:grpSpPr>
            <a:xfrm>
              <a:off x="1192601" y="1378228"/>
              <a:ext cx="1046700" cy="1046700"/>
              <a:chOff x="764100" y="3623300"/>
              <a:chExt cx="1046700" cy="1046700"/>
            </a:xfrm>
          </p:grpSpPr>
          <p:sp>
            <p:nvSpPr>
              <p:cNvPr id="497" name="Google Shape;497;p6"/>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6"/>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9" name="Google Shape;499;p6"/>
            <p:cNvGrpSpPr/>
            <p:nvPr/>
          </p:nvGrpSpPr>
          <p:grpSpPr>
            <a:xfrm>
              <a:off x="1417979" y="-1724180"/>
              <a:ext cx="580390" cy="3855366"/>
              <a:chOff x="522260" y="372820"/>
              <a:chExt cx="530958" cy="3527002"/>
            </a:xfrm>
          </p:grpSpPr>
          <p:grpSp>
            <p:nvGrpSpPr>
              <p:cNvPr id="500" name="Google Shape;500;p6"/>
              <p:cNvGrpSpPr/>
              <p:nvPr/>
            </p:nvGrpSpPr>
            <p:grpSpPr>
              <a:xfrm>
                <a:off x="522260" y="372820"/>
                <a:ext cx="530958" cy="3527002"/>
                <a:chOff x="522260" y="372820"/>
                <a:chExt cx="530958" cy="3527002"/>
              </a:xfrm>
            </p:grpSpPr>
            <p:grpSp>
              <p:nvGrpSpPr>
                <p:cNvPr id="501" name="Google Shape;501;p6"/>
                <p:cNvGrpSpPr/>
                <p:nvPr/>
              </p:nvGrpSpPr>
              <p:grpSpPr>
                <a:xfrm>
                  <a:off x="522260" y="2971595"/>
                  <a:ext cx="530958" cy="928227"/>
                  <a:chOff x="522260" y="2971595"/>
                  <a:chExt cx="530958" cy="928227"/>
                </a:xfrm>
              </p:grpSpPr>
              <p:sp>
                <p:nvSpPr>
                  <p:cNvPr id="502" name="Google Shape;502;p6"/>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3" name="Google Shape;503;p6"/>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4" name="Google Shape;504;p6"/>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5" name="Google Shape;505;p6"/>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06" name="Google Shape;506;p6"/>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7" name="Google Shape;507;p6"/>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08" name="Google Shape;508;p6"/>
          <p:cNvGrpSpPr/>
          <p:nvPr/>
        </p:nvGrpSpPr>
        <p:grpSpPr>
          <a:xfrm>
            <a:off x="6010934" y="1"/>
            <a:ext cx="1046700" cy="2793377"/>
            <a:chOff x="6010934" y="1"/>
            <a:chExt cx="1046700" cy="2793377"/>
          </a:xfrm>
        </p:grpSpPr>
        <p:grpSp>
          <p:nvGrpSpPr>
            <p:cNvPr id="509" name="Google Shape;509;p6"/>
            <p:cNvGrpSpPr/>
            <p:nvPr/>
          </p:nvGrpSpPr>
          <p:grpSpPr>
            <a:xfrm>
              <a:off x="6010934" y="1746678"/>
              <a:ext cx="1046700" cy="1046700"/>
              <a:chOff x="764100" y="3623300"/>
              <a:chExt cx="1046700" cy="1046700"/>
            </a:xfrm>
          </p:grpSpPr>
          <p:sp>
            <p:nvSpPr>
              <p:cNvPr id="510" name="Google Shape;510;p6"/>
              <p:cNvSpPr/>
              <p:nvPr/>
            </p:nvSpPr>
            <p:spPr>
              <a:xfrm>
                <a:off x="764100" y="3623300"/>
                <a:ext cx="1046700" cy="10467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6"/>
              <p:cNvSpPr/>
              <p:nvPr/>
            </p:nvSpPr>
            <p:spPr>
              <a:xfrm>
                <a:off x="922769" y="3781968"/>
                <a:ext cx="729300" cy="729300"/>
              </a:xfrm>
              <a:prstGeom prst="ellipse">
                <a:avLst/>
              </a:prstGeom>
              <a:solidFill>
                <a:srgbClr val="FFFFFF">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2" name="Google Shape;512;p6"/>
            <p:cNvGrpSpPr/>
            <p:nvPr/>
          </p:nvGrpSpPr>
          <p:grpSpPr>
            <a:xfrm>
              <a:off x="6308747" y="1"/>
              <a:ext cx="441786" cy="2571886"/>
              <a:chOff x="1121941" y="1609666"/>
              <a:chExt cx="404159" cy="2352837"/>
            </a:xfrm>
          </p:grpSpPr>
          <p:grpSp>
            <p:nvGrpSpPr>
              <p:cNvPr id="513" name="Google Shape;513;p6"/>
              <p:cNvGrpSpPr/>
              <p:nvPr/>
            </p:nvGrpSpPr>
            <p:grpSpPr>
              <a:xfrm>
                <a:off x="1121941" y="1609666"/>
                <a:ext cx="404159" cy="2352837"/>
                <a:chOff x="1121941" y="1609666"/>
                <a:chExt cx="404159" cy="2352837"/>
              </a:xfrm>
            </p:grpSpPr>
            <p:grpSp>
              <p:nvGrpSpPr>
                <p:cNvPr id="514" name="Google Shape;514;p6"/>
                <p:cNvGrpSpPr/>
                <p:nvPr/>
              </p:nvGrpSpPr>
              <p:grpSpPr>
                <a:xfrm>
                  <a:off x="1121941" y="2971595"/>
                  <a:ext cx="404159" cy="990908"/>
                  <a:chOff x="1121941" y="2969319"/>
                  <a:chExt cx="404159" cy="990908"/>
                </a:xfrm>
              </p:grpSpPr>
              <p:sp>
                <p:nvSpPr>
                  <p:cNvPr id="515" name="Google Shape;515;p6"/>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6" name="Google Shape;516;p6"/>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7" name="Google Shape;517;p6"/>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8" name="Google Shape;518;p6"/>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19" name="Google Shape;519;p6"/>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0" name="Google Shape;520;p6"/>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6"/>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6"/>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6"/>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4" name="Google Shape;524;p6"/>
          <p:cNvGrpSpPr/>
          <p:nvPr/>
        </p:nvGrpSpPr>
        <p:grpSpPr>
          <a:xfrm>
            <a:off x="7144996" y="3810165"/>
            <a:ext cx="157798" cy="180711"/>
            <a:chOff x="3462796" y="2555878"/>
            <a:chExt cx="157798" cy="180711"/>
          </a:xfrm>
        </p:grpSpPr>
        <p:sp>
          <p:nvSpPr>
            <p:cNvPr id="525" name="Google Shape;525;p6"/>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6" name="Google Shape;526;p6"/>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7" name="Google Shape;527;p6"/>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8" name="Google Shape;528;p6"/>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9" name="Google Shape;529;p6"/>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0" name="Google Shape;530;p6"/>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1" name="Shape 531"/>
        <p:cNvGrpSpPr/>
        <p:nvPr/>
      </p:nvGrpSpPr>
      <p:grpSpPr>
        <a:xfrm>
          <a:off x="0" y="0"/>
          <a:ext cx="0" cy="0"/>
          <a:chOff x="0" y="0"/>
          <a:chExt cx="0" cy="0"/>
        </a:xfrm>
      </p:grpSpPr>
      <p:sp>
        <p:nvSpPr>
          <p:cNvPr id="532" name="Google Shape;532;p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533" name="Google Shape;533;p7"/>
          <p:cNvGrpSpPr/>
          <p:nvPr/>
        </p:nvGrpSpPr>
        <p:grpSpPr>
          <a:xfrm>
            <a:off x="6800134" y="-29"/>
            <a:ext cx="2382301" cy="4610467"/>
            <a:chOff x="6800134" y="-29"/>
            <a:chExt cx="2382301" cy="4610467"/>
          </a:xfrm>
        </p:grpSpPr>
        <p:grpSp>
          <p:nvGrpSpPr>
            <p:cNvPr id="534" name="Google Shape;534;p7"/>
            <p:cNvGrpSpPr/>
            <p:nvPr/>
          </p:nvGrpSpPr>
          <p:grpSpPr>
            <a:xfrm>
              <a:off x="7737776" y="-17"/>
              <a:ext cx="448629" cy="4610455"/>
              <a:chOff x="6798998" y="-1296139"/>
              <a:chExt cx="476555" cy="4897445"/>
            </a:xfrm>
          </p:grpSpPr>
          <p:sp>
            <p:nvSpPr>
              <p:cNvPr id="535" name="Google Shape;535;p7"/>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6" name="Google Shape;536;p7"/>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7" name="Google Shape;537;p7"/>
            <p:cNvGrpSpPr/>
            <p:nvPr/>
          </p:nvGrpSpPr>
          <p:grpSpPr>
            <a:xfrm>
              <a:off x="8636876" y="46"/>
              <a:ext cx="382387" cy="1450044"/>
              <a:chOff x="5578966" y="2422197"/>
              <a:chExt cx="406190" cy="1540306"/>
            </a:xfrm>
          </p:grpSpPr>
          <p:sp>
            <p:nvSpPr>
              <p:cNvPr id="538" name="Google Shape;538;p7"/>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9" name="Google Shape;539;p7"/>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0" name="Google Shape;540;p7"/>
            <p:cNvGrpSpPr/>
            <p:nvPr/>
          </p:nvGrpSpPr>
          <p:grpSpPr>
            <a:xfrm>
              <a:off x="8035385" y="23"/>
              <a:ext cx="439174" cy="2683137"/>
              <a:chOff x="6176324" y="940075"/>
              <a:chExt cx="466512" cy="2850156"/>
            </a:xfrm>
          </p:grpSpPr>
          <p:sp>
            <p:nvSpPr>
              <p:cNvPr id="541" name="Google Shape;541;p7"/>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2" name="Google Shape;542;p7"/>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3" name="Google Shape;543;p7"/>
            <p:cNvGrpSpPr/>
            <p:nvPr/>
          </p:nvGrpSpPr>
          <p:grpSpPr>
            <a:xfrm>
              <a:off x="6999976" y="11"/>
              <a:ext cx="271476" cy="3307838"/>
              <a:chOff x="7883572" y="308161"/>
              <a:chExt cx="288375" cy="3513743"/>
            </a:xfrm>
          </p:grpSpPr>
          <p:sp>
            <p:nvSpPr>
              <p:cNvPr id="544" name="Google Shape;544;p7"/>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5" name="Google Shape;545;p7"/>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6" name="Google Shape;546;p7"/>
            <p:cNvGrpSpPr/>
            <p:nvPr/>
          </p:nvGrpSpPr>
          <p:grpSpPr>
            <a:xfrm>
              <a:off x="6827964" y="636458"/>
              <a:ext cx="230791" cy="243118"/>
              <a:chOff x="3770248" y="2527300"/>
              <a:chExt cx="180404" cy="190055"/>
            </a:xfrm>
          </p:grpSpPr>
          <p:sp>
            <p:nvSpPr>
              <p:cNvPr id="547" name="Google Shape;547;p7"/>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8" name="Google Shape;548;p7"/>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9" name="Google Shape;549;p7"/>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0" name="Google Shape;550;p7"/>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51" name="Google Shape;551;p7"/>
            <p:cNvGrpSpPr/>
            <p:nvPr/>
          </p:nvGrpSpPr>
          <p:grpSpPr>
            <a:xfrm>
              <a:off x="8763367" y="2641902"/>
              <a:ext cx="230809" cy="243156"/>
              <a:chOff x="3770248" y="2527300"/>
              <a:chExt cx="180404" cy="190055"/>
            </a:xfrm>
          </p:grpSpPr>
          <p:sp>
            <p:nvSpPr>
              <p:cNvPr id="552" name="Google Shape;552;p7"/>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3" name="Google Shape;553;p7"/>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4" name="Google Shape;554;p7"/>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5" name="Google Shape;555;p7"/>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56" name="Google Shape;556;p7"/>
            <p:cNvGrpSpPr/>
            <p:nvPr/>
          </p:nvGrpSpPr>
          <p:grpSpPr>
            <a:xfrm rot="5400000">
              <a:off x="8655427" y="4253521"/>
              <a:ext cx="201871" cy="231166"/>
              <a:chOff x="3462796" y="2555878"/>
              <a:chExt cx="157798" cy="180711"/>
            </a:xfrm>
          </p:grpSpPr>
          <p:sp>
            <p:nvSpPr>
              <p:cNvPr id="557" name="Google Shape;557;p7"/>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8" name="Google Shape;558;p7"/>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9" name="Google Shape;559;p7"/>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0" name="Google Shape;560;p7"/>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1" name="Google Shape;561;p7"/>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2" name="Google Shape;562;p7"/>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63" name="Google Shape;563;p7"/>
            <p:cNvGrpSpPr/>
            <p:nvPr/>
          </p:nvGrpSpPr>
          <p:grpSpPr>
            <a:xfrm rot="-2700000">
              <a:off x="7375305" y="1863439"/>
              <a:ext cx="169840" cy="178926"/>
              <a:chOff x="3770248" y="2527300"/>
              <a:chExt cx="180404" cy="190055"/>
            </a:xfrm>
          </p:grpSpPr>
          <p:sp>
            <p:nvSpPr>
              <p:cNvPr id="564" name="Google Shape;564;p7"/>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5" name="Google Shape;565;p7"/>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6" name="Google Shape;566;p7"/>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7" name="Google Shape;567;p7"/>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68" name="Google Shape;568;p7"/>
            <p:cNvGrpSpPr/>
            <p:nvPr/>
          </p:nvGrpSpPr>
          <p:grpSpPr>
            <a:xfrm>
              <a:off x="6800134" y="23"/>
              <a:ext cx="985363" cy="1665685"/>
              <a:chOff x="2484475" y="1329455"/>
              <a:chExt cx="1046700" cy="1769370"/>
            </a:xfrm>
          </p:grpSpPr>
          <p:sp>
            <p:nvSpPr>
              <p:cNvPr id="569" name="Google Shape;569;p7"/>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7"/>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1" name="Google Shape;571;p7"/>
              <p:cNvGrpSpPr/>
              <p:nvPr/>
            </p:nvGrpSpPr>
            <p:grpSpPr>
              <a:xfrm>
                <a:off x="2769703" y="1329455"/>
                <a:ext cx="510180" cy="1483501"/>
                <a:chOff x="1818382" y="2433081"/>
                <a:chExt cx="466728" cy="1357150"/>
              </a:xfrm>
            </p:grpSpPr>
            <p:grpSp>
              <p:nvGrpSpPr>
                <p:cNvPr id="572" name="Google Shape;572;p7"/>
                <p:cNvGrpSpPr/>
                <p:nvPr/>
              </p:nvGrpSpPr>
              <p:grpSpPr>
                <a:xfrm>
                  <a:off x="1818382" y="2971595"/>
                  <a:ext cx="466728" cy="818636"/>
                  <a:chOff x="1818382" y="2942618"/>
                  <a:chExt cx="466728" cy="818636"/>
                </a:xfrm>
              </p:grpSpPr>
              <p:sp>
                <p:nvSpPr>
                  <p:cNvPr id="573" name="Google Shape;573;p7"/>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4" name="Google Shape;574;p7"/>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5" name="Google Shape;575;p7"/>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76" name="Google Shape;576;p7"/>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7" name="Google Shape;577;p7"/>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8" name="Google Shape;578;p7"/>
            <p:cNvGrpSpPr/>
            <p:nvPr/>
          </p:nvGrpSpPr>
          <p:grpSpPr>
            <a:xfrm>
              <a:off x="8330194" y="-10"/>
              <a:ext cx="852241" cy="2641273"/>
              <a:chOff x="3961868" y="-891976"/>
              <a:chExt cx="905291" cy="2805686"/>
            </a:xfrm>
          </p:grpSpPr>
          <p:grpSp>
            <p:nvGrpSpPr>
              <p:cNvPr id="579" name="Google Shape;579;p7"/>
              <p:cNvGrpSpPr/>
              <p:nvPr/>
            </p:nvGrpSpPr>
            <p:grpSpPr>
              <a:xfrm>
                <a:off x="3961868" y="1008419"/>
                <a:ext cx="905291" cy="905291"/>
                <a:chOff x="764100" y="3623300"/>
                <a:chExt cx="1046700" cy="1046700"/>
              </a:xfrm>
            </p:grpSpPr>
            <p:sp>
              <p:nvSpPr>
                <p:cNvPr id="580" name="Google Shape;580;p7"/>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7"/>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2" name="Google Shape;582;p7"/>
              <p:cNvGrpSpPr/>
              <p:nvPr/>
            </p:nvGrpSpPr>
            <p:grpSpPr>
              <a:xfrm>
                <a:off x="4155315" y="-891976"/>
                <a:ext cx="522826" cy="2613070"/>
                <a:chOff x="2447534" y="1219291"/>
                <a:chExt cx="478297" cy="2390513"/>
              </a:xfrm>
            </p:grpSpPr>
            <p:grpSp>
              <p:nvGrpSpPr>
                <p:cNvPr id="583" name="Google Shape;583;p7"/>
                <p:cNvGrpSpPr/>
                <p:nvPr/>
              </p:nvGrpSpPr>
              <p:grpSpPr>
                <a:xfrm>
                  <a:off x="2447534" y="1219291"/>
                  <a:ext cx="478297" cy="2390513"/>
                  <a:chOff x="2447534" y="1219291"/>
                  <a:chExt cx="478297" cy="2390513"/>
                </a:xfrm>
              </p:grpSpPr>
              <p:grpSp>
                <p:nvGrpSpPr>
                  <p:cNvPr id="584" name="Google Shape;584;p7"/>
                  <p:cNvGrpSpPr/>
                  <p:nvPr/>
                </p:nvGrpSpPr>
                <p:grpSpPr>
                  <a:xfrm>
                    <a:off x="2447534" y="2971595"/>
                    <a:ext cx="478297" cy="638209"/>
                    <a:chOff x="2447534" y="3081786"/>
                    <a:chExt cx="478297" cy="638209"/>
                  </a:xfrm>
                </p:grpSpPr>
                <p:sp>
                  <p:nvSpPr>
                    <p:cNvPr id="585" name="Google Shape;585;p7"/>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6" name="Google Shape;586;p7"/>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7" name="Google Shape;587;p7"/>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88" name="Google Shape;588;p7"/>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9" name="Google Shape;589;p7"/>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91" name="Google Shape;591;p7"/>
            <p:cNvGrpSpPr/>
            <p:nvPr/>
          </p:nvGrpSpPr>
          <p:grpSpPr>
            <a:xfrm>
              <a:off x="7811773" y="-2"/>
              <a:ext cx="492189" cy="1837865"/>
              <a:chOff x="5194218" y="-536312"/>
              <a:chExt cx="522827" cy="1952268"/>
            </a:xfrm>
          </p:grpSpPr>
          <p:grpSp>
            <p:nvGrpSpPr>
              <p:cNvPr id="592" name="Google Shape;592;p7"/>
              <p:cNvGrpSpPr/>
              <p:nvPr/>
            </p:nvGrpSpPr>
            <p:grpSpPr>
              <a:xfrm>
                <a:off x="5194218" y="893129"/>
                <a:ext cx="522827" cy="522827"/>
                <a:chOff x="764100" y="3623300"/>
                <a:chExt cx="1046700" cy="1046700"/>
              </a:xfrm>
            </p:grpSpPr>
            <p:sp>
              <p:nvSpPr>
                <p:cNvPr id="593" name="Google Shape;593;p7"/>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7"/>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5" name="Google Shape;595;p7"/>
              <p:cNvGrpSpPr/>
              <p:nvPr/>
            </p:nvGrpSpPr>
            <p:grpSpPr>
              <a:xfrm>
                <a:off x="5371921" y="-536312"/>
                <a:ext cx="182209" cy="1814066"/>
                <a:chOff x="3305183" y="1663032"/>
                <a:chExt cx="166690" cy="1659561"/>
              </a:xfrm>
            </p:grpSpPr>
            <p:grpSp>
              <p:nvGrpSpPr>
                <p:cNvPr id="596" name="Google Shape;596;p7"/>
                <p:cNvGrpSpPr/>
                <p:nvPr/>
              </p:nvGrpSpPr>
              <p:grpSpPr>
                <a:xfrm>
                  <a:off x="3305183" y="1663032"/>
                  <a:ext cx="166690" cy="1659561"/>
                  <a:chOff x="3305183" y="1663032"/>
                  <a:chExt cx="166690" cy="1659561"/>
                </a:xfrm>
              </p:grpSpPr>
              <p:grpSp>
                <p:nvGrpSpPr>
                  <p:cNvPr id="597" name="Google Shape;597;p7"/>
                  <p:cNvGrpSpPr/>
                  <p:nvPr/>
                </p:nvGrpSpPr>
                <p:grpSpPr>
                  <a:xfrm>
                    <a:off x="3305183" y="2971595"/>
                    <a:ext cx="166690" cy="350998"/>
                    <a:chOff x="3305183" y="3146560"/>
                    <a:chExt cx="166690" cy="350998"/>
                  </a:xfrm>
                </p:grpSpPr>
                <p:sp>
                  <p:nvSpPr>
                    <p:cNvPr id="598" name="Google Shape;598;p7"/>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9" name="Google Shape;599;p7"/>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0" name="Google Shape;600;p7"/>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01" name="Google Shape;601;p7"/>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2" name="Google Shape;602;p7"/>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03" name="Google Shape;603;p7"/>
            <p:cNvGrpSpPr/>
            <p:nvPr/>
          </p:nvGrpSpPr>
          <p:grpSpPr>
            <a:xfrm>
              <a:off x="8018879" y="-29"/>
              <a:ext cx="810166" cy="4470273"/>
              <a:chOff x="7824797" y="-1724181"/>
              <a:chExt cx="860597" cy="4748537"/>
            </a:xfrm>
          </p:grpSpPr>
          <p:grpSp>
            <p:nvGrpSpPr>
              <p:cNvPr id="604" name="Google Shape;604;p7"/>
              <p:cNvGrpSpPr/>
              <p:nvPr/>
            </p:nvGrpSpPr>
            <p:grpSpPr>
              <a:xfrm>
                <a:off x="7824797" y="1891931"/>
                <a:ext cx="860597" cy="1132425"/>
                <a:chOff x="764100" y="3623300"/>
                <a:chExt cx="1046700" cy="1046700"/>
              </a:xfrm>
            </p:grpSpPr>
            <p:sp>
              <p:nvSpPr>
                <p:cNvPr id="605" name="Google Shape;605;p7"/>
                <p:cNvSpPr/>
                <p:nvPr/>
              </p:nvSpPr>
              <p:spPr>
                <a:xfrm>
                  <a:off x="764100" y="3623300"/>
                  <a:ext cx="1046700" cy="10467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7"/>
                <p:cNvSpPr/>
                <p:nvPr/>
              </p:nvSpPr>
              <p:spPr>
                <a:xfrm>
                  <a:off x="922769" y="3781968"/>
                  <a:ext cx="729300" cy="7293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7" name="Google Shape;607;p7"/>
              <p:cNvGrpSpPr/>
              <p:nvPr/>
            </p:nvGrpSpPr>
            <p:grpSpPr>
              <a:xfrm>
                <a:off x="8100547" y="-1724181"/>
                <a:ext cx="300376" cy="4529867"/>
                <a:chOff x="3792712" y="-322375"/>
                <a:chExt cx="274793" cy="4144055"/>
              </a:xfrm>
            </p:grpSpPr>
            <p:grpSp>
              <p:nvGrpSpPr>
                <p:cNvPr id="608" name="Google Shape;608;p7"/>
                <p:cNvGrpSpPr/>
                <p:nvPr/>
              </p:nvGrpSpPr>
              <p:grpSpPr>
                <a:xfrm>
                  <a:off x="3792712" y="-322375"/>
                  <a:ext cx="274793" cy="4144055"/>
                  <a:chOff x="3792712" y="-322375"/>
                  <a:chExt cx="274793" cy="4144055"/>
                </a:xfrm>
              </p:grpSpPr>
              <p:grpSp>
                <p:nvGrpSpPr>
                  <p:cNvPr id="609" name="Google Shape;609;p7"/>
                  <p:cNvGrpSpPr/>
                  <p:nvPr/>
                </p:nvGrpSpPr>
                <p:grpSpPr>
                  <a:xfrm>
                    <a:off x="3792712" y="2971595"/>
                    <a:ext cx="274793" cy="850085"/>
                    <a:chOff x="3792712" y="2879468"/>
                    <a:chExt cx="274793" cy="850085"/>
                  </a:xfrm>
                </p:grpSpPr>
                <p:sp>
                  <p:nvSpPr>
                    <p:cNvPr id="610" name="Google Shape;610;p7"/>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1" name="Google Shape;611;p7"/>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2" name="Google Shape;612;p7"/>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13" name="Google Shape;613;p7"/>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4" name="Google Shape;614;p7"/>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16" name="Google Shape;616;p7"/>
            <p:cNvGrpSpPr/>
            <p:nvPr/>
          </p:nvGrpSpPr>
          <p:grpSpPr>
            <a:xfrm>
              <a:off x="7184797" y="-17"/>
              <a:ext cx="985363" cy="3905971"/>
              <a:chOff x="1192601" y="-1724180"/>
              <a:chExt cx="1046700" cy="4149108"/>
            </a:xfrm>
          </p:grpSpPr>
          <p:grpSp>
            <p:nvGrpSpPr>
              <p:cNvPr id="617" name="Google Shape;617;p7"/>
              <p:cNvGrpSpPr/>
              <p:nvPr/>
            </p:nvGrpSpPr>
            <p:grpSpPr>
              <a:xfrm>
                <a:off x="1192601" y="1378228"/>
                <a:ext cx="1046700" cy="1046700"/>
                <a:chOff x="764100" y="3623300"/>
                <a:chExt cx="1046700" cy="1046700"/>
              </a:xfrm>
            </p:grpSpPr>
            <p:sp>
              <p:nvSpPr>
                <p:cNvPr id="618" name="Google Shape;618;p7"/>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7"/>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0" name="Google Shape;620;p7"/>
              <p:cNvGrpSpPr/>
              <p:nvPr/>
            </p:nvGrpSpPr>
            <p:grpSpPr>
              <a:xfrm>
                <a:off x="1417979" y="-1724180"/>
                <a:ext cx="580390" cy="3855366"/>
                <a:chOff x="522260" y="372820"/>
                <a:chExt cx="530958" cy="3527002"/>
              </a:xfrm>
            </p:grpSpPr>
            <p:grpSp>
              <p:nvGrpSpPr>
                <p:cNvPr id="621" name="Google Shape;621;p7"/>
                <p:cNvGrpSpPr/>
                <p:nvPr/>
              </p:nvGrpSpPr>
              <p:grpSpPr>
                <a:xfrm>
                  <a:off x="522260" y="372820"/>
                  <a:ext cx="530958" cy="3527002"/>
                  <a:chOff x="522260" y="372820"/>
                  <a:chExt cx="530958" cy="3527002"/>
                </a:xfrm>
              </p:grpSpPr>
              <p:grpSp>
                <p:nvGrpSpPr>
                  <p:cNvPr id="622" name="Google Shape;622;p7"/>
                  <p:cNvGrpSpPr/>
                  <p:nvPr/>
                </p:nvGrpSpPr>
                <p:grpSpPr>
                  <a:xfrm>
                    <a:off x="522260" y="2971595"/>
                    <a:ext cx="530958" cy="928227"/>
                    <a:chOff x="522260" y="2971595"/>
                    <a:chExt cx="530958" cy="928227"/>
                  </a:xfrm>
                </p:grpSpPr>
                <p:sp>
                  <p:nvSpPr>
                    <p:cNvPr id="623" name="Google Shape;623;p7"/>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4" name="Google Shape;624;p7"/>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5" name="Google Shape;625;p7"/>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6" name="Google Shape;626;p7"/>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27" name="Google Shape;627;p7"/>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8" name="Google Shape;628;p7"/>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29" name="Google Shape;629;p7"/>
            <p:cNvGrpSpPr/>
            <p:nvPr/>
          </p:nvGrpSpPr>
          <p:grpSpPr>
            <a:xfrm>
              <a:off x="7192739" y="3730341"/>
              <a:ext cx="148551" cy="170121"/>
              <a:chOff x="3462796" y="2555878"/>
              <a:chExt cx="157798" cy="180711"/>
            </a:xfrm>
          </p:grpSpPr>
          <p:sp>
            <p:nvSpPr>
              <p:cNvPr id="630" name="Google Shape;630;p7"/>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1" name="Google Shape;631;p7"/>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2" name="Google Shape;632;p7"/>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3" name="Google Shape;633;p7"/>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4" name="Google Shape;634;p7"/>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5" name="Google Shape;635;p7"/>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36" name="Shape 636"/>
        <p:cNvGrpSpPr/>
        <p:nvPr/>
      </p:nvGrpSpPr>
      <p:grpSpPr>
        <a:xfrm>
          <a:off x="0" y="0"/>
          <a:ext cx="0" cy="0"/>
          <a:chOff x="0" y="0"/>
          <a:chExt cx="0" cy="0"/>
        </a:xfrm>
      </p:grpSpPr>
      <p:sp>
        <p:nvSpPr>
          <p:cNvPr id="637" name="Google Shape;637;p8"/>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638" name="Google Shape;638;p8"/>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0"/>
              </a:spcBef>
              <a:spcAft>
                <a:spcPts val="0"/>
              </a:spcAft>
              <a:buSzPts val="2400"/>
              <a:buChar char="⊹"/>
              <a:defRPr/>
            </a:lvl1pPr>
            <a:lvl2pPr indent="-381000" lvl="1" marL="914400" algn="l">
              <a:lnSpc>
                <a:spcPct val="115000"/>
              </a:lnSpc>
              <a:spcBef>
                <a:spcPts val="800"/>
              </a:spcBef>
              <a:spcAft>
                <a:spcPts val="0"/>
              </a:spcAft>
              <a:buSzPts val="2400"/>
              <a:buChar char="×"/>
              <a:defRPr/>
            </a:lvl2pPr>
            <a:lvl3pPr indent="-381000" lvl="2" marL="1371600" algn="l">
              <a:lnSpc>
                <a:spcPct val="115000"/>
              </a:lnSpc>
              <a:spcBef>
                <a:spcPts val="800"/>
              </a:spcBef>
              <a:spcAft>
                <a:spcPts val="0"/>
              </a:spcAft>
              <a:buSzPts val="2400"/>
              <a:buChar char="⬩"/>
              <a:defRPr/>
            </a:lvl3pPr>
            <a:lvl4pPr indent="-381000" lvl="3" marL="1828800" algn="l">
              <a:lnSpc>
                <a:spcPct val="115000"/>
              </a:lnSpc>
              <a:spcBef>
                <a:spcPts val="800"/>
              </a:spcBef>
              <a:spcAft>
                <a:spcPts val="0"/>
              </a:spcAft>
              <a:buSzPts val="2400"/>
              <a:buChar char="●"/>
              <a:defRPr/>
            </a:lvl4pPr>
            <a:lvl5pPr indent="-381000" lvl="4" marL="2286000" algn="l">
              <a:lnSpc>
                <a:spcPct val="115000"/>
              </a:lnSpc>
              <a:spcBef>
                <a:spcPts val="800"/>
              </a:spcBef>
              <a:spcAft>
                <a:spcPts val="0"/>
              </a:spcAft>
              <a:buSzPts val="2400"/>
              <a:buChar char="○"/>
              <a:defRPr/>
            </a:lvl5pPr>
            <a:lvl6pPr indent="-381000" lvl="5" marL="2743200" algn="l">
              <a:lnSpc>
                <a:spcPct val="115000"/>
              </a:lnSpc>
              <a:spcBef>
                <a:spcPts val="800"/>
              </a:spcBef>
              <a:spcAft>
                <a:spcPts val="0"/>
              </a:spcAft>
              <a:buSzPts val="2400"/>
              <a:buChar char="■"/>
              <a:defRPr/>
            </a:lvl6pPr>
            <a:lvl7pPr indent="-381000" lvl="6" marL="3200400" algn="l">
              <a:lnSpc>
                <a:spcPct val="115000"/>
              </a:lnSpc>
              <a:spcBef>
                <a:spcPts val="800"/>
              </a:spcBef>
              <a:spcAft>
                <a:spcPts val="0"/>
              </a:spcAft>
              <a:buSzPts val="2400"/>
              <a:buChar char="●"/>
              <a:defRPr/>
            </a:lvl7pPr>
            <a:lvl8pPr indent="-381000" lvl="7" marL="3657600" algn="l">
              <a:lnSpc>
                <a:spcPct val="115000"/>
              </a:lnSpc>
              <a:spcBef>
                <a:spcPts val="800"/>
              </a:spcBef>
              <a:spcAft>
                <a:spcPts val="0"/>
              </a:spcAft>
              <a:buSzPts val="2400"/>
              <a:buChar char="○"/>
              <a:defRPr/>
            </a:lvl8pPr>
            <a:lvl9pPr indent="-381000" lvl="8" marL="4114800" algn="l">
              <a:lnSpc>
                <a:spcPct val="115000"/>
              </a:lnSpc>
              <a:spcBef>
                <a:spcPts val="800"/>
              </a:spcBef>
              <a:spcAft>
                <a:spcPts val="800"/>
              </a:spcAft>
              <a:buSzPts val="2400"/>
              <a:buChar char="■"/>
              <a:defRPr/>
            </a:lvl9pPr>
          </a:lstStyle>
          <a:p/>
        </p:txBody>
      </p:sp>
      <p:sp>
        <p:nvSpPr>
          <p:cNvPr id="639" name="Google Shape;639;p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640" name="Google Shape;640;p8"/>
          <p:cNvGrpSpPr/>
          <p:nvPr/>
        </p:nvGrpSpPr>
        <p:grpSpPr>
          <a:xfrm>
            <a:off x="6196930" y="-29"/>
            <a:ext cx="2985505" cy="4610467"/>
            <a:chOff x="6196930" y="-29"/>
            <a:chExt cx="2985505" cy="4610467"/>
          </a:xfrm>
        </p:grpSpPr>
        <p:grpSp>
          <p:nvGrpSpPr>
            <p:cNvPr id="641" name="Google Shape;641;p8"/>
            <p:cNvGrpSpPr/>
            <p:nvPr/>
          </p:nvGrpSpPr>
          <p:grpSpPr>
            <a:xfrm>
              <a:off x="7737776" y="-17"/>
              <a:ext cx="448629" cy="4610455"/>
              <a:chOff x="6798998" y="-1296139"/>
              <a:chExt cx="476555" cy="4897445"/>
            </a:xfrm>
          </p:grpSpPr>
          <p:sp>
            <p:nvSpPr>
              <p:cNvPr id="642" name="Google Shape;642;p8"/>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3" name="Google Shape;643;p8"/>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4" name="Google Shape;644;p8"/>
            <p:cNvGrpSpPr/>
            <p:nvPr/>
          </p:nvGrpSpPr>
          <p:grpSpPr>
            <a:xfrm>
              <a:off x="8636876" y="46"/>
              <a:ext cx="382387" cy="1450044"/>
              <a:chOff x="5578966" y="2422197"/>
              <a:chExt cx="406190" cy="1540306"/>
            </a:xfrm>
          </p:grpSpPr>
          <p:sp>
            <p:nvSpPr>
              <p:cNvPr id="645" name="Google Shape;645;p8"/>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6" name="Google Shape;646;p8"/>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7" name="Google Shape;647;p8"/>
            <p:cNvGrpSpPr/>
            <p:nvPr/>
          </p:nvGrpSpPr>
          <p:grpSpPr>
            <a:xfrm>
              <a:off x="8035385" y="23"/>
              <a:ext cx="439174" cy="2683137"/>
              <a:chOff x="6176324" y="940075"/>
              <a:chExt cx="466512" cy="2850156"/>
            </a:xfrm>
          </p:grpSpPr>
          <p:sp>
            <p:nvSpPr>
              <p:cNvPr id="648" name="Google Shape;648;p8"/>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9" name="Google Shape;649;p8"/>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0" name="Google Shape;650;p8"/>
            <p:cNvGrpSpPr/>
            <p:nvPr/>
          </p:nvGrpSpPr>
          <p:grpSpPr>
            <a:xfrm>
              <a:off x="6363022" y="42"/>
              <a:ext cx="160482" cy="1242299"/>
              <a:chOff x="7576714" y="2009363"/>
              <a:chExt cx="170472" cy="1319629"/>
            </a:xfrm>
          </p:grpSpPr>
          <p:sp>
            <p:nvSpPr>
              <p:cNvPr id="651" name="Google Shape;651;p8"/>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2" name="Google Shape;652;p8"/>
              <p:cNvSpPr/>
              <p:nvPr/>
            </p:nvSpPr>
            <p:spPr>
              <a:xfrm>
                <a:off x="7652975" y="2009363"/>
                <a:ext cx="17700" cy="965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3" name="Google Shape;653;p8"/>
            <p:cNvGrpSpPr/>
            <p:nvPr/>
          </p:nvGrpSpPr>
          <p:grpSpPr>
            <a:xfrm>
              <a:off x="6999976" y="11"/>
              <a:ext cx="271476" cy="3307838"/>
              <a:chOff x="7883572" y="308161"/>
              <a:chExt cx="288375" cy="3513743"/>
            </a:xfrm>
          </p:grpSpPr>
          <p:sp>
            <p:nvSpPr>
              <p:cNvPr id="654" name="Google Shape;654;p8"/>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5" name="Google Shape;655;p8"/>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6" name="Google Shape;656;p8"/>
            <p:cNvGrpSpPr/>
            <p:nvPr/>
          </p:nvGrpSpPr>
          <p:grpSpPr>
            <a:xfrm>
              <a:off x="6827964" y="636458"/>
              <a:ext cx="230791" cy="243118"/>
              <a:chOff x="3770248" y="2527300"/>
              <a:chExt cx="180404" cy="190055"/>
            </a:xfrm>
          </p:grpSpPr>
          <p:sp>
            <p:nvSpPr>
              <p:cNvPr id="657" name="Google Shape;657;p8"/>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8" name="Google Shape;658;p8"/>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9" name="Google Shape;659;p8"/>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0" name="Google Shape;660;p8"/>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61" name="Google Shape;661;p8"/>
            <p:cNvGrpSpPr/>
            <p:nvPr/>
          </p:nvGrpSpPr>
          <p:grpSpPr>
            <a:xfrm>
              <a:off x="8763367" y="2641902"/>
              <a:ext cx="230809" cy="243156"/>
              <a:chOff x="3770248" y="2527300"/>
              <a:chExt cx="180404" cy="190055"/>
            </a:xfrm>
          </p:grpSpPr>
          <p:sp>
            <p:nvSpPr>
              <p:cNvPr id="662" name="Google Shape;662;p8"/>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3" name="Google Shape;663;p8"/>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4" name="Google Shape;664;p8"/>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5" name="Google Shape;665;p8"/>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66" name="Google Shape;666;p8"/>
            <p:cNvGrpSpPr/>
            <p:nvPr/>
          </p:nvGrpSpPr>
          <p:grpSpPr>
            <a:xfrm rot="5400000">
              <a:off x="8655427" y="4253521"/>
              <a:ext cx="201871" cy="231166"/>
              <a:chOff x="3462796" y="2555878"/>
              <a:chExt cx="157798" cy="180711"/>
            </a:xfrm>
          </p:grpSpPr>
          <p:sp>
            <p:nvSpPr>
              <p:cNvPr id="667" name="Google Shape;667;p8"/>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8" name="Google Shape;668;p8"/>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9" name="Google Shape;669;p8"/>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0" name="Google Shape;670;p8"/>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1" name="Google Shape;671;p8"/>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2" name="Google Shape;672;p8"/>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73" name="Google Shape;673;p8"/>
            <p:cNvGrpSpPr/>
            <p:nvPr/>
          </p:nvGrpSpPr>
          <p:grpSpPr>
            <a:xfrm rot="-2700000">
              <a:off x="7375305" y="1863439"/>
              <a:ext cx="169840" cy="178926"/>
              <a:chOff x="3770248" y="2527300"/>
              <a:chExt cx="180404" cy="190055"/>
            </a:xfrm>
          </p:grpSpPr>
          <p:sp>
            <p:nvSpPr>
              <p:cNvPr id="674" name="Google Shape;674;p8"/>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5" name="Google Shape;675;p8"/>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6" name="Google Shape;676;p8"/>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7" name="Google Shape;677;p8"/>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78" name="Google Shape;678;p8"/>
            <p:cNvGrpSpPr/>
            <p:nvPr/>
          </p:nvGrpSpPr>
          <p:grpSpPr>
            <a:xfrm>
              <a:off x="6800134" y="23"/>
              <a:ext cx="985363" cy="1665685"/>
              <a:chOff x="2484475" y="1329455"/>
              <a:chExt cx="1046700" cy="1769370"/>
            </a:xfrm>
          </p:grpSpPr>
          <p:sp>
            <p:nvSpPr>
              <p:cNvPr id="679" name="Google Shape;679;p8"/>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8"/>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1" name="Google Shape;681;p8"/>
              <p:cNvGrpSpPr/>
              <p:nvPr/>
            </p:nvGrpSpPr>
            <p:grpSpPr>
              <a:xfrm>
                <a:off x="2769703" y="1329455"/>
                <a:ext cx="510180" cy="1483501"/>
                <a:chOff x="1818382" y="2433081"/>
                <a:chExt cx="466728" cy="1357150"/>
              </a:xfrm>
            </p:grpSpPr>
            <p:grpSp>
              <p:nvGrpSpPr>
                <p:cNvPr id="682" name="Google Shape;682;p8"/>
                <p:cNvGrpSpPr/>
                <p:nvPr/>
              </p:nvGrpSpPr>
              <p:grpSpPr>
                <a:xfrm>
                  <a:off x="1818382" y="2971595"/>
                  <a:ext cx="466728" cy="818636"/>
                  <a:chOff x="1818382" y="2942618"/>
                  <a:chExt cx="466728" cy="818636"/>
                </a:xfrm>
              </p:grpSpPr>
              <p:sp>
                <p:nvSpPr>
                  <p:cNvPr id="683" name="Google Shape;683;p8"/>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4" name="Google Shape;684;p8"/>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5" name="Google Shape;685;p8"/>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86" name="Google Shape;686;p8"/>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7" name="Google Shape;687;p8"/>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8" name="Google Shape;688;p8"/>
            <p:cNvGrpSpPr/>
            <p:nvPr/>
          </p:nvGrpSpPr>
          <p:grpSpPr>
            <a:xfrm>
              <a:off x="8330194" y="-10"/>
              <a:ext cx="852241" cy="2641273"/>
              <a:chOff x="3961868" y="-891976"/>
              <a:chExt cx="905291" cy="2805686"/>
            </a:xfrm>
          </p:grpSpPr>
          <p:grpSp>
            <p:nvGrpSpPr>
              <p:cNvPr id="689" name="Google Shape;689;p8"/>
              <p:cNvGrpSpPr/>
              <p:nvPr/>
            </p:nvGrpSpPr>
            <p:grpSpPr>
              <a:xfrm>
                <a:off x="3961868" y="1008419"/>
                <a:ext cx="905291" cy="905291"/>
                <a:chOff x="764100" y="3623300"/>
                <a:chExt cx="1046700" cy="1046700"/>
              </a:xfrm>
            </p:grpSpPr>
            <p:sp>
              <p:nvSpPr>
                <p:cNvPr id="690" name="Google Shape;690;p8"/>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8"/>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2" name="Google Shape;692;p8"/>
              <p:cNvGrpSpPr/>
              <p:nvPr/>
            </p:nvGrpSpPr>
            <p:grpSpPr>
              <a:xfrm>
                <a:off x="4155315" y="-891976"/>
                <a:ext cx="522826" cy="2613070"/>
                <a:chOff x="2447534" y="1219291"/>
                <a:chExt cx="478297" cy="2390513"/>
              </a:xfrm>
            </p:grpSpPr>
            <p:grpSp>
              <p:nvGrpSpPr>
                <p:cNvPr id="693" name="Google Shape;693;p8"/>
                <p:cNvGrpSpPr/>
                <p:nvPr/>
              </p:nvGrpSpPr>
              <p:grpSpPr>
                <a:xfrm>
                  <a:off x="2447534" y="1219291"/>
                  <a:ext cx="478297" cy="2390513"/>
                  <a:chOff x="2447534" y="1219291"/>
                  <a:chExt cx="478297" cy="2390513"/>
                </a:xfrm>
              </p:grpSpPr>
              <p:grpSp>
                <p:nvGrpSpPr>
                  <p:cNvPr id="694" name="Google Shape;694;p8"/>
                  <p:cNvGrpSpPr/>
                  <p:nvPr/>
                </p:nvGrpSpPr>
                <p:grpSpPr>
                  <a:xfrm>
                    <a:off x="2447534" y="2971595"/>
                    <a:ext cx="478297" cy="638209"/>
                    <a:chOff x="2447534" y="3081786"/>
                    <a:chExt cx="478297" cy="638209"/>
                  </a:xfrm>
                </p:grpSpPr>
                <p:sp>
                  <p:nvSpPr>
                    <p:cNvPr id="695" name="Google Shape;695;p8"/>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6" name="Google Shape;696;p8"/>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7" name="Google Shape;697;p8"/>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98" name="Google Shape;698;p8"/>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9" name="Google Shape;699;p8"/>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8"/>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01" name="Google Shape;701;p8"/>
            <p:cNvGrpSpPr/>
            <p:nvPr/>
          </p:nvGrpSpPr>
          <p:grpSpPr>
            <a:xfrm>
              <a:off x="7811773" y="-2"/>
              <a:ext cx="492189" cy="1837865"/>
              <a:chOff x="5194218" y="-536312"/>
              <a:chExt cx="522827" cy="1952268"/>
            </a:xfrm>
          </p:grpSpPr>
          <p:grpSp>
            <p:nvGrpSpPr>
              <p:cNvPr id="702" name="Google Shape;702;p8"/>
              <p:cNvGrpSpPr/>
              <p:nvPr/>
            </p:nvGrpSpPr>
            <p:grpSpPr>
              <a:xfrm>
                <a:off x="5194218" y="893129"/>
                <a:ext cx="522827" cy="522827"/>
                <a:chOff x="764100" y="3623300"/>
                <a:chExt cx="1046700" cy="1046700"/>
              </a:xfrm>
            </p:grpSpPr>
            <p:sp>
              <p:nvSpPr>
                <p:cNvPr id="703" name="Google Shape;703;p8"/>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8"/>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5" name="Google Shape;705;p8"/>
              <p:cNvGrpSpPr/>
              <p:nvPr/>
            </p:nvGrpSpPr>
            <p:grpSpPr>
              <a:xfrm>
                <a:off x="5371921" y="-536312"/>
                <a:ext cx="182209" cy="1814066"/>
                <a:chOff x="3305183" y="1663032"/>
                <a:chExt cx="166690" cy="1659561"/>
              </a:xfrm>
            </p:grpSpPr>
            <p:grpSp>
              <p:nvGrpSpPr>
                <p:cNvPr id="706" name="Google Shape;706;p8"/>
                <p:cNvGrpSpPr/>
                <p:nvPr/>
              </p:nvGrpSpPr>
              <p:grpSpPr>
                <a:xfrm>
                  <a:off x="3305183" y="1663032"/>
                  <a:ext cx="166690" cy="1659561"/>
                  <a:chOff x="3305183" y="1663032"/>
                  <a:chExt cx="166690" cy="1659561"/>
                </a:xfrm>
              </p:grpSpPr>
              <p:grpSp>
                <p:nvGrpSpPr>
                  <p:cNvPr id="707" name="Google Shape;707;p8"/>
                  <p:cNvGrpSpPr/>
                  <p:nvPr/>
                </p:nvGrpSpPr>
                <p:grpSpPr>
                  <a:xfrm>
                    <a:off x="3305183" y="2971595"/>
                    <a:ext cx="166690" cy="350998"/>
                    <a:chOff x="3305183" y="3146560"/>
                    <a:chExt cx="166690" cy="350998"/>
                  </a:xfrm>
                </p:grpSpPr>
                <p:sp>
                  <p:nvSpPr>
                    <p:cNvPr id="708" name="Google Shape;708;p8"/>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9" name="Google Shape;709;p8"/>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0" name="Google Shape;710;p8"/>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11" name="Google Shape;711;p8"/>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2" name="Google Shape;712;p8"/>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3" name="Google Shape;713;p8"/>
            <p:cNvGrpSpPr/>
            <p:nvPr/>
          </p:nvGrpSpPr>
          <p:grpSpPr>
            <a:xfrm>
              <a:off x="8018879" y="-29"/>
              <a:ext cx="810166" cy="4470273"/>
              <a:chOff x="7824797" y="-1724181"/>
              <a:chExt cx="860597" cy="4748537"/>
            </a:xfrm>
          </p:grpSpPr>
          <p:grpSp>
            <p:nvGrpSpPr>
              <p:cNvPr id="714" name="Google Shape;714;p8"/>
              <p:cNvGrpSpPr/>
              <p:nvPr/>
            </p:nvGrpSpPr>
            <p:grpSpPr>
              <a:xfrm>
                <a:off x="7824797" y="1891931"/>
                <a:ext cx="860597" cy="1132425"/>
                <a:chOff x="764100" y="3623300"/>
                <a:chExt cx="1046700" cy="1046700"/>
              </a:xfrm>
            </p:grpSpPr>
            <p:sp>
              <p:nvSpPr>
                <p:cNvPr id="715" name="Google Shape;715;p8"/>
                <p:cNvSpPr/>
                <p:nvPr/>
              </p:nvSpPr>
              <p:spPr>
                <a:xfrm>
                  <a:off x="764100" y="3623300"/>
                  <a:ext cx="1046700" cy="10467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8"/>
                <p:cNvSpPr/>
                <p:nvPr/>
              </p:nvSpPr>
              <p:spPr>
                <a:xfrm>
                  <a:off x="922769" y="3781968"/>
                  <a:ext cx="729300" cy="7293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7" name="Google Shape;717;p8"/>
              <p:cNvGrpSpPr/>
              <p:nvPr/>
            </p:nvGrpSpPr>
            <p:grpSpPr>
              <a:xfrm>
                <a:off x="8100547" y="-1724181"/>
                <a:ext cx="300376" cy="4529867"/>
                <a:chOff x="3792712" y="-322375"/>
                <a:chExt cx="274793" cy="4144055"/>
              </a:xfrm>
            </p:grpSpPr>
            <p:grpSp>
              <p:nvGrpSpPr>
                <p:cNvPr id="718" name="Google Shape;718;p8"/>
                <p:cNvGrpSpPr/>
                <p:nvPr/>
              </p:nvGrpSpPr>
              <p:grpSpPr>
                <a:xfrm>
                  <a:off x="3792712" y="-322375"/>
                  <a:ext cx="274793" cy="4144055"/>
                  <a:chOff x="3792712" y="-322375"/>
                  <a:chExt cx="274793" cy="4144055"/>
                </a:xfrm>
              </p:grpSpPr>
              <p:grpSp>
                <p:nvGrpSpPr>
                  <p:cNvPr id="719" name="Google Shape;719;p8"/>
                  <p:cNvGrpSpPr/>
                  <p:nvPr/>
                </p:nvGrpSpPr>
                <p:grpSpPr>
                  <a:xfrm>
                    <a:off x="3792712" y="2971595"/>
                    <a:ext cx="274793" cy="850085"/>
                    <a:chOff x="3792712" y="2879468"/>
                    <a:chExt cx="274793" cy="850085"/>
                  </a:xfrm>
                </p:grpSpPr>
                <p:sp>
                  <p:nvSpPr>
                    <p:cNvPr id="720" name="Google Shape;720;p8"/>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1" name="Google Shape;721;p8"/>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2" name="Google Shape;722;p8"/>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23" name="Google Shape;723;p8"/>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4" name="Google Shape;724;p8"/>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8"/>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26" name="Google Shape;726;p8"/>
            <p:cNvGrpSpPr/>
            <p:nvPr/>
          </p:nvGrpSpPr>
          <p:grpSpPr>
            <a:xfrm>
              <a:off x="7184797" y="-17"/>
              <a:ext cx="985363" cy="3905971"/>
              <a:chOff x="1192601" y="-1724180"/>
              <a:chExt cx="1046700" cy="4149108"/>
            </a:xfrm>
          </p:grpSpPr>
          <p:grpSp>
            <p:nvGrpSpPr>
              <p:cNvPr id="727" name="Google Shape;727;p8"/>
              <p:cNvGrpSpPr/>
              <p:nvPr/>
            </p:nvGrpSpPr>
            <p:grpSpPr>
              <a:xfrm>
                <a:off x="1192601" y="1378228"/>
                <a:ext cx="1046700" cy="1046700"/>
                <a:chOff x="764100" y="3623300"/>
                <a:chExt cx="1046700" cy="1046700"/>
              </a:xfrm>
            </p:grpSpPr>
            <p:sp>
              <p:nvSpPr>
                <p:cNvPr id="728" name="Google Shape;728;p8"/>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8"/>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30" name="Google Shape;730;p8"/>
              <p:cNvGrpSpPr/>
              <p:nvPr/>
            </p:nvGrpSpPr>
            <p:grpSpPr>
              <a:xfrm>
                <a:off x="1417979" y="-1724180"/>
                <a:ext cx="580390" cy="3855366"/>
                <a:chOff x="522260" y="372820"/>
                <a:chExt cx="530958" cy="3527002"/>
              </a:xfrm>
            </p:grpSpPr>
            <p:grpSp>
              <p:nvGrpSpPr>
                <p:cNvPr id="731" name="Google Shape;731;p8"/>
                <p:cNvGrpSpPr/>
                <p:nvPr/>
              </p:nvGrpSpPr>
              <p:grpSpPr>
                <a:xfrm>
                  <a:off x="522260" y="372820"/>
                  <a:ext cx="530958" cy="3527002"/>
                  <a:chOff x="522260" y="372820"/>
                  <a:chExt cx="530958" cy="3527002"/>
                </a:xfrm>
              </p:grpSpPr>
              <p:grpSp>
                <p:nvGrpSpPr>
                  <p:cNvPr id="732" name="Google Shape;732;p8"/>
                  <p:cNvGrpSpPr/>
                  <p:nvPr/>
                </p:nvGrpSpPr>
                <p:grpSpPr>
                  <a:xfrm>
                    <a:off x="522260" y="2971595"/>
                    <a:ext cx="530958" cy="928227"/>
                    <a:chOff x="522260" y="2971595"/>
                    <a:chExt cx="530958" cy="928227"/>
                  </a:xfrm>
                </p:grpSpPr>
                <p:sp>
                  <p:nvSpPr>
                    <p:cNvPr id="733" name="Google Shape;733;p8"/>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4" name="Google Shape;734;p8"/>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5" name="Google Shape;735;p8"/>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6" name="Google Shape;736;p8"/>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37" name="Google Shape;737;p8"/>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8" name="Google Shape;738;p8"/>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39" name="Google Shape;739;p8"/>
            <p:cNvGrpSpPr/>
            <p:nvPr/>
          </p:nvGrpSpPr>
          <p:grpSpPr>
            <a:xfrm>
              <a:off x="6196930" y="7"/>
              <a:ext cx="985363" cy="2629685"/>
              <a:chOff x="6010934" y="1"/>
              <a:chExt cx="1046700" cy="2793377"/>
            </a:xfrm>
          </p:grpSpPr>
          <p:grpSp>
            <p:nvGrpSpPr>
              <p:cNvPr id="740" name="Google Shape;740;p8"/>
              <p:cNvGrpSpPr/>
              <p:nvPr/>
            </p:nvGrpSpPr>
            <p:grpSpPr>
              <a:xfrm>
                <a:off x="6010934" y="1746678"/>
                <a:ext cx="1046700" cy="1046700"/>
                <a:chOff x="764100" y="3623300"/>
                <a:chExt cx="1046700" cy="1046700"/>
              </a:xfrm>
            </p:grpSpPr>
            <p:sp>
              <p:nvSpPr>
                <p:cNvPr id="741" name="Google Shape;741;p8"/>
                <p:cNvSpPr/>
                <p:nvPr/>
              </p:nvSpPr>
              <p:spPr>
                <a:xfrm>
                  <a:off x="764100" y="3623300"/>
                  <a:ext cx="1046700" cy="10467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8"/>
                <p:cNvSpPr/>
                <p:nvPr/>
              </p:nvSpPr>
              <p:spPr>
                <a:xfrm>
                  <a:off x="922769" y="3781968"/>
                  <a:ext cx="729300" cy="7293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43" name="Google Shape;743;p8"/>
              <p:cNvGrpSpPr/>
              <p:nvPr/>
            </p:nvGrpSpPr>
            <p:grpSpPr>
              <a:xfrm>
                <a:off x="6308747" y="1"/>
                <a:ext cx="441786" cy="2571886"/>
                <a:chOff x="1121941" y="1609666"/>
                <a:chExt cx="404159" cy="2352837"/>
              </a:xfrm>
            </p:grpSpPr>
            <p:grpSp>
              <p:nvGrpSpPr>
                <p:cNvPr id="744" name="Google Shape;744;p8"/>
                <p:cNvGrpSpPr/>
                <p:nvPr/>
              </p:nvGrpSpPr>
              <p:grpSpPr>
                <a:xfrm>
                  <a:off x="1121941" y="1609666"/>
                  <a:ext cx="404159" cy="2352837"/>
                  <a:chOff x="1121941" y="1609666"/>
                  <a:chExt cx="404159" cy="2352837"/>
                </a:xfrm>
              </p:grpSpPr>
              <p:grpSp>
                <p:nvGrpSpPr>
                  <p:cNvPr id="745" name="Google Shape;745;p8"/>
                  <p:cNvGrpSpPr/>
                  <p:nvPr/>
                </p:nvGrpSpPr>
                <p:grpSpPr>
                  <a:xfrm>
                    <a:off x="1121941" y="2971595"/>
                    <a:ext cx="404159" cy="990908"/>
                    <a:chOff x="1121941" y="2969319"/>
                    <a:chExt cx="404159" cy="990908"/>
                  </a:xfrm>
                </p:grpSpPr>
                <p:sp>
                  <p:nvSpPr>
                    <p:cNvPr id="746" name="Google Shape;746;p8"/>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7" name="Google Shape;747;p8"/>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8" name="Google Shape;748;p8"/>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9" name="Google Shape;749;p8"/>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50" name="Google Shape;750;p8"/>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1" name="Google Shape;751;p8"/>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8"/>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8"/>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8"/>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55" name="Google Shape;755;p8"/>
            <p:cNvGrpSpPr/>
            <p:nvPr/>
          </p:nvGrpSpPr>
          <p:grpSpPr>
            <a:xfrm>
              <a:off x="7192739" y="3730341"/>
              <a:ext cx="148551" cy="170121"/>
              <a:chOff x="3462796" y="2555878"/>
              <a:chExt cx="157798" cy="180711"/>
            </a:xfrm>
          </p:grpSpPr>
          <p:sp>
            <p:nvSpPr>
              <p:cNvPr id="756" name="Google Shape;756;p8"/>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7" name="Google Shape;757;p8"/>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8" name="Google Shape;758;p8"/>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9" name="Google Shape;759;p8"/>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0" name="Google Shape;760;p8"/>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1" name="Google Shape;761;p8"/>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762" name="Google Shape;762;p8"/>
          <p:cNvGrpSpPr/>
          <p:nvPr/>
        </p:nvGrpSpPr>
        <p:grpSpPr>
          <a:xfrm>
            <a:off x="278809" y="823842"/>
            <a:ext cx="288376" cy="330267"/>
            <a:chOff x="3462796" y="2555878"/>
            <a:chExt cx="157798" cy="180711"/>
          </a:xfrm>
        </p:grpSpPr>
        <p:sp>
          <p:nvSpPr>
            <p:cNvPr id="763" name="Google Shape;763;p8"/>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4" name="Google Shape;764;p8"/>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5" name="Google Shape;765;p8"/>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6" name="Google Shape;766;p8"/>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7" name="Google Shape;767;p8"/>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8" name="Google Shape;768;p8"/>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69" name="Shape 769"/>
        <p:cNvGrpSpPr/>
        <p:nvPr/>
      </p:nvGrpSpPr>
      <p:grpSpPr>
        <a:xfrm>
          <a:off x="0" y="0"/>
          <a:ext cx="0" cy="0"/>
          <a:chOff x="0" y="0"/>
          <a:chExt cx="0" cy="0"/>
        </a:xfrm>
      </p:grpSpPr>
      <p:sp>
        <p:nvSpPr>
          <p:cNvPr id="770" name="Google Shape;770;p9"/>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771" name="Google Shape;771;p9"/>
          <p:cNvSpPr txBox="1"/>
          <p:nvPr>
            <p:ph idx="1" type="body"/>
          </p:nvPr>
        </p:nvSpPr>
        <p:spPr>
          <a:xfrm>
            <a:off x="702900" y="1430150"/>
            <a:ext cx="2644500" cy="30261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0"/>
              </a:spcBef>
              <a:spcAft>
                <a:spcPts val="0"/>
              </a:spcAft>
              <a:buSzPts val="2000"/>
              <a:buChar char="⊹"/>
              <a:defRPr sz="2000"/>
            </a:lvl1pPr>
            <a:lvl2pPr indent="-355600" lvl="1" marL="914400" algn="l">
              <a:lnSpc>
                <a:spcPct val="115000"/>
              </a:lnSpc>
              <a:spcBef>
                <a:spcPts val="800"/>
              </a:spcBef>
              <a:spcAft>
                <a:spcPts val="0"/>
              </a:spcAft>
              <a:buSzPts val="2000"/>
              <a:buChar char="×"/>
              <a:defRPr sz="2000"/>
            </a:lvl2pPr>
            <a:lvl3pPr indent="-355600" lvl="2" marL="1371600" algn="l">
              <a:lnSpc>
                <a:spcPct val="115000"/>
              </a:lnSpc>
              <a:spcBef>
                <a:spcPts val="800"/>
              </a:spcBef>
              <a:spcAft>
                <a:spcPts val="0"/>
              </a:spcAft>
              <a:buSzPts val="2000"/>
              <a:buChar char="⬩"/>
              <a:defRPr sz="2000"/>
            </a:lvl3pPr>
            <a:lvl4pPr indent="-355600" lvl="3" marL="1828800" algn="l">
              <a:lnSpc>
                <a:spcPct val="115000"/>
              </a:lnSpc>
              <a:spcBef>
                <a:spcPts val="800"/>
              </a:spcBef>
              <a:spcAft>
                <a:spcPts val="0"/>
              </a:spcAft>
              <a:buSzPts val="2000"/>
              <a:buChar char="●"/>
              <a:defRPr sz="2000"/>
            </a:lvl4pPr>
            <a:lvl5pPr indent="-355600" lvl="4" marL="2286000" algn="l">
              <a:lnSpc>
                <a:spcPct val="115000"/>
              </a:lnSpc>
              <a:spcBef>
                <a:spcPts val="800"/>
              </a:spcBef>
              <a:spcAft>
                <a:spcPts val="0"/>
              </a:spcAft>
              <a:buSzPts val="2000"/>
              <a:buChar char="○"/>
              <a:defRPr sz="2000"/>
            </a:lvl5pPr>
            <a:lvl6pPr indent="-355600" lvl="5" marL="2743200" algn="l">
              <a:lnSpc>
                <a:spcPct val="115000"/>
              </a:lnSpc>
              <a:spcBef>
                <a:spcPts val="800"/>
              </a:spcBef>
              <a:spcAft>
                <a:spcPts val="0"/>
              </a:spcAft>
              <a:buSzPts val="2000"/>
              <a:buChar char="■"/>
              <a:defRPr sz="2000"/>
            </a:lvl6pPr>
            <a:lvl7pPr indent="-355600" lvl="6" marL="3200400" algn="l">
              <a:lnSpc>
                <a:spcPct val="115000"/>
              </a:lnSpc>
              <a:spcBef>
                <a:spcPts val="800"/>
              </a:spcBef>
              <a:spcAft>
                <a:spcPts val="0"/>
              </a:spcAft>
              <a:buSzPts val="2000"/>
              <a:buChar char="●"/>
              <a:defRPr sz="2000"/>
            </a:lvl7pPr>
            <a:lvl8pPr indent="-355600" lvl="7" marL="3657600" algn="l">
              <a:lnSpc>
                <a:spcPct val="115000"/>
              </a:lnSpc>
              <a:spcBef>
                <a:spcPts val="800"/>
              </a:spcBef>
              <a:spcAft>
                <a:spcPts val="0"/>
              </a:spcAft>
              <a:buSzPts val="2000"/>
              <a:buChar char="○"/>
              <a:defRPr sz="2000"/>
            </a:lvl8pPr>
            <a:lvl9pPr indent="-355600" lvl="8" marL="4114800" algn="l">
              <a:lnSpc>
                <a:spcPct val="115000"/>
              </a:lnSpc>
              <a:spcBef>
                <a:spcPts val="800"/>
              </a:spcBef>
              <a:spcAft>
                <a:spcPts val="800"/>
              </a:spcAft>
              <a:buSzPts val="2000"/>
              <a:buChar char="■"/>
              <a:defRPr sz="2000"/>
            </a:lvl9pPr>
          </a:lstStyle>
          <a:p/>
        </p:txBody>
      </p:sp>
      <p:sp>
        <p:nvSpPr>
          <p:cNvPr id="772" name="Google Shape;772;p9"/>
          <p:cNvSpPr txBox="1"/>
          <p:nvPr>
            <p:ph idx="2" type="body"/>
          </p:nvPr>
        </p:nvSpPr>
        <p:spPr>
          <a:xfrm>
            <a:off x="3718448" y="1430150"/>
            <a:ext cx="2644500" cy="30261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0"/>
              </a:spcBef>
              <a:spcAft>
                <a:spcPts val="0"/>
              </a:spcAft>
              <a:buSzPts val="2000"/>
              <a:buChar char="⊹"/>
              <a:defRPr sz="2000"/>
            </a:lvl1pPr>
            <a:lvl2pPr indent="-355600" lvl="1" marL="914400" algn="l">
              <a:lnSpc>
                <a:spcPct val="115000"/>
              </a:lnSpc>
              <a:spcBef>
                <a:spcPts val="800"/>
              </a:spcBef>
              <a:spcAft>
                <a:spcPts val="0"/>
              </a:spcAft>
              <a:buSzPts val="2000"/>
              <a:buChar char="×"/>
              <a:defRPr sz="2000"/>
            </a:lvl2pPr>
            <a:lvl3pPr indent="-355600" lvl="2" marL="1371600" algn="l">
              <a:lnSpc>
                <a:spcPct val="115000"/>
              </a:lnSpc>
              <a:spcBef>
                <a:spcPts val="800"/>
              </a:spcBef>
              <a:spcAft>
                <a:spcPts val="0"/>
              </a:spcAft>
              <a:buSzPts val="2000"/>
              <a:buChar char="⬩"/>
              <a:defRPr sz="2000"/>
            </a:lvl3pPr>
            <a:lvl4pPr indent="-355600" lvl="3" marL="1828800" algn="l">
              <a:lnSpc>
                <a:spcPct val="115000"/>
              </a:lnSpc>
              <a:spcBef>
                <a:spcPts val="800"/>
              </a:spcBef>
              <a:spcAft>
                <a:spcPts val="0"/>
              </a:spcAft>
              <a:buSzPts val="2000"/>
              <a:buChar char="●"/>
              <a:defRPr sz="2000"/>
            </a:lvl4pPr>
            <a:lvl5pPr indent="-355600" lvl="4" marL="2286000" algn="l">
              <a:lnSpc>
                <a:spcPct val="115000"/>
              </a:lnSpc>
              <a:spcBef>
                <a:spcPts val="800"/>
              </a:spcBef>
              <a:spcAft>
                <a:spcPts val="0"/>
              </a:spcAft>
              <a:buSzPts val="2000"/>
              <a:buChar char="○"/>
              <a:defRPr sz="2000"/>
            </a:lvl5pPr>
            <a:lvl6pPr indent="-355600" lvl="5" marL="2743200" algn="l">
              <a:lnSpc>
                <a:spcPct val="115000"/>
              </a:lnSpc>
              <a:spcBef>
                <a:spcPts val="800"/>
              </a:spcBef>
              <a:spcAft>
                <a:spcPts val="0"/>
              </a:spcAft>
              <a:buSzPts val="2000"/>
              <a:buChar char="■"/>
              <a:defRPr sz="2000"/>
            </a:lvl6pPr>
            <a:lvl7pPr indent="-355600" lvl="6" marL="3200400" algn="l">
              <a:lnSpc>
                <a:spcPct val="115000"/>
              </a:lnSpc>
              <a:spcBef>
                <a:spcPts val="800"/>
              </a:spcBef>
              <a:spcAft>
                <a:spcPts val="0"/>
              </a:spcAft>
              <a:buSzPts val="2000"/>
              <a:buChar char="●"/>
              <a:defRPr sz="2000"/>
            </a:lvl7pPr>
            <a:lvl8pPr indent="-355600" lvl="7" marL="3657600" algn="l">
              <a:lnSpc>
                <a:spcPct val="115000"/>
              </a:lnSpc>
              <a:spcBef>
                <a:spcPts val="800"/>
              </a:spcBef>
              <a:spcAft>
                <a:spcPts val="0"/>
              </a:spcAft>
              <a:buSzPts val="2000"/>
              <a:buChar char="○"/>
              <a:defRPr sz="2000"/>
            </a:lvl8pPr>
            <a:lvl9pPr indent="-355600" lvl="8" marL="4114800" algn="l">
              <a:lnSpc>
                <a:spcPct val="115000"/>
              </a:lnSpc>
              <a:spcBef>
                <a:spcPts val="800"/>
              </a:spcBef>
              <a:spcAft>
                <a:spcPts val="800"/>
              </a:spcAft>
              <a:buSzPts val="2000"/>
              <a:buChar char="■"/>
              <a:defRPr sz="2000"/>
            </a:lvl9pPr>
          </a:lstStyle>
          <a:p/>
        </p:txBody>
      </p:sp>
      <p:sp>
        <p:nvSpPr>
          <p:cNvPr id="773" name="Google Shape;773;p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774" name="Google Shape;774;p9"/>
          <p:cNvGrpSpPr/>
          <p:nvPr/>
        </p:nvGrpSpPr>
        <p:grpSpPr>
          <a:xfrm>
            <a:off x="278809" y="823842"/>
            <a:ext cx="288376" cy="330267"/>
            <a:chOff x="3462796" y="2555878"/>
            <a:chExt cx="157798" cy="180711"/>
          </a:xfrm>
        </p:grpSpPr>
        <p:sp>
          <p:nvSpPr>
            <p:cNvPr id="775" name="Google Shape;775;p9"/>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6" name="Google Shape;776;p9"/>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7" name="Google Shape;777;p9"/>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8" name="Google Shape;778;p9"/>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9" name="Google Shape;779;p9"/>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0" name="Google Shape;780;p9"/>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781" name="Google Shape;781;p9"/>
          <p:cNvGrpSpPr/>
          <p:nvPr/>
        </p:nvGrpSpPr>
        <p:grpSpPr>
          <a:xfrm>
            <a:off x="6196930" y="-29"/>
            <a:ext cx="2985505" cy="4610467"/>
            <a:chOff x="6196930" y="-29"/>
            <a:chExt cx="2985505" cy="4610467"/>
          </a:xfrm>
        </p:grpSpPr>
        <p:grpSp>
          <p:nvGrpSpPr>
            <p:cNvPr id="782" name="Google Shape;782;p9"/>
            <p:cNvGrpSpPr/>
            <p:nvPr/>
          </p:nvGrpSpPr>
          <p:grpSpPr>
            <a:xfrm>
              <a:off x="7737776" y="-17"/>
              <a:ext cx="448629" cy="4610455"/>
              <a:chOff x="6798998" y="-1296139"/>
              <a:chExt cx="476555" cy="4897445"/>
            </a:xfrm>
          </p:grpSpPr>
          <p:sp>
            <p:nvSpPr>
              <p:cNvPr id="783" name="Google Shape;783;p9"/>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4" name="Google Shape;784;p9"/>
              <p:cNvSpPr/>
              <p:nvPr/>
            </p:nvSpPr>
            <p:spPr>
              <a:xfrm>
                <a:off x="7026850" y="-1296139"/>
                <a:ext cx="17700" cy="4271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5" name="Google Shape;785;p9"/>
            <p:cNvGrpSpPr/>
            <p:nvPr/>
          </p:nvGrpSpPr>
          <p:grpSpPr>
            <a:xfrm>
              <a:off x="8636876" y="46"/>
              <a:ext cx="382387" cy="1450044"/>
              <a:chOff x="5578966" y="2422197"/>
              <a:chExt cx="406190" cy="1540306"/>
            </a:xfrm>
          </p:grpSpPr>
          <p:sp>
            <p:nvSpPr>
              <p:cNvPr id="786" name="Google Shape;786;p9"/>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7" name="Google Shape;787;p9"/>
              <p:cNvSpPr/>
              <p:nvPr/>
            </p:nvSpPr>
            <p:spPr>
              <a:xfrm>
                <a:off x="5774600" y="2422197"/>
                <a:ext cx="17700" cy="552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8" name="Google Shape;788;p9"/>
            <p:cNvGrpSpPr/>
            <p:nvPr/>
          </p:nvGrpSpPr>
          <p:grpSpPr>
            <a:xfrm>
              <a:off x="8035385" y="23"/>
              <a:ext cx="439174" cy="2683137"/>
              <a:chOff x="6176324" y="940075"/>
              <a:chExt cx="466512" cy="2850156"/>
            </a:xfrm>
          </p:grpSpPr>
          <p:sp>
            <p:nvSpPr>
              <p:cNvPr id="789" name="Google Shape;789;p9"/>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0" name="Google Shape;790;p9"/>
              <p:cNvSpPr/>
              <p:nvPr/>
            </p:nvSpPr>
            <p:spPr>
              <a:xfrm>
                <a:off x="6400713" y="940075"/>
                <a:ext cx="17700" cy="2034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1" name="Google Shape;791;p9"/>
            <p:cNvGrpSpPr/>
            <p:nvPr/>
          </p:nvGrpSpPr>
          <p:grpSpPr>
            <a:xfrm>
              <a:off x="6363022" y="42"/>
              <a:ext cx="160482" cy="1242299"/>
              <a:chOff x="7576714" y="2009363"/>
              <a:chExt cx="170472" cy="1319629"/>
            </a:xfrm>
          </p:grpSpPr>
          <p:sp>
            <p:nvSpPr>
              <p:cNvPr id="792" name="Google Shape;792;p9"/>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3" name="Google Shape;793;p9"/>
              <p:cNvSpPr/>
              <p:nvPr/>
            </p:nvSpPr>
            <p:spPr>
              <a:xfrm>
                <a:off x="7652975" y="2009363"/>
                <a:ext cx="17700" cy="965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4" name="Google Shape;794;p9"/>
            <p:cNvGrpSpPr/>
            <p:nvPr/>
          </p:nvGrpSpPr>
          <p:grpSpPr>
            <a:xfrm>
              <a:off x="6999976" y="11"/>
              <a:ext cx="271476" cy="3307838"/>
              <a:chOff x="7883572" y="308161"/>
              <a:chExt cx="288375" cy="3513743"/>
            </a:xfrm>
          </p:grpSpPr>
          <p:sp>
            <p:nvSpPr>
              <p:cNvPr id="795" name="Google Shape;795;p9"/>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6" name="Google Shape;796;p9"/>
              <p:cNvSpPr/>
              <p:nvPr/>
            </p:nvSpPr>
            <p:spPr>
              <a:xfrm>
                <a:off x="8024899" y="308161"/>
                <a:ext cx="17700" cy="26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7" name="Google Shape;797;p9"/>
            <p:cNvGrpSpPr/>
            <p:nvPr/>
          </p:nvGrpSpPr>
          <p:grpSpPr>
            <a:xfrm>
              <a:off x="6827964" y="636458"/>
              <a:ext cx="230791" cy="243118"/>
              <a:chOff x="3770248" y="2527300"/>
              <a:chExt cx="180404" cy="190055"/>
            </a:xfrm>
          </p:grpSpPr>
          <p:sp>
            <p:nvSpPr>
              <p:cNvPr id="798" name="Google Shape;798;p9"/>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9" name="Google Shape;799;p9"/>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0" name="Google Shape;800;p9"/>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1" name="Google Shape;801;p9"/>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02" name="Google Shape;802;p9"/>
            <p:cNvGrpSpPr/>
            <p:nvPr/>
          </p:nvGrpSpPr>
          <p:grpSpPr>
            <a:xfrm>
              <a:off x="8763367" y="2641902"/>
              <a:ext cx="230809" cy="243156"/>
              <a:chOff x="3770248" y="2527300"/>
              <a:chExt cx="180404" cy="190055"/>
            </a:xfrm>
          </p:grpSpPr>
          <p:sp>
            <p:nvSpPr>
              <p:cNvPr id="803" name="Google Shape;803;p9"/>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4" name="Google Shape;804;p9"/>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5" name="Google Shape;805;p9"/>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6" name="Google Shape;806;p9"/>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07" name="Google Shape;807;p9"/>
            <p:cNvGrpSpPr/>
            <p:nvPr/>
          </p:nvGrpSpPr>
          <p:grpSpPr>
            <a:xfrm rot="5400000">
              <a:off x="8655427" y="4253521"/>
              <a:ext cx="201871" cy="231166"/>
              <a:chOff x="3462796" y="2555878"/>
              <a:chExt cx="157798" cy="180711"/>
            </a:xfrm>
          </p:grpSpPr>
          <p:sp>
            <p:nvSpPr>
              <p:cNvPr id="808" name="Google Shape;808;p9"/>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9" name="Google Shape;809;p9"/>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0" name="Google Shape;810;p9"/>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1" name="Google Shape;811;p9"/>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2" name="Google Shape;812;p9"/>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3" name="Google Shape;813;p9"/>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14" name="Google Shape;814;p9"/>
            <p:cNvGrpSpPr/>
            <p:nvPr/>
          </p:nvGrpSpPr>
          <p:grpSpPr>
            <a:xfrm rot="-2700000">
              <a:off x="7375305" y="1863439"/>
              <a:ext cx="169840" cy="178926"/>
              <a:chOff x="3770248" y="2527300"/>
              <a:chExt cx="180404" cy="190055"/>
            </a:xfrm>
          </p:grpSpPr>
          <p:sp>
            <p:nvSpPr>
              <p:cNvPr id="815" name="Google Shape;815;p9"/>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6" name="Google Shape;816;p9"/>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7" name="Google Shape;817;p9"/>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8" name="Google Shape;818;p9"/>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819" name="Google Shape;819;p9"/>
            <p:cNvGrpSpPr/>
            <p:nvPr/>
          </p:nvGrpSpPr>
          <p:grpSpPr>
            <a:xfrm>
              <a:off x="6800134" y="23"/>
              <a:ext cx="985363" cy="1665685"/>
              <a:chOff x="2484475" y="1329455"/>
              <a:chExt cx="1046700" cy="1769370"/>
            </a:xfrm>
          </p:grpSpPr>
          <p:sp>
            <p:nvSpPr>
              <p:cNvPr id="820" name="Google Shape;820;p9"/>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9"/>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2" name="Google Shape;822;p9"/>
              <p:cNvGrpSpPr/>
              <p:nvPr/>
            </p:nvGrpSpPr>
            <p:grpSpPr>
              <a:xfrm>
                <a:off x="2769703" y="1329455"/>
                <a:ext cx="510180" cy="1483501"/>
                <a:chOff x="1818382" y="2433081"/>
                <a:chExt cx="466728" cy="1357150"/>
              </a:xfrm>
            </p:grpSpPr>
            <p:grpSp>
              <p:nvGrpSpPr>
                <p:cNvPr id="823" name="Google Shape;823;p9"/>
                <p:cNvGrpSpPr/>
                <p:nvPr/>
              </p:nvGrpSpPr>
              <p:grpSpPr>
                <a:xfrm>
                  <a:off x="1818382" y="2971595"/>
                  <a:ext cx="466728" cy="818636"/>
                  <a:chOff x="1818382" y="2942618"/>
                  <a:chExt cx="466728" cy="818636"/>
                </a:xfrm>
              </p:grpSpPr>
              <p:sp>
                <p:nvSpPr>
                  <p:cNvPr id="824" name="Google Shape;824;p9"/>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5" name="Google Shape;825;p9"/>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6" name="Google Shape;826;p9"/>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27" name="Google Shape;827;p9"/>
                <p:cNvSpPr/>
                <p:nvPr/>
              </p:nvSpPr>
              <p:spPr>
                <a:xfrm>
                  <a:off x="2046046" y="2433081"/>
                  <a:ext cx="17700" cy="544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8" name="Google Shape;828;p9"/>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 name="Google Shape;829;p9"/>
            <p:cNvGrpSpPr/>
            <p:nvPr/>
          </p:nvGrpSpPr>
          <p:grpSpPr>
            <a:xfrm>
              <a:off x="8330194" y="-10"/>
              <a:ext cx="852241" cy="2641273"/>
              <a:chOff x="3961868" y="-891976"/>
              <a:chExt cx="905291" cy="2805686"/>
            </a:xfrm>
          </p:grpSpPr>
          <p:grpSp>
            <p:nvGrpSpPr>
              <p:cNvPr id="830" name="Google Shape;830;p9"/>
              <p:cNvGrpSpPr/>
              <p:nvPr/>
            </p:nvGrpSpPr>
            <p:grpSpPr>
              <a:xfrm>
                <a:off x="3961868" y="1008419"/>
                <a:ext cx="905291" cy="905291"/>
                <a:chOff x="764100" y="3623300"/>
                <a:chExt cx="1046700" cy="1046700"/>
              </a:xfrm>
            </p:grpSpPr>
            <p:sp>
              <p:nvSpPr>
                <p:cNvPr id="831" name="Google Shape;831;p9"/>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9"/>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3" name="Google Shape;833;p9"/>
              <p:cNvGrpSpPr/>
              <p:nvPr/>
            </p:nvGrpSpPr>
            <p:grpSpPr>
              <a:xfrm>
                <a:off x="4155315" y="-891976"/>
                <a:ext cx="522826" cy="2613070"/>
                <a:chOff x="2447534" y="1219291"/>
                <a:chExt cx="478297" cy="2390513"/>
              </a:xfrm>
            </p:grpSpPr>
            <p:grpSp>
              <p:nvGrpSpPr>
                <p:cNvPr id="834" name="Google Shape;834;p9"/>
                <p:cNvGrpSpPr/>
                <p:nvPr/>
              </p:nvGrpSpPr>
              <p:grpSpPr>
                <a:xfrm>
                  <a:off x="2447534" y="1219291"/>
                  <a:ext cx="478297" cy="2390513"/>
                  <a:chOff x="2447534" y="1219291"/>
                  <a:chExt cx="478297" cy="2390513"/>
                </a:xfrm>
              </p:grpSpPr>
              <p:grpSp>
                <p:nvGrpSpPr>
                  <p:cNvPr id="835" name="Google Shape;835;p9"/>
                  <p:cNvGrpSpPr/>
                  <p:nvPr/>
                </p:nvGrpSpPr>
                <p:grpSpPr>
                  <a:xfrm>
                    <a:off x="2447534" y="2971595"/>
                    <a:ext cx="478297" cy="638209"/>
                    <a:chOff x="2447534" y="3081786"/>
                    <a:chExt cx="478297" cy="638209"/>
                  </a:xfrm>
                </p:grpSpPr>
                <p:sp>
                  <p:nvSpPr>
                    <p:cNvPr id="836" name="Google Shape;836;p9"/>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7" name="Google Shape;837;p9"/>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8" name="Google Shape;838;p9"/>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39" name="Google Shape;839;p9"/>
                  <p:cNvSpPr/>
                  <p:nvPr/>
                </p:nvSpPr>
                <p:spPr>
                  <a:xfrm>
                    <a:off x="2675610" y="1219291"/>
                    <a:ext cx="17700" cy="175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0" name="Google Shape;840;p9"/>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9"/>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42" name="Google Shape;842;p9"/>
            <p:cNvGrpSpPr/>
            <p:nvPr/>
          </p:nvGrpSpPr>
          <p:grpSpPr>
            <a:xfrm>
              <a:off x="7811773" y="-2"/>
              <a:ext cx="492189" cy="1837865"/>
              <a:chOff x="5194218" y="-536312"/>
              <a:chExt cx="522827" cy="1952268"/>
            </a:xfrm>
          </p:grpSpPr>
          <p:grpSp>
            <p:nvGrpSpPr>
              <p:cNvPr id="843" name="Google Shape;843;p9"/>
              <p:cNvGrpSpPr/>
              <p:nvPr/>
            </p:nvGrpSpPr>
            <p:grpSpPr>
              <a:xfrm>
                <a:off x="5194218" y="893129"/>
                <a:ext cx="522827" cy="522827"/>
                <a:chOff x="764100" y="3623300"/>
                <a:chExt cx="1046700" cy="1046700"/>
              </a:xfrm>
            </p:grpSpPr>
            <p:sp>
              <p:nvSpPr>
                <p:cNvPr id="844" name="Google Shape;844;p9"/>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9"/>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6" name="Google Shape;846;p9"/>
              <p:cNvGrpSpPr/>
              <p:nvPr/>
            </p:nvGrpSpPr>
            <p:grpSpPr>
              <a:xfrm>
                <a:off x="5371921" y="-536312"/>
                <a:ext cx="182209" cy="1814066"/>
                <a:chOff x="3305183" y="1663032"/>
                <a:chExt cx="166690" cy="1659561"/>
              </a:xfrm>
            </p:grpSpPr>
            <p:grpSp>
              <p:nvGrpSpPr>
                <p:cNvPr id="847" name="Google Shape;847;p9"/>
                <p:cNvGrpSpPr/>
                <p:nvPr/>
              </p:nvGrpSpPr>
              <p:grpSpPr>
                <a:xfrm>
                  <a:off x="3305183" y="1663032"/>
                  <a:ext cx="166690" cy="1659561"/>
                  <a:chOff x="3305183" y="1663032"/>
                  <a:chExt cx="166690" cy="1659561"/>
                </a:xfrm>
              </p:grpSpPr>
              <p:grpSp>
                <p:nvGrpSpPr>
                  <p:cNvPr id="848" name="Google Shape;848;p9"/>
                  <p:cNvGrpSpPr/>
                  <p:nvPr/>
                </p:nvGrpSpPr>
                <p:grpSpPr>
                  <a:xfrm>
                    <a:off x="3305183" y="2971595"/>
                    <a:ext cx="166690" cy="350998"/>
                    <a:chOff x="3305183" y="3146560"/>
                    <a:chExt cx="166690" cy="350998"/>
                  </a:xfrm>
                </p:grpSpPr>
                <p:sp>
                  <p:nvSpPr>
                    <p:cNvPr id="849" name="Google Shape;849;p9"/>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0" name="Google Shape;850;p9"/>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1" name="Google Shape;851;p9"/>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52" name="Google Shape;852;p9"/>
                  <p:cNvSpPr/>
                  <p:nvPr/>
                </p:nvSpPr>
                <p:spPr>
                  <a:xfrm>
                    <a:off x="3375902" y="1663032"/>
                    <a:ext cx="17700" cy="1314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3" name="Google Shape;853;p9"/>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54" name="Google Shape;854;p9"/>
            <p:cNvGrpSpPr/>
            <p:nvPr/>
          </p:nvGrpSpPr>
          <p:grpSpPr>
            <a:xfrm>
              <a:off x="8018879" y="-29"/>
              <a:ext cx="810166" cy="4470273"/>
              <a:chOff x="7824797" y="-1724181"/>
              <a:chExt cx="860597" cy="4748537"/>
            </a:xfrm>
          </p:grpSpPr>
          <p:grpSp>
            <p:nvGrpSpPr>
              <p:cNvPr id="855" name="Google Shape;855;p9"/>
              <p:cNvGrpSpPr/>
              <p:nvPr/>
            </p:nvGrpSpPr>
            <p:grpSpPr>
              <a:xfrm>
                <a:off x="7824797" y="1891931"/>
                <a:ext cx="860597" cy="1132425"/>
                <a:chOff x="764100" y="3623300"/>
                <a:chExt cx="1046700" cy="1046700"/>
              </a:xfrm>
            </p:grpSpPr>
            <p:sp>
              <p:nvSpPr>
                <p:cNvPr id="856" name="Google Shape;856;p9"/>
                <p:cNvSpPr/>
                <p:nvPr/>
              </p:nvSpPr>
              <p:spPr>
                <a:xfrm>
                  <a:off x="764100" y="3623300"/>
                  <a:ext cx="1046700" cy="10467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9"/>
                <p:cNvSpPr/>
                <p:nvPr/>
              </p:nvSpPr>
              <p:spPr>
                <a:xfrm>
                  <a:off x="922769" y="3781968"/>
                  <a:ext cx="729300" cy="7293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8" name="Google Shape;858;p9"/>
              <p:cNvGrpSpPr/>
              <p:nvPr/>
            </p:nvGrpSpPr>
            <p:grpSpPr>
              <a:xfrm>
                <a:off x="8100547" y="-1724181"/>
                <a:ext cx="300376" cy="4529867"/>
                <a:chOff x="3792712" y="-322375"/>
                <a:chExt cx="274793" cy="4144055"/>
              </a:xfrm>
            </p:grpSpPr>
            <p:grpSp>
              <p:nvGrpSpPr>
                <p:cNvPr id="859" name="Google Shape;859;p9"/>
                <p:cNvGrpSpPr/>
                <p:nvPr/>
              </p:nvGrpSpPr>
              <p:grpSpPr>
                <a:xfrm>
                  <a:off x="3792712" y="-322375"/>
                  <a:ext cx="274793" cy="4144055"/>
                  <a:chOff x="3792712" y="-322375"/>
                  <a:chExt cx="274793" cy="4144055"/>
                </a:xfrm>
              </p:grpSpPr>
              <p:grpSp>
                <p:nvGrpSpPr>
                  <p:cNvPr id="860" name="Google Shape;860;p9"/>
                  <p:cNvGrpSpPr/>
                  <p:nvPr/>
                </p:nvGrpSpPr>
                <p:grpSpPr>
                  <a:xfrm>
                    <a:off x="3792712" y="2971595"/>
                    <a:ext cx="274793" cy="850085"/>
                    <a:chOff x="3792712" y="2879468"/>
                    <a:chExt cx="274793" cy="850085"/>
                  </a:xfrm>
                </p:grpSpPr>
                <p:sp>
                  <p:nvSpPr>
                    <p:cNvPr id="861" name="Google Shape;861;p9"/>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2" name="Google Shape;862;p9"/>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3" name="Google Shape;863;p9"/>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64" name="Google Shape;864;p9"/>
                  <p:cNvSpPr/>
                  <p:nvPr/>
                </p:nvSpPr>
                <p:spPr>
                  <a:xfrm>
                    <a:off x="3923169" y="-322375"/>
                    <a:ext cx="17700" cy="3300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5" name="Google Shape;865;p9"/>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9"/>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67" name="Google Shape;867;p9"/>
            <p:cNvGrpSpPr/>
            <p:nvPr/>
          </p:nvGrpSpPr>
          <p:grpSpPr>
            <a:xfrm>
              <a:off x="7184797" y="-17"/>
              <a:ext cx="985363" cy="3905971"/>
              <a:chOff x="1192601" y="-1724180"/>
              <a:chExt cx="1046700" cy="4149108"/>
            </a:xfrm>
          </p:grpSpPr>
          <p:grpSp>
            <p:nvGrpSpPr>
              <p:cNvPr id="868" name="Google Shape;868;p9"/>
              <p:cNvGrpSpPr/>
              <p:nvPr/>
            </p:nvGrpSpPr>
            <p:grpSpPr>
              <a:xfrm>
                <a:off x="1192601" y="1378228"/>
                <a:ext cx="1046700" cy="1046700"/>
                <a:chOff x="764100" y="3623300"/>
                <a:chExt cx="1046700" cy="1046700"/>
              </a:xfrm>
            </p:grpSpPr>
            <p:sp>
              <p:nvSpPr>
                <p:cNvPr id="869" name="Google Shape;869;p9"/>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9"/>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1" name="Google Shape;871;p9"/>
              <p:cNvGrpSpPr/>
              <p:nvPr/>
            </p:nvGrpSpPr>
            <p:grpSpPr>
              <a:xfrm>
                <a:off x="1417979" y="-1724180"/>
                <a:ext cx="580390" cy="3855366"/>
                <a:chOff x="522260" y="372820"/>
                <a:chExt cx="530958" cy="3527002"/>
              </a:xfrm>
            </p:grpSpPr>
            <p:grpSp>
              <p:nvGrpSpPr>
                <p:cNvPr id="872" name="Google Shape;872;p9"/>
                <p:cNvGrpSpPr/>
                <p:nvPr/>
              </p:nvGrpSpPr>
              <p:grpSpPr>
                <a:xfrm>
                  <a:off x="522260" y="372820"/>
                  <a:ext cx="530958" cy="3527002"/>
                  <a:chOff x="522260" y="372820"/>
                  <a:chExt cx="530958" cy="3527002"/>
                </a:xfrm>
              </p:grpSpPr>
              <p:grpSp>
                <p:nvGrpSpPr>
                  <p:cNvPr id="873" name="Google Shape;873;p9"/>
                  <p:cNvGrpSpPr/>
                  <p:nvPr/>
                </p:nvGrpSpPr>
                <p:grpSpPr>
                  <a:xfrm>
                    <a:off x="522260" y="2971595"/>
                    <a:ext cx="530958" cy="928227"/>
                    <a:chOff x="522260" y="2971595"/>
                    <a:chExt cx="530958" cy="928227"/>
                  </a:xfrm>
                </p:grpSpPr>
                <p:sp>
                  <p:nvSpPr>
                    <p:cNvPr id="874" name="Google Shape;874;p9"/>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5" name="Google Shape;875;p9"/>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6" name="Google Shape;876;p9"/>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7" name="Google Shape;877;p9"/>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78" name="Google Shape;878;p9"/>
                  <p:cNvSpPr/>
                  <p:nvPr/>
                </p:nvSpPr>
                <p:spPr>
                  <a:xfrm>
                    <a:off x="786939" y="372820"/>
                    <a:ext cx="17700" cy="2605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9" name="Google Shape;879;p9"/>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80" name="Google Shape;880;p9"/>
            <p:cNvGrpSpPr/>
            <p:nvPr/>
          </p:nvGrpSpPr>
          <p:grpSpPr>
            <a:xfrm>
              <a:off x="6196930" y="7"/>
              <a:ext cx="985363" cy="2629685"/>
              <a:chOff x="6010934" y="1"/>
              <a:chExt cx="1046700" cy="2793377"/>
            </a:xfrm>
          </p:grpSpPr>
          <p:grpSp>
            <p:nvGrpSpPr>
              <p:cNvPr id="881" name="Google Shape;881;p9"/>
              <p:cNvGrpSpPr/>
              <p:nvPr/>
            </p:nvGrpSpPr>
            <p:grpSpPr>
              <a:xfrm>
                <a:off x="6010934" y="1746678"/>
                <a:ext cx="1046700" cy="1046700"/>
                <a:chOff x="764100" y="3623300"/>
                <a:chExt cx="1046700" cy="1046700"/>
              </a:xfrm>
            </p:grpSpPr>
            <p:sp>
              <p:nvSpPr>
                <p:cNvPr id="882" name="Google Shape;882;p9"/>
                <p:cNvSpPr/>
                <p:nvPr/>
              </p:nvSpPr>
              <p:spPr>
                <a:xfrm>
                  <a:off x="764100" y="3623300"/>
                  <a:ext cx="1046700" cy="10467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9"/>
                <p:cNvSpPr/>
                <p:nvPr/>
              </p:nvSpPr>
              <p:spPr>
                <a:xfrm>
                  <a:off x="922769" y="3781968"/>
                  <a:ext cx="729300" cy="7293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4" name="Google Shape;884;p9"/>
              <p:cNvGrpSpPr/>
              <p:nvPr/>
            </p:nvGrpSpPr>
            <p:grpSpPr>
              <a:xfrm>
                <a:off x="6308747" y="1"/>
                <a:ext cx="441786" cy="2571886"/>
                <a:chOff x="1121941" y="1609666"/>
                <a:chExt cx="404159" cy="2352837"/>
              </a:xfrm>
            </p:grpSpPr>
            <p:grpSp>
              <p:nvGrpSpPr>
                <p:cNvPr id="885" name="Google Shape;885;p9"/>
                <p:cNvGrpSpPr/>
                <p:nvPr/>
              </p:nvGrpSpPr>
              <p:grpSpPr>
                <a:xfrm>
                  <a:off x="1121941" y="1609666"/>
                  <a:ext cx="404159" cy="2352837"/>
                  <a:chOff x="1121941" y="1609666"/>
                  <a:chExt cx="404159" cy="2352837"/>
                </a:xfrm>
              </p:grpSpPr>
              <p:grpSp>
                <p:nvGrpSpPr>
                  <p:cNvPr id="886" name="Google Shape;886;p9"/>
                  <p:cNvGrpSpPr/>
                  <p:nvPr/>
                </p:nvGrpSpPr>
                <p:grpSpPr>
                  <a:xfrm>
                    <a:off x="1121941" y="2971595"/>
                    <a:ext cx="404159" cy="990908"/>
                    <a:chOff x="1121941" y="2969319"/>
                    <a:chExt cx="404159" cy="990908"/>
                  </a:xfrm>
                </p:grpSpPr>
                <p:sp>
                  <p:nvSpPr>
                    <p:cNvPr id="887" name="Google Shape;887;p9"/>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8" name="Google Shape;888;p9"/>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9" name="Google Shape;889;p9"/>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0" name="Google Shape;890;p9"/>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91" name="Google Shape;891;p9"/>
                  <p:cNvSpPr/>
                  <p:nvPr/>
                </p:nvSpPr>
                <p:spPr>
                  <a:xfrm>
                    <a:off x="1308648" y="1609666"/>
                    <a:ext cx="17700" cy="1368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2" name="Google Shape;892;p9"/>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9"/>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9"/>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9"/>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96" name="Google Shape;896;p9"/>
            <p:cNvGrpSpPr/>
            <p:nvPr/>
          </p:nvGrpSpPr>
          <p:grpSpPr>
            <a:xfrm>
              <a:off x="7192739" y="3730341"/>
              <a:ext cx="148551" cy="170121"/>
              <a:chOff x="3462796" y="2555878"/>
              <a:chExt cx="157798" cy="180711"/>
            </a:xfrm>
          </p:grpSpPr>
          <p:sp>
            <p:nvSpPr>
              <p:cNvPr id="897" name="Google Shape;897;p9"/>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8" name="Google Shape;898;p9"/>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9" name="Google Shape;899;p9"/>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0" name="Google Shape;900;p9"/>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1" name="Google Shape;901;p9"/>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2" name="Google Shape;902;p9"/>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op drawing">
  <p:cSld name="BLANK_1">
    <p:spTree>
      <p:nvGrpSpPr>
        <p:cNvPr id="903" name="Shape 903"/>
        <p:cNvGrpSpPr/>
        <p:nvPr/>
      </p:nvGrpSpPr>
      <p:grpSpPr>
        <a:xfrm>
          <a:off x="0" y="0"/>
          <a:ext cx="0" cy="0"/>
          <a:chOff x="0" y="0"/>
          <a:chExt cx="0" cy="0"/>
        </a:xfrm>
      </p:grpSpPr>
      <p:sp>
        <p:nvSpPr>
          <p:cNvPr id="904" name="Google Shape;904;p1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905" name="Google Shape;905;p10"/>
          <p:cNvGrpSpPr/>
          <p:nvPr/>
        </p:nvGrpSpPr>
        <p:grpSpPr>
          <a:xfrm>
            <a:off x="501117" y="14"/>
            <a:ext cx="222106" cy="963625"/>
            <a:chOff x="6176324" y="1765810"/>
            <a:chExt cx="466512" cy="2024421"/>
          </a:xfrm>
        </p:grpSpPr>
        <p:sp>
          <p:nvSpPr>
            <p:cNvPr id="906" name="Google Shape;906;p10"/>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7" name="Google Shape;907;p10"/>
            <p:cNvSpPr/>
            <p:nvPr/>
          </p:nvSpPr>
          <p:spPr>
            <a:xfrm>
              <a:off x="6400743" y="1765810"/>
              <a:ext cx="17700" cy="1209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08" name="Google Shape;908;p10"/>
          <p:cNvGrpSpPr/>
          <p:nvPr/>
        </p:nvGrpSpPr>
        <p:grpSpPr>
          <a:xfrm>
            <a:off x="4054453" y="110"/>
            <a:ext cx="281103" cy="638706"/>
            <a:chOff x="4897958" y="2723139"/>
            <a:chExt cx="514087" cy="1168081"/>
          </a:xfrm>
        </p:grpSpPr>
        <p:sp>
          <p:nvSpPr>
            <p:cNvPr id="909" name="Google Shape;909;p10"/>
            <p:cNvSpPr/>
            <p:nvPr/>
          </p:nvSpPr>
          <p:spPr>
            <a:xfrm>
              <a:off x="4897958" y="2971595"/>
              <a:ext cx="514087" cy="919625"/>
            </a:xfrm>
            <a:custGeom>
              <a:rect b="b" l="l" r="r" t="t"/>
              <a:pathLst>
                <a:path extrusionOk="0" h="919625" w="514087">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0" name="Google Shape;910;p10"/>
            <p:cNvSpPr/>
            <p:nvPr/>
          </p:nvSpPr>
          <p:spPr>
            <a:xfrm>
              <a:off x="5157477" y="2723139"/>
              <a:ext cx="17700" cy="25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1" name="Google Shape;911;p10"/>
          <p:cNvGrpSpPr/>
          <p:nvPr/>
        </p:nvGrpSpPr>
        <p:grpSpPr>
          <a:xfrm>
            <a:off x="2016228" y="118"/>
            <a:ext cx="222105" cy="594985"/>
            <a:chOff x="5578966" y="2874382"/>
            <a:chExt cx="406190" cy="1088121"/>
          </a:xfrm>
        </p:grpSpPr>
        <p:sp>
          <p:nvSpPr>
            <p:cNvPr id="912" name="Google Shape;912;p10"/>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3" name="Google Shape;913;p10"/>
            <p:cNvSpPr/>
            <p:nvPr/>
          </p:nvSpPr>
          <p:spPr>
            <a:xfrm>
              <a:off x="5774610" y="2874382"/>
              <a:ext cx="17700" cy="100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4" name="Google Shape;914;p10"/>
          <p:cNvGrpSpPr/>
          <p:nvPr/>
        </p:nvGrpSpPr>
        <p:grpSpPr>
          <a:xfrm>
            <a:off x="2887321" y="81"/>
            <a:ext cx="255089" cy="1042043"/>
            <a:chOff x="6176324" y="1884520"/>
            <a:chExt cx="466512" cy="1905711"/>
          </a:xfrm>
        </p:grpSpPr>
        <p:sp>
          <p:nvSpPr>
            <p:cNvPr id="915" name="Google Shape;915;p10"/>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6" name="Google Shape;916;p10"/>
            <p:cNvSpPr/>
            <p:nvPr/>
          </p:nvSpPr>
          <p:spPr>
            <a:xfrm>
              <a:off x="6400710" y="1884520"/>
              <a:ext cx="17700" cy="1090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7" name="Google Shape;917;p10"/>
          <p:cNvGrpSpPr/>
          <p:nvPr/>
        </p:nvGrpSpPr>
        <p:grpSpPr>
          <a:xfrm>
            <a:off x="835052" y="109"/>
            <a:ext cx="260580" cy="559437"/>
            <a:chOff x="6798998" y="2578195"/>
            <a:chExt cx="476555" cy="1023111"/>
          </a:xfrm>
        </p:grpSpPr>
        <p:sp>
          <p:nvSpPr>
            <p:cNvPr id="918" name="Google Shape;918;p10"/>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9" name="Google Shape;919;p10"/>
            <p:cNvSpPr/>
            <p:nvPr/>
          </p:nvSpPr>
          <p:spPr>
            <a:xfrm>
              <a:off x="7026852" y="2578195"/>
              <a:ext cx="17700" cy="396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0" name="Google Shape;920;p10"/>
          <p:cNvGrpSpPr/>
          <p:nvPr/>
        </p:nvGrpSpPr>
        <p:grpSpPr>
          <a:xfrm>
            <a:off x="4849828" y="86"/>
            <a:ext cx="93214" cy="745528"/>
            <a:chOff x="7576714" y="1965553"/>
            <a:chExt cx="170472" cy="1363439"/>
          </a:xfrm>
        </p:grpSpPr>
        <p:sp>
          <p:nvSpPr>
            <p:cNvPr id="921" name="Google Shape;921;p10"/>
            <p:cNvSpPr/>
            <p:nvPr/>
          </p:nvSpPr>
          <p:spPr>
            <a:xfrm>
              <a:off x="7576714" y="2971595"/>
              <a:ext cx="170472" cy="357397"/>
            </a:xfrm>
            <a:custGeom>
              <a:rect b="b" l="l" r="r" t="t"/>
              <a:pathLst>
                <a:path extrusionOk="0" h="357397" w="170472">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2" name="Google Shape;922;p10"/>
            <p:cNvSpPr/>
            <p:nvPr/>
          </p:nvSpPr>
          <p:spPr>
            <a:xfrm>
              <a:off x="7652967" y="1965553"/>
              <a:ext cx="17700" cy="1009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3" name="Google Shape;923;p10"/>
          <p:cNvGrpSpPr/>
          <p:nvPr/>
        </p:nvGrpSpPr>
        <p:grpSpPr>
          <a:xfrm>
            <a:off x="1449079" y="70"/>
            <a:ext cx="157683" cy="1169334"/>
            <a:chOff x="7883572" y="1683399"/>
            <a:chExt cx="288375" cy="2138505"/>
          </a:xfrm>
        </p:grpSpPr>
        <p:sp>
          <p:nvSpPr>
            <p:cNvPr id="924" name="Google Shape;924;p10"/>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5" name="Google Shape;925;p10"/>
            <p:cNvSpPr/>
            <p:nvPr/>
          </p:nvSpPr>
          <p:spPr>
            <a:xfrm>
              <a:off x="8024914" y="1683399"/>
              <a:ext cx="17700" cy="129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6" name="Google Shape;926;p10"/>
          <p:cNvGrpSpPr/>
          <p:nvPr/>
        </p:nvGrpSpPr>
        <p:grpSpPr>
          <a:xfrm>
            <a:off x="817647" y="92422"/>
            <a:ext cx="86284" cy="98813"/>
            <a:chOff x="3462796" y="2555878"/>
            <a:chExt cx="157798" cy="180711"/>
          </a:xfrm>
        </p:grpSpPr>
        <p:sp>
          <p:nvSpPr>
            <p:cNvPr id="927" name="Google Shape;927;p1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8" name="Google Shape;928;p1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9" name="Google Shape;929;p1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0" name="Google Shape;930;p1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1" name="Google Shape;931;p1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2" name="Google Shape;932;p1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33" name="Google Shape;933;p10"/>
          <p:cNvGrpSpPr/>
          <p:nvPr/>
        </p:nvGrpSpPr>
        <p:grpSpPr>
          <a:xfrm>
            <a:off x="2393331" y="638764"/>
            <a:ext cx="98645" cy="103922"/>
            <a:chOff x="3770248" y="2527300"/>
            <a:chExt cx="180404" cy="190055"/>
          </a:xfrm>
        </p:grpSpPr>
        <p:sp>
          <p:nvSpPr>
            <p:cNvPr id="934" name="Google Shape;934;p1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5" name="Google Shape;935;p1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6" name="Google Shape;936;p1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7" name="Google Shape;937;p1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38" name="Google Shape;938;p10"/>
          <p:cNvGrpSpPr/>
          <p:nvPr/>
        </p:nvGrpSpPr>
        <p:grpSpPr>
          <a:xfrm>
            <a:off x="4448250" y="26354"/>
            <a:ext cx="117260" cy="134286"/>
            <a:chOff x="3462796" y="2555878"/>
            <a:chExt cx="157798" cy="180711"/>
          </a:xfrm>
        </p:grpSpPr>
        <p:sp>
          <p:nvSpPr>
            <p:cNvPr id="939" name="Google Shape;939;p1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0" name="Google Shape;940;p1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1" name="Google Shape;941;p1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2" name="Google Shape;942;p1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3" name="Google Shape;943;p1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4" name="Google Shape;944;p1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45" name="Google Shape;945;p10"/>
          <p:cNvGrpSpPr/>
          <p:nvPr/>
        </p:nvGrpSpPr>
        <p:grpSpPr>
          <a:xfrm>
            <a:off x="3457306" y="904099"/>
            <a:ext cx="134058" cy="141230"/>
            <a:chOff x="3770248" y="2527300"/>
            <a:chExt cx="180404" cy="190055"/>
          </a:xfrm>
        </p:grpSpPr>
        <p:sp>
          <p:nvSpPr>
            <p:cNvPr id="946" name="Google Shape;946;p1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7" name="Google Shape;947;p1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8" name="Google Shape;948;p1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49" name="Google Shape;949;p1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50" name="Google Shape;950;p10"/>
          <p:cNvGrpSpPr/>
          <p:nvPr/>
        </p:nvGrpSpPr>
        <p:grpSpPr>
          <a:xfrm rot="5400000">
            <a:off x="3320205" y="266918"/>
            <a:ext cx="117260" cy="134268"/>
            <a:chOff x="3462796" y="2555878"/>
            <a:chExt cx="157798" cy="180711"/>
          </a:xfrm>
        </p:grpSpPr>
        <p:sp>
          <p:nvSpPr>
            <p:cNvPr id="951" name="Google Shape;951;p1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2" name="Google Shape;952;p1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3" name="Google Shape;953;p1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4" name="Google Shape;954;p1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5" name="Google Shape;955;p1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6" name="Google Shape;956;p1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57" name="Google Shape;957;p10"/>
          <p:cNvGrpSpPr/>
          <p:nvPr/>
        </p:nvGrpSpPr>
        <p:grpSpPr>
          <a:xfrm>
            <a:off x="490004" y="711414"/>
            <a:ext cx="98645" cy="103922"/>
            <a:chOff x="3770248" y="2527300"/>
            <a:chExt cx="180404" cy="190055"/>
          </a:xfrm>
        </p:grpSpPr>
        <p:sp>
          <p:nvSpPr>
            <p:cNvPr id="958" name="Google Shape;958;p1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9" name="Google Shape;959;p1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0" name="Google Shape;960;p1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1" name="Google Shape;961;p1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62" name="Google Shape;962;p10"/>
          <p:cNvGrpSpPr/>
          <p:nvPr/>
        </p:nvGrpSpPr>
        <p:grpSpPr>
          <a:xfrm rot="-2700000">
            <a:off x="4871785" y="1077752"/>
            <a:ext cx="98633" cy="103910"/>
            <a:chOff x="3770248" y="2527300"/>
            <a:chExt cx="180404" cy="190055"/>
          </a:xfrm>
        </p:grpSpPr>
        <p:sp>
          <p:nvSpPr>
            <p:cNvPr id="963" name="Google Shape;963;p1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4" name="Google Shape;964;p1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5" name="Google Shape;965;p1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6" name="Google Shape;966;p1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67" name="Google Shape;967;p10"/>
          <p:cNvGrpSpPr/>
          <p:nvPr/>
        </p:nvGrpSpPr>
        <p:grpSpPr>
          <a:xfrm>
            <a:off x="1552394" y="34"/>
            <a:ext cx="572336" cy="1286416"/>
            <a:chOff x="2484475" y="746199"/>
            <a:chExt cx="1046700" cy="2352626"/>
          </a:xfrm>
        </p:grpSpPr>
        <p:sp>
          <p:nvSpPr>
            <p:cNvPr id="968" name="Google Shape;968;p10"/>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10"/>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70" name="Google Shape;970;p10"/>
            <p:cNvGrpSpPr/>
            <p:nvPr/>
          </p:nvGrpSpPr>
          <p:grpSpPr>
            <a:xfrm>
              <a:off x="2769703" y="746199"/>
              <a:ext cx="510180" cy="2066757"/>
              <a:chOff x="1818382" y="1899501"/>
              <a:chExt cx="466728" cy="1890730"/>
            </a:xfrm>
          </p:grpSpPr>
          <p:grpSp>
            <p:nvGrpSpPr>
              <p:cNvPr id="971" name="Google Shape;971;p10"/>
              <p:cNvGrpSpPr/>
              <p:nvPr/>
            </p:nvGrpSpPr>
            <p:grpSpPr>
              <a:xfrm>
                <a:off x="1818382" y="2971595"/>
                <a:ext cx="466728" cy="818636"/>
                <a:chOff x="1818382" y="2942618"/>
                <a:chExt cx="466728" cy="818636"/>
              </a:xfrm>
            </p:grpSpPr>
            <p:sp>
              <p:nvSpPr>
                <p:cNvPr id="972" name="Google Shape;972;p10"/>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3" name="Google Shape;973;p10"/>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4" name="Google Shape;974;p10"/>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75" name="Google Shape;975;p10"/>
              <p:cNvSpPr/>
              <p:nvPr/>
            </p:nvSpPr>
            <p:spPr>
              <a:xfrm>
                <a:off x="2046061" y="1899501"/>
                <a:ext cx="17700" cy="1078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6" name="Google Shape;976;p10"/>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7" name="Google Shape;977;p10"/>
          <p:cNvGrpSpPr/>
          <p:nvPr/>
        </p:nvGrpSpPr>
        <p:grpSpPr>
          <a:xfrm>
            <a:off x="2360233" y="30"/>
            <a:ext cx="495013" cy="706398"/>
            <a:chOff x="3961868" y="621833"/>
            <a:chExt cx="905291" cy="1291877"/>
          </a:xfrm>
        </p:grpSpPr>
        <p:grpSp>
          <p:nvGrpSpPr>
            <p:cNvPr id="978" name="Google Shape;978;p10"/>
            <p:cNvGrpSpPr/>
            <p:nvPr/>
          </p:nvGrpSpPr>
          <p:grpSpPr>
            <a:xfrm>
              <a:off x="3961868" y="1008419"/>
              <a:ext cx="905291" cy="905291"/>
              <a:chOff x="764100" y="3623300"/>
              <a:chExt cx="1046700" cy="1046700"/>
            </a:xfrm>
          </p:grpSpPr>
          <p:sp>
            <p:nvSpPr>
              <p:cNvPr id="979" name="Google Shape;979;p10"/>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10"/>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1" name="Google Shape;981;p10"/>
            <p:cNvGrpSpPr/>
            <p:nvPr/>
          </p:nvGrpSpPr>
          <p:grpSpPr>
            <a:xfrm>
              <a:off x="4155315" y="621833"/>
              <a:ext cx="522826" cy="1099260"/>
              <a:chOff x="2447534" y="2604168"/>
              <a:chExt cx="478297" cy="1005636"/>
            </a:xfrm>
          </p:grpSpPr>
          <p:grpSp>
            <p:nvGrpSpPr>
              <p:cNvPr id="982" name="Google Shape;982;p10"/>
              <p:cNvGrpSpPr/>
              <p:nvPr/>
            </p:nvGrpSpPr>
            <p:grpSpPr>
              <a:xfrm>
                <a:off x="2447534" y="2604168"/>
                <a:ext cx="478297" cy="1005636"/>
                <a:chOff x="2447534" y="2604168"/>
                <a:chExt cx="478297" cy="1005636"/>
              </a:xfrm>
            </p:grpSpPr>
            <p:grpSp>
              <p:nvGrpSpPr>
                <p:cNvPr id="983" name="Google Shape;983;p10"/>
                <p:cNvGrpSpPr/>
                <p:nvPr/>
              </p:nvGrpSpPr>
              <p:grpSpPr>
                <a:xfrm>
                  <a:off x="2447534" y="2971595"/>
                  <a:ext cx="478297" cy="638209"/>
                  <a:chOff x="2447534" y="3081786"/>
                  <a:chExt cx="478297" cy="638209"/>
                </a:xfrm>
              </p:grpSpPr>
              <p:sp>
                <p:nvSpPr>
                  <p:cNvPr id="984" name="Google Shape;984;p10"/>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5" name="Google Shape;985;p10"/>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6" name="Google Shape;986;p10"/>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987" name="Google Shape;987;p10"/>
                <p:cNvSpPr/>
                <p:nvPr/>
              </p:nvSpPr>
              <p:spPr>
                <a:xfrm>
                  <a:off x="2675601" y="2604168"/>
                  <a:ext cx="17700" cy="373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8" name="Google Shape;988;p10"/>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0"/>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90" name="Google Shape;990;p10"/>
          <p:cNvGrpSpPr/>
          <p:nvPr/>
        </p:nvGrpSpPr>
        <p:grpSpPr>
          <a:xfrm>
            <a:off x="3034082" y="24"/>
            <a:ext cx="285882" cy="434232"/>
            <a:chOff x="5194218" y="621823"/>
            <a:chExt cx="522827" cy="794133"/>
          </a:xfrm>
        </p:grpSpPr>
        <p:grpSp>
          <p:nvGrpSpPr>
            <p:cNvPr id="991" name="Google Shape;991;p10"/>
            <p:cNvGrpSpPr/>
            <p:nvPr/>
          </p:nvGrpSpPr>
          <p:grpSpPr>
            <a:xfrm>
              <a:off x="5194218" y="893129"/>
              <a:ext cx="522827" cy="522827"/>
              <a:chOff x="764100" y="3623300"/>
              <a:chExt cx="1046700" cy="1046700"/>
            </a:xfrm>
          </p:grpSpPr>
          <p:sp>
            <p:nvSpPr>
              <p:cNvPr id="992" name="Google Shape;992;p10"/>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0"/>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4" name="Google Shape;994;p10"/>
            <p:cNvGrpSpPr/>
            <p:nvPr/>
          </p:nvGrpSpPr>
          <p:grpSpPr>
            <a:xfrm>
              <a:off x="5371921" y="621823"/>
              <a:ext cx="182209" cy="655933"/>
              <a:chOff x="3305183" y="2722527"/>
              <a:chExt cx="166690" cy="600066"/>
            </a:xfrm>
          </p:grpSpPr>
          <p:grpSp>
            <p:nvGrpSpPr>
              <p:cNvPr id="995" name="Google Shape;995;p10"/>
              <p:cNvGrpSpPr/>
              <p:nvPr/>
            </p:nvGrpSpPr>
            <p:grpSpPr>
              <a:xfrm>
                <a:off x="3305183" y="2722527"/>
                <a:ext cx="166690" cy="600066"/>
                <a:chOff x="3305183" y="2722527"/>
                <a:chExt cx="166690" cy="600066"/>
              </a:xfrm>
            </p:grpSpPr>
            <p:grpSp>
              <p:nvGrpSpPr>
                <p:cNvPr id="996" name="Google Shape;996;p10"/>
                <p:cNvGrpSpPr/>
                <p:nvPr/>
              </p:nvGrpSpPr>
              <p:grpSpPr>
                <a:xfrm>
                  <a:off x="3305183" y="2971595"/>
                  <a:ext cx="166690" cy="350998"/>
                  <a:chOff x="3305183" y="3146560"/>
                  <a:chExt cx="166690" cy="350998"/>
                </a:xfrm>
              </p:grpSpPr>
              <p:sp>
                <p:nvSpPr>
                  <p:cNvPr id="997" name="Google Shape;997;p10"/>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8" name="Google Shape;998;p10"/>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9" name="Google Shape;999;p10"/>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00" name="Google Shape;1000;p10"/>
                <p:cNvSpPr/>
                <p:nvPr/>
              </p:nvSpPr>
              <p:spPr>
                <a:xfrm>
                  <a:off x="3375891" y="2722527"/>
                  <a:ext cx="17700" cy="255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1" name="Google Shape;1001;p10"/>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02" name="Google Shape;1002;p10"/>
          <p:cNvGrpSpPr/>
          <p:nvPr/>
        </p:nvGrpSpPr>
        <p:grpSpPr>
          <a:xfrm>
            <a:off x="4472482" y="42"/>
            <a:ext cx="470574" cy="1177689"/>
            <a:chOff x="7824797" y="870572"/>
            <a:chExt cx="860597" cy="2153784"/>
          </a:xfrm>
        </p:grpSpPr>
        <p:grpSp>
          <p:nvGrpSpPr>
            <p:cNvPr id="1003" name="Google Shape;1003;p10"/>
            <p:cNvGrpSpPr/>
            <p:nvPr/>
          </p:nvGrpSpPr>
          <p:grpSpPr>
            <a:xfrm>
              <a:off x="7824797" y="1891931"/>
              <a:ext cx="860597" cy="1132425"/>
              <a:chOff x="764100" y="3623300"/>
              <a:chExt cx="1046700" cy="1046700"/>
            </a:xfrm>
          </p:grpSpPr>
          <p:sp>
            <p:nvSpPr>
              <p:cNvPr id="1004" name="Google Shape;1004;p10"/>
              <p:cNvSpPr/>
              <p:nvPr/>
            </p:nvSpPr>
            <p:spPr>
              <a:xfrm>
                <a:off x="764100" y="3623300"/>
                <a:ext cx="1046700" cy="10467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0"/>
              <p:cNvSpPr/>
              <p:nvPr/>
            </p:nvSpPr>
            <p:spPr>
              <a:xfrm>
                <a:off x="922769" y="3781968"/>
                <a:ext cx="729300" cy="729300"/>
              </a:xfrm>
              <a:prstGeom prst="ellipse">
                <a:avLst/>
              </a:prstGeom>
              <a:solidFill>
                <a:srgbClr val="10A3FF">
                  <a:alpha val="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6" name="Google Shape;1006;p10"/>
            <p:cNvGrpSpPr/>
            <p:nvPr/>
          </p:nvGrpSpPr>
          <p:grpSpPr>
            <a:xfrm>
              <a:off x="8100547" y="870572"/>
              <a:ext cx="300376" cy="1935114"/>
              <a:chOff x="3792712" y="2051381"/>
              <a:chExt cx="274793" cy="1770299"/>
            </a:xfrm>
          </p:grpSpPr>
          <p:grpSp>
            <p:nvGrpSpPr>
              <p:cNvPr id="1007" name="Google Shape;1007;p10"/>
              <p:cNvGrpSpPr/>
              <p:nvPr/>
            </p:nvGrpSpPr>
            <p:grpSpPr>
              <a:xfrm>
                <a:off x="3792712" y="2051381"/>
                <a:ext cx="274793" cy="1770299"/>
                <a:chOff x="3792712" y="2051381"/>
                <a:chExt cx="274793" cy="1770299"/>
              </a:xfrm>
            </p:grpSpPr>
            <p:grpSp>
              <p:nvGrpSpPr>
                <p:cNvPr id="1008" name="Google Shape;1008;p10"/>
                <p:cNvGrpSpPr/>
                <p:nvPr/>
              </p:nvGrpSpPr>
              <p:grpSpPr>
                <a:xfrm>
                  <a:off x="3792712" y="2971595"/>
                  <a:ext cx="274793" cy="850085"/>
                  <a:chOff x="3792712" y="2879468"/>
                  <a:chExt cx="274793" cy="850085"/>
                </a:xfrm>
              </p:grpSpPr>
              <p:sp>
                <p:nvSpPr>
                  <p:cNvPr id="1009" name="Google Shape;1009;p10"/>
                  <p:cNvSpPr/>
                  <p:nvPr/>
                </p:nvSpPr>
                <p:spPr>
                  <a:xfrm>
                    <a:off x="3798083" y="3085793"/>
                    <a:ext cx="261578" cy="637356"/>
                  </a:xfrm>
                  <a:custGeom>
                    <a:rect b="b" l="l" r="r" t="t"/>
                    <a:pathLst>
                      <a:path extrusionOk="0" h="637356" w="261578">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0" name="Google Shape;1010;p10"/>
                  <p:cNvSpPr/>
                  <p:nvPr/>
                </p:nvSpPr>
                <p:spPr>
                  <a:xfrm>
                    <a:off x="3849902" y="2886279"/>
                    <a:ext cx="160096" cy="197298"/>
                  </a:xfrm>
                  <a:custGeom>
                    <a:rect b="b" l="l" r="r" t="t"/>
                    <a:pathLst>
                      <a:path extrusionOk="0" h="197298" w="160096">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1" name="Google Shape;1011;p10"/>
                  <p:cNvSpPr/>
                  <p:nvPr/>
                </p:nvSpPr>
                <p:spPr>
                  <a:xfrm>
                    <a:off x="3792712" y="2879468"/>
                    <a:ext cx="274793" cy="850085"/>
                  </a:xfrm>
                  <a:custGeom>
                    <a:rect b="b" l="l" r="r" t="t"/>
                    <a:pathLst>
                      <a:path extrusionOk="0" h="850085" w="274793">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12" name="Google Shape;1012;p10"/>
                <p:cNvSpPr/>
                <p:nvPr/>
              </p:nvSpPr>
              <p:spPr>
                <a:xfrm>
                  <a:off x="3923176" y="2051381"/>
                  <a:ext cx="17700" cy="926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3" name="Google Shape;1013;p10"/>
              <p:cNvSpPr/>
              <p:nvPr/>
            </p:nvSpPr>
            <p:spPr>
              <a:xfrm>
                <a:off x="3834925" y="3637375"/>
                <a:ext cx="76100" cy="135925"/>
              </a:xfrm>
              <a:custGeom>
                <a:rect b="b" l="l" r="r" t="t"/>
                <a:pathLst>
                  <a:path extrusionOk="0" h="5437" w="3044">
                    <a:moveTo>
                      <a:pt x="0" y="0"/>
                    </a:moveTo>
                    <a:cubicBezTo>
                      <a:pt x="372" y="2043"/>
                      <a:pt x="1116" y="4666"/>
                      <a:pt x="3044" y="5437"/>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0"/>
              <p:cNvSpPr/>
              <p:nvPr/>
            </p:nvSpPr>
            <p:spPr>
              <a:xfrm>
                <a:off x="3834925" y="3552200"/>
                <a:ext cx="1825" cy="21750"/>
              </a:xfrm>
              <a:custGeom>
                <a:rect b="b" l="l" r="r" t="t"/>
                <a:pathLst>
                  <a:path extrusionOk="0" h="870" w="73">
                    <a:moveTo>
                      <a:pt x="0" y="0"/>
                    </a:moveTo>
                    <a:cubicBezTo>
                      <a:pt x="37" y="435"/>
                      <a:pt x="37" y="435"/>
                      <a:pt x="73" y="87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15" name="Google Shape;1015;p10"/>
          <p:cNvGrpSpPr/>
          <p:nvPr/>
        </p:nvGrpSpPr>
        <p:grpSpPr>
          <a:xfrm>
            <a:off x="845998" y="42"/>
            <a:ext cx="572336" cy="917921"/>
            <a:chOff x="1192601" y="746213"/>
            <a:chExt cx="1046700" cy="1678715"/>
          </a:xfrm>
        </p:grpSpPr>
        <p:grpSp>
          <p:nvGrpSpPr>
            <p:cNvPr id="1016" name="Google Shape;1016;p10"/>
            <p:cNvGrpSpPr/>
            <p:nvPr/>
          </p:nvGrpSpPr>
          <p:grpSpPr>
            <a:xfrm>
              <a:off x="1192601" y="1378228"/>
              <a:ext cx="1046700" cy="1046700"/>
              <a:chOff x="764100" y="3623300"/>
              <a:chExt cx="1046700" cy="1046700"/>
            </a:xfrm>
          </p:grpSpPr>
          <p:sp>
            <p:nvSpPr>
              <p:cNvPr id="1017" name="Google Shape;1017;p10"/>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10"/>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19" name="Google Shape;1019;p10"/>
            <p:cNvGrpSpPr/>
            <p:nvPr/>
          </p:nvGrpSpPr>
          <p:grpSpPr>
            <a:xfrm>
              <a:off x="1417979" y="746213"/>
              <a:ext cx="580390" cy="1384973"/>
              <a:chOff x="522260" y="2632808"/>
              <a:chExt cx="530958" cy="1267014"/>
            </a:xfrm>
          </p:grpSpPr>
          <p:grpSp>
            <p:nvGrpSpPr>
              <p:cNvPr id="1020" name="Google Shape;1020;p10"/>
              <p:cNvGrpSpPr/>
              <p:nvPr/>
            </p:nvGrpSpPr>
            <p:grpSpPr>
              <a:xfrm>
                <a:off x="522260" y="2632808"/>
                <a:ext cx="530958" cy="1267014"/>
                <a:chOff x="522260" y="2632808"/>
                <a:chExt cx="530958" cy="1267014"/>
              </a:xfrm>
            </p:grpSpPr>
            <p:grpSp>
              <p:nvGrpSpPr>
                <p:cNvPr id="1021" name="Google Shape;1021;p10"/>
                <p:cNvGrpSpPr/>
                <p:nvPr/>
              </p:nvGrpSpPr>
              <p:grpSpPr>
                <a:xfrm>
                  <a:off x="522260" y="2971595"/>
                  <a:ext cx="530958" cy="928227"/>
                  <a:chOff x="522260" y="2971595"/>
                  <a:chExt cx="530958" cy="928227"/>
                </a:xfrm>
              </p:grpSpPr>
              <p:sp>
                <p:nvSpPr>
                  <p:cNvPr id="1022" name="Google Shape;1022;p10"/>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3" name="Google Shape;1023;p10"/>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4" name="Google Shape;1024;p10"/>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5" name="Google Shape;1025;p10"/>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26" name="Google Shape;1026;p10"/>
                <p:cNvSpPr/>
                <p:nvPr/>
              </p:nvSpPr>
              <p:spPr>
                <a:xfrm>
                  <a:off x="786932" y="2632808"/>
                  <a:ext cx="17700" cy="345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7" name="Google Shape;1027;p10"/>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28" name="Google Shape;1028;p10"/>
          <p:cNvGrpSpPr/>
          <p:nvPr/>
        </p:nvGrpSpPr>
        <p:grpSpPr>
          <a:xfrm>
            <a:off x="3480662" y="46"/>
            <a:ext cx="572336" cy="1051386"/>
            <a:chOff x="6010934" y="870580"/>
            <a:chExt cx="1046700" cy="1922798"/>
          </a:xfrm>
        </p:grpSpPr>
        <p:grpSp>
          <p:nvGrpSpPr>
            <p:cNvPr id="1029" name="Google Shape;1029;p10"/>
            <p:cNvGrpSpPr/>
            <p:nvPr/>
          </p:nvGrpSpPr>
          <p:grpSpPr>
            <a:xfrm>
              <a:off x="6010934" y="1746678"/>
              <a:ext cx="1046700" cy="1046700"/>
              <a:chOff x="764100" y="3623300"/>
              <a:chExt cx="1046700" cy="1046700"/>
            </a:xfrm>
          </p:grpSpPr>
          <p:sp>
            <p:nvSpPr>
              <p:cNvPr id="1030" name="Google Shape;1030;p10"/>
              <p:cNvSpPr/>
              <p:nvPr/>
            </p:nvSpPr>
            <p:spPr>
              <a:xfrm>
                <a:off x="764100" y="3623300"/>
                <a:ext cx="1046700" cy="10467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0"/>
              <p:cNvSpPr/>
              <p:nvPr/>
            </p:nvSpPr>
            <p:spPr>
              <a:xfrm>
                <a:off x="922769" y="3781968"/>
                <a:ext cx="729300" cy="7293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2" name="Google Shape;1032;p10"/>
            <p:cNvGrpSpPr/>
            <p:nvPr/>
          </p:nvGrpSpPr>
          <p:grpSpPr>
            <a:xfrm>
              <a:off x="6308747" y="870580"/>
              <a:ext cx="441786" cy="1701306"/>
              <a:chOff x="1121941" y="2406098"/>
              <a:chExt cx="404159" cy="1556405"/>
            </a:xfrm>
          </p:grpSpPr>
          <p:grpSp>
            <p:nvGrpSpPr>
              <p:cNvPr id="1033" name="Google Shape;1033;p10"/>
              <p:cNvGrpSpPr/>
              <p:nvPr/>
            </p:nvGrpSpPr>
            <p:grpSpPr>
              <a:xfrm>
                <a:off x="1121941" y="2406098"/>
                <a:ext cx="404159" cy="1556405"/>
                <a:chOff x="1121941" y="2406098"/>
                <a:chExt cx="404159" cy="1556405"/>
              </a:xfrm>
            </p:grpSpPr>
            <p:grpSp>
              <p:nvGrpSpPr>
                <p:cNvPr id="1034" name="Google Shape;1034;p10"/>
                <p:cNvGrpSpPr/>
                <p:nvPr/>
              </p:nvGrpSpPr>
              <p:grpSpPr>
                <a:xfrm>
                  <a:off x="1121941" y="2971595"/>
                  <a:ext cx="404159" cy="990908"/>
                  <a:chOff x="1121941" y="2969319"/>
                  <a:chExt cx="404159" cy="990908"/>
                </a:xfrm>
              </p:grpSpPr>
              <p:sp>
                <p:nvSpPr>
                  <p:cNvPr id="1035" name="Google Shape;1035;p10"/>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6" name="Google Shape;1036;p10"/>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7" name="Google Shape;1037;p10"/>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8" name="Google Shape;1038;p10"/>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39" name="Google Shape;1039;p10"/>
                <p:cNvSpPr/>
                <p:nvPr/>
              </p:nvSpPr>
              <p:spPr>
                <a:xfrm>
                  <a:off x="1308638" y="2406098"/>
                  <a:ext cx="17700" cy="57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0" name="Google Shape;1040;p10"/>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0"/>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0"/>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0"/>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44" name="Google Shape;1044;p10"/>
          <p:cNvGrpSpPr/>
          <p:nvPr/>
        </p:nvGrpSpPr>
        <p:grpSpPr>
          <a:xfrm>
            <a:off x="588526" y="36"/>
            <a:ext cx="285882" cy="1099601"/>
            <a:chOff x="721731" y="746204"/>
            <a:chExt cx="522827" cy="2010974"/>
          </a:xfrm>
        </p:grpSpPr>
        <p:grpSp>
          <p:nvGrpSpPr>
            <p:cNvPr id="1045" name="Google Shape;1045;p10"/>
            <p:cNvGrpSpPr/>
            <p:nvPr/>
          </p:nvGrpSpPr>
          <p:grpSpPr>
            <a:xfrm>
              <a:off x="721731" y="2234351"/>
              <a:ext cx="522827" cy="522827"/>
              <a:chOff x="764100" y="3623300"/>
              <a:chExt cx="1046700" cy="1046700"/>
            </a:xfrm>
          </p:grpSpPr>
          <p:sp>
            <p:nvSpPr>
              <p:cNvPr id="1046" name="Google Shape;1046;p10"/>
              <p:cNvSpPr/>
              <p:nvPr/>
            </p:nvSpPr>
            <p:spPr>
              <a:xfrm>
                <a:off x="764100" y="3623300"/>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0"/>
              <p:cNvSpPr/>
              <p:nvPr/>
            </p:nvSpPr>
            <p:spPr>
              <a:xfrm>
                <a:off x="922769" y="3781968"/>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8" name="Google Shape;1048;p10"/>
            <p:cNvGrpSpPr/>
            <p:nvPr/>
          </p:nvGrpSpPr>
          <p:grpSpPr>
            <a:xfrm>
              <a:off x="892053" y="746204"/>
              <a:ext cx="182209" cy="1869993"/>
              <a:chOff x="3305183" y="1611869"/>
              <a:chExt cx="166690" cy="1710724"/>
            </a:xfrm>
          </p:grpSpPr>
          <p:grpSp>
            <p:nvGrpSpPr>
              <p:cNvPr id="1049" name="Google Shape;1049;p10"/>
              <p:cNvGrpSpPr/>
              <p:nvPr/>
            </p:nvGrpSpPr>
            <p:grpSpPr>
              <a:xfrm>
                <a:off x="3305183" y="1611869"/>
                <a:ext cx="166690" cy="1710724"/>
                <a:chOff x="3305183" y="1611869"/>
                <a:chExt cx="166690" cy="1710724"/>
              </a:xfrm>
            </p:grpSpPr>
            <p:grpSp>
              <p:nvGrpSpPr>
                <p:cNvPr id="1050" name="Google Shape;1050;p10"/>
                <p:cNvGrpSpPr/>
                <p:nvPr/>
              </p:nvGrpSpPr>
              <p:grpSpPr>
                <a:xfrm>
                  <a:off x="3305183" y="2971595"/>
                  <a:ext cx="166690" cy="350998"/>
                  <a:chOff x="3305183" y="3146560"/>
                  <a:chExt cx="166690" cy="350998"/>
                </a:xfrm>
              </p:grpSpPr>
              <p:sp>
                <p:nvSpPr>
                  <p:cNvPr id="1051" name="Google Shape;1051;p10"/>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2" name="Google Shape;1052;p10"/>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3" name="Google Shape;1053;p10"/>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054" name="Google Shape;1054;p10"/>
                <p:cNvSpPr/>
                <p:nvPr/>
              </p:nvSpPr>
              <p:spPr>
                <a:xfrm>
                  <a:off x="3375914" y="1611869"/>
                  <a:ext cx="17700" cy="1365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5" name="Google Shape;1055;p10"/>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56" name="Google Shape;1056;p10"/>
          <p:cNvGrpSpPr/>
          <p:nvPr/>
        </p:nvGrpSpPr>
        <p:grpSpPr>
          <a:xfrm>
            <a:off x="5102111" y="14"/>
            <a:ext cx="222106" cy="963625"/>
            <a:chOff x="6176324" y="1765810"/>
            <a:chExt cx="466512" cy="2024421"/>
          </a:xfrm>
        </p:grpSpPr>
        <p:sp>
          <p:nvSpPr>
            <p:cNvPr id="1057" name="Google Shape;1057;p10"/>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8" name="Google Shape;1058;p10"/>
            <p:cNvSpPr/>
            <p:nvPr/>
          </p:nvSpPr>
          <p:spPr>
            <a:xfrm>
              <a:off x="6400743" y="1765810"/>
              <a:ext cx="17700" cy="1209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9" name="Google Shape;1059;p10"/>
          <p:cNvGrpSpPr/>
          <p:nvPr/>
        </p:nvGrpSpPr>
        <p:grpSpPr>
          <a:xfrm>
            <a:off x="6617222" y="118"/>
            <a:ext cx="222105" cy="594985"/>
            <a:chOff x="5578966" y="2874382"/>
            <a:chExt cx="406190" cy="1088121"/>
          </a:xfrm>
        </p:grpSpPr>
        <p:sp>
          <p:nvSpPr>
            <p:cNvPr id="1060" name="Google Shape;1060;p10"/>
            <p:cNvSpPr/>
            <p:nvPr/>
          </p:nvSpPr>
          <p:spPr>
            <a:xfrm>
              <a:off x="5578966" y="2971595"/>
              <a:ext cx="406190" cy="990908"/>
            </a:xfrm>
            <a:custGeom>
              <a:rect b="b" l="l" r="r" t="t"/>
              <a:pathLst>
                <a:path extrusionOk="0" h="990908" w="40619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1" name="Google Shape;1061;p10"/>
            <p:cNvSpPr/>
            <p:nvPr/>
          </p:nvSpPr>
          <p:spPr>
            <a:xfrm>
              <a:off x="5774610" y="2874382"/>
              <a:ext cx="17700" cy="100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2" name="Google Shape;1062;p10"/>
          <p:cNvGrpSpPr/>
          <p:nvPr/>
        </p:nvGrpSpPr>
        <p:grpSpPr>
          <a:xfrm>
            <a:off x="7488315" y="81"/>
            <a:ext cx="255089" cy="1042043"/>
            <a:chOff x="6176324" y="1884520"/>
            <a:chExt cx="466512" cy="1905711"/>
          </a:xfrm>
        </p:grpSpPr>
        <p:sp>
          <p:nvSpPr>
            <p:cNvPr id="1063" name="Google Shape;1063;p10"/>
            <p:cNvSpPr/>
            <p:nvPr/>
          </p:nvSpPr>
          <p:spPr>
            <a:xfrm>
              <a:off x="6176324" y="2971595"/>
              <a:ext cx="466512" cy="818636"/>
            </a:xfrm>
            <a:custGeom>
              <a:rect b="b" l="l" r="r" t="t"/>
              <a:pathLst>
                <a:path extrusionOk="0" h="818636" w="466512">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4" name="Google Shape;1064;p10"/>
            <p:cNvSpPr/>
            <p:nvPr/>
          </p:nvSpPr>
          <p:spPr>
            <a:xfrm>
              <a:off x="6400710" y="1884520"/>
              <a:ext cx="17700" cy="1090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5" name="Google Shape;1065;p10"/>
          <p:cNvGrpSpPr/>
          <p:nvPr/>
        </p:nvGrpSpPr>
        <p:grpSpPr>
          <a:xfrm>
            <a:off x="5436046" y="109"/>
            <a:ext cx="260580" cy="559437"/>
            <a:chOff x="6798998" y="2578195"/>
            <a:chExt cx="476555" cy="1023111"/>
          </a:xfrm>
        </p:grpSpPr>
        <p:sp>
          <p:nvSpPr>
            <p:cNvPr id="1066" name="Google Shape;1066;p10"/>
            <p:cNvSpPr/>
            <p:nvPr/>
          </p:nvSpPr>
          <p:spPr>
            <a:xfrm>
              <a:off x="6798998" y="2971595"/>
              <a:ext cx="476555" cy="629711"/>
            </a:xfrm>
            <a:custGeom>
              <a:rect b="b" l="l" r="r" t="t"/>
              <a:pathLst>
                <a:path extrusionOk="0" h="629711" w="476555">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7" name="Google Shape;1067;p10"/>
            <p:cNvSpPr/>
            <p:nvPr/>
          </p:nvSpPr>
          <p:spPr>
            <a:xfrm>
              <a:off x="7026852" y="2578195"/>
              <a:ext cx="17700" cy="396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8" name="Google Shape;1068;p10"/>
          <p:cNvGrpSpPr/>
          <p:nvPr/>
        </p:nvGrpSpPr>
        <p:grpSpPr>
          <a:xfrm>
            <a:off x="6050073" y="70"/>
            <a:ext cx="157683" cy="1169334"/>
            <a:chOff x="7883572" y="1683399"/>
            <a:chExt cx="288375" cy="2138505"/>
          </a:xfrm>
        </p:grpSpPr>
        <p:sp>
          <p:nvSpPr>
            <p:cNvPr id="1069" name="Google Shape;1069;p10"/>
            <p:cNvSpPr/>
            <p:nvPr/>
          </p:nvSpPr>
          <p:spPr>
            <a:xfrm>
              <a:off x="7883572" y="2971595"/>
              <a:ext cx="288375" cy="850309"/>
            </a:xfrm>
            <a:custGeom>
              <a:rect b="b" l="l" r="r" t="t"/>
              <a:pathLst>
                <a:path extrusionOk="0" h="850309" w="288375">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0" name="Google Shape;1070;p10"/>
            <p:cNvSpPr/>
            <p:nvPr/>
          </p:nvSpPr>
          <p:spPr>
            <a:xfrm>
              <a:off x="8024914" y="1683399"/>
              <a:ext cx="17700" cy="1291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1" name="Google Shape;1071;p10"/>
          <p:cNvGrpSpPr/>
          <p:nvPr/>
        </p:nvGrpSpPr>
        <p:grpSpPr>
          <a:xfrm>
            <a:off x="5418641" y="92422"/>
            <a:ext cx="86284" cy="98813"/>
            <a:chOff x="3462796" y="2555878"/>
            <a:chExt cx="157798" cy="180711"/>
          </a:xfrm>
        </p:grpSpPr>
        <p:sp>
          <p:nvSpPr>
            <p:cNvPr id="1072" name="Google Shape;1072;p1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3" name="Google Shape;1073;p1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4" name="Google Shape;1074;p1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5" name="Google Shape;1075;p1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6" name="Google Shape;1076;p1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7" name="Google Shape;1077;p1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078" name="Google Shape;1078;p10"/>
          <p:cNvGrpSpPr/>
          <p:nvPr/>
        </p:nvGrpSpPr>
        <p:grpSpPr>
          <a:xfrm>
            <a:off x="6994325" y="638764"/>
            <a:ext cx="98645" cy="103922"/>
            <a:chOff x="3770248" y="2527300"/>
            <a:chExt cx="180404" cy="190055"/>
          </a:xfrm>
        </p:grpSpPr>
        <p:sp>
          <p:nvSpPr>
            <p:cNvPr id="1079" name="Google Shape;1079;p1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0" name="Google Shape;1080;p1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1" name="Google Shape;1081;p1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2" name="Google Shape;1082;p1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083" name="Google Shape;1083;p10"/>
          <p:cNvGrpSpPr/>
          <p:nvPr/>
        </p:nvGrpSpPr>
        <p:grpSpPr>
          <a:xfrm>
            <a:off x="8058300" y="904099"/>
            <a:ext cx="134058" cy="141230"/>
            <a:chOff x="3770248" y="2527300"/>
            <a:chExt cx="180404" cy="190055"/>
          </a:xfrm>
        </p:grpSpPr>
        <p:sp>
          <p:nvSpPr>
            <p:cNvPr id="1084" name="Google Shape;1084;p1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5" name="Google Shape;1085;p1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6" name="Google Shape;1086;p1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7" name="Google Shape;1087;p1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088" name="Google Shape;1088;p10"/>
          <p:cNvGrpSpPr/>
          <p:nvPr/>
        </p:nvGrpSpPr>
        <p:grpSpPr>
          <a:xfrm rot="5400000">
            <a:off x="7921199" y="266918"/>
            <a:ext cx="117260" cy="134268"/>
            <a:chOff x="3462796" y="2555878"/>
            <a:chExt cx="157798" cy="180711"/>
          </a:xfrm>
        </p:grpSpPr>
        <p:sp>
          <p:nvSpPr>
            <p:cNvPr id="1089" name="Google Shape;1089;p10"/>
            <p:cNvSpPr/>
            <p:nvPr/>
          </p:nvSpPr>
          <p:spPr>
            <a:xfrm>
              <a:off x="3528860" y="2555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0" name="Google Shape;1090;p10"/>
            <p:cNvSpPr/>
            <p:nvPr/>
          </p:nvSpPr>
          <p:spPr>
            <a:xfrm>
              <a:off x="3528860" y="2682878"/>
              <a:ext cx="20839" cy="53711"/>
            </a:xfrm>
            <a:custGeom>
              <a:rect b="b" l="l" r="r" t="t"/>
              <a:pathLst>
                <a:path extrusionOk="0" h="53711" w="20839">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1" name="Google Shape;1091;p10"/>
            <p:cNvSpPr/>
            <p:nvPr/>
          </p:nvSpPr>
          <p:spPr>
            <a:xfrm>
              <a:off x="3571315" y="2597137"/>
              <a:ext cx="47570" cy="33554"/>
            </a:xfrm>
            <a:custGeom>
              <a:rect b="b" l="l" r="r" t="t"/>
              <a:pathLst>
                <a:path extrusionOk="0" h="33554" w="4757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2" name="Google Shape;1092;p10"/>
            <p:cNvSpPr/>
            <p:nvPr/>
          </p:nvSpPr>
          <p:spPr>
            <a:xfrm>
              <a:off x="3572203" y="2660050"/>
              <a:ext cx="48391" cy="35006"/>
            </a:xfrm>
            <a:custGeom>
              <a:rect b="b" l="l" r="r" t="t"/>
              <a:pathLst>
                <a:path extrusionOk="0" h="35006" w="48391">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3" name="Google Shape;1093;p10"/>
            <p:cNvSpPr/>
            <p:nvPr/>
          </p:nvSpPr>
          <p:spPr>
            <a:xfrm>
              <a:off x="3466564" y="2662661"/>
              <a:ext cx="42019" cy="33548"/>
            </a:xfrm>
            <a:custGeom>
              <a:rect b="b" l="l" r="r" t="t"/>
              <a:pathLst>
                <a:path extrusionOk="0" h="33548" w="42019">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4" name="Google Shape;1094;p10"/>
            <p:cNvSpPr/>
            <p:nvPr/>
          </p:nvSpPr>
          <p:spPr>
            <a:xfrm>
              <a:off x="3462796" y="2597064"/>
              <a:ext cx="40843" cy="33781"/>
            </a:xfrm>
            <a:custGeom>
              <a:rect b="b" l="l" r="r" t="t"/>
              <a:pathLst>
                <a:path extrusionOk="0" h="33781" w="40843">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095" name="Google Shape;1095;p10"/>
          <p:cNvGrpSpPr/>
          <p:nvPr/>
        </p:nvGrpSpPr>
        <p:grpSpPr>
          <a:xfrm>
            <a:off x="5090998" y="711414"/>
            <a:ext cx="98645" cy="103922"/>
            <a:chOff x="3770248" y="2527300"/>
            <a:chExt cx="180404" cy="190055"/>
          </a:xfrm>
        </p:grpSpPr>
        <p:sp>
          <p:nvSpPr>
            <p:cNvPr id="1096" name="Google Shape;1096;p10"/>
            <p:cNvSpPr/>
            <p:nvPr/>
          </p:nvSpPr>
          <p:spPr>
            <a:xfrm>
              <a:off x="3775135" y="2655951"/>
              <a:ext cx="51441" cy="61404"/>
            </a:xfrm>
            <a:custGeom>
              <a:rect b="b" l="l" r="r" t="t"/>
              <a:pathLst>
                <a:path extrusionOk="0" h="61404" w="51441">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7" name="Google Shape;1097;p10"/>
            <p:cNvSpPr/>
            <p:nvPr/>
          </p:nvSpPr>
          <p:spPr>
            <a:xfrm>
              <a:off x="3894324" y="2527300"/>
              <a:ext cx="51441" cy="61341"/>
            </a:xfrm>
            <a:custGeom>
              <a:rect b="b" l="l" r="r" t="t"/>
              <a:pathLst>
                <a:path extrusionOk="0" h="61341" w="51441">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8" name="Google Shape;1098;p10"/>
            <p:cNvSpPr/>
            <p:nvPr/>
          </p:nvSpPr>
          <p:spPr>
            <a:xfrm>
              <a:off x="3770248" y="2531866"/>
              <a:ext cx="58420" cy="54430"/>
            </a:xfrm>
            <a:custGeom>
              <a:rect b="b" l="l" r="r" t="t"/>
              <a:pathLst>
                <a:path extrusionOk="0" h="54430" w="5842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9" name="Google Shape;1099;p10"/>
            <p:cNvSpPr/>
            <p:nvPr/>
          </p:nvSpPr>
          <p:spPr>
            <a:xfrm>
              <a:off x="3892168" y="2658113"/>
              <a:ext cx="58484" cy="54484"/>
            </a:xfrm>
            <a:custGeom>
              <a:rect b="b" l="l" r="r" t="t"/>
              <a:pathLst>
                <a:path extrusionOk="0" h="54484" w="58484">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100" name="Google Shape;1100;p10"/>
          <p:cNvGrpSpPr/>
          <p:nvPr/>
        </p:nvGrpSpPr>
        <p:grpSpPr>
          <a:xfrm>
            <a:off x="6153388" y="34"/>
            <a:ext cx="572336" cy="1286416"/>
            <a:chOff x="2484475" y="746199"/>
            <a:chExt cx="1046700" cy="2352626"/>
          </a:xfrm>
        </p:grpSpPr>
        <p:sp>
          <p:nvSpPr>
            <p:cNvPr id="1101" name="Google Shape;1101;p10"/>
            <p:cNvSpPr/>
            <p:nvPr/>
          </p:nvSpPr>
          <p:spPr>
            <a:xfrm>
              <a:off x="2484475" y="2052125"/>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10"/>
            <p:cNvSpPr/>
            <p:nvPr/>
          </p:nvSpPr>
          <p:spPr>
            <a:xfrm>
              <a:off x="2643144" y="2210793"/>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3" name="Google Shape;1103;p10"/>
            <p:cNvGrpSpPr/>
            <p:nvPr/>
          </p:nvGrpSpPr>
          <p:grpSpPr>
            <a:xfrm>
              <a:off x="2769703" y="746199"/>
              <a:ext cx="510180" cy="2066757"/>
              <a:chOff x="1818382" y="1899501"/>
              <a:chExt cx="466728" cy="1890730"/>
            </a:xfrm>
          </p:grpSpPr>
          <p:grpSp>
            <p:nvGrpSpPr>
              <p:cNvPr id="1104" name="Google Shape;1104;p10"/>
              <p:cNvGrpSpPr/>
              <p:nvPr/>
            </p:nvGrpSpPr>
            <p:grpSpPr>
              <a:xfrm>
                <a:off x="1818382" y="2971595"/>
                <a:ext cx="466728" cy="818636"/>
                <a:chOff x="1818382" y="2942618"/>
                <a:chExt cx="466728" cy="818636"/>
              </a:xfrm>
            </p:grpSpPr>
            <p:sp>
              <p:nvSpPr>
                <p:cNvPr id="1105" name="Google Shape;1105;p10"/>
                <p:cNvSpPr/>
                <p:nvPr/>
              </p:nvSpPr>
              <p:spPr>
                <a:xfrm>
                  <a:off x="1951772" y="2948396"/>
                  <a:ext cx="202080" cy="208143"/>
                </a:xfrm>
                <a:custGeom>
                  <a:rect b="b" l="l" r="r" t="t"/>
                  <a:pathLst>
                    <a:path extrusionOk="0" h="208143" w="20208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6" name="Google Shape;1106;p10"/>
                <p:cNvSpPr/>
                <p:nvPr/>
              </p:nvSpPr>
              <p:spPr>
                <a:xfrm>
                  <a:off x="1833104" y="3156294"/>
                  <a:ext cx="444195" cy="592827"/>
                </a:xfrm>
                <a:custGeom>
                  <a:rect b="b" l="l" r="r" t="t"/>
                  <a:pathLst>
                    <a:path extrusionOk="0" h="592827" w="444195">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7" name="Google Shape;1107;p10"/>
                <p:cNvSpPr/>
                <p:nvPr/>
              </p:nvSpPr>
              <p:spPr>
                <a:xfrm>
                  <a:off x="1818382" y="2942618"/>
                  <a:ext cx="466728" cy="818636"/>
                </a:xfrm>
                <a:custGeom>
                  <a:rect b="b" l="l" r="r" t="t"/>
                  <a:pathLst>
                    <a:path extrusionOk="0" h="818636" w="466728">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108" name="Google Shape;1108;p10"/>
              <p:cNvSpPr/>
              <p:nvPr/>
            </p:nvSpPr>
            <p:spPr>
              <a:xfrm>
                <a:off x="2046061" y="1899501"/>
                <a:ext cx="17700" cy="1078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09" name="Google Shape;1109;p10"/>
            <p:cNvSpPr/>
            <p:nvPr/>
          </p:nvSpPr>
          <p:spPr>
            <a:xfrm>
              <a:off x="2848289" y="2564652"/>
              <a:ext cx="130735" cy="158472"/>
            </a:xfrm>
            <a:custGeom>
              <a:rect b="b" l="l" r="r" t="t"/>
              <a:pathLst>
                <a:path extrusionOk="0" h="5799" w="4784">
                  <a:moveTo>
                    <a:pt x="0" y="0"/>
                  </a:moveTo>
                  <a:cubicBezTo>
                    <a:pt x="0" y="2506"/>
                    <a:pt x="2375" y="5110"/>
                    <a:pt x="4784" y="5799"/>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0" name="Google Shape;1110;p10"/>
          <p:cNvGrpSpPr/>
          <p:nvPr/>
        </p:nvGrpSpPr>
        <p:grpSpPr>
          <a:xfrm>
            <a:off x="6961227" y="30"/>
            <a:ext cx="495013" cy="706398"/>
            <a:chOff x="3961868" y="621833"/>
            <a:chExt cx="905291" cy="1291877"/>
          </a:xfrm>
        </p:grpSpPr>
        <p:grpSp>
          <p:nvGrpSpPr>
            <p:cNvPr id="1111" name="Google Shape;1111;p10"/>
            <p:cNvGrpSpPr/>
            <p:nvPr/>
          </p:nvGrpSpPr>
          <p:grpSpPr>
            <a:xfrm>
              <a:off x="3961868" y="1008419"/>
              <a:ext cx="905291" cy="905291"/>
              <a:chOff x="764100" y="3623300"/>
              <a:chExt cx="1046700" cy="1046700"/>
            </a:xfrm>
          </p:grpSpPr>
          <p:sp>
            <p:nvSpPr>
              <p:cNvPr id="1112" name="Google Shape;1112;p10"/>
              <p:cNvSpPr/>
              <p:nvPr/>
            </p:nvSpPr>
            <p:spPr>
              <a:xfrm>
                <a:off x="764100" y="3623300"/>
                <a:ext cx="1046700" cy="10467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10"/>
              <p:cNvSpPr/>
              <p:nvPr/>
            </p:nvSpPr>
            <p:spPr>
              <a:xfrm>
                <a:off x="922769" y="3781968"/>
                <a:ext cx="729300" cy="729300"/>
              </a:xfrm>
              <a:prstGeom prst="ellipse">
                <a:avLst/>
              </a:prstGeom>
              <a:solidFill>
                <a:srgbClr val="D8B8FF">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4" name="Google Shape;1114;p10"/>
            <p:cNvGrpSpPr/>
            <p:nvPr/>
          </p:nvGrpSpPr>
          <p:grpSpPr>
            <a:xfrm>
              <a:off x="4155315" y="621833"/>
              <a:ext cx="522826" cy="1099260"/>
              <a:chOff x="2447534" y="2604168"/>
              <a:chExt cx="478297" cy="1005636"/>
            </a:xfrm>
          </p:grpSpPr>
          <p:grpSp>
            <p:nvGrpSpPr>
              <p:cNvPr id="1115" name="Google Shape;1115;p10"/>
              <p:cNvGrpSpPr/>
              <p:nvPr/>
            </p:nvGrpSpPr>
            <p:grpSpPr>
              <a:xfrm>
                <a:off x="2447534" y="2604168"/>
                <a:ext cx="478297" cy="1005636"/>
                <a:chOff x="2447534" y="2604168"/>
                <a:chExt cx="478297" cy="1005636"/>
              </a:xfrm>
            </p:grpSpPr>
            <p:grpSp>
              <p:nvGrpSpPr>
                <p:cNvPr id="1116" name="Google Shape;1116;p10"/>
                <p:cNvGrpSpPr/>
                <p:nvPr/>
              </p:nvGrpSpPr>
              <p:grpSpPr>
                <a:xfrm>
                  <a:off x="2447534" y="2971595"/>
                  <a:ext cx="478297" cy="638209"/>
                  <a:chOff x="2447534" y="3081786"/>
                  <a:chExt cx="478297" cy="638209"/>
                </a:xfrm>
              </p:grpSpPr>
              <p:sp>
                <p:nvSpPr>
                  <p:cNvPr id="1117" name="Google Shape;1117;p10"/>
                  <p:cNvSpPr/>
                  <p:nvPr/>
                </p:nvSpPr>
                <p:spPr>
                  <a:xfrm>
                    <a:off x="2591014" y="3097533"/>
                    <a:ext cx="179593" cy="168416"/>
                  </a:xfrm>
                  <a:custGeom>
                    <a:rect b="b" l="l" r="r" t="t"/>
                    <a:pathLst>
                      <a:path extrusionOk="0" h="168416" w="179593">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8" name="Google Shape;1118;p10"/>
                  <p:cNvSpPr/>
                  <p:nvPr/>
                </p:nvSpPr>
                <p:spPr>
                  <a:xfrm>
                    <a:off x="2458233" y="3250561"/>
                    <a:ext cx="453667" cy="462047"/>
                  </a:xfrm>
                  <a:custGeom>
                    <a:rect b="b" l="l" r="r" t="t"/>
                    <a:pathLst>
                      <a:path extrusionOk="0" h="462047" w="453667">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9" name="Google Shape;1119;p10"/>
                  <p:cNvSpPr/>
                  <p:nvPr/>
                </p:nvSpPr>
                <p:spPr>
                  <a:xfrm>
                    <a:off x="2447534" y="3081786"/>
                    <a:ext cx="478297" cy="638209"/>
                  </a:xfrm>
                  <a:custGeom>
                    <a:rect b="b" l="l" r="r" t="t"/>
                    <a:pathLst>
                      <a:path extrusionOk="0" h="638209" w="478297">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120" name="Google Shape;1120;p10"/>
                <p:cNvSpPr/>
                <p:nvPr/>
              </p:nvSpPr>
              <p:spPr>
                <a:xfrm>
                  <a:off x="2675601" y="2604168"/>
                  <a:ext cx="17700" cy="373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1" name="Google Shape;1121;p10"/>
              <p:cNvSpPr/>
              <p:nvPr/>
            </p:nvSpPr>
            <p:spPr>
              <a:xfrm>
                <a:off x="2546350" y="3472450"/>
                <a:ext cx="97850" cy="61625"/>
              </a:xfrm>
              <a:custGeom>
                <a:rect b="b" l="l" r="r" t="t"/>
                <a:pathLst>
                  <a:path extrusionOk="0" h="2465" w="3914">
                    <a:moveTo>
                      <a:pt x="0" y="0"/>
                    </a:moveTo>
                    <a:cubicBezTo>
                      <a:pt x="946" y="1217"/>
                      <a:pt x="2412" y="2117"/>
                      <a:pt x="3914" y="2465"/>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0"/>
              <p:cNvSpPr/>
              <p:nvPr/>
            </p:nvSpPr>
            <p:spPr>
              <a:xfrm>
                <a:off x="2515525" y="3392700"/>
                <a:ext cx="9075" cy="19950"/>
              </a:xfrm>
              <a:custGeom>
                <a:rect b="b" l="l" r="r" t="t"/>
                <a:pathLst>
                  <a:path extrusionOk="0" h="798" w="363">
                    <a:moveTo>
                      <a:pt x="0" y="0"/>
                    </a:moveTo>
                    <a:cubicBezTo>
                      <a:pt x="182" y="399"/>
                      <a:pt x="182" y="399"/>
                      <a:pt x="363" y="798"/>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23" name="Google Shape;1123;p10"/>
          <p:cNvGrpSpPr/>
          <p:nvPr/>
        </p:nvGrpSpPr>
        <p:grpSpPr>
          <a:xfrm>
            <a:off x="7635076" y="24"/>
            <a:ext cx="285882" cy="434232"/>
            <a:chOff x="5194218" y="621823"/>
            <a:chExt cx="522827" cy="794133"/>
          </a:xfrm>
        </p:grpSpPr>
        <p:grpSp>
          <p:nvGrpSpPr>
            <p:cNvPr id="1124" name="Google Shape;1124;p10"/>
            <p:cNvGrpSpPr/>
            <p:nvPr/>
          </p:nvGrpSpPr>
          <p:grpSpPr>
            <a:xfrm>
              <a:off x="5194218" y="893129"/>
              <a:ext cx="522827" cy="522827"/>
              <a:chOff x="764100" y="3623300"/>
              <a:chExt cx="1046700" cy="1046700"/>
            </a:xfrm>
          </p:grpSpPr>
          <p:sp>
            <p:nvSpPr>
              <p:cNvPr id="1125" name="Google Shape;1125;p10"/>
              <p:cNvSpPr/>
              <p:nvPr/>
            </p:nvSpPr>
            <p:spPr>
              <a:xfrm>
                <a:off x="764100" y="3623300"/>
                <a:ext cx="1046700" cy="10467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0"/>
              <p:cNvSpPr/>
              <p:nvPr/>
            </p:nvSpPr>
            <p:spPr>
              <a:xfrm>
                <a:off x="922769" y="3781968"/>
                <a:ext cx="729300" cy="729300"/>
              </a:xfrm>
              <a:prstGeom prst="ellipse">
                <a:avLst/>
              </a:prstGeom>
              <a:solidFill>
                <a:srgbClr val="FF8900">
                  <a:alpha val="823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27" name="Google Shape;1127;p10"/>
            <p:cNvGrpSpPr/>
            <p:nvPr/>
          </p:nvGrpSpPr>
          <p:grpSpPr>
            <a:xfrm>
              <a:off x="5371921" y="621823"/>
              <a:ext cx="182209" cy="655933"/>
              <a:chOff x="3305183" y="2722527"/>
              <a:chExt cx="166690" cy="600066"/>
            </a:xfrm>
          </p:grpSpPr>
          <p:grpSp>
            <p:nvGrpSpPr>
              <p:cNvPr id="1128" name="Google Shape;1128;p10"/>
              <p:cNvGrpSpPr/>
              <p:nvPr/>
            </p:nvGrpSpPr>
            <p:grpSpPr>
              <a:xfrm>
                <a:off x="3305183" y="2722527"/>
                <a:ext cx="166690" cy="600066"/>
                <a:chOff x="3305183" y="2722527"/>
                <a:chExt cx="166690" cy="600066"/>
              </a:xfrm>
            </p:grpSpPr>
            <p:grpSp>
              <p:nvGrpSpPr>
                <p:cNvPr id="1129" name="Google Shape;1129;p10"/>
                <p:cNvGrpSpPr/>
                <p:nvPr/>
              </p:nvGrpSpPr>
              <p:grpSpPr>
                <a:xfrm>
                  <a:off x="3305183" y="2971595"/>
                  <a:ext cx="166690" cy="350998"/>
                  <a:chOff x="3305183" y="3146560"/>
                  <a:chExt cx="166690" cy="350998"/>
                </a:xfrm>
              </p:grpSpPr>
              <p:sp>
                <p:nvSpPr>
                  <p:cNvPr id="1130" name="Google Shape;1130;p10"/>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1" name="Google Shape;1131;p10"/>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2" name="Google Shape;1132;p10"/>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133" name="Google Shape;1133;p10"/>
                <p:cNvSpPr/>
                <p:nvPr/>
              </p:nvSpPr>
              <p:spPr>
                <a:xfrm>
                  <a:off x="3375891" y="2722527"/>
                  <a:ext cx="17700" cy="255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4" name="Google Shape;1134;p10"/>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35" name="Google Shape;1135;p10"/>
          <p:cNvGrpSpPr/>
          <p:nvPr/>
        </p:nvGrpSpPr>
        <p:grpSpPr>
          <a:xfrm>
            <a:off x="5446992" y="42"/>
            <a:ext cx="572336" cy="917921"/>
            <a:chOff x="1192601" y="746213"/>
            <a:chExt cx="1046700" cy="1678715"/>
          </a:xfrm>
        </p:grpSpPr>
        <p:grpSp>
          <p:nvGrpSpPr>
            <p:cNvPr id="1136" name="Google Shape;1136;p10"/>
            <p:cNvGrpSpPr/>
            <p:nvPr/>
          </p:nvGrpSpPr>
          <p:grpSpPr>
            <a:xfrm>
              <a:off x="1192601" y="1378228"/>
              <a:ext cx="1046700" cy="1046700"/>
              <a:chOff x="764100" y="3623300"/>
              <a:chExt cx="1046700" cy="1046700"/>
            </a:xfrm>
          </p:grpSpPr>
          <p:sp>
            <p:nvSpPr>
              <p:cNvPr id="1137" name="Google Shape;1137;p10"/>
              <p:cNvSpPr/>
              <p:nvPr/>
            </p:nvSpPr>
            <p:spPr>
              <a:xfrm>
                <a:off x="764100" y="3623300"/>
                <a:ext cx="1046700" cy="10467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10"/>
              <p:cNvSpPr/>
              <p:nvPr/>
            </p:nvSpPr>
            <p:spPr>
              <a:xfrm>
                <a:off x="922769" y="3781968"/>
                <a:ext cx="729300" cy="729300"/>
              </a:xfrm>
              <a:prstGeom prst="ellipse">
                <a:avLst/>
              </a:prstGeom>
              <a:solidFill>
                <a:srgbClr val="18ECFF">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39" name="Google Shape;1139;p10"/>
            <p:cNvGrpSpPr/>
            <p:nvPr/>
          </p:nvGrpSpPr>
          <p:grpSpPr>
            <a:xfrm>
              <a:off x="1417979" y="746213"/>
              <a:ext cx="580390" cy="1384973"/>
              <a:chOff x="522260" y="2632808"/>
              <a:chExt cx="530958" cy="1267014"/>
            </a:xfrm>
          </p:grpSpPr>
          <p:grpSp>
            <p:nvGrpSpPr>
              <p:cNvPr id="1140" name="Google Shape;1140;p10"/>
              <p:cNvGrpSpPr/>
              <p:nvPr/>
            </p:nvGrpSpPr>
            <p:grpSpPr>
              <a:xfrm>
                <a:off x="522260" y="2632808"/>
                <a:ext cx="530958" cy="1267014"/>
                <a:chOff x="522260" y="2632808"/>
                <a:chExt cx="530958" cy="1267014"/>
              </a:xfrm>
            </p:grpSpPr>
            <p:grpSp>
              <p:nvGrpSpPr>
                <p:cNvPr id="1141" name="Google Shape;1141;p10"/>
                <p:cNvGrpSpPr/>
                <p:nvPr/>
              </p:nvGrpSpPr>
              <p:grpSpPr>
                <a:xfrm>
                  <a:off x="522260" y="2971595"/>
                  <a:ext cx="530958" cy="928227"/>
                  <a:chOff x="522260" y="2971595"/>
                  <a:chExt cx="530958" cy="928227"/>
                </a:xfrm>
              </p:grpSpPr>
              <p:sp>
                <p:nvSpPr>
                  <p:cNvPr id="1142" name="Google Shape;1142;p10"/>
                  <p:cNvSpPr/>
                  <p:nvPr/>
                </p:nvSpPr>
                <p:spPr>
                  <a:xfrm>
                    <a:off x="531045" y="3193814"/>
                    <a:ext cx="510950" cy="500199"/>
                  </a:xfrm>
                  <a:custGeom>
                    <a:rect b="b" l="l" r="r" t="t"/>
                    <a:pathLst>
                      <a:path extrusionOk="0" h="500199" w="51095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3" name="Google Shape;1143;p10"/>
                  <p:cNvSpPr/>
                  <p:nvPr/>
                </p:nvSpPr>
                <p:spPr>
                  <a:xfrm>
                    <a:off x="551585" y="3672350"/>
                    <a:ext cx="488949" cy="214629"/>
                  </a:xfrm>
                  <a:custGeom>
                    <a:rect b="b" l="l" r="r" t="t"/>
                    <a:pathLst>
                      <a:path extrusionOk="0" h="214629" w="488949">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4" name="Google Shape;1144;p10"/>
                  <p:cNvSpPr/>
                  <p:nvPr/>
                </p:nvSpPr>
                <p:spPr>
                  <a:xfrm>
                    <a:off x="685838" y="2977833"/>
                    <a:ext cx="219884" cy="234649"/>
                  </a:xfrm>
                  <a:custGeom>
                    <a:rect b="b" l="l" r="r" t="t"/>
                    <a:pathLst>
                      <a:path extrusionOk="0" h="234649" w="219884">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5" name="Google Shape;1145;p10"/>
                  <p:cNvSpPr/>
                  <p:nvPr/>
                </p:nvSpPr>
                <p:spPr>
                  <a:xfrm>
                    <a:off x="522260" y="2971595"/>
                    <a:ext cx="530958" cy="928227"/>
                  </a:xfrm>
                  <a:custGeom>
                    <a:rect b="b" l="l" r="r" t="t"/>
                    <a:pathLst>
                      <a:path extrusionOk="0" h="928227" w="530958">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146" name="Google Shape;1146;p10"/>
                <p:cNvSpPr/>
                <p:nvPr/>
              </p:nvSpPr>
              <p:spPr>
                <a:xfrm>
                  <a:off x="786932" y="2632808"/>
                  <a:ext cx="17700" cy="345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7" name="Google Shape;1147;p10"/>
              <p:cNvSpPr/>
              <p:nvPr/>
            </p:nvSpPr>
            <p:spPr>
              <a:xfrm>
                <a:off x="636125" y="3766050"/>
                <a:ext cx="121425" cy="74300"/>
              </a:xfrm>
              <a:custGeom>
                <a:rect b="b" l="l" r="r" t="t"/>
                <a:pathLst>
                  <a:path extrusionOk="0" h="2972" w="4857">
                    <a:moveTo>
                      <a:pt x="0" y="0"/>
                    </a:moveTo>
                    <a:cubicBezTo>
                      <a:pt x="1186" y="1482"/>
                      <a:pt x="3080" y="2306"/>
                      <a:pt x="4857" y="2972"/>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48" name="Google Shape;1148;p10"/>
          <p:cNvGrpSpPr/>
          <p:nvPr/>
        </p:nvGrpSpPr>
        <p:grpSpPr>
          <a:xfrm>
            <a:off x="8081656" y="46"/>
            <a:ext cx="572336" cy="1051386"/>
            <a:chOff x="6010934" y="870580"/>
            <a:chExt cx="1046700" cy="1922798"/>
          </a:xfrm>
        </p:grpSpPr>
        <p:grpSp>
          <p:nvGrpSpPr>
            <p:cNvPr id="1149" name="Google Shape;1149;p10"/>
            <p:cNvGrpSpPr/>
            <p:nvPr/>
          </p:nvGrpSpPr>
          <p:grpSpPr>
            <a:xfrm>
              <a:off x="6010934" y="1746678"/>
              <a:ext cx="1046700" cy="1046700"/>
              <a:chOff x="764100" y="3623300"/>
              <a:chExt cx="1046700" cy="1046700"/>
            </a:xfrm>
          </p:grpSpPr>
          <p:sp>
            <p:nvSpPr>
              <p:cNvPr id="1150" name="Google Shape;1150;p10"/>
              <p:cNvSpPr/>
              <p:nvPr/>
            </p:nvSpPr>
            <p:spPr>
              <a:xfrm>
                <a:off x="764100" y="3623300"/>
                <a:ext cx="1046700" cy="10467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0"/>
              <p:cNvSpPr/>
              <p:nvPr/>
            </p:nvSpPr>
            <p:spPr>
              <a:xfrm>
                <a:off x="922769" y="3781968"/>
                <a:ext cx="729300" cy="729300"/>
              </a:xfrm>
              <a:prstGeom prst="ellipse">
                <a:avLst/>
              </a:prstGeom>
              <a:solidFill>
                <a:srgbClr val="76DC35">
                  <a:alpha val="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2" name="Google Shape;1152;p10"/>
            <p:cNvGrpSpPr/>
            <p:nvPr/>
          </p:nvGrpSpPr>
          <p:grpSpPr>
            <a:xfrm>
              <a:off x="6308747" y="870580"/>
              <a:ext cx="441786" cy="1701306"/>
              <a:chOff x="1121941" y="2406098"/>
              <a:chExt cx="404159" cy="1556405"/>
            </a:xfrm>
          </p:grpSpPr>
          <p:grpSp>
            <p:nvGrpSpPr>
              <p:cNvPr id="1153" name="Google Shape;1153;p10"/>
              <p:cNvGrpSpPr/>
              <p:nvPr/>
            </p:nvGrpSpPr>
            <p:grpSpPr>
              <a:xfrm>
                <a:off x="1121941" y="2406098"/>
                <a:ext cx="404159" cy="1556405"/>
                <a:chOff x="1121941" y="2406098"/>
                <a:chExt cx="404159" cy="1556405"/>
              </a:xfrm>
            </p:grpSpPr>
            <p:grpSp>
              <p:nvGrpSpPr>
                <p:cNvPr id="1154" name="Google Shape;1154;p10"/>
                <p:cNvGrpSpPr/>
                <p:nvPr/>
              </p:nvGrpSpPr>
              <p:grpSpPr>
                <a:xfrm>
                  <a:off x="1121941" y="2971595"/>
                  <a:ext cx="404159" cy="990908"/>
                  <a:chOff x="1121941" y="2969319"/>
                  <a:chExt cx="404159" cy="990908"/>
                </a:xfrm>
              </p:grpSpPr>
              <p:sp>
                <p:nvSpPr>
                  <p:cNvPr id="1155" name="Google Shape;1155;p10"/>
                  <p:cNvSpPr/>
                  <p:nvPr/>
                </p:nvSpPr>
                <p:spPr>
                  <a:xfrm>
                    <a:off x="1210876" y="2975878"/>
                    <a:ext cx="215728" cy="222824"/>
                  </a:xfrm>
                  <a:custGeom>
                    <a:rect b="b" l="l" r="r" t="t"/>
                    <a:pathLst>
                      <a:path extrusionOk="0" h="222824" w="215728">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6" name="Google Shape;1156;p10"/>
                  <p:cNvSpPr/>
                  <p:nvPr/>
                </p:nvSpPr>
                <p:spPr>
                  <a:xfrm>
                    <a:off x="1160257" y="3179981"/>
                    <a:ext cx="324636" cy="229478"/>
                  </a:xfrm>
                  <a:custGeom>
                    <a:rect b="b" l="l" r="r" t="t"/>
                    <a:pathLst>
                      <a:path extrusionOk="0" h="229478" w="324636">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7" name="Google Shape;1157;p10"/>
                  <p:cNvSpPr/>
                  <p:nvPr/>
                </p:nvSpPr>
                <p:spPr>
                  <a:xfrm>
                    <a:off x="1128931" y="3411844"/>
                    <a:ext cx="389306" cy="540604"/>
                  </a:xfrm>
                  <a:custGeom>
                    <a:rect b="b" l="l" r="r" t="t"/>
                    <a:pathLst>
                      <a:path extrusionOk="0" h="540604" w="389306">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58" name="Google Shape;1158;p10"/>
                  <p:cNvSpPr/>
                  <p:nvPr/>
                </p:nvSpPr>
                <p:spPr>
                  <a:xfrm>
                    <a:off x="1121941" y="2969319"/>
                    <a:ext cx="404159" cy="990908"/>
                  </a:xfrm>
                  <a:custGeom>
                    <a:rect b="b" l="l" r="r" t="t"/>
                    <a:pathLst>
                      <a:path extrusionOk="0" h="990908" w="404159">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159" name="Google Shape;1159;p10"/>
                <p:cNvSpPr/>
                <p:nvPr/>
              </p:nvSpPr>
              <p:spPr>
                <a:xfrm>
                  <a:off x="1308638" y="2406098"/>
                  <a:ext cx="17700" cy="57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0" name="Google Shape;1160;p10"/>
              <p:cNvSpPr/>
              <p:nvPr/>
            </p:nvSpPr>
            <p:spPr>
              <a:xfrm>
                <a:off x="1183450" y="3621050"/>
                <a:ext cx="70700" cy="18125"/>
              </a:xfrm>
              <a:custGeom>
                <a:rect b="b" l="l" r="r" t="t"/>
                <a:pathLst>
                  <a:path extrusionOk="0" h="725" w="2828">
                    <a:moveTo>
                      <a:pt x="0" y="725"/>
                    </a:moveTo>
                    <a:cubicBezTo>
                      <a:pt x="930" y="439"/>
                      <a:pt x="1889" y="256"/>
                      <a:pt x="2828"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0"/>
              <p:cNvSpPr/>
              <p:nvPr/>
            </p:nvSpPr>
            <p:spPr>
              <a:xfrm>
                <a:off x="1188900" y="3717125"/>
                <a:ext cx="76125" cy="18100"/>
              </a:xfrm>
              <a:custGeom>
                <a:rect b="b" l="l" r="r" t="t"/>
                <a:pathLst>
                  <a:path extrusionOk="0" h="724" w="3045">
                    <a:moveTo>
                      <a:pt x="0" y="724"/>
                    </a:moveTo>
                    <a:cubicBezTo>
                      <a:pt x="995" y="410"/>
                      <a:pt x="2019" y="187"/>
                      <a:pt x="304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0"/>
              <p:cNvSpPr/>
              <p:nvPr/>
            </p:nvSpPr>
            <p:spPr>
              <a:xfrm>
                <a:off x="1185275" y="3820425"/>
                <a:ext cx="39875" cy="9050"/>
              </a:xfrm>
              <a:custGeom>
                <a:rect b="b" l="l" r="r" t="t"/>
                <a:pathLst>
                  <a:path extrusionOk="0" h="362" w="1595">
                    <a:moveTo>
                      <a:pt x="0" y="362"/>
                    </a:moveTo>
                    <a:cubicBezTo>
                      <a:pt x="526" y="219"/>
                      <a:pt x="1059" y="97"/>
                      <a:pt x="159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0"/>
              <p:cNvSpPr/>
              <p:nvPr/>
            </p:nvSpPr>
            <p:spPr>
              <a:xfrm>
                <a:off x="1301250" y="3911025"/>
                <a:ext cx="18125" cy="7250"/>
              </a:xfrm>
              <a:custGeom>
                <a:rect b="b" l="l" r="r" t="t"/>
                <a:pathLst>
                  <a:path extrusionOk="0" h="290" w="725">
                    <a:moveTo>
                      <a:pt x="0" y="290"/>
                    </a:moveTo>
                    <a:cubicBezTo>
                      <a:pt x="363" y="145"/>
                      <a:pt x="363" y="145"/>
                      <a:pt x="725" y="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64" name="Google Shape;1164;p10"/>
          <p:cNvGrpSpPr/>
          <p:nvPr/>
        </p:nvGrpSpPr>
        <p:grpSpPr>
          <a:xfrm>
            <a:off x="5189520" y="36"/>
            <a:ext cx="285882" cy="1099601"/>
            <a:chOff x="721731" y="746204"/>
            <a:chExt cx="522827" cy="2010974"/>
          </a:xfrm>
        </p:grpSpPr>
        <p:grpSp>
          <p:nvGrpSpPr>
            <p:cNvPr id="1165" name="Google Shape;1165;p10"/>
            <p:cNvGrpSpPr/>
            <p:nvPr/>
          </p:nvGrpSpPr>
          <p:grpSpPr>
            <a:xfrm>
              <a:off x="721731" y="2234351"/>
              <a:ext cx="522827" cy="522827"/>
              <a:chOff x="764100" y="3623300"/>
              <a:chExt cx="1046700" cy="1046700"/>
            </a:xfrm>
          </p:grpSpPr>
          <p:sp>
            <p:nvSpPr>
              <p:cNvPr id="1166" name="Google Shape;1166;p10"/>
              <p:cNvSpPr/>
              <p:nvPr/>
            </p:nvSpPr>
            <p:spPr>
              <a:xfrm>
                <a:off x="764100" y="3623300"/>
                <a:ext cx="1046700" cy="10467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10"/>
              <p:cNvSpPr/>
              <p:nvPr/>
            </p:nvSpPr>
            <p:spPr>
              <a:xfrm>
                <a:off x="922769" y="3781968"/>
                <a:ext cx="729300" cy="729300"/>
              </a:xfrm>
              <a:prstGeom prst="ellipse">
                <a:avLst/>
              </a:prstGeom>
              <a:solidFill>
                <a:srgbClr val="FFDE00">
                  <a:alpha val="1333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68" name="Google Shape;1168;p10"/>
            <p:cNvGrpSpPr/>
            <p:nvPr/>
          </p:nvGrpSpPr>
          <p:grpSpPr>
            <a:xfrm>
              <a:off x="892053" y="746204"/>
              <a:ext cx="182209" cy="1869993"/>
              <a:chOff x="3305183" y="1611869"/>
              <a:chExt cx="166690" cy="1710724"/>
            </a:xfrm>
          </p:grpSpPr>
          <p:grpSp>
            <p:nvGrpSpPr>
              <p:cNvPr id="1169" name="Google Shape;1169;p10"/>
              <p:cNvGrpSpPr/>
              <p:nvPr/>
            </p:nvGrpSpPr>
            <p:grpSpPr>
              <a:xfrm>
                <a:off x="3305183" y="1611869"/>
                <a:ext cx="166690" cy="1710724"/>
                <a:chOff x="3305183" y="1611869"/>
                <a:chExt cx="166690" cy="1710724"/>
              </a:xfrm>
            </p:grpSpPr>
            <p:grpSp>
              <p:nvGrpSpPr>
                <p:cNvPr id="1170" name="Google Shape;1170;p10"/>
                <p:cNvGrpSpPr/>
                <p:nvPr/>
              </p:nvGrpSpPr>
              <p:grpSpPr>
                <a:xfrm>
                  <a:off x="3305183" y="2971595"/>
                  <a:ext cx="166690" cy="350998"/>
                  <a:chOff x="3305183" y="3146560"/>
                  <a:chExt cx="166690" cy="350998"/>
                </a:xfrm>
              </p:grpSpPr>
              <p:sp>
                <p:nvSpPr>
                  <p:cNvPr id="1171" name="Google Shape;1171;p10"/>
                  <p:cNvSpPr/>
                  <p:nvPr/>
                </p:nvSpPr>
                <p:spPr>
                  <a:xfrm>
                    <a:off x="3324821" y="3152836"/>
                    <a:ext cx="119489" cy="117177"/>
                  </a:xfrm>
                  <a:custGeom>
                    <a:rect b="b" l="l" r="r" t="t"/>
                    <a:pathLst>
                      <a:path extrusionOk="0" h="117177" w="119489">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2" name="Google Shape;1172;p10"/>
                  <p:cNvSpPr/>
                  <p:nvPr/>
                </p:nvSpPr>
                <p:spPr>
                  <a:xfrm>
                    <a:off x="3312763" y="3270014"/>
                    <a:ext cx="150661" cy="221107"/>
                  </a:xfrm>
                  <a:custGeom>
                    <a:rect b="b" l="l" r="r" t="t"/>
                    <a:pathLst>
                      <a:path extrusionOk="0" h="221107" w="150661">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73" name="Google Shape;1173;p10"/>
                  <p:cNvSpPr/>
                  <p:nvPr/>
                </p:nvSpPr>
                <p:spPr>
                  <a:xfrm>
                    <a:off x="3305183" y="3146560"/>
                    <a:ext cx="166690" cy="350998"/>
                  </a:xfrm>
                  <a:custGeom>
                    <a:rect b="b" l="l" r="r" t="t"/>
                    <a:pathLst>
                      <a:path extrusionOk="0" h="350998" w="16669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174" name="Google Shape;1174;p10"/>
                <p:cNvSpPr/>
                <p:nvPr/>
              </p:nvSpPr>
              <p:spPr>
                <a:xfrm>
                  <a:off x="3375914" y="1611869"/>
                  <a:ext cx="17700" cy="1365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75" name="Google Shape;1175;p10"/>
              <p:cNvSpPr/>
              <p:nvPr/>
            </p:nvSpPr>
            <p:spPr>
              <a:xfrm>
                <a:off x="3352825" y="3244100"/>
                <a:ext cx="27200" cy="29000"/>
              </a:xfrm>
              <a:custGeom>
                <a:rect b="b" l="l" r="r" t="t"/>
                <a:pathLst>
                  <a:path extrusionOk="0" h="1160" w="1088">
                    <a:moveTo>
                      <a:pt x="0" y="0"/>
                    </a:moveTo>
                    <a:cubicBezTo>
                      <a:pt x="294" y="441"/>
                      <a:pt x="670" y="834"/>
                      <a:pt x="1088" y="1160"/>
                    </a:cubicBezTo>
                  </a:path>
                </a:pathLst>
              </a:custGeom>
              <a:no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theme" Target="../theme/theme2.xml"/><Relationship Id="rId12" Type="http://schemas.openxmlformats.org/officeDocument/2006/relationships/slideLayout" Target="../slideLayouts/slideLayout21.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1pPr>
            <a:lvl2pPr lvl="1"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2pPr>
            <a:lvl3pPr lvl="2"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3pPr>
            <a:lvl4pPr lvl="3"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4pPr>
            <a:lvl5pPr lvl="4"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5pPr>
            <a:lvl6pPr lvl="5"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6pPr>
            <a:lvl7pPr lvl="6"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7pPr>
            <a:lvl8pPr lvl="7"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8pPr>
            <a:lvl9pPr lvl="8"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9pPr>
          </a:lstStyle>
          <a:p/>
        </p:txBody>
      </p:sp>
      <p:sp>
        <p:nvSpPr>
          <p:cNvPr id="7" name="Google Shape;7;p1"/>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lvl1pPr indent="-381000" lvl="0" marL="457200" marR="0" rtl="0" algn="l">
              <a:lnSpc>
                <a:spcPct val="115000"/>
              </a:lnSpc>
              <a:spcBef>
                <a:spcPts val="0"/>
              </a:spcBef>
              <a:spcAft>
                <a:spcPts val="0"/>
              </a:spcAft>
              <a:buClr>
                <a:schemeClr val="accent2"/>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115000"/>
              </a:lnSpc>
              <a:spcBef>
                <a:spcPts val="800"/>
              </a:spcBef>
              <a:spcAft>
                <a:spcPts val="0"/>
              </a:spcAft>
              <a:buClr>
                <a:schemeClr val="accent2"/>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lnSpc>
                <a:spcPct val="115000"/>
              </a:lnSpc>
              <a:spcBef>
                <a:spcPts val="800"/>
              </a:spcBef>
              <a:spcAft>
                <a:spcPts val="0"/>
              </a:spcAft>
              <a:buClr>
                <a:schemeClr val="accent2"/>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lnSpc>
                <a:spcPct val="115000"/>
              </a:lnSpc>
              <a:spcBef>
                <a:spcPts val="8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lnSpc>
                <a:spcPct val="115000"/>
              </a:lnSpc>
              <a:spcBef>
                <a:spcPts val="8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381000" lvl="5" marL="2743200" marR="0" rtl="0" algn="l">
              <a:lnSpc>
                <a:spcPct val="115000"/>
              </a:lnSpc>
              <a:spcBef>
                <a:spcPts val="8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115000"/>
              </a:lnSpc>
              <a:spcBef>
                <a:spcPts val="8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115000"/>
              </a:lnSpc>
              <a:spcBef>
                <a:spcPts val="8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115000"/>
              </a:lnSpc>
              <a:spcBef>
                <a:spcPts val="800"/>
              </a:spcBef>
              <a:spcAft>
                <a:spcPts val="80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8" name="Google Shape;8;p1"/>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1176" name="Shape 1176"/>
        <p:cNvGrpSpPr/>
        <p:nvPr/>
      </p:nvGrpSpPr>
      <p:grpSpPr>
        <a:xfrm>
          <a:off x="0" y="0"/>
          <a:ext cx="0" cy="0"/>
          <a:chOff x="0" y="0"/>
          <a:chExt cx="0" cy="0"/>
        </a:xfrm>
      </p:grpSpPr>
      <p:sp>
        <p:nvSpPr>
          <p:cNvPr id="1177" name="Google Shape;1177;p11"/>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1pPr>
            <a:lvl2pPr lvl="1"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2pPr>
            <a:lvl3pPr lvl="2"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3pPr>
            <a:lvl4pPr lvl="3"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4pPr>
            <a:lvl5pPr lvl="4"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5pPr>
            <a:lvl6pPr lvl="5"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6pPr>
            <a:lvl7pPr lvl="6"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7pPr>
            <a:lvl8pPr lvl="7"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8pPr>
            <a:lvl9pPr lvl="8" marR="0" rtl="0" algn="l">
              <a:lnSpc>
                <a:spcPct val="90000"/>
              </a:lnSpc>
              <a:spcBef>
                <a:spcPts val="0"/>
              </a:spcBef>
              <a:spcAft>
                <a:spcPts val="0"/>
              </a:spcAft>
              <a:buClr>
                <a:schemeClr val="accent1"/>
              </a:buClr>
              <a:buSzPts val="3400"/>
              <a:buFont typeface="Arial"/>
              <a:buNone/>
              <a:defRPr b="1" i="0" sz="3400" u="none" cap="none" strike="noStrike">
                <a:solidFill>
                  <a:schemeClr val="accent1"/>
                </a:solidFill>
                <a:latin typeface="Arial"/>
                <a:ea typeface="Arial"/>
                <a:cs typeface="Arial"/>
                <a:sym typeface="Arial"/>
              </a:defRPr>
            </a:lvl9pPr>
          </a:lstStyle>
          <a:p/>
        </p:txBody>
      </p:sp>
      <p:sp>
        <p:nvSpPr>
          <p:cNvPr id="1178" name="Google Shape;1178;p11"/>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lvl1pPr indent="-381000" lvl="0" marL="457200" marR="0" rtl="0" algn="l">
              <a:lnSpc>
                <a:spcPct val="115000"/>
              </a:lnSpc>
              <a:spcBef>
                <a:spcPts val="0"/>
              </a:spcBef>
              <a:spcAft>
                <a:spcPts val="0"/>
              </a:spcAft>
              <a:buClr>
                <a:schemeClr val="accent2"/>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115000"/>
              </a:lnSpc>
              <a:spcBef>
                <a:spcPts val="800"/>
              </a:spcBef>
              <a:spcAft>
                <a:spcPts val="0"/>
              </a:spcAft>
              <a:buClr>
                <a:schemeClr val="accent2"/>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lnSpc>
                <a:spcPct val="115000"/>
              </a:lnSpc>
              <a:spcBef>
                <a:spcPts val="800"/>
              </a:spcBef>
              <a:spcAft>
                <a:spcPts val="0"/>
              </a:spcAft>
              <a:buClr>
                <a:schemeClr val="accent2"/>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lnSpc>
                <a:spcPct val="115000"/>
              </a:lnSpc>
              <a:spcBef>
                <a:spcPts val="8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lnSpc>
                <a:spcPct val="115000"/>
              </a:lnSpc>
              <a:spcBef>
                <a:spcPts val="8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381000" lvl="5" marL="2743200" marR="0" rtl="0" algn="l">
              <a:lnSpc>
                <a:spcPct val="115000"/>
              </a:lnSpc>
              <a:spcBef>
                <a:spcPts val="8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115000"/>
              </a:lnSpc>
              <a:spcBef>
                <a:spcPts val="8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115000"/>
              </a:lnSpc>
              <a:spcBef>
                <a:spcPts val="8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115000"/>
              </a:lnSpc>
              <a:spcBef>
                <a:spcPts val="800"/>
              </a:spcBef>
              <a:spcAft>
                <a:spcPts val="80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1179" name="Google Shape;1179;p11"/>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11.jpg"/><Relationship Id="rId5" Type="http://schemas.openxmlformats.org/officeDocument/2006/relationships/image" Target="../media/image8.jpg"/><Relationship Id="rId6"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 Id="rId3"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9.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0.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1.xml"/><Relationship Id="rId3"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2.xml"/><Relationship Id="rId3"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26.jpg"/><Relationship Id="rId4" Type="http://schemas.openxmlformats.org/officeDocument/2006/relationships/image" Target="../media/image23.jpg"/><Relationship Id="rId5" Type="http://schemas.openxmlformats.org/officeDocument/2006/relationships/image" Target="../media/image21.jpg"/><Relationship Id="rId6" Type="http://schemas.openxmlformats.org/officeDocument/2006/relationships/image" Target="../media/image1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6.xml"/><Relationship Id="rId3" Type="http://schemas.openxmlformats.org/officeDocument/2006/relationships/image" Target="../media/image2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hyperlink" Target="https://www.puzzleprime.com/brain-teasers/riddle/lakes-but-no-water/"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hyperlink" Target="https://www.puzzleprime.com/brain-teasers/riddle/keys-without-lock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hyperlink" Target="https://www.puzzleprime.com/brain-teasers/riddle/six-face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4.xml"/><Relationship Id="rId3" Type="http://schemas.openxmlformats.org/officeDocument/2006/relationships/image" Target="../media/image1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6.xml"/><Relationship Id="rId3" Type="http://schemas.openxmlformats.org/officeDocument/2006/relationships/image" Target="../media/image1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7.xml"/><Relationship Id="rId3" Type="http://schemas.openxmlformats.org/officeDocument/2006/relationships/image" Target="../media/image20.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8.xml"/><Relationship Id="rId3" Type="http://schemas.openxmlformats.org/officeDocument/2006/relationships/image" Target="../media/image1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9.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xml"/><Relationship Id="rId3" Type="http://schemas.openxmlformats.org/officeDocument/2006/relationships/image" Target="../media/image27.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1.xml"/><Relationship Id="rId3" Type="http://schemas.openxmlformats.org/officeDocument/2006/relationships/hyperlink" Target="https://www.ontario.ca/page/small-business-enterprise-centre-locations"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2.xml"/><Relationship Id="rId3" Type="http://schemas.openxmlformats.org/officeDocument/2006/relationships/image" Target="../media/image28.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48" name="Shape 2748"/>
        <p:cNvGrpSpPr/>
        <p:nvPr/>
      </p:nvGrpSpPr>
      <p:grpSpPr>
        <a:xfrm>
          <a:off x="0" y="0"/>
          <a:ext cx="0" cy="0"/>
          <a:chOff x="0" y="0"/>
          <a:chExt cx="0" cy="0"/>
        </a:xfrm>
      </p:grpSpPr>
      <p:sp>
        <p:nvSpPr>
          <p:cNvPr id="2749" name="Google Shape;2749;p24"/>
          <p:cNvSpPr txBox="1"/>
          <p:nvPr>
            <p:ph type="title"/>
          </p:nvPr>
        </p:nvSpPr>
        <p:spPr>
          <a:xfrm>
            <a:off x="147485" y="2378"/>
            <a:ext cx="8883900" cy="10989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SzPts val="3400"/>
              <a:buNone/>
            </a:pPr>
            <a:r>
              <a:rPr b="1" lang="en-US" sz="2500"/>
              <a:t>OCTE </a:t>
            </a:r>
            <a:r>
              <a:rPr lang="en-US" sz="2500"/>
              <a:t>– SPE: Your Inner Entrepreneur </a:t>
            </a:r>
            <a:br>
              <a:rPr lang="en-US" sz="2500"/>
            </a:br>
            <a:r>
              <a:rPr b="1" lang="en-US" sz="2500"/>
              <a:t>Teacher </a:t>
            </a:r>
            <a:r>
              <a:rPr lang="en-US" sz="2500"/>
              <a:t>I</a:t>
            </a:r>
            <a:r>
              <a:rPr b="1" lang="en-US" sz="2500"/>
              <a:t>nformation</a:t>
            </a:r>
            <a:endParaRPr b="1" sz="2500"/>
          </a:p>
        </p:txBody>
      </p:sp>
      <p:sp>
        <p:nvSpPr>
          <p:cNvPr id="2750" name="Google Shape;2750;p24"/>
          <p:cNvSpPr txBox="1"/>
          <p:nvPr>
            <p:ph idx="1" type="body"/>
          </p:nvPr>
        </p:nvSpPr>
        <p:spPr>
          <a:xfrm>
            <a:off x="1362705" y="1101257"/>
            <a:ext cx="7175400" cy="4222200"/>
          </a:xfrm>
          <a:prstGeom prst="rect">
            <a:avLst/>
          </a:prstGeom>
          <a:noFill/>
          <a:ln>
            <a:noFill/>
          </a:ln>
        </p:spPr>
        <p:txBody>
          <a:bodyPr anchorCtr="0" anchor="ctr" bIns="0" lIns="0" spcFirstLastPara="1" rIns="0" wrap="square" tIns="0">
            <a:noAutofit/>
          </a:bodyPr>
          <a:lstStyle/>
          <a:p>
            <a:pPr indent="0" lvl="0" marL="76200" rtl="0" algn="l">
              <a:lnSpc>
                <a:spcPct val="90000"/>
              </a:lnSpc>
              <a:spcBef>
                <a:spcPts val="0"/>
              </a:spcBef>
              <a:spcAft>
                <a:spcPts val="0"/>
              </a:spcAft>
              <a:buSzPts val="2400"/>
              <a:buNone/>
            </a:pPr>
            <a:r>
              <a:rPr lang="en-US" sz="1200"/>
              <a:t>This is designed to provide Pre and Post activities for an SPE that includes Sector Related Entrepreneurs (Module 4)</a:t>
            </a:r>
            <a:endParaRPr sz="1200"/>
          </a:p>
          <a:p>
            <a:pPr indent="-304800" lvl="1" marL="914400" rtl="0" algn="l">
              <a:lnSpc>
                <a:spcPct val="90000"/>
              </a:lnSpc>
              <a:spcBef>
                <a:spcPts val="800"/>
              </a:spcBef>
              <a:spcAft>
                <a:spcPts val="0"/>
              </a:spcAft>
              <a:buSzPts val="1200"/>
              <a:buChar char="•"/>
            </a:pPr>
            <a:r>
              <a:rPr lang="en-US" sz="1200"/>
              <a:t>Modules 1 – 3: “Pre” event activities, requiring 75 – 90 minutes</a:t>
            </a:r>
            <a:endParaRPr sz="1200"/>
          </a:p>
          <a:p>
            <a:pPr indent="-304800" lvl="1" marL="914400" rtl="0" algn="l">
              <a:lnSpc>
                <a:spcPct val="90000"/>
              </a:lnSpc>
              <a:spcBef>
                <a:spcPts val="800"/>
              </a:spcBef>
              <a:spcAft>
                <a:spcPts val="0"/>
              </a:spcAft>
              <a:buSzPts val="1200"/>
              <a:buChar char="•"/>
            </a:pPr>
            <a:r>
              <a:rPr lang="en-US" sz="1200"/>
              <a:t>Module 4:  Sector Partner Event/Experience: Sector-related Entrepreneurs (60 – 75 minutes)</a:t>
            </a:r>
            <a:endParaRPr sz="1200"/>
          </a:p>
          <a:p>
            <a:pPr indent="-304800" lvl="1" marL="914400" rtl="0" algn="l">
              <a:lnSpc>
                <a:spcPct val="90000"/>
              </a:lnSpc>
              <a:spcBef>
                <a:spcPts val="800"/>
              </a:spcBef>
              <a:spcAft>
                <a:spcPts val="0"/>
              </a:spcAft>
              <a:buSzPts val="1200"/>
              <a:buChar char="•"/>
            </a:pPr>
            <a:r>
              <a:rPr lang="en-US" sz="1200"/>
              <a:t>Modules 5 and 6: “Post” event activities; requiring 90 – 150 minutes</a:t>
            </a:r>
            <a:endParaRPr sz="1200"/>
          </a:p>
          <a:p>
            <a:pPr indent="-304800" lvl="1" marL="914400" rtl="0" algn="l">
              <a:lnSpc>
                <a:spcPct val="90000"/>
              </a:lnSpc>
              <a:spcBef>
                <a:spcPts val="800"/>
              </a:spcBef>
              <a:spcAft>
                <a:spcPts val="0"/>
              </a:spcAft>
              <a:buSzPts val="1200"/>
              <a:buChar char="•"/>
            </a:pPr>
            <a:r>
              <a:rPr lang="en-US" sz="1200"/>
              <a:t>Teachers can participate in the OCTE Autumn SPE event for Module 4 and/or incorporate Community Partners specific to their SHSM sectors</a:t>
            </a:r>
            <a:endParaRPr sz="1200"/>
          </a:p>
          <a:p>
            <a:pPr indent="-228600" lvl="1" marL="914400" rtl="0" algn="l">
              <a:lnSpc>
                <a:spcPct val="90000"/>
              </a:lnSpc>
              <a:spcBef>
                <a:spcPts val="800"/>
              </a:spcBef>
              <a:spcAft>
                <a:spcPts val="0"/>
              </a:spcAft>
              <a:buSzPts val="2400"/>
              <a:buFont typeface="Arial"/>
              <a:buNone/>
            </a:pPr>
            <a:r>
              <a:t/>
            </a:r>
            <a:endParaRPr sz="1200"/>
          </a:p>
          <a:p>
            <a:pPr indent="0" lvl="0" marL="76200" rtl="0" algn="l">
              <a:lnSpc>
                <a:spcPct val="90000"/>
              </a:lnSpc>
              <a:spcBef>
                <a:spcPts val="0"/>
              </a:spcBef>
              <a:spcAft>
                <a:spcPts val="0"/>
              </a:spcAft>
              <a:buSzPts val="2400"/>
              <a:buNone/>
            </a:pPr>
            <a:r>
              <a:rPr lang="en-US" sz="1200"/>
              <a:t>Change or delete modules to better suit student needs</a:t>
            </a:r>
            <a:endParaRPr sz="1200"/>
          </a:p>
          <a:p>
            <a:pPr indent="-304800" lvl="1" marL="914400" rtl="0" algn="l">
              <a:lnSpc>
                <a:spcPct val="90000"/>
              </a:lnSpc>
              <a:spcBef>
                <a:spcPts val="800"/>
              </a:spcBef>
              <a:spcAft>
                <a:spcPts val="0"/>
              </a:spcAft>
              <a:buSzPts val="1200"/>
              <a:buChar char="•"/>
            </a:pPr>
            <a:r>
              <a:rPr lang="en-US" sz="1200"/>
              <a:t>Consider approaching the SPE over several days, in smaller sections</a:t>
            </a:r>
            <a:endParaRPr sz="1200"/>
          </a:p>
          <a:p>
            <a:pPr indent="-304800" lvl="1" marL="914400" rtl="0" algn="l">
              <a:lnSpc>
                <a:spcPct val="90000"/>
              </a:lnSpc>
              <a:spcBef>
                <a:spcPts val="800"/>
              </a:spcBef>
              <a:spcAft>
                <a:spcPts val="0"/>
              </a:spcAft>
              <a:buSzPts val="1200"/>
              <a:buChar char="•"/>
            </a:pPr>
            <a:r>
              <a:rPr lang="en-US" sz="1200"/>
              <a:t>It can be delivered to one specific SHSM sector or with multiple sectors</a:t>
            </a:r>
            <a:endParaRPr sz="1200"/>
          </a:p>
          <a:p>
            <a:pPr indent="0" lvl="1" marL="533400" rtl="0" algn="l">
              <a:lnSpc>
                <a:spcPct val="90000"/>
              </a:lnSpc>
              <a:spcBef>
                <a:spcPts val="800"/>
              </a:spcBef>
              <a:spcAft>
                <a:spcPts val="0"/>
              </a:spcAft>
              <a:buSzPts val="2400"/>
              <a:buNone/>
            </a:pPr>
            <a:r>
              <a:t/>
            </a:r>
            <a:endParaRPr sz="1200"/>
          </a:p>
          <a:p>
            <a:pPr indent="0" lvl="0" marL="76200" rtl="0" algn="l">
              <a:lnSpc>
                <a:spcPct val="90000"/>
              </a:lnSpc>
              <a:spcBef>
                <a:spcPts val="0"/>
              </a:spcBef>
              <a:spcAft>
                <a:spcPts val="0"/>
              </a:spcAft>
              <a:buSzPts val="2400"/>
              <a:buNone/>
            </a:pPr>
            <a:r>
              <a:rPr lang="en-US" sz="1200"/>
              <a:t>There is a Student Handout presentation that pairs with this slide deck; edit to suit the needs of the students and the SPE event</a:t>
            </a:r>
            <a:endParaRPr sz="1200"/>
          </a:p>
          <a:p>
            <a:pPr indent="-304800" lvl="1" marL="914400" rtl="0" algn="l">
              <a:lnSpc>
                <a:spcPct val="90000"/>
              </a:lnSpc>
              <a:spcBef>
                <a:spcPts val="800"/>
              </a:spcBef>
              <a:spcAft>
                <a:spcPts val="0"/>
              </a:spcAft>
              <a:buSzPts val="1200"/>
              <a:buChar char="•"/>
            </a:pPr>
            <a:r>
              <a:rPr lang="en-US" sz="1200"/>
              <a:t>It can be used in a digital format, but printing a hard copy for each student is recommended</a:t>
            </a:r>
            <a:endParaRPr sz="1200"/>
          </a:p>
          <a:p>
            <a:pPr indent="-304800" lvl="1" marL="914400" rtl="0" algn="l">
              <a:lnSpc>
                <a:spcPct val="90000"/>
              </a:lnSpc>
              <a:spcBef>
                <a:spcPts val="800"/>
              </a:spcBef>
              <a:spcAft>
                <a:spcPts val="0"/>
              </a:spcAft>
              <a:buSzPts val="1200"/>
              <a:buFont typeface="Arial"/>
              <a:buChar char="•"/>
            </a:pPr>
            <a:r>
              <a:rPr lang="en-US" sz="1200"/>
              <a:t>Have extra pens, highlighters, pencils and erasers available</a:t>
            </a:r>
            <a:endParaRPr sz="1200"/>
          </a:p>
          <a:p>
            <a:pPr indent="-228600" lvl="0" marL="457200" rtl="0" algn="l">
              <a:lnSpc>
                <a:spcPct val="90000"/>
              </a:lnSpc>
              <a:spcBef>
                <a:spcPts val="0"/>
              </a:spcBef>
              <a:spcAft>
                <a:spcPts val="0"/>
              </a:spcAft>
              <a:buSzPts val="2400"/>
              <a:buFont typeface="Noto Sans Symbols"/>
              <a:buNone/>
            </a:pPr>
            <a:r>
              <a:t/>
            </a:r>
            <a:endParaRPr sz="1700"/>
          </a:p>
        </p:txBody>
      </p:sp>
      <p:pic>
        <p:nvPicPr>
          <p:cNvPr descr="A close up of a sign&#10;&#10;Description generated with very high confidence" id="2751" name="Google Shape;2751;p24"/>
          <p:cNvPicPr preferRelativeResize="0"/>
          <p:nvPr/>
        </p:nvPicPr>
        <p:blipFill rotWithShape="1">
          <a:blip r:embed="rId3">
            <a:alphaModFix/>
          </a:blip>
          <a:srcRect b="0" l="0" r="0" t="0"/>
          <a:stretch/>
        </p:blipFill>
        <p:spPr>
          <a:xfrm>
            <a:off x="6671716" y="491545"/>
            <a:ext cx="2194917" cy="380919"/>
          </a:xfrm>
          <a:prstGeom prst="rect">
            <a:avLst/>
          </a:prstGeom>
          <a:noFill/>
          <a:ln>
            <a:noFill/>
          </a:ln>
        </p:spPr>
      </p:pic>
      <p:sp>
        <p:nvSpPr>
          <p:cNvPr id="2752" name="Google Shape;2752;p24"/>
          <p:cNvSpPr/>
          <p:nvPr/>
        </p:nvSpPr>
        <p:spPr>
          <a:xfrm>
            <a:off x="293488" y="1585226"/>
            <a:ext cx="1069214" cy="1265119"/>
          </a:xfrm>
          <a:custGeom>
            <a:rect b="b" l="l" r="r" t="t"/>
            <a:pathLst>
              <a:path extrusionOk="0" h="19053" w="15744">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12" name="Shape 2912"/>
        <p:cNvGrpSpPr/>
        <p:nvPr/>
      </p:nvGrpSpPr>
      <p:grpSpPr>
        <a:xfrm>
          <a:off x="0" y="0"/>
          <a:ext cx="0" cy="0"/>
          <a:chOff x="0" y="0"/>
          <a:chExt cx="0" cy="0"/>
        </a:xfrm>
      </p:grpSpPr>
      <p:sp>
        <p:nvSpPr>
          <p:cNvPr id="2913" name="Google Shape;2913;p33"/>
          <p:cNvSpPr txBox="1"/>
          <p:nvPr>
            <p:ph type="title"/>
          </p:nvPr>
        </p:nvSpPr>
        <p:spPr>
          <a:xfrm>
            <a:off x="154247" y="212275"/>
            <a:ext cx="52713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2700"/>
              <a:t>What is an Entrepreneur?</a:t>
            </a:r>
            <a:endParaRPr sz="2700"/>
          </a:p>
        </p:txBody>
      </p:sp>
      <p:pic>
        <p:nvPicPr>
          <p:cNvPr id="2914" name="Google Shape;2914;p33" title="What is an Entrepreneur?"/>
          <p:cNvPicPr preferRelativeResize="0"/>
          <p:nvPr/>
        </p:nvPicPr>
        <p:blipFill rotWithShape="1">
          <a:blip r:embed="rId3">
            <a:alphaModFix/>
          </a:blip>
          <a:srcRect b="0" l="0" r="0" t="0"/>
          <a:stretch/>
        </p:blipFill>
        <p:spPr>
          <a:xfrm>
            <a:off x="707915" y="683585"/>
            <a:ext cx="7377306" cy="41681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4"/>
                                        </p:tgtEl>
                                        <p:attrNameLst>
                                          <p:attrName>style.visibility</p:attrName>
                                        </p:attrNameLst>
                                      </p:cBhvr>
                                      <p:to>
                                        <p:strVal val="visible"/>
                                      </p:to>
                                    </p:set>
                                    <p:animEffect filter="fade" transition="in">
                                      <p:cBhvr>
                                        <p:cTn dur="1"/>
                                        <p:tgtEl>
                                          <p:spTgt spid="29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8" name="Shape 2918"/>
        <p:cNvGrpSpPr/>
        <p:nvPr/>
      </p:nvGrpSpPr>
      <p:grpSpPr>
        <a:xfrm>
          <a:off x="0" y="0"/>
          <a:ext cx="0" cy="0"/>
          <a:chOff x="0" y="0"/>
          <a:chExt cx="0" cy="0"/>
        </a:xfrm>
      </p:grpSpPr>
      <p:sp>
        <p:nvSpPr>
          <p:cNvPr id="2919" name="Google Shape;2919;p34"/>
          <p:cNvSpPr txBox="1"/>
          <p:nvPr>
            <p:ph idx="4294967295" type="title"/>
          </p:nvPr>
        </p:nvSpPr>
        <p:spPr>
          <a:xfrm>
            <a:off x="2687579" y="204525"/>
            <a:ext cx="4806000" cy="941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4100"/>
              <a:t>An Entrepreneur…</a:t>
            </a:r>
            <a:endParaRPr sz="4100"/>
          </a:p>
        </p:txBody>
      </p:sp>
      <p:sp>
        <p:nvSpPr>
          <p:cNvPr id="2920" name="Google Shape;2920;p34"/>
          <p:cNvSpPr txBox="1"/>
          <p:nvPr>
            <p:ph idx="4294967295" type="body"/>
          </p:nvPr>
        </p:nvSpPr>
        <p:spPr>
          <a:xfrm>
            <a:off x="3120702" y="1442496"/>
            <a:ext cx="3857614" cy="2258508"/>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US"/>
              <a:t>…is a person who starts a </a:t>
            </a:r>
            <a:r>
              <a:rPr b="1" lang="en-US">
                <a:solidFill>
                  <a:srgbClr val="002060"/>
                </a:solidFill>
              </a:rPr>
              <a:t>venture</a:t>
            </a:r>
            <a:r>
              <a:rPr lang="en-US"/>
              <a:t> to solve a problem or take advantage of an opportunity.</a:t>
            </a:r>
            <a:endParaRPr/>
          </a:p>
          <a:p>
            <a:pPr indent="0" lvl="0" marL="0" rtl="0" algn="l">
              <a:lnSpc>
                <a:spcPct val="115000"/>
              </a:lnSpc>
              <a:spcBef>
                <a:spcPts val="800"/>
              </a:spcBef>
              <a:spcAft>
                <a:spcPts val="0"/>
              </a:spcAft>
              <a:buSzPts val="2400"/>
              <a:buNone/>
            </a:pPr>
            <a:r>
              <a:rPr lang="en-US"/>
              <a:t>Their goal is to meet the needs and wants of customers, usually to make a profit.</a:t>
            </a:r>
            <a:endParaRPr/>
          </a:p>
          <a:p>
            <a:pPr indent="0" lvl="0" marL="0" rtl="0" algn="l">
              <a:lnSpc>
                <a:spcPct val="115000"/>
              </a:lnSpc>
              <a:spcBef>
                <a:spcPts val="800"/>
              </a:spcBef>
              <a:spcAft>
                <a:spcPts val="800"/>
              </a:spcAft>
              <a:buSzPts val="2400"/>
              <a:buNone/>
            </a:pPr>
            <a:r>
              <a:t/>
            </a:r>
            <a:endParaRPr sz="2200"/>
          </a:p>
        </p:txBody>
      </p:sp>
      <p:sp>
        <p:nvSpPr>
          <p:cNvPr id="2921" name="Google Shape;2921;p34"/>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id="2922" name="Google Shape;2922;p34"/>
          <p:cNvPicPr preferRelativeResize="0"/>
          <p:nvPr/>
        </p:nvPicPr>
        <p:blipFill rotWithShape="1">
          <a:blip r:embed="rId3">
            <a:alphaModFix/>
          </a:blip>
          <a:srcRect b="13027" l="5962" r="0" t="12189"/>
          <a:stretch/>
        </p:blipFill>
        <p:spPr>
          <a:xfrm>
            <a:off x="-398024" y="866250"/>
            <a:ext cx="3411000" cy="3411000"/>
          </a:xfrm>
          <a:prstGeom prst="chord">
            <a:avLst>
              <a:gd fmla="val 13174523" name="adj1"/>
              <a:gd fmla="val 8428124" name="adj2"/>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6" name="Shape 2926"/>
        <p:cNvGrpSpPr/>
        <p:nvPr/>
      </p:nvGrpSpPr>
      <p:grpSpPr>
        <a:xfrm>
          <a:off x="0" y="0"/>
          <a:ext cx="0" cy="0"/>
          <a:chOff x="0" y="0"/>
          <a:chExt cx="0" cy="0"/>
        </a:xfrm>
      </p:grpSpPr>
      <p:sp>
        <p:nvSpPr>
          <p:cNvPr id="2927" name="Google Shape;2927;p35"/>
          <p:cNvSpPr txBox="1"/>
          <p:nvPr>
            <p:ph idx="4294967295" type="title"/>
          </p:nvPr>
        </p:nvSpPr>
        <p:spPr>
          <a:xfrm>
            <a:off x="2687566" y="204513"/>
            <a:ext cx="3318300" cy="941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4400"/>
              <a:t>A Venture…</a:t>
            </a:r>
            <a:endParaRPr sz="4400"/>
          </a:p>
        </p:txBody>
      </p:sp>
      <p:sp>
        <p:nvSpPr>
          <p:cNvPr id="2928" name="Google Shape;2928;p35"/>
          <p:cNvSpPr txBox="1"/>
          <p:nvPr>
            <p:ph idx="4294967295" type="body"/>
          </p:nvPr>
        </p:nvSpPr>
        <p:spPr>
          <a:xfrm>
            <a:off x="2690575" y="1442496"/>
            <a:ext cx="4331370" cy="2258508"/>
          </a:xfrm>
          <a:prstGeom prst="rect">
            <a:avLst/>
          </a:prstGeom>
          <a:noFill/>
          <a:ln>
            <a:noFill/>
          </a:ln>
        </p:spPr>
        <p:txBody>
          <a:bodyPr anchorCtr="0" anchor="t" bIns="0" lIns="0" spcFirstLastPara="1" rIns="0" wrap="square" tIns="0">
            <a:noAutofit/>
          </a:bodyPr>
          <a:lstStyle/>
          <a:p>
            <a:pPr indent="0" lvl="0" marL="0" rtl="0" algn="l">
              <a:lnSpc>
                <a:spcPct val="107000"/>
              </a:lnSpc>
              <a:spcBef>
                <a:spcPts val="0"/>
              </a:spcBef>
              <a:spcAft>
                <a:spcPts val="0"/>
              </a:spcAft>
              <a:buSzPts val="1600"/>
              <a:buNone/>
            </a:pPr>
            <a:r>
              <a:rPr lang="en-US"/>
              <a:t>…is a business involving some risk, in return for profit that is reinvested into the business. </a:t>
            </a:r>
            <a:endParaRPr/>
          </a:p>
          <a:p>
            <a:pPr indent="0" lvl="0" marL="0" rtl="0" algn="l">
              <a:lnSpc>
                <a:spcPct val="107000"/>
              </a:lnSpc>
              <a:spcBef>
                <a:spcPts val="0"/>
              </a:spcBef>
              <a:spcAft>
                <a:spcPts val="0"/>
              </a:spcAft>
              <a:buSzPts val="1600"/>
              <a:buNone/>
            </a:pPr>
            <a:r>
              <a:t/>
            </a:r>
            <a:endParaRPr/>
          </a:p>
          <a:p>
            <a:pPr indent="0" lvl="0" marL="0" rtl="0" algn="l">
              <a:lnSpc>
                <a:spcPct val="107000"/>
              </a:lnSpc>
              <a:spcBef>
                <a:spcPts val="0"/>
              </a:spcBef>
              <a:spcAft>
                <a:spcPts val="0"/>
              </a:spcAft>
              <a:buSzPts val="1600"/>
              <a:buNone/>
            </a:pPr>
            <a:r>
              <a:rPr lang="en-US"/>
              <a:t>In the case of a not-for-profit, most of the profits will go to the cause, in order to fundraise or effect change.</a:t>
            </a:r>
            <a:endParaRPr sz="1800">
              <a:latin typeface="Arial"/>
              <a:ea typeface="Arial"/>
              <a:cs typeface="Arial"/>
              <a:sym typeface="Arial"/>
            </a:endParaRPr>
          </a:p>
          <a:p>
            <a:pPr indent="0" lvl="0" marL="0" rtl="0" algn="l">
              <a:lnSpc>
                <a:spcPct val="115000"/>
              </a:lnSpc>
              <a:spcBef>
                <a:spcPts val="0"/>
              </a:spcBef>
              <a:spcAft>
                <a:spcPts val="800"/>
              </a:spcAft>
              <a:buSzPts val="2400"/>
              <a:buNone/>
            </a:pPr>
            <a:r>
              <a:t/>
            </a:r>
            <a:endParaRPr sz="2200"/>
          </a:p>
        </p:txBody>
      </p:sp>
      <p:sp>
        <p:nvSpPr>
          <p:cNvPr id="2929" name="Google Shape;2929;p3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descr="Top 10 startups by valuation in the world right now - Verdict" id="2930" name="Google Shape;2930;p35"/>
          <p:cNvPicPr preferRelativeResize="0"/>
          <p:nvPr/>
        </p:nvPicPr>
        <p:blipFill rotWithShape="1">
          <a:blip r:embed="rId3">
            <a:alphaModFix/>
          </a:blip>
          <a:srcRect b="0" l="0" r="28422" t="0"/>
          <a:stretch/>
        </p:blipFill>
        <p:spPr>
          <a:xfrm>
            <a:off x="-1" y="1294054"/>
            <a:ext cx="2586789" cy="262403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4" name="Shape 2934"/>
        <p:cNvGrpSpPr/>
        <p:nvPr/>
      </p:nvGrpSpPr>
      <p:grpSpPr>
        <a:xfrm>
          <a:off x="0" y="0"/>
          <a:ext cx="0" cy="0"/>
          <a:chOff x="0" y="0"/>
          <a:chExt cx="0" cy="0"/>
        </a:xfrm>
      </p:grpSpPr>
      <p:sp>
        <p:nvSpPr>
          <p:cNvPr id="2935" name="Google Shape;2935;p36"/>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Typical Entrepreneurial Activities</a:t>
            </a:r>
            <a:endParaRPr/>
          </a:p>
        </p:txBody>
      </p:sp>
      <p:sp>
        <p:nvSpPr>
          <p:cNvPr id="2936" name="Google Shape;2936;p36"/>
          <p:cNvSpPr txBox="1"/>
          <p:nvPr>
            <p:ph idx="1" type="body"/>
          </p:nvPr>
        </p:nvSpPr>
        <p:spPr>
          <a:xfrm>
            <a:off x="702900" y="1348675"/>
            <a:ext cx="5914468" cy="30339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US"/>
              <a:t>Business creation and development</a:t>
            </a:r>
            <a:endParaRPr/>
          </a:p>
          <a:p>
            <a:pPr indent="-381000" lvl="0" marL="457200" rtl="0" algn="l">
              <a:lnSpc>
                <a:spcPct val="115000"/>
              </a:lnSpc>
              <a:spcBef>
                <a:spcPts val="0"/>
              </a:spcBef>
              <a:spcAft>
                <a:spcPts val="0"/>
              </a:spcAft>
              <a:buSzPts val="2400"/>
              <a:buChar char="⊹"/>
            </a:pPr>
            <a:r>
              <a:rPr lang="en-US"/>
              <a:t>Fundraising</a:t>
            </a:r>
            <a:endParaRPr/>
          </a:p>
          <a:p>
            <a:pPr indent="-381000" lvl="0" marL="457200" rtl="0" algn="l">
              <a:lnSpc>
                <a:spcPct val="115000"/>
              </a:lnSpc>
              <a:spcBef>
                <a:spcPts val="0"/>
              </a:spcBef>
              <a:spcAft>
                <a:spcPts val="0"/>
              </a:spcAft>
              <a:buSzPts val="2400"/>
              <a:buChar char="⊹"/>
            </a:pPr>
            <a:r>
              <a:rPr lang="en-US"/>
              <a:t>School events</a:t>
            </a:r>
            <a:endParaRPr/>
          </a:p>
          <a:p>
            <a:pPr indent="-381000" lvl="0" marL="457200" rtl="0" algn="l">
              <a:lnSpc>
                <a:spcPct val="115000"/>
              </a:lnSpc>
              <a:spcBef>
                <a:spcPts val="0"/>
              </a:spcBef>
              <a:spcAft>
                <a:spcPts val="0"/>
              </a:spcAft>
              <a:buSzPts val="2400"/>
              <a:buChar char="⊹"/>
            </a:pPr>
            <a:r>
              <a:rPr lang="en-US"/>
              <a:t>Workplace activities (events, campaigns)</a:t>
            </a:r>
            <a:endParaRPr/>
          </a:p>
          <a:p>
            <a:pPr indent="-381000" lvl="0" marL="457200" rtl="0" algn="l">
              <a:lnSpc>
                <a:spcPct val="115000"/>
              </a:lnSpc>
              <a:spcBef>
                <a:spcPts val="0"/>
              </a:spcBef>
              <a:spcAft>
                <a:spcPts val="0"/>
              </a:spcAft>
              <a:buSzPts val="2400"/>
              <a:buChar char="⊹"/>
            </a:pPr>
            <a:r>
              <a:rPr lang="en-US"/>
              <a:t>Not-for-Profit Organizations</a:t>
            </a:r>
            <a:endParaRPr/>
          </a:p>
          <a:p>
            <a:pPr indent="-381000" lvl="0" marL="457200" rtl="0" algn="l">
              <a:lnSpc>
                <a:spcPct val="115000"/>
              </a:lnSpc>
              <a:spcBef>
                <a:spcPts val="0"/>
              </a:spcBef>
              <a:spcAft>
                <a:spcPts val="0"/>
              </a:spcAft>
              <a:buSzPts val="2400"/>
              <a:buChar char="⊹"/>
            </a:pPr>
            <a:r>
              <a:rPr lang="en-US"/>
              <a:t>Charities</a:t>
            </a:r>
            <a:endParaRPr/>
          </a:p>
          <a:p>
            <a:pPr indent="0" lvl="0" marL="0" rtl="0" algn="l">
              <a:lnSpc>
                <a:spcPct val="115000"/>
              </a:lnSpc>
              <a:spcBef>
                <a:spcPts val="800"/>
              </a:spcBef>
              <a:spcAft>
                <a:spcPts val="800"/>
              </a:spcAft>
              <a:buSzPts val="2400"/>
              <a:buNone/>
            </a:pPr>
            <a:r>
              <a:rPr lang="en-US" sz="2000"/>
              <a:t>Some ventures, like a school dance, are over in a short amount of time, others, like a business, will run for years</a:t>
            </a:r>
            <a:r>
              <a:rPr lang="en-US" sz="1800"/>
              <a:t>.</a:t>
            </a:r>
            <a:endParaRPr sz="1800"/>
          </a:p>
        </p:txBody>
      </p:sp>
      <p:sp>
        <p:nvSpPr>
          <p:cNvPr id="2937" name="Google Shape;2937;p36"/>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1" name="Shape 2941"/>
        <p:cNvGrpSpPr/>
        <p:nvPr/>
      </p:nvGrpSpPr>
      <p:grpSpPr>
        <a:xfrm>
          <a:off x="0" y="0"/>
          <a:ext cx="0" cy="0"/>
          <a:chOff x="0" y="0"/>
          <a:chExt cx="0" cy="0"/>
        </a:xfrm>
      </p:grpSpPr>
      <p:sp>
        <p:nvSpPr>
          <p:cNvPr id="2942" name="Google Shape;2942;p37"/>
          <p:cNvSpPr txBox="1"/>
          <p:nvPr>
            <p:ph type="title"/>
          </p:nvPr>
        </p:nvSpPr>
        <p:spPr>
          <a:xfrm>
            <a:off x="702900" y="685125"/>
            <a:ext cx="71802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800"/>
              <a:t>Types of </a:t>
            </a:r>
            <a:endParaRPr sz="3800"/>
          </a:p>
          <a:p>
            <a:pPr indent="0" lvl="0" marL="0" rtl="0" algn="l">
              <a:lnSpc>
                <a:spcPct val="90000"/>
              </a:lnSpc>
              <a:spcBef>
                <a:spcPts val="0"/>
              </a:spcBef>
              <a:spcAft>
                <a:spcPts val="0"/>
              </a:spcAft>
              <a:buSzPts val="3400"/>
              <a:buNone/>
            </a:pPr>
            <a:r>
              <a:rPr lang="en-US" sz="3800"/>
              <a:t>Entrepreneurial Ventures</a:t>
            </a:r>
            <a:endParaRPr sz="3800"/>
          </a:p>
        </p:txBody>
      </p:sp>
      <p:sp>
        <p:nvSpPr>
          <p:cNvPr id="2943" name="Google Shape;2943;p37"/>
          <p:cNvSpPr txBox="1"/>
          <p:nvPr>
            <p:ph idx="1" type="body"/>
          </p:nvPr>
        </p:nvSpPr>
        <p:spPr>
          <a:xfrm>
            <a:off x="302053" y="1156436"/>
            <a:ext cx="6114600" cy="39870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b="1" lang="en-US" sz="1800"/>
              <a:t>Small</a:t>
            </a:r>
            <a:r>
              <a:rPr lang="en-US" sz="1800"/>
              <a:t> </a:t>
            </a:r>
            <a:r>
              <a:rPr b="1" lang="en-US" sz="1800"/>
              <a:t>to medium sized enterprises (SME)</a:t>
            </a:r>
            <a:endParaRPr/>
          </a:p>
          <a:p>
            <a:pPr indent="-381000" lvl="1" marL="914400" rtl="0" algn="l">
              <a:lnSpc>
                <a:spcPct val="115000"/>
              </a:lnSpc>
              <a:spcBef>
                <a:spcPts val="800"/>
              </a:spcBef>
              <a:spcAft>
                <a:spcPts val="0"/>
              </a:spcAft>
              <a:buSzPts val="2400"/>
              <a:buChar char="×"/>
            </a:pPr>
            <a:r>
              <a:rPr lang="en-US" sz="1500"/>
              <a:t>The Canada Revenue Agency defines a small business as having less than 100 employees</a:t>
            </a:r>
            <a:endParaRPr/>
          </a:p>
          <a:p>
            <a:pPr indent="-381000" lvl="1" marL="914400" rtl="0" algn="l">
              <a:lnSpc>
                <a:spcPct val="115000"/>
              </a:lnSpc>
              <a:spcBef>
                <a:spcPts val="800"/>
              </a:spcBef>
              <a:spcAft>
                <a:spcPts val="0"/>
              </a:spcAft>
              <a:buSzPts val="2400"/>
              <a:buChar char="×"/>
            </a:pPr>
            <a:r>
              <a:rPr lang="en-US" sz="1500"/>
              <a:t>A medium sized business has over 100 employees and less than 500</a:t>
            </a:r>
            <a:endParaRPr/>
          </a:p>
          <a:p>
            <a:pPr indent="-381000" lvl="1" marL="914400" rtl="0" algn="l">
              <a:lnSpc>
                <a:spcPct val="115000"/>
              </a:lnSpc>
              <a:spcBef>
                <a:spcPts val="800"/>
              </a:spcBef>
              <a:spcAft>
                <a:spcPts val="0"/>
              </a:spcAft>
              <a:buSzPts val="2400"/>
              <a:buChar char="×"/>
            </a:pPr>
            <a:r>
              <a:rPr lang="en-US" sz="1500"/>
              <a:t>Approximately 98% of Canadian businesses are small</a:t>
            </a:r>
            <a:endParaRPr/>
          </a:p>
          <a:p>
            <a:pPr indent="0" lvl="1" marL="533400" rtl="0" algn="l">
              <a:lnSpc>
                <a:spcPct val="115000"/>
              </a:lnSpc>
              <a:spcBef>
                <a:spcPts val="800"/>
              </a:spcBef>
              <a:spcAft>
                <a:spcPts val="0"/>
              </a:spcAft>
              <a:buSzPts val="2400"/>
              <a:buNone/>
            </a:pPr>
            <a:r>
              <a:t/>
            </a:r>
            <a:endParaRPr sz="1500"/>
          </a:p>
          <a:p>
            <a:pPr indent="0" lvl="0" marL="76200" rtl="0" algn="l">
              <a:lnSpc>
                <a:spcPct val="115000"/>
              </a:lnSpc>
              <a:spcBef>
                <a:spcPts val="0"/>
              </a:spcBef>
              <a:spcAft>
                <a:spcPts val="0"/>
              </a:spcAft>
              <a:buSzPts val="2400"/>
              <a:buNone/>
            </a:pPr>
            <a:r>
              <a:rPr b="1" lang="en-US" sz="1800"/>
              <a:t>Home based</a:t>
            </a:r>
            <a:endParaRPr/>
          </a:p>
          <a:p>
            <a:pPr indent="-381000" lvl="1" marL="914400" rtl="0" algn="l">
              <a:lnSpc>
                <a:spcPct val="115000"/>
              </a:lnSpc>
              <a:spcBef>
                <a:spcPts val="800"/>
              </a:spcBef>
              <a:spcAft>
                <a:spcPts val="0"/>
              </a:spcAft>
              <a:buSzPts val="2400"/>
              <a:buChar char="×"/>
            </a:pPr>
            <a:r>
              <a:rPr lang="en-US" sz="1500"/>
              <a:t>Businesses are run out of the home, alone or with a few employees</a:t>
            </a:r>
            <a:endParaRPr/>
          </a:p>
          <a:p>
            <a:pPr indent="-228600" lvl="1" marL="914400" rtl="0" algn="l">
              <a:lnSpc>
                <a:spcPct val="115000"/>
              </a:lnSpc>
              <a:spcBef>
                <a:spcPts val="800"/>
              </a:spcBef>
              <a:spcAft>
                <a:spcPts val="0"/>
              </a:spcAft>
              <a:buSzPts val="2400"/>
              <a:buNone/>
            </a:pPr>
            <a:r>
              <a:t/>
            </a:r>
            <a:endParaRPr sz="1500"/>
          </a:p>
          <a:p>
            <a:pPr indent="0" lvl="0" marL="76200" rtl="0" algn="l">
              <a:lnSpc>
                <a:spcPct val="115000"/>
              </a:lnSpc>
              <a:spcBef>
                <a:spcPts val="0"/>
              </a:spcBef>
              <a:spcAft>
                <a:spcPts val="0"/>
              </a:spcAft>
              <a:buSzPts val="2400"/>
              <a:buNone/>
            </a:pPr>
            <a:r>
              <a:rPr b="1" lang="en-US" sz="1800"/>
              <a:t>Internet based</a:t>
            </a:r>
            <a:endParaRPr/>
          </a:p>
          <a:p>
            <a:pPr indent="-381000" lvl="1" marL="914400" rtl="0" algn="l">
              <a:lnSpc>
                <a:spcPct val="115000"/>
              </a:lnSpc>
              <a:spcBef>
                <a:spcPts val="800"/>
              </a:spcBef>
              <a:spcAft>
                <a:spcPts val="0"/>
              </a:spcAft>
              <a:buSzPts val="2400"/>
              <a:buChar char="×"/>
            </a:pPr>
            <a:r>
              <a:rPr lang="en-US" sz="1600"/>
              <a:t>Bu</a:t>
            </a:r>
            <a:r>
              <a:rPr lang="en-US" sz="1500"/>
              <a:t>siness is run online; no “bricks and mortar” stores</a:t>
            </a:r>
            <a:endParaRPr/>
          </a:p>
          <a:p>
            <a:pPr indent="-228600" lvl="1" marL="914400" rtl="0" algn="l">
              <a:lnSpc>
                <a:spcPct val="115000"/>
              </a:lnSpc>
              <a:spcBef>
                <a:spcPts val="800"/>
              </a:spcBef>
              <a:spcAft>
                <a:spcPts val="0"/>
              </a:spcAft>
              <a:buSzPts val="2400"/>
              <a:buNone/>
            </a:pPr>
            <a:r>
              <a:t/>
            </a:r>
            <a:endParaRPr sz="1600"/>
          </a:p>
          <a:p>
            <a:pPr indent="-228600" lvl="1" marL="914400" rtl="0" algn="l">
              <a:lnSpc>
                <a:spcPct val="115000"/>
              </a:lnSpc>
              <a:spcBef>
                <a:spcPts val="800"/>
              </a:spcBef>
              <a:spcAft>
                <a:spcPts val="0"/>
              </a:spcAft>
              <a:buSzPts val="2400"/>
              <a:buNone/>
            </a:pPr>
            <a:r>
              <a:t/>
            </a:r>
            <a:endParaRPr sz="1800"/>
          </a:p>
          <a:p>
            <a:pPr indent="-228600" lvl="0" marL="457200" rtl="0" algn="l">
              <a:lnSpc>
                <a:spcPct val="115000"/>
              </a:lnSpc>
              <a:spcBef>
                <a:spcPts val="0"/>
              </a:spcBef>
              <a:spcAft>
                <a:spcPts val="0"/>
              </a:spcAft>
              <a:buSzPts val="2400"/>
              <a:buNone/>
            </a:pPr>
            <a:r>
              <a:t/>
            </a:r>
            <a:endParaRPr sz="2000"/>
          </a:p>
          <a:p>
            <a:pPr indent="-228600" lvl="0" marL="457200" rtl="0" algn="l">
              <a:lnSpc>
                <a:spcPct val="115000"/>
              </a:lnSpc>
              <a:spcBef>
                <a:spcPts val="0"/>
              </a:spcBef>
              <a:spcAft>
                <a:spcPts val="0"/>
              </a:spcAft>
              <a:buSzPts val="2400"/>
              <a:buNone/>
            </a:pPr>
            <a:r>
              <a:t/>
            </a:r>
            <a:endParaRPr sz="2000"/>
          </a:p>
          <a:p>
            <a:pPr indent="-228600" lvl="1" marL="914400" rtl="0" algn="l">
              <a:lnSpc>
                <a:spcPct val="115000"/>
              </a:lnSpc>
              <a:spcBef>
                <a:spcPts val="800"/>
              </a:spcBef>
              <a:spcAft>
                <a:spcPts val="0"/>
              </a:spcAft>
              <a:buSzPts val="2400"/>
              <a:buNone/>
            </a:pPr>
            <a:r>
              <a:t/>
            </a:r>
            <a:endParaRPr sz="2000"/>
          </a:p>
        </p:txBody>
      </p:sp>
      <p:sp>
        <p:nvSpPr>
          <p:cNvPr id="2944" name="Google Shape;2944;p3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8" name="Shape 2948"/>
        <p:cNvGrpSpPr/>
        <p:nvPr/>
      </p:nvGrpSpPr>
      <p:grpSpPr>
        <a:xfrm>
          <a:off x="0" y="0"/>
          <a:ext cx="0" cy="0"/>
          <a:chOff x="0" y="0"/>
          <a:chExt cx="0" cy="0"/>
        </a:xfrm>
      </p:grpSpPr>
      <p:sp>
        <p:nvSpPr>
          <p:cNvPr id="2949" name="Google Shape;2949;p38"/>
          <p:cNvSpPr txBox="1"/>
          <p:nvPr>
            <p:ph type="title"/>
          </p:nvPr>
        </p:nvSpPr>
        <p:spPr>
          <a:xfrm>
            <a:off x="724950" y="652650"/>
            <a:ext cx="7694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800"/>
              <a:t>Types of </a:t>
            </a:r>
            <a:endParaRPr sz="3800"/>
          </a:p>
          <a:p>
            <a:pPr indent="0" lvl="0" marL="0" rtl="0" algn="l">
              <a:lnSpc>
                <a:spcPct val="90000"/>
              </a:lnSpc>
              <a:spcBef>
                <a:spcPts val="0"/>
              </a:spcBef>
              <a:spcAft>
                <a:spcPts val="0"/>
              </a:spcAft>
              <a:buSzPts val="3400"/>
              <a:buNone/>
            </a:pPr>
            <a:r>
              <a:rPr lang="en-US" sz="3800"/>
              <a:t>Entrepreneurial Ventures</a:t>
            </a:r>
            <a:endParaRPr sz="3800"/>
          </a:p>
        </p:txBody>
      </p:sp>
      <p:sp>
        <p:nvSpPr>
          <p:cNvPr id="2950" name="Google Shape;2950;p38"/>
          <p:cNvSpPr txBox="1"/>
          <p:nvPr>
            <p:ph idx="1" type="body"/>
          </p:nvPr>
        </p:nvSpPr>
        <p:spPr>
          <a:xfrm>
            <a:off x="273217" y="1246477"/>
            <a:ext cx="6569100" cy="33210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b="1" lang="en-US" sz="2000"/>
              <a:t>Franchise</a:t>
            </a:r>
            <a:endParaRPr/>
          </a:p>
          <a:p>
            <a:pPr indent="-381000" lvl="1" marL="914400" rtl="0" algn="l">
              <a:lnSpc>
                <a:spcPct val="115000"/>
              </a:lnSpc>
              <a:spcBef>
                <a:spcPts val="800"/>
              </a:spcBef>
              <a:spcAft>
                <a:spcPts val="0"/>
              </a:spcAft>
              <a:buSzPts val="2400"/>
              <a:buChar char="×"/>
            </a:pPr>
            <a:r>
              <a:rPr lang="en-US" sz="1500"/>
              <a:t>An entrepreneur buys into the franchise; has to follow the rules of the franchise, but is running their own location</a:t>
            </a:r>
            <a:endParaRPr/>
          </a:p>
          <a:p>
            <a:pPr indent="-381000" lvl="1" marL="914400" rtl="0" algn="l">
              <a:lnSpc>
                <a:spcPct val="115000"/>
              </a:lnSpc>
              <a:spcBef>
                <a:spcPts val="800"/>
              </a:spcBef>
              <a:spcAft>
                <a:spcPts val="0"/>
              </a:spcAft>
              <a:buSzPts val="2400"/>
              <a:buChar char="×"/>
            </a:pPr>
            <a:r>
              <a:rPr lang="en-US" sz="1500"/>
              <a:t>Examples: Tim Hortons, Boston Pizza, Fix Auto</a:t>
            </a:r>
            <a:endParaRPr/>
          </a:p>
          <a:p>
            <a:pPr indent="0" lvl="0" marL="76200" rtl="0" algn="l">
              <a:lnSpc>
                <a:spcPct val="115000"/>
              </a:lnSpc>
              <a:spcBef>
                <a:spcPts val="0"/>
              </a:spcBef>
              <a:spcAft>
                <a:spcPts val="0"/>
              </a:spcAft>
              <a:buSzPts val="2400"/>
              <a:buNone/>
            </a:pPr>
            <a:r>
              <a:rPr b="1" lang="en-US" sz="2000"/>
              <a:t>Social</a:t>
            </a:r>
            <a:endParaRPr/>
          </a:p>
          <a:p>
            <a:pPr indent="-381000" lvl="1" marL="914400" rtl="0" algn="l">
              <a:lnSpc>
                <a:spcPct val="115000"/>
              </a:lnSpc>
              <a:spcBef>
                <a:spcPts val="800"/>
              </a:spcBef>
              <a:spcAft>
                <a:spcPts val="0"/>
              </a:spcAft>
              <a:buSzPts val="2400"/>
              <a:buChar char="×"/>
            </a:pPr>
            <a:r>
              <a:rPr lang="en-US" sz="1500"/>
              <a:t>Also called not-for-profit</a:t>
            </a:r>
            <a:endParaRPr/>
          </a:p>
          <a:p>
            <a:pPr indent="-381000" lvl="1" marL="914400" rtl="0" algn="l">
              <a:lnSpc>
                <a:spcPct val="115000"/>
              </a:lnSpc>
              <a:spcBef>
                <a:spcPts val="800"/>
              </a:spcBef>
              <a:spcAft>
                <a:spcPts val="0"/>
              </a:spcAft>
              <a:buSzPts val="2400"/>
              <a:buChar char="×"/>
            </a:pPr>
            <a:r>
              <a:rPr lang="en-US" sz="1500"/>
              <a:t>Create a business to solve social issues</a:t>
            </a:r>
            <a:endParaRPr/>
          </a:p>
          <a:p>
            <a:pPr indent="0" lvl="0" marL="76200" rtl="0" algn="l">
              <a:lnSpc>
                <a:spcPct val="115000"/>
              </a:lnSpc>
              <a:spcBef>
                <a:spcPts val="0"/>
              </a:spcBef>
              <a:spcAft>
                <a:spcPts val="0"/>
              </a:spcAft>
              <a:buSzPts val="2400"/>
              <a:buNone/>
            </a:pPr>
            <a:r>
              <a:rPr b="1" lang="en-US" sz="1800"/>
              <a:t>High Potential</a:t>
            </a:r>
            <a:endParaRPr/>
          </a:p>
          <a:p>
            <a:pPr indent="-381000" lvl="1" marL="914400" rtl="0" algn="l">
              <a:lnSpc>
                <a:spcPct val="115000"/>
              </a:lnSpc>
              <a:spcBef>
                <a:spcPts val="800"/>
              </a:spcBef>
              <a:spcAft>
                <a:spcPts val="0"/>
              </a:spcAft>
              <a:buSzPts val="2400"/>
              <a:buChar char="×"/>
            </a:pPr>
            <a:r>
              <a:rPr lang="en-US" sz="1500"/>
              <a:t>Usually technology and internet based</a:t>
            </a:r>
            <a:endParaRPr/>
          </a:p>
          <a:p>
            <a:pPr indent="-381000" lvl="1" marL="914400" rtl="0" algn="l">
              <a:lnSpc>
                <a:spcPct val="115000"/>
              </a:lnSpc>
              <a:spcBef>
                <a:spcPts val="800"/>
              </a:spcBef>
              <a:spcAft>
                <a:spcPts val="0"/>
              </a:spcAft>
              <a:buSzPts val="2400"/>
              <a:buChar char="×"/>
            </a:pPr>
            <a:r>
              <a:rPr lang="en-US" sz="1500"/>
              <a:t>Fast-paced, quick growth</a:t>
            </a:r>
            <a:endParaRPr/>
          </a:p>
          <a:p>
            <a:pPr indent="-228600" lvl="1" marL="914400" rtl="0" algn="l">
              <a:lnSpc>
                <a:spcPct val="115000"/>
              </a:lnSpc>
              <a:spcBef>
                <a:spcPts val="800"/>
              </a:spcBef>
              <a:spcAft>
                <a:spcPts val="0"/>
              </a:spcAft>
              <a:buSzPts val="2400"/>
              <a:buNone/>
            </a:pPr>
            <a:r>
              <a:t/>
            </a:r>
            <a:endParaRPr sz="1800"/>
          </a:p>
          <a:p>
            <a:pPr indent="0" lvl="1" marL="533400" rtl="0" algn="l">
              <a:lnSpc>
                <a:spcPct val="115000"/>
              </a:lnSpc>
              <a:spcBef>
                <a:spcPts val="800"/>
              </a:spcBef>
              <a:spcAft>
                <a:spcPts val="0"/>
              </a:spcAft>
              <a:buSzPts val="2400"/>
              <a:buNone/>
            </a:pPr>
            <a:r>
              <a:t/>
            </a:r>
            <a:endParaRPr sz="1800"/>
          </a:p>
          <a:p>
            <a:pPr indent="-228600" lvl="1" marL="914400" rtl="0" algn="l">
              <a:lnSpc>
                <a:spcPct val="115000"/>
              </a:lnSpc>
              <a:spcBef>
                <a:spcPts val="800"/>
              </a:spcBef>
              <a:spcAft>
                <a:spcPts val="0"/>
              </a:spcAft>
              <a:buSzPts val="2400"/>
              <a:buNone/>
            </a:pPr>
            <a:r>
              <a:t/>
            </a:r>
            <a:endParaRPr sz="1800"/>
          </a:p>
          <a:p>
            <a:pPr indent="-228600" lvl="0" marL="457200" rtl="0" algn="l">
              <a:lnSpc>
                <a:spcPct val="115000"/>
              </a:lnSpc>
              <a:spcBef>
                <a:spcPts val="0"/>
              </a:spcBef>
              <a:spcAft>
                <a:spcPts val="0"/>
              </a:spcAft>
              <a:buSzPts val="2400"/>
              <a:buNone/>
            </a:pPr>
            <a:r>
              <a:t/>
            </a:r>
            <a:endParaRPr sz="2000"/>
          </a:p>
          <a:p>
            <a:pPr indent="-228600" lvl="0" marL="457200" rtl="0" algn="l">
              <a:lnSpc>
                <a:spcPct val="115000"/>
              </a:lnSpc>
              <a:spcBef>
                <a:spcPts val="0"/>
              </a:spcBef>
              <a:spcAft>
                <a:spcPts val="0"/>
              </a:spcAft>
              <a:buSzPts val="2400"/>
              <a:buNone/>
            </a:pPr>
            <a:r>
              <a:t/>
            </a:r>
            <a:endParaRPr sz="2000"/>
          </a:p>
          <a:p>
            <a:pPr indent="-228600" lvl="1" marL="914400" rtl="0" algn="l">
              <a:lnSpc>
                <a:spcPct val="115000"/>
              </a:lnSpc>
              <a:spcBef>
                <a:spcPts val="800"/>
              </a:spcBef>
              <a:spcAft>
                <a:spcPts val="0"/>
              </a:spcAft>
              <a:buSzPts val="2400"/>
              <a:buNone/>
            </a:pPr>
            <a:r>
              <a:t/>
            </a:r>
            <a:endParaRPr sz="2000"/>
          </a:p>
        </p:txBody>
      </p:sp>
      <p:sp>
        <p:nvSpPr>
          <p:cNvPr id="2951" name="Google Shape;2951;p3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55" name="Shape 2955"/>
        <p:cNvGrpSpPr/>
        <p:nvPr/>
      </p:nvGrpSpPr>
      <p:grpSpPr>
        <a:xfrm>
          <a:off x="0" y="0"/>
          <a:ext cx="0" cy="0"/>
          <a:chOff x="0" y="0"/>
          <a:chExt cx="0" cy="0"/>
        </a:xfrm>
      </p:grpSpPr>
      <p:sp>
        <p:nvSpPr>
          <p:cNvPr id="2956" name="Google Shape;2956;p39"/>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4000"/>
              <a:t>Venture Capitalists</a:t>
            </a:r>
            <a:endParaRPr/>
          </a:p>
        </p:txBody>
      </p:sp>
      <p:sp>
        <p:nvSpPr>
          <p:cNvPr id="2957" name="Google Shape;2957;p39"/>
          <p:cNvSpPr txBox="1"/>
          <p:nvPr>
            <p:ph idx="2" type="body"/>
          </p:nvPr>
        </p:nvSpPr>
        <p:spPr>
          <a:xfrm>
            <a:off x="103950" y="1369500"/>
            <a:ext cx="3901553" cy="30261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0"/>
              </a:spcBef>
              <a:spcAft>
                <a:spcPts val="0"/>
              </a:spcAft>
              <a:buSzPts val="2000"/>
              <a:buChar char="⊹"/>
            </a:pPr>
            <a:r>
              <a:rPr lang="en-US" sz="1800"/>
              <a:t>If you have watched </a:t>
            </a:r>
            <a:r>
              <a:rPr b="1" lang="en-US" sz="1800"/>
              <a:t>Dragon’s Den </a:t>
            </a:r>
            <a:r>
              <a:rPr lang="en-US" sz="1800"/>
              <a:t>or </a:t>
            </a:r>
            <a:r>
              <a:rPr b="1" lang="en-US" sz="1800"/>
              <a:t>Shark Tank</a:t>
            </a:r>
            <a:r>
              <a:rPr lang="en-US" sz="1800"/>
              <a:t>, then you have watched Venture Capitalists in action</a:t>
            </a:r>
            <a:endParaRPr/>
          </a:p>
          <a:p>
            <a:pPr indent="-228600" lvl="0" marL="457200" rtl="0" algn="l">
              <a:lnSpc>
                <a:spcPct val="115000"/>
              </a:lnSpc>
              <a:spcBef>
                <a:spcPts val="0"/>
              </a:spcBef>
              <a:spcAft>
                <a:spcPts val="0"/>
              </a:spcAft>
              <a:buSzPts val="2000"/>
              <a:buNone/>
            </a:pPr>
            <a:r>
              <a:t/>
            </a:r>
            <a:endParaRPr sz="1800"/>
          </a:p>
          <a:p>
            <a:pPr indent="-355600" lvl="0" marL="457200" rtl="0" algn="l">
              <a:lnSpc>
                <a:spcPct val="115000"/>
              </a:lnSpc>
              <a:spcBef>
                <a:spcPts val="0"/>
              </a:spcBef>
              <a:spcAft>
                <a:spcPts val="0"/>
              </a:spcAft>
              <a:buSzPts val="2000"/>
              <a:buChar char="⊹"/>
            </a:pPr>
            <a:r>
              <a:rPr lang="en-US" sz="1800"/>
              <a:t>Venture Capitalist (like the Dragons) are business owners that will invest their money (capital) and expertise into another business that is getting started</a:t>
            </a:r>
            <a:endParaRPr/>
          </a:p>
        </p:txBody>
      </p:sp>
      <p:sp>
        <p:nvSpPr>
          <p:cNvPr id="2958" name="Google Shape;2958;p3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id="2959" name="Google Shape;2959;p39"/>
          <p:cNvPicPr preferRelativeResize="0"/>
          <p:nvPr/>
        </p:nvPicPr>
        <p:blipFill rotWithShape="1">
          <a:blip r:embed="rId3">
            <a:alphaModFix/>
          </a:blip>
          <a:srcRect b="11832" l="17500" r="20599" t="32312"/>
          <a:stretch/>
        </p:blipFill>
        <p:spPr>
          <a:xfrm>
            <a:off x="4280875" y="1369500"/>
            <a:ext cx="4457403" cy="25594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3" name="Shape 2963"/>
        <p:cNvGrpSpPr/>
        <p:nvPr/>
      </p:nvGrpSpPr>
      <p:grpSpPr>
        <a:xfrm>
          <a:off x="0" y="0"/>
          <a:ext cx="0" cy="0"/>
          <a:chOff x="0" y="0"/>
          <a:chExt cx="0" cy="0"/>
        </a:xfrm>
      </p:grpSpPr>
      <p:sp>
        <p:nvSpPr>
          <p:cNvPr id="2964" name="Google Shape;2964;p40"/>
          <p:cNvSpPr txBox="1"/>
          <p:nvPr>
            <p:ph idx="4294967295" type="title"/>
          </p:nvPr>
        </p:nvSpPr>
        <p:spPr>
          <a:xfrm>
            <a:off x="178676" y="617375"/>
            <a:ext cx="63402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800">
                <a:solidFill>
                  <a:srgbClr val="0A0A9A"/>
                </a:solidFill>
              </a:rPr>
              <a:t>Some Famous </a:t>
            </a:r>
            <a:endParaRPr sz="3800">
              <a:solidFill>
                <a:srgbClr val="0A0A9A"/>
              </a:solidFill>
            </a:endParaRPr>
          </a:p>
          <a:p>
            <a:pPr indent="0" lvl="0" marL="0" rtl="0" algn="l">
              <a:lnSpc>
                <a:spcPct val="90000"/>
              </a:lnSpc>
              <a:spcBef>
                <a:spcPts val="0"/>
              </a:spcBef>
              <a:spcAft>
                <a:spcPts val="0"/>
              </a:spcAft>
              <a:buSzPts val="3400"/>
              <a:buNone/>
            </a:pPr>
            <a:r>
              <a:rPr lang="en-US" sz="3800">
                <a:solidFill>
                  <a:srgbClr val="0A0A9A"/>
                </a:solidFill>
              </a:rPr>
              <a:t>Canadian Entrepreneurs</a:t>
            </a:r>
            <a:endParaRPr sz="3800">
              <a:solidFill>
                <a:srgbClr val="0A0A9A"/>
              </a:solidFill>
            </a:endParaRPr>
          </a:p>
        </p:txBody>
      </p:sp>
      <p:sp>
        <p:nvSpPr>
          <p:cNvPr id="2965" name="Google Shape;2965;p4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solidFill>
                  <a:schemeClr val="lt1"/>
                </a:solidFill>
              </a:rPr>
              <a:t>‹#›</a:t>
            </a:fld>
            <a:endParaRPr>
              <a:solidFill>
                <a:schemeClr val="lt1"/>
              </a:solidFill>
            </a:endParaRPr>
          </a:p>
        </p:txBody>
      </p:sp>
      <p:sp>
        <p:nvSpPr>
          <p:cNvPr id="2966" name="Google Shape;2966;p40"/>
          <p:cNvSpPr txBox="1"/>
          <p:nvPr/>
        </p:nvSpPr>
        <p:spPr>
          <a:xfrm>
            <a:off x="414152" y="3332161"/>
            <a:ext cx="1413300" cy="696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Linda Hasenfratz</a:t>
            </a:r>
            <a:br>
              <a:rPr b="0" i="0" lang="en-US" sz="1400" u="none" cap="none" strike="noStrike">
                <a:solidFill>
                  <a:schemeClr val="dk1"/>
                </a:solidFill>
                <a:latin typeface="Arial"/>
                <a:ea typeface="Arial"/>
                <a:cs typeface="Arial"/>
                <a:sym typeface="Arial"/>
              </a:rPr>
            </a:br>
            <a:r>
              <a:rPr b="1" i="0" lang="en-US" sz="800" u="none" cap="none" strike="noStrike">
                <a:solidFill>
                  <a:schemeClr val="dk1"/>
                </a:solidFill>
                <a:latin typeface="Arial"/>
                <a:ea typeface="Arial"/>
                <a:cs typeface="Arial"/>
                <a:sym typeface="Arial"/>
              </a:rPr>
              <a:t>CEO OF LINAMAR</a:t>
            </a:r>
            <a:endParaRPr/>
          </a:p>
          <a:p>
            <a:pPr indent="0" lvl="0" marL="0" marR="0" rtl="0" algn="ctr">
              <a:lnSpc>
                <a:spcPct val="100000"/>
              </a:lnSpc>
              <a:spcBef>
                <a:spcPts val="40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Linda’s dad founded this Guelph-based auto parts maker in the family’s basement.</a:t>
            </a:r>
            <a:endParaRPr/>
          </a:p>
          <a:p>
            <a:pPr indent="0" lvl="0" marL="0" marR="0" rtl="0" algn="ctr">
              <a:lnSpc>
                <a:spcPct val="100000"/>
              </a:lnSpc>
              <a:spcBef>
                <a:spcPts val="40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900" u="none" cap="none" strike="noStrike">
                <a:solidFill>
                  <a:schemeClr val="dk1"/>
                </a:solidFill>
                <a:latin typeface="Arial"/>
                <a:ea typeface="Arial"/>
                <a:cs typeface="Arial"/>
                <a:sym typeface="Arial"/>
              </a:rPr>
              <a:t>She began her career at Linamar in 1990 as a machine operator. She became the company's CEO in 2002. </a:t>
            </a:r>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67" name="Google Shape;2967;p40"/>
          <p:cNvSpPr txBox="1"/>
          <p:nvPr/>
        </p:nvSpPr>
        <p:spPr>
          <a:xfrm>
            <a:off x="2473547" y="3372825"/>
            <a:ext cx="1413300" cy="696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Brian Baeulmer</a:t>
            </a:r>
            <a:br>
              <a:rPr b="0" i="0" lang="en-US" sz="1400" u="none" cap="none" strike="noStrike">
                <a:solidFill>
                  <a:schemeClr val="dk1"/>
                </a:solidFill>
                <a:latin typeface="Arial"/>
                <a:ea typeface="Arial"/>
                <a:cs typeface="Arial"/>
                <a:sym typeface="Arial"/>
              </a:rPr>
            </a:br>
            <a:r>
              <a:rPr b="1" i="0" lang="en-US" sz="800" u="none" cap="none" strike="noStrike">
                <a:solidFill>
                  <a:schemeClr val="dk1"/>
                </a:solidFill>
                <a:latin typeface="Arial"/>
                <a:ea typeface="Arial"/>
                <a:cs typeface="Arial"/>
                <a:sym typeface="Arial"/>
              </a:rPr>
              <a:t>CONTRACTER AND TV PERSONALITY</a:t>
            </a:r>
            <a:endParaRPr b="1" i="0" sz="800" u="none" cap="none" strike="noStrike">
              <a:solidFill>
                <a:schemeClr val="dk1"/>
              </a:solidFill>
              <a:latin typeface="Arial"/>
              <a:ea typeface="Arial"/>
              <a:cs typeface="Arial"/>
              <a:sym typeface="Arial"/>
            </a:endParaRPr>
          </a:p>
          <a:p>
            <a:pPr indent="0" lvl="0" marL="0" marR="0" rtl="0" algn="ctr">
              <a:lnSpc>
                <a:spcPct val="100000"/>
              </a:lnSpc>
              <a:spcBef>
                <a:spcPts val="40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As a contractor and businessman, he turned those careers into a series of TV shows centred around home renovations in Canada and expanded to resort renovations in the Bahamas.</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68" name="Google Shape;2968;p40"/>
          <p:cNvSpPr txBox="1"/>
          <p:nvPr/>
        </p:nvSpPr>
        <p:spPr>
          <a:xfrm>
            <a:off x="4475463" y="3357460"/>
            <a:ext cx="1413300" cy="696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200" u="none" cap="none" strike="noStrike">
                <a:solidFill>
                  <a:schemeClr val="dk1"/>
                </a:solidFill>
                <a:latin typeface="Arial"/>
                <a:ea typeface="Arial"/>
                <a:cs typeface="Arial"/>
                <a:sym typeface="Arial"/>
              </a:rPr>
              <a:t>Mike Lazaridis</a:t>
            </a:r>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dk1"/>
                </a:solidFill>
                <a:latin typeface="Arial"/>
                <a:ea typeface="Arial"/>
                <a:cs typeface="Arial"/>
                <a:sym typeface="Arial"/>
              </a:rPr>
              <a:t>FOUNDER AND FORMER </a:t>
            </a:r>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dk1"/>
                </a:solidFill>
                <a:latin typeface="Arial"/>
                <a:ea typeface="Arial"/>
                <a:cs typeface="Arial"/>
                <a:sym typeface="Arial"/>
              </a:rPr>
              <a:t>CO-CEO BLACKBERRY</a:t>
            </a:r>
            <a:endParaRPr/>
          </a:p>
          <a:p>
            <a:pPr indent="0" lvl="0" marL="0" marR="0" rtl="0" algn="ctr">
              <a:lnSpc>
                <a:spcPct val="100000"/>
              </a:lnSpc>
              <a:spcBef>
                <a:spcPts val="40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He  pioneered many technological innovations that impoecws mobile communications worldwide.</a:t>
            </a:r>
            <a:endParaRPr/>
          </a:p>
          <a:p>
            <a:pPr indent="0" lvl="0" marL="0" marR="0" rtl="0" algn="ctr">
              <a:lnSpc>
                <a:spcPct val="100000"/>
              </a:lnSpc>
              <a:spcBef>
                <a:spcPts val="40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Recipient of the Order of Canada, the Order of Ontario, and is a Fellow of the Royal Society.</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69" name="Google Shape;2969;p40"/>
          <p:cNvSpPr txBox="1"/>
          <p:nvPr/>
        </p:nvSpPr>
        <p:spPr>
          <a:xfrm>
            <a:off x="6172500" y="3372825"/>
            <a:ext cx="1504650" cy="80865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Manjit Minhas</a:t>
            </a:r>
            <a:br>
              <a:rPr b="0" i="0" lang="en-US" sz="1400" u="none" cap="none" strike="noStrike">
                <a:solidFill>
                  <a:schemeClr val="dk1"/>
                </a:solidFill>
                <a:latin typeface="Arial"/>
                <a:ea typeface="Arial"/>
                <a:cs typeface="Arial"/>
                <a:sym typeface="Arial"/>
              </a:rPr>
            </a:br>
            <a:r>
              <a:rPr b="0" i="0" lang="en-US" sz="800" u="none" cap="none" strike="noStrike">
                <a:solidFill>
                  <a:schemeClr val="dk1"/>
                </a:solidFill>
                <a:latin typeface="Arial"/>
                <a:ea typeface="Arial"/>
                <a:cs typeface="Arial"/>
                <a:sym typeface="Arial"/>
              </a:rPr>
              <a:t> </a:t>
            </a:r>
            <a:r>
              <a:rPr b="1" i="0" lang="en-US" sz="800" u="none" cap="none" strike="noStrike">
                <a:solidFill>
                  <a:schemeClr val="dk1"/>
                </a:solidFill>
                <a:latin typeface="Arial"/>
                <a:ea typeface="Arial"/>
                <a:cs typeface="Arial"/>
                <a:sym typeface="Arial"/>
              </a:rPr>
              <a:t>CEO OF MINHAS BREWERY</a:t>
            </a:r>
            <a:endParaRPr b="1" i="0" sz="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900" u="none" cap="none" strike="noStrike">
                <a:solidFill>
                  <a:schemeClr val="dk1"/>
                </a:solidFill>
                <a:latin typeface="Arial"/>
                <a:ea typeface="Arial"/>
                <a:cs typeface="Arial"/>
                <a:sym typeface="Arial"/>
              </a:rPr>
              <a:t>She is the co-founder and CEO of Minhas Breweries &amp; Distillery. </a:t>
            </a:r>
            <a:endParaRPr/>
          </a:p>
          <a:p>
            <a:pPr indent="0" lvl="0" marL="0" marR="0" rtl="0" algn="ctr">
              <a:lnSpc>
                <a:spcPct val="100000"/>
              </a:lnSpc>
              <a:spcBef>
                <a:spcPts val="0"/>
              </a:spcBef>
              <a:spcAft>
                <a:spcPts val="0"/>
              </a:spcAft>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900" u="none" cap="none" strike="noStrike">
                <a:solidFill>
                  <a:schemeClr val="dk1"/>
                </a:solidFill>
                <a:latin typeface="Arial"/>
                <a:ea typeface="Arial"/>
                <a:cs typeface="Arial"/>
                <a:sym typeface="Arial"/>
              </a:rPr>
              <a:t>Manjit has been one of the Dragons on Dragons’ Den since 2015.</a:t>
            </a:r>
            <a:endParaRPr/>
          </a:p>
          <a:p>
            <a:pPr indent="0" lvl="0" marL="0" marR="0" rtl="0" algn="ctr">
              <a:lnSpc>
                <a:spcPct val="100000"/>
              </a:lnSpc>
              <a:spcBef>
                <a:spcPts val="4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Linda Hasenfratz Net Worth" id="2970" name="Google Shape;2970;p40"/>
          <p:cNvPicPr preferRelativeResize="0"/>
          <p:nvPr/>
        </p:nvPicPr>
        <p:blipFill rotWithShape="1">
          <a:blip r:embed="rId3">
            <a:alphaModFix/>
          </a:blip>
          <a:srcRect b="0" l="0" r="0" t="0"/>
          <a:stretch/>
        </p:blipFill>
        <p:spPr>
          <a:xfrm>
            <a:off x="178667" y="1422327"/>
            <a:ext cx="2029715" cy="1804465"/>
          </a:xfrm>
          <a:prstGeom prst="ellipse">
            <a:avLst/>
          </a:prstGeom>
          <a:noFill/>
          <a:ln>
            <a:noFill/>
          </a:ln>
        </p:spPr>
      </p:pic>
      <p:pic>
        <p:nvPicPr>
          <p:cNvPr descr="Bryan Baeumler Net Worth 2021 (Yearly Income With Sources)" id="2971" name="Google Shape;2971;p40"/>
          <p:cNvPicPr preferRelativeResize="0"/>
          <p:nvPr/>
        </p:nvPicPr>
        <p:blipFill rotWithShape="1">
          <a:blip r:embed="rId4">
            <a:alphaModFix/>
          </a:blip>
          <a:srcRect b="0" l="0" r="0" t="0"/>
          <a:stretch/>
        </p:blipFill>
        <p:spPr>
          <a:xfrm>
            <a:off x="2208155" y="1376963"/>
            <a:ext cx="1929115" cy="1849829"/>
          </a:xfrm>
          <a:prstGeom prst="ellipse">
            <a:avLst/>
          </a:prstGeom>
          <a:noFill/>
          <a:ln>
            <a:noFill/>
          </a:ln>
        </p:spPr>
      </p:pic>
      <p:pic>
        <p:nvPicPr>
          <p:cNvPr descr="Mike Lazaridis | Perimeter Institute" id="2972" name="Google Shape;2972;p40"/>
          <p:cNvPicPr preferRelativeResize="0"/>
          <p:nvPr/>
        </p:nvPicPr>
        <p:blipFill rotWithShape="1">
          <a:blip r:embed="rId5">
            <a:alphaModFix/>
          </a:blip>
          <a:srcRect b="0" l="0" r="0" t="0"/>
          <a:stretch/>
        </p:blipFill>
        <p:spPr>
          <a:xfrm>
            <a:off x="4320790" y="1313786"/>
            <a:ext cx="1722646" cy="1936814"/>
          </a:xfrm>
          <a:prstGeom prst="ellipse">
            <a:avLst/>
          </a:prstGeom>
          <a:noFill/>
          <a:ln>
            <a:noFill/>
          </a:ln>
        </p:spPr>
      </p:pic>
      <p:pic>
        <p:nvPicPr>
          <p:cNvPr descr="CBC Dragon Manjit Minhas speaking in Peterborough on March 10 in  celebration of International Women&amp;#39;s Day | kawarthaNOW" id="2973" name="Google Shape;2973;p40"/>
          <p:cNvPicPr preferRelativeResize="0"/>
          <p:nvPr/>
        </p:nvPicPr>
        <p:blipFill rotWithShape="1">
          <a:blip r:embed="rId6">
            <a:alphaModFix/>
          </a:blip>
          <a:srcRect b="23888" l="24040" r="20735" t="4814"/>
          <a:stretch/>
        </p:blipFill>
        <p:spPr>
          <a:xfrm>
            <a:off x="5971515" y="1349763"/>
            <a:ext cx="1928660" cy="1864859"/>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7" name="Shape 2977"/>
        <p:cNvGrpSpPr/>
        <p:nvPr/>
      </p:nvGrpSpPr>
      <p:grpSpPr>
        <a:xfrm>
          <a:off x="0" y="0"/>
          <a:ext cx="0" cy="0"/>
          <a:chOff x="0" y="0"/>
          <a:chExt cx="0" cy="0"/>
        </a:xfrm>
      </p:grpSpPr>
      <p:sp>
        <p:nvSpPr>
          <p:cNvPr id="2978" name="Google Shape;2978;p41"/>
          <p:cNvSpPr txBox="1"/>
          <p:nvPr/>
        </p:nvSpPr>
        <p:spPr>
          <a:xfrm>
            <a:off x="1609725" y="1471219"/>
            <a:ext cx="5581650" cy="192052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4400" u="none" cap="none" strike="noStrike">
                <a:solidFill>
                  <a:schemeClr val="dk1"/>
                </a:solidFill>
                <a:latin typeface="Arial"/>
                <a:ea typeface="Arial"/>
                <a:cs typeface="Arial"/>
                <a:sym typeface="Arial"/>
              </a:rPr>
              <a:t>THINK LIKE AN ENTREPRENEUR!</a:t>
            </a:r>
            <a:endParaRPr/>
          </a:p>
          <a:p>
            <a:pPr indent="0" lvl="0" marL="0" marR="0" rtl="0" algn="l">
              <a:lnSpc>
                <a:spcPct val="90000"/>
              </a:lnSpc>
              <a:spcBef>
                <a:spcPts val="0"/>
              </a:spcBef>
              <a:spcAft>
                <a:spcPts val="0"/>
              </a:spcAft>
              <a:buNone/>
            </a:pPr>
            <a:r>
              <a:t/>
            </a:r>
            <a:endParaRPr b="1" i="0" sz="4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1" i="0" lang="en-US" sz="4400" u="none" cap="none" strike="noStrike">
                <a:solidFill>
                  <a:schemeClr val="dk1"/>
                </a:solidFill>
                <a:latin typeface="Arial"/>
                <a:ea typeface="Arial"/>
                <a:cs typeface="Arial"/>
                <a:sym typeface="Arial"/>
              </a:rPr>
              <a:t>Activity – Connect the Dots</a:t>
            </a:r>
            <a:endParaRPr/>
          </a:p>
        </p:txBody>
      </p:sp>
      <p:grpSp>
        <p:nvGrpSpPr>
          <p:cNvPr id="2979" name="Google Shape;2979;p41"/>
          <p:cNvGrpSpPr/>
          <p:nvPr/>
        </p:nvGrpSpPr>
        <p:grpSpPr>
          <a:xfrm>
            <a:off x="152401" y="1528939"/>
            <a:ext cx="1323972" cy="1642883"/>
            <a:chOff x="5526246" y="1011207"/>
            <a:chExt cx="592757" cy="720085"/>
          </a:xfrm>
        </p:grpSpPr>
        <p:sp>
          <p:nvSpPr>
            <p:cNvPr id="2980" name="Google Shape;2980;p41"/>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rgbClr val="6E2E9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81" name="Google Shape;2981;p41"/>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rgbClr val="EB29B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82" name="Google Shape;2982;p41"/>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83" name="Google Shape;2983;p41"/>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84" name="Google Shape;2984;p41"/>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rgbClr val="0C0CB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985" name="Google Shape;2985;p41"/>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rgbClr val="E61D0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9" name="Shape 2989"/>
        <p:cNvGrpSpPr/>
        <p:nvPr/>
      </p:nvGrpSpPr>
      <p:grpSpPr>
        <a:xfrm>
          <a:off x="0" y="0"/>
          <a:ext cx="0" cy="0"/>
          <a:chOff x="0" y="0"/>
          <a:chExt cx="0" cy="0"/>
        </a:xfrm>
      </p:grpSpPr>
      <p:sp>
        <p:nvSpPr>
          <p:cNvPr id="2990" name="Google Shape;2990;p42"/>
          <p:cNvSpPr txBox="1"/>
          <p:nvPr>
            <p:ph idx="4294967295" type="body"/>
          </p:nvPr>
        </p:nvSpPr>
        <p:spPr>
          <a:xfrm>
            <a:off x="276225" y="759300"/>
            <a:ext cx="6172200" cy="777875"/>
          </a:xfrm>
          <a:prstGeom prst="rect">
            <a:avLst/>
          </a:prstGeom>
          <a:noFill/>
          <a:ln>
            <a:noFill/>
          </a:ln>
        </p:spPr>
        <p:txBody>
          <a:bodyPr anchorCtr="0" anchor="t" bIns="0" lIns="0" spcFirstLastPara="1" rIns="0" wrap="square" tIns="0">
            <a:normAutofit/>
          </a:bodyPr>
          <a:lstStyle/>
          <a:p>
            <a:pPr indent="0" lvl="0" marL="0" rtl="0" algn="l">
              <a:lnSpc>
                <a:spcPct val="115000"/>
              </a:lnSpc>
              <a:spcBef>
                <a:spcPts val="0"/>
              </a:spcBef>
              <a:spcAft>
                <a:spcPts val="0"/>
              </a:spcAft>
              <a:buSzPts val="2400"/>
              <a:buNone/>
            </a:pPr>
            <a:r>
              <a:rPr lang="en-US" sz="1800"/>
              <a:t>Connect the 9 dots below, using 4 straight, connected lines. </a:t>
            </a:r>
            <a:endParaRPr/>
          </a:p>
          <a:p>
            <a:pPr indent="0" lvl="0" marL="0" rtl="0" algn="l">
              <a:lnSpc>
                <a:spcPct val="115000"/>
              </a:lnSpc>
              <a:spcBef>
                <a:spcPts val="0"/>
              </a:spcBef>
              <a:spcAft>
                <a:spcPts val="0"/>
              </a:spcAft>
              <a:buSzPts val="2400"/>
              <a:buNone/>
            </a:pPr>
            <a:r>
              <a:rPr b="1" i="1" lang="en-US" sz="1800"/>
              <a:t>Your pencil/pen will not come off the page</a:t>
            </a:r>
            <a:r>
              <a:rPr lang="en-US" sz="1800"/>
              <a:t>.</a:t>
            </a:r>
            <a:endParaRPr/>
          </a:p>
          <a:p>
            <a:pPr indent="0" lvl="0" marL="0" rtl="0" algn="l">
              <a:lnSpc>
                <a:spcPct val="115000"/>
              </a:lnSpc>
              <a:spcBef>
                <a:spcPts val="0"/>
              </a:spcBef>
              <a:spcAft>
                <a:spcPts val="0"/>
              </a:spcAft>
              <a:buSzPts val="2400"/>
              <a:buNone/>
            </a:pPr>
            <a:r>
              <a:t/>
            </a:r>
            <a:endParaRPr/>
          </a:p>
        </p:txBody>
      </p:sp>
      <p:pic>
        <p:nvPicPr>
          <p:cNvPr id="2991" name="Google Shape;2991;p42"/>
          <p:cNvPicPr preferRelativeResize="0"/>
          <p:nvPr/>
        </p:nvPicPr>
        <p:blipFill rotWithShape="1">
          <a:blip r:embed="rId3">
            <a:alphaModFix/>
          </a:blip>
          <a:srcRect b="0" l="0" r="0" t="0"/>
          <a:stretch/>
        </p:blipFill>
        <p:spPr>
          <a:xfrm>
            <a:off x="2717695" y="3111811"/>
            <a:ext cx="288131" cy="288131"/>
          </a:xfrm>
          <a:prstGeom prst="rect">
            <a:avLst/>
          </a:prstGeom>
          <a:noFill/>
          <a:ln>
            <a:noFill/>
          </a:ln>
        </p:spPr>
      </p:pic>
      <p:pic>
        <p:nvPicPr>
          <p:cNvPr id="2992" name="Google Shape;2992;p42"/>
          <p:cNvPicPr preferRelativeResize="0"/>
          <p:nvPr/>
        </p:nvPicPr>
        <p:blipFill rotWithShape="1">
          <a:blip r:embed="rId3">
            <a:alphaModFix/>
          </a:blip>
          <a:srcRect b="0" l="0" r="0" t="0"/>
          <a:stretch/>
        </p:blipFill>
        <p:spPr>
          <a:xfrm>
            <a:off x="2735797" y="4191931"/>
            <a:ext cx="288131" cy="288131"/>
          </a:xfrm>
          <a:prstGeom prst="rect">
            <a:avLst/>
          </a:prstGeom>
          <a:noFill/>
          <a:ln>
            <a:noFill/>
          </a:ln>
        </p:spPr>
      </p:pic>
      <p:pic>
        <p:nvPicPr>
          <p:cNvPr id="2993" name="Google Shape;2993;p42"/>
          <p:cNvPicPr preferRelativeResize="0"/>
          <p:nvPr/>
        </p:nvPicPr>
        <p:blipFill rotWithShape="1">
          <a:blip r:embed="rId3">
            <a:alphaModFix/>
          </a:blip>
          <a:srcRect b="0" l="0" r="0" t="0"/>
          <a:stretch/>
        </p:blipFill>
        <p:spPr>
          <a:xfrm>
            <a:off x="4250148" y="2157919"/>
            <a:ext cx="288131" cy="288131"/>
          </a:xfrm>
          <a:prstGeom prst="rect">
            <a:avLst/>
          </a:prstGeom>
          <a:noFill/>
          <a:ln>
            <a:noFill/>
          </a:ln>
        </p:spPr>
      </p:pic>
      <p:pic>
        <p:nvPicPr>
          <p:cNvPr id="2994" name="Google Shape;2994;p42"/>
          <p:cNvPicPr preferRelativeResize="0"/>
          <p:nvPr/>
        </p:nvPicPr>
        <p:blipFill rotWithShape="1">
          <a:blip r:embed="rId3">
            <a:alphaModFix/>
          </a:blip>
          <a:srcRect b="0" l="0" r="0" t="0"/>
          <a:stretch/>
        </p:blipFill>
        <p:spPr>
          <a:xfrm>
            <a:off x="4228294" y="3093544"/>
            <a:ext cx="288131" cy="288131"/>
          </a:xfrm>
          <a:prstGeom prst="rect">
            <a:avLst/>
          </a:prstGeom>
          <a:noFill/>
          <a:ln>
            <a:noFill/>
          </a:ln>
        </p:spPr>
      </p:pic>
      <p:pic>
        <p:nvPicPr>
          <p:cNvPr id="2995" name="Google Shape;2995;p42"/>
          <p:cNvPicPr preferRelativeResize="0"/>
          <p:nvPr/>
        </p:nvPicPr>
        <p:blipFill rotWithShape="1">
          <a:blip r:embed="rId3">
            <a:alphaModFix/>
          </a:blip>
          <a:srcRect b="0" l="0" r="0" t="0"/>
          <a:stretch/>
        </p:blipFill>
        <p:spPr>
          <a:xfrm>
            <a:off x="4239624" y="4197461"/>
            <a:ext cx="288131" cy="288131"/>
          </a:xfrm>
          <a:prstGeom prst="rect">
            <a:avLst/>
          </a:prstGeom>
          <a:noFill/>
          <a:ln>
            <a:noFill/>
          </a:ln>
        </p:spPr>
      </p:pic>
      <p:pic>
        <p:nvPicPr>
          <p:cNvPr id="2996" name="Google Shape;2996;p42"/>
          <p:cNvPicPr preferRelativeResize="0"/>
          <p:nvPr/>
        </p:nvPicPr>
        <p:blipFill rotWithShape="1">
          <a:blip r:embed="rId3">
            <a:alphaModFix/>
          </a:blip>
          <a:srcRect b="0" l="0" r="0" t="0"/>
          <a:stretch/>
        </p:blipFill>
        <p:spPr>
          <a:xfrm>
            <a:off x="5706127" y="2119204"/>
            <a:ext cx="288131" cy="288131"/>
          </a:xfrm>
          <a:prstGeom prst="rect">
            <a:avLst/>
          </a:prstGeom>
          <a:noFill/>
          <a:ln>
            <a:noFill/>
          </a:ln>
        </p:spPr>
      </p:pic>
      <p:pic>
        <p:nvPicPr>
          <p:cNvPr id="2997" name="Google Shape;2997;p42"/>
          <p:cNvPicPr preferRelativeResize="0"/>
          <p:nvPr/>
        </p:nvPicPr>
        <p:blipFill rotWithShape="1">
          <a:blip r:embed="rId3">
            <a:alphaModFix/>
          </a:blip>
          <a:srcRect b="0" l="0" r="0" t="0"/>
          <a:stretch/>
        </p:blipFill>
        <p:spPr>
          <a:xfrm>
            <a:off x="5706126" y="3065890"/>
            <a:ext cx="288131" cy="288131"/>
          </a:xfrm>
          <a:prstGeom prst="rect">
            <a:avLst/>
          </a:prstGeom>
          <a:noFill/>
          <a:ln>
            <a:noFill/>
          </a:ln>
        </p:spPr>
      </p:pic>
      <p:pic>
        <p:nvPicPr>
          <p:cNvPr id="2998" name="Google Shape;2998;p42"/>
          <p:cNvPicPr preferRelativeResize="0"/>
          <p:nvPr/>
        </p:nvPicPr>
        <p:blipFill rotWithShape="1">
          <a:blip r:embed="rId3">
            <a:alphaModFix/>
          </a:blip>
          <a:srcRect b="0" l="0" r="0" t="0"/>
          <a:stretch/>
        </p:blipFill>
        <p:spPr>
          <a:xfrm>
            <a:off x="5706127" y="4191930"/>
            <a:ext cx="288131" cy="288131"/>
          </a:xfrm>
          <a:prstGeom prst="rect">
            <a:avLst/>
          </a:prstGeom>
          <a:noFill/>
          <a:ln>
            <a:noFill/>
          </a:ln>
        </p:spPr>
      </p:pic>
      <p:pic>
        <p:nvPicPr>
          <p:cNvPr id="2999" name="Google Shape;2999;p42"/>
          <p:cNvPicPr preferRelativeResize="0"/>
          <p:nvPr/>
        </p:nvPicPr>
        <p:blipFill rotWithShape="1">
          <a:blip r:embed="rId3">
            <a:alphaModFix/>
          </a:blip>
          <a:srcRect b="0" l="0" r="0" t="0"/>
          <a:stretch/>
        </p:blipFill>
        <p:spPr>
          <a:xfrm>
            <a:off x="2727220" y="2169027"/>
            <a:ext cx="288131" cy="2881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56" name="Shape 2756"/>
        <p:cNvGrpSpPr/>
        <p:nvPr/>
      </p:nvGrpSpPr>
      <p:grpSpPr>
        <a:xfrm>
          <a:off x="0" y="0"/>
          <a:ext cx="0" cy="0"/>
          <a:chOff x="0" y="0"/>
          <a:chExt cx="0" cy="0"/>
        </a:xfrm>
      </p:grpSpPr>
      <p:sp>
        <p:nvSpPr>
          <p:cNvPr id="2757" name="Google Shape;2757;p25"/>
          <p:cNvSpPr txBox="1"/>
          <p:nvPr>
            <p:ph type="title"/>
          </p:nvPr>
        </p:nvSpPr>
        <p:spPr>
          <a:xfrm>
            <a:off x="559557" y="2378"/>
            <a:ext cx="8472000" cy="11697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SzPts val="3400"/>
              <a:buNone/>
            </a:pPr>
            <a:r>
              <a:rPr b="1" lang="en-US" sz="2500"/>
              <a:t>OCTE </a:t>
            </a:r>
            <a:r>
              <a:rPr lang="en-US" sz="2500"/>
              <a:t>– SPE: Your Inner Entrepreneur </a:t>
            </a:r>
            <a:br>
              <a:rPr lang="en-US" sz="2500"/>
            </a:br>
            <a:r>
              <a:rPr b="1" lang="en-US" sz="2500"/>
              <a:t>Teacher </a:t>
            </a:r>
            <a:r>
              <a:rPr lang="en-US" sz="2500"/>
              <a:t>I</a:t>
            </a:r>
            <a:r>
              <a:rPr b="1" lang="en-US" sz="2500"/>
              <a:t>nformation</a:t>
            </a:r>
            <a:endParaRPr b="1" sz="2500"/>
          </a:p>
        </p:txBody>
      </p:sp>
      <p:sp>
        <p:nvSpPr>
          <p:cNvPr id="2758" name="Google Shape;2758;p25"/>
          <p:cNvSpPr txBox="1"/>
          <p:nvPr>
            <p:ph idx="1" type="body"/>
          </p:nvPr>
        </p:nvSpPr>
        <p:spPr>
          <a:xfrm>
            <a:off x="1309512" y="1267500"/>
            <a:ext cx="7516800" cy="4041900"/>
          </a:xfrm>
          <a:prstGeom prst="rect">
            <a:avLst/>
          </a:prstGeom>
          <a:noFill/>
          <a:ln>
            <a:noFill/>
          </a:ln>
        </p:spPr>
        <p:txBody>
          <a:bodyPr anchorCtr="0" anchor="ctr" bIns="0" lIns="0" spcFirstLastPara="1" rIns="0" wrap="square" tIns="0">
            <a:noAutofit/>
          </a:bodyPr>
          <a:lstStyle/>
          <a:p>
            <a:pPr indent="0" lvl="0" marL="76200" rtl="0" algn="l">
              <a:lnSpc>
                <a:spcPct val="90000"/>
              </a:lnSpc>
              <a:spcBef>
                <a:spcPts val="0"/>
              </a:spcBef>
              <a:spcAft>
                <a:spcPts val="0"/>
              </a:spcAft>
              <a:buSzPts val="2400"/>
              <a:buNone/>
            </a:pPr>
            <a:r>
              <a:t/>
            </a:r>
            <a:endParaRPr sz="1300"/>
          </a:p>
          <a:p>
            <a:pPr indent="0" lvl="0" marL="76200" rtl="0" algn="l">
              <a:lnSpc>
                <a:spcPct val="90000"/>
              </a:lnSpc>
              <a:spcBef>
                <a:spcPts val="0"/>
              </a:spcBef>
              <a:spcAft>
                <a:spcPts val="0"/>
              </a:spcAft>
              <a:buSzPts val="2400"/>
              <a:buNone/>
            </a:pPr>
            <a:r>
              <a:t/>
            </a:r>
            <a:endParaRPr sz="1300"/>
          </a:p>
          <a:p>
            <a:pPr indent="0" lvl="0" marL="76200" rtl="0" algn="l">
              <a:lnSpc>
                <a:spcPct val="90000"/>
              </a:lnSpc>
              <a:spcBef>
                <a:spcPts val="0"/>
              </a:spcBef>
              <a:spcAft>
                <a:spcPts val="0"/>
              </a:spcAft>
              <a:buSzPts val="2400"/>
              <a:buNone/>
            </a:pPr>
            <a:r>
              <a:rPr lang="en-US" sz="1200"/>
              <a:t>Check the OCTE website for additional resources that can be used together</a:t>
            </a:r>
            <a:endParaRPr sz="1200"/>
          </a:p>
          <a:p>
            <a:pPr indent="-304800" lvl="1" marL="914400" rtl="0" algn="l">
              <a:lnSpc>
                <a:spcPct val="90000"/>
              </a:lnSpc>
              <a:spcBef>
                <a:spcPts val="800"/>
              </a:spcBef>
              <a:spcAft>
                <a:spcPts val="0"/>
              </a:spcAft>
              <a:buSzPts val="1200"/>
              <a:buFont typeface="Arial"/>
              <a:buChar char="•"/>
            </a:pPr>
            <a:r>
              <a:rPr lang="en-US" sz="1200"/>
              <a:t>Module 6 introduces students to the Summer Company program and has them begin planning a business idea; a more in-depth SPE, Costs of Starting a Business, is also available</a:t>
            </a:r>
            <a:endParaRPr sz="1200"/>
          </a:p>
          <a:p>
            <a:pPr indent="-304800" lvl="1" marL="914400" rtl="0" algn="l">
              <a:lnSpc>
                <a:spcPct val="90000"/>
              </a:lnSpc>
              <a:spcBef>
                <a:spcPts val="800"/>
              </a:spcBef>
              <a:spcAft>
                <a:spcPts val="0"/>
              </a:spcAft>
              <a:buSzPts val="1200"/>
              <a:buFont typeface="Arial"/>
              <a:buChar char="•"/>
            </a:pPr>
            <a:r>
              <a:rPr lang="en-US" sz="1200"/>
              <a:t>A Customer Service Certification is also available that can be used one its own or paired with the Entrepreneur related SPE’s.</a:t>
            </a:r>
            <a:endParaRPr sz="1200"/>
          </a:p>
          <a:p>
            <a:pPr indent="-442912" lvl="1" marL="533400" rtl="0" algn="l">
              <a:lnSpc>
                <a:spcPct val="90000"/>
              </a:lnSpc>
              <a:spcBef>
                <a:spcPts val="800"/>
              </a:spcBef>
              <a:spcAft>
                <a:spcPts val="0"/>
              </a:spcAft>
              <a:buSzPts val="2400"/>
              <a:buNone/>
            </a:pPr>
            <a:r>
              <a:rPr lang="en-US" sz="1200"/>
              <a:t>Other Suggestions:</a:t>
            </a:r>
            <a:endParaRPr sz="1200"/>
          </a:p>
          <a:p>
            <a:pPr indent="-209550" lvl="1" marL="376237" rtl="0" algn="l">
              <a:lnSpc>
                <a:spcPct val="90000"/>
              </a:lnSpc>
              <a:spcBef>
                <a:spcPts val="800"/>
              </a:spcBef>
              <a:spcAft>
                <a:spcPts val="0"/>
              </a:spcAft>
              <a:buSzPts val="1200"/>
              <a:buFont typeface="Arial"/>
              <a:buChar char="•"/>
            </a:pPr>
            <a:r>
              <a:rPr lang="en-US" sz="1200"/>
              <a:t>  Check the Speaker’s Notes for instructions, learning extensions and additional resources</a:t>
            </a:r>
            <a:endParaRPr sz="1200"/>
          </a:p>
          <a:p>
            <a:pPr indent="0" lvl="1" marL="90487" rtl="0" algn="l">
              <a:lnSpc>
                <a:spcPct val="90000"/>
              </a:lnSpc>
              <a:spcBef>
                <a:spcPts val="800"/>
              </a:spcBef>
              <a:spcAft>
                <a:spcPts val="0"/>
              </a:spcAft>
              <a:buSzPts val="2400"/>
              <a:buNone/>
            </a:pPr>
            <a:r>
              <a:t/>
            </a:r>
            <a:endParaRPr sz="1200"/>
          </a:p>
          <a:p>
            <a:pPr indent="-304800" lvl="0" marL="457200" rtl="0" algn="l">
              <a:lnSpc>
                <a:spcPct val="90000"/>
              </a:lnSpc>
              <a:spcBef>
                <a:spcPts val="0"/>
              </a:spcBef>
              <a:spcAft>
                <a:spcPts val="0"/>
              </a:spcAft>
              <a:buSzPts val="1200"/>
              <a:buFont typeface="Arial"/>
              <a:buChar char="•"/>
            </a:pPr>
            <a:r>
              <a:rPr lang="en-US" sz="1200"/>
              <a:t>Consider adding information specific to your SHSM programs.</a:t>
            </a:r>
            <a:endParaRPr sz="1200"/>
          </a:p>
          <a:p>
            <a:pPr indent="0" lvl="0" marL="76200" rtl="0" algn="l">
              <a:lnSpc>
                <a:spcPct val="90000"/>
              </a:lnSpc>
              <a:spcBef>
                <a:spcPts val="0"/>
              </a:spcBef>
              <a:spcAft>
                <a:spcPts val="0"/>
              </a:spcAft>
              <a:buSzPts val="2400"/>
              <a:buNone/>
            </a:pPr>
            <a:r>
              <a:t/>
            </a:r>
            <a:endParaRPr sz="1200"/>
          </a:p>
          <a:p>
            <a:pPr indent="-304800" lvl="0" marL="457200" rtl="0" algn="l">
              <a:lnSpc>
                <a:spcPct val="90000"/>
              </a:lnSpc>
              <a:spcBef>
                <a:spcPts val="0"/>
              </a:spcBef>
              <a:spcAft>
                <a:spcPts val="0"/>
              </a:spcAft>
              <a:buSzPts val="1200"/>
              <a:buFont typeface="Arial"/>
              <a:buChar char="•"/>
            </a:pPr>
            <a:r>
              <a:rPr lang="en-US" sz="1200"/>
              <a:t>Interaction and brainstorming is involved in the activities;  it would be beneficial for students to be working in small groups of 3 – 4</a:t>
            </a:r>
            <a:endParaRPr sz="1200"/>
          </a:p>
          <a:p>
            <a:pPr indent="0" lvl="0" marL="76200" rtl="0" algn="l">
              <a:lnSpc>
                <a:spcPct val="90000"/>
              </a:lnSpc>
              <a:spcBef>
                <a:spcPts val="0"/>
              </a:spcBef>
              <a:spcAft>
                <a:spcPts val="0"/>
              </a:spcAft>
              <a:buSzPts val="2400"/>
              <a:buNone/>
            </a:pPr>
            <a:r>
              <a:t/>
            </a:r>
            <a:endParaRPr sz="1200"/>
          </a:p>
          <a:p>
            <a:pPr indent="-304800" lvl="0" marL="457200" rtl="0" algn="l">
              <a:lnSpc>
                <a:spcPct val="90000"/>
              </a:lnSpc>
              <a:spcBef>
                <a:spcPts val="0"/>
              </a:spcBef>
              <a:spcAft>
                <a:spcPts val="0"/>
              </a:spcAft>
              <a:buSzPts val="1200"/>
              <a:buFont typeface="Arial"/>
              <a:buChar char="•"/>
            </a:pPr>
            <a:r>
              <a:rPr lang="en-US" sz="1200"/>
              <a:t>There are reflective aspects for students to complete throughout each module; if using the SPE over several days, teachers will need to consider collecting and assessing the student handout</a:t>
            </a:r>
            <a:endParaRPr sz="1200"/>
          </a:p>
          <a:p>
            <a:pPr indent="0" lvl="0" marL="76200" rtl="0" algn="l">
              <a:lnSpc>
                <a:spcPct val="90000"/>
              </a:lnSpc>
              <a:spcBef>
                <a:spcPts val="0"/>
              </a:spcBef>
              <a:spcAft>
                <a:spcPts val="0"/>
              </a:spcAft>
              <a:buSzPts val="2400"/>
              <a:buNone/>
            </a:pPr>
            <a:r>
              <a:t/>
            </a:r>
            <a:endParaRPr sz="1200"/>
          </a:p>
          <a:p>
            <a:pPr indent="-304800" lvl="0" marL="457200" rtl="0" algn="l">
              <a:lnSpc>
                <a:spcPct val="90000"/>
              </a:lnSpc>
              <a:spcBef>
                <a:spcPts val="0"/>
              </a:spcBef>
              <a:spcAft>
                <a:spcPts val="0"/>
              </a:spcAft>
              <a:buSzPts val="1200"/>
              <a:buFont typeface="Arial"/>
              <a:buChar char="•"/>
            </a:pPr>
            <a:r>
              <a:rPr lang="en-US" sz="1200"/>
              <a:t>Chart paper, markers and sticky notes may also be useful</a:t>
            </a:r>
            <a:endParaRPr sz="1200"/>
          </a:p>
          <a:p>
            <a:pPr indent="0" lvl="0" marL="76200" rtl="0" algn="l">
              <a:lnSpc>
                <a:spcPct val="90000"/>
              </a:lnSpc>
              <a:spcBef>
                <a:spcPts val="0"/>
              </a:spcBef>
              <a:spcAft>
                <a:spcPts val="0"/>
              </a:spcAft>
              <a:buSzPts val="2400"/>
              <a:buNone/>
            </a:pPr>
            <a:r>
              <a:t/>
            </a:r>
            <a:endParaRPr sz="1200"/>
          </a:p>
          <a:p>
            <a:pPr indent="-381000" lvl="0" marL="457200" rtl="0" algn="l">
              <a:lnSpc>
                <a:spcPct val="90000"/>
              </a:lnSpc>
              <a:spcBef>
                <a:spcPts val="0"/>
              </a:spcBef>
              <a:spcAft>
                <a:spcPts val="0"/>
              </a:spcAft>
              <a:buSzPts val="2400"/>
              <a:buFont typeface="Arial"/>
              <a:buChar char="•"/>
            </a:pPr>
            <a:r>
              <a:rPr lang="en-US" sz="1200"/>
              <a:t>Teachers should check all the links and resources prior to using the SPE with students.</a:t>
            </a:r>
            <a:endParaRPr/>
          </a:p>
          <a:p>
            <a:pPr indent="0" lvl="0" marL="76200" rtl="0" algn="l">
              <a:lnSpc>
                <a:spcPct val="90000"/>
              </a:lnSpc>
              <a:spcBef>
                <a:spcPts val="0"/>
              </a:spcBef>
              <a:spcAft>
                <a:spcPts val="0"/>
              </a:spcAft>
              <a:buSzPts val="2400"/>
              <a:buNone/>
            </a:pPr>
            <a:r>
              <a:t/>
            </a:r>
            <a:endParaRPr sz="1350"/>
          </a:p>
          <a:p>
            <a:pPr indent="-228600" lvl="0" marL="457200" rtl="0" algn="l">
              <a:lnSpc>
                <a:spcPct val="90000"/>
              </a:lnSpc>
              <a:spcBef>
                <a:spcPts val="0"/>
              </a:spcBef>
              <a:spcAft>
                <a:spcPts val="0"/>
              </a:spcAft>
              <a:buSzPts val="2400"/>
              <a:buFont typeface="Noto Sans Symbols"/>
              <a:buNone/>
            </a:pPr>
            <a:r>
              <a:t/>
            </a:r>
            <a:endParaRPr sz="1350"/>
          </a:p>
          <a:p>
            <a:pPr indent="0" lvl="0" marL="76200" rtl="0" algn="l">
              <a:lnSpc>
                <a:spcPct val="90000"/>
              </a:lnSpc>
              <a:spcBef>
                <a:spcPts val="0"/>
              </a:spcBef>
              <a:spcAft>
                <a:spcPts val="0"/>
              </a:spcAft>
              <a:buSzPts val="2400"/>
              <a:buNone/>
            </a:pPr>
            <a:r>
              <a:t/>
            </a:r>
            <a:endParaRPr sz="1700"/>
          </a:p>
        </p:txBody>
      </p:sp>
      <p:pic>
        <p:nvPicPr>
          <p:cNvPr descr="A close up of a sign&#10;&#10;Description generated with very high confidence" id="2759" name="Google Shape;2759;p25"/>
          <p:cNvPicPr preferRelativeResize="0"/>
          <p:nvPr/>
        </p:nvPicPr>
        <p:blipFill rotWithShape="1">
          <a:blip r:embed="rId3">
            <a:alphaModFix/>
          </a:blip>
          <a:srcRect b="0" l="0" r="0" t="0"/>
          <a:stretch/>
        </p:blipFill>
        <p:spPr>
          <a:xfrm>
            <a:off x="6372875" y="537175"/>
            <a:ext cx="2553675" cy="443175"/>
          </a:xfrm>
          <a:prstGeom prst="rect">
            <a:avLst/>
          </a:prstGeom>
          <a:noFill/>
          <a:ln>
            <a:noFill/>
          </a:ln>
        </p:spPr>
      </p:pic>
      <p:sp>
        <p:nvSpPr>
          <p:cNvPr id="2760" name="Google Shape;2760;p25"/>
          <p:cNvSpPr/>
          <p:nvPr/>
        </p:nvSpPr>
        <p:spPr>
          <a:xfrm>
            <a:off x="214522" y="1738162"/>
            <a:ext cx="991951" cy="1033578"/>
          </a:xfrm>
          <a:custGeom>
            <a:rect b="b" l="l" r="r" t="t"/>
            <a:pathLst>
              <a:path extrusionOk="0" h="19053" w="15744">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3" name="Shape 3003"/>
        <p:cNvGrpSpPr/>
        <p:nvPr/>
      </p:nvGrpSpPr>
      <p:grpSpPr>
        <a:xfrm>
          <a:off x="0" y="0"/>
          <a:ext cx="0" cy="0"/>
          <a:chOff x="0" y="0"/>
          <a:chExt cx="0" cy="0"/>
        </a:xfrm>
      </p:grpSpPr>
      <p:sp>
        <p:nvSpPr>
          <p:cNvPr id="3004" name="Google Shape;3004;p43"/>
          <p:cNvSpPr txBox="1"/>
          <p:nvPr>
            <p:ph idx="4294967295" type="title"/>
          </p:nvPr>
        </p:nvSpPr>
        <p:spPr>
          <a:xfrm>
            <a:off x="176107" y="798855"/>
            <a:ext cx="5659438" cy="471487"/>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solidFill>
                  <a:schemeClr val="lt1"/>
                </a:solidFill>
              </a:rPr>
              <a:t>Solution: Connect the Dots</a:t>
            </a:r>
            <a:endParaRPr/>
          </a:p>
        </p:txBody>
      </p:sp>
      <p:pic>
        <p:nvPicPr>
          <p:cNvPr id="3005" name="Google Shape;3005;p43"/>
          <p:cNvPicPr preferRelativeResize="0"/>
          <p:nvPr/>
        </p:nvPicPr>
        <p:blipFill rotWithShape="1">
          <a:blip r:embed="rId3">
            <a:alphaModFix/>
          </a:blip>
          <a:srcRect b="0" l="0" r="0" t="0"/>
          <a:stretch/>
        </p:blipFill>
        <p:spPr>
          <a:xfrm>
            <a:off x="2717695" y="3111811"/>
            <a:ext cx="288131" cy="288131"/>
          </a:xfrm>
          <a:prstGeom prst="rect">
            <a:avLst/>
          </a:prstGeom>
          <a:noFill/>
          <a:ln>
            <a:noFill/>
          </a:ln>
        </p:spPr>
      </p:pic>
      <p:pic>
        <p:nvPicPr>
          <p:cNvPr id="3006" name="Google Shape;3006;p43"/>
          <p:cNvPicPr preferRelativeResize="0"/>
          <p:nvPr/>
        </p:nvPicPr>
        <p:blipFill rotWithShape="1">
          <a:blip r:embed="rId3">
            <a:alphaModFix/>
          </a:blip>
          <a:srcRect b="0" l="0" r="0" t="0"/>
          <a:stretch/>
        </p:blipFill>
        <p:spPr>
          <a:xfrm>
            <a:off x="2735797" y="4191931"/>
            <a:ext cx="288131" cy="288131"/>
          </a:xfrm>
          <a:prstGeom prst="rect">
            <a:avLst/>
          </a:prstGeom>
          <a:noFill/>
          <a:ln>
            <a:noFill/>
          </a:ln>
        </p:spPr>
      </p:pic>
      <p:pic>
        <p:nvPicPr>
          <p:cNvPr id="3007" name="Google Shape;3007;p43"/>
          <p:cNvPicPr preferRelativeResize="0"/>
          <p:nvPr/>
        </p:nvPicPr>
        <p:blipFill rotWithShape="1">
          <a:blip r:embed="rId3">
            <a:alphaModFix/>
          </a:blip>
          <a:srcRect b="0" l="0" r="0" t="0"/>
          <a:stretch/>
        </p:blipFill>
        <p:spPr>
          <a:xfrm>
            <a:off x="4250148" y="2157919"/>
            <a:ext cx="288131" cy="288131"/>
          </a:xfrm>
          <a:prstGeom prst="rect">
            <a:avLst/>
          </a:prstGeom>
          <a:noFill/>
          <a:ln>
            <a:noFill/>
          </a:ln>
        </p:spPr>
      </p:pic>
      <p:pic>
        <p:nvPicPr>
          <p:cNvPr id="3008" name="Google Shape;3008;p43"/>
          <p:cNvPicPr preferRelativeResize="0"/>
          <p:nvPr/>
        </p:nvPicPr>
        <p:blipFill rotWithShape="1">
          <a:blip r:embed="rId3">
            <a:alphaModFix/>
          </a:blip>
          <a:srcRect b="0" l="0" r="0" t="0"/>
          <a:stretch/>
        </p:blipFill>
        <p:spPr>
          <a:xfrm>
            <a:off x="4228294" y="3093544"/>
            <a:ext cx="288131" cy="288131"/>
          </a:xfrm>
          <a:prstGeom prst="rect">
            <a:avLst/>
          </a:prstGeom>
          <a:noFill/>
          <a:ln>
            <a:noFill/>
          </a:ln>
        </p:spPr>
      </p:pic>
      <p:pic>
        <p:nvPicPr>
          <p:cNvPr id="3009" name="Google Shape;3009;p43"/>
          <p:cNvPicPr preferRelativeResize="0"/>
          <p:nvPr/>
        </p:nvPicPr>
        <p:blipFill rotWithShape="1">
          <a:blip r:embed="rId3">
            <a:alphaModFix/>
          </a:blip>
          <a:srcRect b="0" l="0" r="0" t="0"/>
          <a:stretch/>
        </p:blipFill>
        <p:spPr>
          <a:xfrm>
            <a:off x="4239624" y="4197461"/>
            <a:ext cx="288131" cy="288131"/>
          </a:xfrm>
          <a:prstGeom prst="rect">
            <a:avLst/>
          </a:prstGeom>
          <a:noFill/>
          <a:ln>
            <a:noFill/>
          </a:ln>
        </p:spPr>
      </p:pic>
      <p:pic>
        <p:nvPicPr>
          <p:cNvPr id="3010" name="Google Shape;3010;p43"/>
          <p:cNvPicPr preferRelativeResize="0"/>
          <p:nvPr/>
        </p:nvPicPr>
        <p:blipFill rotWithShape="1">
          <a:blip r:embed="rId3">
            <a:alphaModFix/>
          </a:blip>
          <a:srcRect b="0" l="0" r="0" t="0"/>
          <a:stretch/>
        </p:blipFill>
        <p:spPr>
          <a:xfrm>
            <a:off x="5706127" y="2119204"/>
            <a:ext cx="288131" cy="288131"/>
          </a:xfrm>
          <a:prstGeom prst="rect">
            <a:avLst/>
          </a:prstGeom>
          <a:noFill/>
          <a:ln>
            <a:noFill/>
          </a:ln>
        </p:spPr>
      </p:pic>
      <p:pic>
        <p:nvPicPr>
          <p:cNvPr id="3011" name="Google Shape;3011;p43"/>
          <p:cNvPicPr preferRelativeResize="0"/>
          <p:nvPr/>
        </p:nvPicPr>
        <p:blipFill rotWithShape="1">
          <a:blip r:embed="rId3">
            <a:alphaModFix/>
          </a:blip>
          <a:srcRect b="0" l="0" r="0" t="0"/>
          <a:stretch/>
        </p:blipFill>
        <p:spPr>
          <a:xfrm>
            <a:off x="5706126" y="3065890"/>
            <a:ext cx="288131" cy="288131"/>
          </a:xfrm>
          <a:prstGeom prst="rect">
            <a:avLst/>
          </a:prstGeom>
          <a:noFill/>
          <a:ln>
            <a:noFill/>
          </a:ln>
        </p:spPr>
      </p:pic>
      <p:pic>
        <p:nvPicPr>
          <p:cNvPr id="3012" name="Google Shape;3012;p43"/>
          <p:cNvPicPr preferRelativeResize="0"/>
          <p:nvPr/>
        </p:nvPicPr>
        <p:blipFill rotWithShape="1">
          <a:blip r:embed="rId3">
            <a:alphaModFix/>
          </a:blip>
          <a:srcRect b="0" l="0" r="0" t="0"/>
          <a:stretch/>
        </p:blipFill>
        <p:spPr>
          <a:xfrm>
            <a:off x="5706127" y="4191930"/>
            <a:ext cx="288131" cy="288131"/>
          </a:xfrm>
          <a:prstGeom prst="rect">
            <a:avLst/>
          </a:prstGeom>
          <a:noFill/>
          <a:ln>
            <a:noFill/>
          </a:ln>
        </p:spPr>
      </p:pic>
      <p:sp>
        <p:nvSpPr>
          <p:cNvPr id="3013" name="Google Shape;3013;p43"/>
          <p:cNvSpPr/>
          <p:nvPr/>
        </p:nvSpPr>
        <p:spPr>
          <a:xfrm>
            <a:off x="2884290" y="2256979"/>
            <a:ext cx="2652118" cy="1772519"/>
          </a:xfrm>
          <a:custGeom>
            <a:rect b="b" l="l" r="r" t="t"/>
            <a:pathLst>
              <a:path extrusionOk="0" h="2363358" w="3536157">
                <a:moveTo>
                  <a:pt x="0" y="0"/>
                </a:moveTo>
                <a:lnTo>
                  <a:pt x="0" y="0"/>
                </a:lnTo>
                <a:lnTo>
                  <a:pt x="7129" y="18410"/>
                </a:lnTo>
                <a:lnTo>
                  <a:pt x="12429" y="23065"/>
                </a:lnTo>
                <a:lnTo>
                  <a:pt x="54959" y="50631"/>
                </a:lnTo>
                <a:lnTo>
                  <a:pt x="94391" y="73436"/>
                </a:lnTo>
                <a:lnTo>
                  <a:pt x="135634" y="96927"/>
                </a:lnTo>
                <a:lnTo>
                  <a:pt x="168013" y="119394"/>
                </a:lnTo>
                <a:lnTo>
                  <a:pt x="207067" y="155802"/>
                </a:lnTo>
                <a:lnTo>
                  <a:pt x="245512" y="192239"/>
                </a:lnTo>
                <a:lnTo>
                  <a:pt x="287378" y="229086"/>
                </a:lnTo>
                <a:lnTo>
                  <a:pt x="322782" y="259123"/>
                </a:lnTo>
                <a:lnTo>
                  <a:pt x="359027" y="285194"/>
                </a:lnTo>
                <a:lnTo>
                  <a:pt x="371896" y="297409"/>
                </a:lnTo>
                <a:lnTo>
                  <a:pt x="414344" y="327389"/>
                </a:lnTo>
                <a:lnTo>
                  <a:pt x="455873" y="364021"/>
                </a:lnTo>
                <a:lnTo>
                  <a:pt x="493177" y="388845"/>
                </a:lnTo>
                <a:lnTo>
                  <a:pt x="535036" y="403999"/>
                </a:lnTo>
                <a:lnTo>
                  <a:pt x="568192" y="420657"/>
                </a:lnTo>
                <a:lnTo>
                  <a:pt x="608990" y="446123"/>
                </a:lnTo>
                <a:lnTo>
                  <a:pt x="648523" y="479456"/>
                </a:lnTo>
                <a:lnTo>
                  <a:pt x="683030" y="501954"/>
                </a:lnTo>
                <a:lnTo>
                  <a:pt x="717404" y="535947"/>
                </a:lnTo>
                <a:lnTo>
                  <a:pt x="754278" y="566560"/>
                </a:lnTo>
                <a:lnTo>
                  <a:pt x="798110" y="603004"/>
                </a:lnTo>
                <a:lnTo>
                  <a:pt x="837188" y="633844"/>
                </a:lnTo>
                <a:lnTo>
                  <a:pt x="877562" y="669712"/>
                </a:lnTo>
                <a:lnTo>
                  <a:pt x="916053" y="698276"/>
                </a:lnTo>
                <a:lnTo>
                  <a:pt x="953752" y="725453"/>
                </a:lnTo>
                <a:lnTo>
                  <a:pt x="992340" y="755938"/>
                </a:lnTo>
                <a:lnTo>
                  <a:pt x="1035994" y="778730"/>
                </a:lnTo>
                <a:lnTo>
                  <a:pt x="1079520" y="806892"/>
                </a:lnTo>
                <a:lnTo>
                  <a:pt x="1109147" y="827863"/>
                </a:lnTo>
                <a:lnTo>
                  <a:pt x="1152175" y="852130"/>
                </a:lnTo>
                <a:lnTo>
                  <a:pt x="1196610" y="881172"/>
                </a:lnTo>
                <a:lnTo>
                  <a:pt x="1241230" y="903774"/>
                </a:lnTo>
                <a:lnTo>
                  <a:pt x="1285876" y="930918"/>
                </a:lnTo>
                <a:lnTo>
                  <a:pt x="1330523" y="953773"/>
                </a:lnTo>
                <a:lnTo>
                  <a:pt x="1375172" y="979787"/>
                </a:lnTo>
                <a:lnTo>
                  <a:pt x="1415631" y="998422"/>
                </a:lnTo>
                <a:lnTo>
                  <a:pt x="1453719" y="1020220"/>
                </a:lnTo>
                <a:lnTo>
                  <a:pt x="1497130" y="1043071"/>
                </a:lnTo>
                <a:lnTo>
                  <a:pt x="1535302" y="1065861"/>
                </a:lnTo>
                <a:lnTo>
                  <a:pt x="1571505" y="1086825"/>
                </a:lnTo>
                <a:lnTo>
                  <a:pt x="1607320" y="1105555"/>
                </a:lnTo>
                <a:lnTo>
                  <a:pt x="1644050" y="1128364"/>
                </a:lnTo>
                <a:lnTo>
                  <a:pt x="1685848" y="1151978"/>
                </a:lnTo>
                <a:lnTo>
                  <a:pt x="1723061" y="1171011"/>
                </a:lnTo>
                <a:lnTo>
                  <a:pt x="1759075" y="1191454"/>
                </a:lnTo>
                <a:lnTo>
                  <a:pt x="1794852" y="1214601"/>
                </a:lnTo>
                <a:lnTo>
                  <a:pt x="1830583" y="1238282"/>
                </a:lnTo>
                <a:lnTo>
                  <a:pt x="1866304" y="1255932"/>
                </a:lnTo>
                <a:lnTo>
                  <a:pt x="1904669" y="1277498"/>
                </a:lnTo>
                <a:lnTo>
                  <a:pt x="1945431" y="1300866"/>
                </a:lnTo>
                <a:lnTo>
                  <a:pt x="1982145" y="1324592"/>
                </a:lnTo>
                <a:lnTo>
                  <a:pt x="2020706" y="1348387"/>
                </a:lnTo>
                <a:lnTo>
                  <a:pt x="2061507" y="1372196"/>
                </a:lnTo>
                <a:lnTo>
                  <a:pt x="2098229" y="1396008"/>
                </a:lnTo>
                <a:lnTo>
                  <a:pt x="2134146" y="1419820"/>
                </a:lnTo>
                <a:lnTo>
                  <a:pt x="2174645" y="1443633"/>
                </a:lnTo>
                <a:lnTo>
                  <a:pt x="2213733" y="1469429"/>
                </a:lnTo>
                <a:lnTo>
                  <a:pt x="2250117" y="1505393"/>
                </a:lnTo>
                <a:lnTo>
                  <a:pt x="2285968" y="1532194"/>
                </a:lnTo>
                <a:lnTo>
                  <a:pt x="2321712" y="1556597"/>
                </a:lnTo>
                <a:lnTo>
                  <a:pt x="2357436" y="1580526"/>
                </a:lnTo>
                <a:lnTo>
                  <a:pt x="2393156" y="1604361"/>
                </a:lnTo>
                <a:lnTo>
                  <a:pt x="2429867" y="1628178"/>
                </a:lnTo>
                <a:lnTo>
                  <a:pt x="2471661" y="1654637"/>
                </a:lnTo>
                <a:lnTo>
                  <a:pt x="2508874" y="1683493"/>
                </a:lnTo>
                <a:lnTo>
                  <a:pt x="2544888" y="1708301"/>
                </a:lnTo>
                <a:lnTo>
                  <a:pt x="2583311" y="1732311"/>
                </a:lnTo>
                <a:lnTo>
                  <a:pt x="2624085" y="1756161"/>
                </a:lnTo>
                <a:lnTo>
                  <a:pt x="2660801" y="1779982"/>
                </a:lnTo>
                <a:lnTo>
                  <a:pt x="2699362" y="1803796"/>
                </a:lnTo>
                <a:lnTo>
                  <a:pt x="2735422" y="1827609"/>
                </a:lnTo>
                <a:lnTo>
                  <a:pt x="2774920" y="1851422"/>
                </a:lnTo>
                <a:lnTo>
                  <a:pt x="2812414" y="1877880"/>
                </a:lnTo>
                <a:lnTo>
                  <a:pt x="2848484" y="1906735"/>
                </a:lnTo>
                <a:lnTo>
                  <a:pt x="2884272" y="1931543"/>
                </a:lnTo>
                <a:lnTo>
                  <a:pt x="2922650" y="1955552"/>
                </a:lnTo>
                <a:lnTo>
                  <a:pt x="2963413" y="1984145"/>
                </a:lnTo>
                <a:lnTo>
                  <a:pt x="3000129" y="2011327"/>
                </a:lnTo>
                <a:lnTo>
                  <a:pt x="3036045" y="2035804"/>
                </a:lnTo>
                <a:lnTo>
                  <a:pt x="3071802" y="2059748"/>
                </a:lnTo>
                <a:lnTo>
                  <a:pt x="3113666" y="2083587"/>
                </a:lnTo>
                <a:lnTo>
                  <a:pt x="3151627" y="2107404"/>
                </a:lnTo>
                <a:lnTo>
                  <a:pt x="3187789" y="2131218"/>
                </a:lnTo>
                <a:lnTo>
                  <a:pt x="3223595" y="2155031"/>
                </a:lnTo>
                <a:lnTo>
                  <a:pt x="3259331" y="2178843"/>
                </a:lnTo>
                <a:lnTo>
                  <a:pt x="3295053" y="2202656"/>
                </a:lnTo>
                <a:lnTo>
                  <a:pt x="3336909" y="2226468"/>
                </a:lnTo>
                <a:lnTo>
                  <a:pt x="3374870" y="2250281"/>
                </a:lnTo>
                <a:lnTo>
                  <a:pt x="3419005" y="2280047"/>
                </a:lnTo>
                <a:lnTo>
                  <a:pt x="3457021" y="2309812"/>
                </a:lnTo>
                <a:lnTo>
                  <a:pt x="3500599" y="2339578"/>
                </a:lnTo>
                <a:lnTo>
                  <a:pt x="3536156" y="2363357"/>
                </a:lnTo>
              </a:path>
            </a:pathLst>
          </a:cu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nvGrpSpPr>
          <p:cNvPr id="3014" name="Google Shape;3014;p43"/>
          <p:cNvGrpSpPr/>
          <p:nvPr/>
        </p:nvGrpSpPr>
        <p:grpSpPr>
          <a:xfrm>
            <a:off x="1410892" y="1138538"/>
            <a:ext cx="4848546" cy="3395507"/>
            <a:chOff x="357189" y="1518050"/>
            <a:chExt cx="6464728" cy="4527343"/>
          </a:xfrm>
        </p:grpSpPr>
        <p:sp>
          <p:nvSpPr>
            <p:cNvPr id="3015" name="Google Shape;3015;p43"/>
            <p:cNvSpPr/>
            <p:nvPr/>
          </p:nvSpPr>
          <p:spPr>
            <a:xfrm>
              <a:off x="357189" y="1518050"/>
              <a:ext cx="6464728" cy="4527343"/>
            </a:xfrm>
            <a:custGeom>
              <a:rect b="b" l="l" r="r" t="t"/>
              <a:pathLst>
                <a:path extrusionOk="0" h="4527343" w="6464728">
                  <a:moveTo>
                    <a:pt x="5456038" y="3768325"/>
                  </a:moveTo>
                  <a:lnTo>
                    <a:pt x="5456038" y="3768325"/>
                  </a:lnTo>
                  <a:lnTo>
                    <a:pt x="5448349" y="3776014"/>
                  </a:lnTo>
                  <a:lnTo>
                    <a:pt x="5448928" y="3777419"/>
                  </a:lnTo>
                  <a:lnTo>
                    <a:pt x="5453490" y="3784139"/>
                  </a:lnTo>
                  <a:lnTo>
                    <a:pt x="5455534" y="3795299"/>
                  </a:lnTo>
                  <a:lnTo>
                    <a:pt x="5455938" y="3807057"/>
                  </a:lnTo>
                  <a:lnTo>
                    <a:pt x="5458639" y="3812989"/>
                  </a:lnTo>
                  <a:lnTo>
                    <a:pt x="5470271" y="3827858"/>
                  </a:lnTo>
                  <a:lnTo>
                    <a:pt x="5475826" y="3839763"/>
                  </a:lnTo>
                  <a:lnTo>
                    <a:pt x="5486184" y="3851670"/>
                  </a:lnTo>
                  <a:lnTo>
                    <a:pt x="5507803" y="3869197"/>
                  </a:lnTo>
                  <a:lnTo>
                    <a:pt x="5521164" y="3886146"/>
                  </a:lnTo>
                  <a:lnTo>
                    <a:pt x="5563412" y="3911151"/>
                  </a:lnTo>
                  <a:lnTo>
                    <a:pt x="5575197" y="3916138"/>
                  </a:lnTo>
                  <a:lnTo>
                    <a:pt x="5592989" y="3920931"/>
                  </a:lnTo>
                  <a:lnTo>
                    <a:pt x="5634633" y="3946530"/>
                  </a:lnTo>
                  <a:lnTo>
                    <a:pt x="5671563" y="3967731"/>
                  </a:lnTo>
                  <a:lnTo>
                    <a:pt x="5715162" y="4002591"/>
                  </a:lnTo>
                  <a:lnTo>
                    <a:pt x="5756680" y="4042291"/>
                  </a:lnTo>
                  <a:lnTo>
                    <a:pt x="5789249" y="4083848"/>
                  </a:lnTo>
                  <a:lnTo>
                    <a:pt x="5816110" y="4125697"/>
                  </a:lnTo>
                  <a:lnTo>
                    <a:pt x="5842480" y="4165575"/>
                  </a:lnTo>
                  <a:lnTo>
                    <a:pt x="5872504" y="4209504"/>
                  </a:lnTo>
                  <a:lnTo>
                    <a:pt x="5890594" y="4237503"/>
                  </a:lnTo>
                  <a:lnTo>
                    <a:pt x="5898547" y="4247220"/>
                  </a:lnTo>
                  <a:lnTo>
                    <a:pt x="5904382" y="4259392"/>
                  </a:lnTo>
                  <a:lnTo>
                    <a:pt x="5906739" y="4262391"/>
                  </a:lnTo>
                  <a:lnTo>
                    <a:pt x="5912004" y="4265723"/>
                  </a:lnTo>
                  <a:lnTo>
                    <a:pt x="5918726" y="4267861"/>
                  </a:lnTo>
                  <a:lnTo>
                    <a:pt x="5927924" y="4276030"/>
                  </a:lnTo>
                  <a:lnTo>
                    <a:pt x="5933640" y="4276936"/>
                  </a:lnTo>
                  <a:lnTo>
                    <a:pt x="5935174" y="4278055"/>
                  </a:lnTo>
                  <a:lnTo>
                    <a:pt x="5936196" y="4279793"/>
                  </a:lnTo>
                  <a:lnTo>
                    <a:pt x="5937837" y="4284972"/>
                  </a:lnTo>
                  <a:lnTo>
                    <a:pt x="5940707" y="4285681"/>
                  </a:lnTo>
                  <a:lnTo>
                    <a:pt x="5955732" y="4286247"/>
                  </a:lnTo>
                  <a:lnTo>
                    <a:pt x="5947202" y="4295144"/>
                  </a:lnTo>
                  <a:lnTo>
                    <a:pt x="5947170" y="4253423"/>
                  </a:lnTo>
                  <a:lnTo>
                    <a:pt x="5947170" y="4212474"/>
                  </a:lnTo>
                  <a:lnTo>
                    <a:pt x="5946178" y="4184185"/>
                  </a:lnTo>
                  <a:lnTo>
                    <a:pt x="5939068" y="4148257"/>
                  </a:lnTo>
                  <a:lnTo>
                    <a:pt x="5938349" y="4107121"/>
                  </a:lnTo>
                  <a:lnTo>
                    <a:pt x="5938255" y="4070002"/>
                  </a:lnTo>
                  <a:lnTo>
                    <a:pt x="5937251" y="4027031"/>
                  </a:lnTo>
                  <a:lnTo>
                    <a:pt x="5930552" y="3982604"/>
                  </a:lnTo>
                  <a:lnTo>
                    <a:pt x="5929556" y="3940775"/>
                  </a:lnTo>
                  <a:lnTo>
                    <a:pt x="5929359" y="3900175"/>
                  </a:lnTo>
                  <a:lnTo>
                    <a:pt x="5929321" y="3858972"/>
                  </a:lnTo>
                  <a:lnTo>
                    <a:pt x="5929313" y="3816033"/>
                  </a:lnTo>
                  <a:lnTo>
                    <a:pt x="5929312" y="3775213"/>
                  </a:lnTo>
                  <a:lnTo>
                    <a:pt x="5929311" y="3740931"/>
                  </a:lnTo>
                  <a:lnTo>
                    <a:pt x="5929311" y="3698532"/>
                  </a:lnTo>
                  <a:lnTo>
                    <a:pt x="5928319" y="3655356"/>
                  </a:lnTo>
                  <a:lnTo>
                    <a:pt x="5922243" y="3614489"/>
                  </a:lnTo>
                  <a:lnTo>
                    <a:pt x="5920750" y="3573235"/>
                  </a:lnTo>
                  <a:lnTo>
                    <a:pt x="5920454" y="3530285"/>
                  </a:lnTo>
                  <a:lnTo>
                    <a:pt x="5920396" y="3489464"/>
                  </a:lnTo>
                  <a:lnTo>
                    <a:pt x="5920384" y="3448217"/>
                  </a:lnTo>
                  <a:lnTo>
                    <a:pt x="5920382" y="3405269"/>
                  </a:lnTo>
                  <a:lnTo>
                    <a:pt x="5920381" y="3367094"/>
                  </a:lnTo>
                  <a:lnTo>
                    <a:pt x="5920381" y="3326149"/>
                  </a:lnTo>
                  <a:lnTo>
                    <a:pt x="5914244" y="3285981"/>
                  </a:lnTo>
                  <a:lnTo>
                    <a:pt x="5912004" y="3243503"/>
                  </a:lnTo>
                  <a:lnTo>
                    <a:pt x="5911560" y="3201415"/>
                  </a:lnTo>
                  <a:lnTo>
                    <a:pt x="5911483" y="3166656"/>
                  </a:lnTo>
                  <a:lnTo>
                    <a:pt x="5910466" y="3126484"/>
                  </a:lnTo>
                  <a:lnTo>
                    <a:pt x="5904385" y="3089885"/>
                  </a:lnTo>
                  <a:lnTo>
                    <a:pt x="5898149" y="3049252"/>
                  </a:lnTo>
                  <a:lnTo>
                    <a:pt x="5894491" y="3010137"/>
                  </a:lnTo>
                  <a:lnTo>
                    <a:pt x="5891124" y="2971102"/>
                  </a:lnTo>
                  <a:lnTo>
                    <a:pt x="5885938" y="2930208"/>
                  </a:lnTo>
                  <a:lnTo>
                    <a:pt x="5884915" y="2887330"/>
                  </a:lnTo>
                  <a:lnTo>
                    <a:pt x="5882066" y="2846522"/>
                  </a:lnTo>
                  <a:lnTo>
                    <a:pt x="5876984" y="2805278"/>
                  </a:lnTo>
                  <a:lnTo>
                    <a:pt x="5874988" y="2768469"/>
                  </a:lnTo>
                  <a:lnTo>
                    <a:pt x="5868714" y="2729888"/>
                  </a:lnTo>
                  <a:lnTo>
                    <a:pt x="5862440" y="2689085"/>
                  </a:lnTo>
                  <a:lnTo>
                    <a:pt x="5858775" y="2651369"/>
                  </a:lnTo>
                  <a:lnTo>
                    <a:pt x="5855405" y="2609376"/>
                  </a:lnTo>
                  <a:lnTo>
                    <a:pt x="5850220" y="2567384"/>
                  </a:lnTo>
                  <a:lnTo>
                    <a:pt x="5849196" y="2527008"/>
                  </a:lnTo>
                  <a:lnTo>
                    <a:pt x="5846347" y="2484490"/>
                  </a:lnTo>
                  <a:lnTo>
                    <a:pt x="5841264" y="2442394"/>
                  </a:lnTo>
                  <a:lnTo>
                    <a:pt x="5840261" y="2401998"/>
                  </a:lnTo>
                  <a:lnTo>
                    <a:pt x="5840063" y="2359475"/>
                  </a:lnTo>
                  <a:lnTo>
                    <a:pt x="5840024" y="2317378"/>
                  </a:lnTo>
                  <a:lnTo>
                    <a:pt x="5840017" y="2282617"/>
                  </a:lnTo>
                  <a:lnTo>
                    <a:pt x="5840015" y="2247182"/>
                  </a:lnTo>
                  <a:lnTo>
                    <a:pt x="5840014" y="2205789"/>
                  </a:lnTo>
                  <a:lnTo>
                    <a:pt x="5840014" y="2163071"/>
                  </a:lnTo>
                  <a:lnTo>
                    <a:pt x="5840014" y="2120934"/>
                  </a:lnTo>
                  <a:lnTo>
                    <a:pt x="5846151" y="2080531"/>
                  </a:lnTo>
                  <a:lnTo>
                    <a:pt x="5848117" y="2046965"/>
                  </a:lnTo>
                  <a:lnTo>
                    <a:pt x="5849691" y="2011885"/>
                  </a:lnTo>
                  <a:lnTo>
                    <a:pt x="5855008" y="1977347"/>
                  </a:lnTo>
                  <a:lnTo>
                    <a:pt x="5856600" y="1957327"/>
                  </a:lnTo>
                  <a:lnTo>
                    <a:pt x="5846340" y="1913092"/>
                  </a:lnTo>
                  <a:lnTo>
                    <a:pt x="5847731" y="1877961"/>
                  </a:lnTo>
                  <a:lnTo>
                    <a:pt x="5849577" y="1843408"/>
                  </a:lnTo>
                  <a:lnTo>
                    <a:pt x="5855940" y="1801918"/>
                  </a:lnTo>
                  <a:lnTo>
                    <a:pt x="5859947" y="1767519"/>
                  </a:lnTo>
                  <a:lnTo>
                    <a:pt x="5870189" y="1725081"/>
                  </a:lnTo>
                  <a:lnTo>
                    <a:pt x="5874090" y="1692387"/>
                  </a:lnTo>
                  <a:lnTo>
                    <a:pt x="5879987" y="1652824"/>
                  </a:lnTo>
                  <a:lnTo>
                    <a:pt x="5888017" y="1614423"/>
                  </a:lnTo>
                  <a:lnTo>
                    <a:pt x="5896681" y="1577909"/>
                  </a:lnTo>
                  <a:lnTo>
                    <a:pt x="5900791" y="1541955"/>
                  </a:lnTo>
                  <a:lnTo>
                    <a:pt x="5906750" y="1506167"/>
                  </a:lnTo>
                  <a:lnTo>
                    <a:pt x="5917652" y="1464655"/>
                  </a:lnTo>
                  <a:lnTo>
                    <a:pt x="5927400" y="1430898"/>
                  </a:lnTo>
                  <a:lnTo>
                    <a:pt x="5940430" y="1395760"/>
                  </a:lnTo>
                  <a:lnTo>
                    <a:pt x="5946165" y="1361206"/>
                  </a:lnTo>
                  <a:lnTo>
                    <a:pt x="5956490" y="1319715"/>
                  </a:lnTo>
                  <a:lnTo>
                    <a:pt x="5968083" y="1278336"/>
                  </a:lnTo>
                  <a:lnTo>
                    <a:pt x="5979928" y="1235362"/>
                  </a:lnTo>
                  <a:lnTo>
                    <a:pt x="5991822" y="1194535"/>
                  </a:lnTo>
                  <a:lnTo>
                    <a:pt x="6003726" y="1153288"/>
                  </a:lnTo>
                  <a:lnTo>
                    <a:pt x="6015631" y="1115484"/>
                  </a:lnTo>
                  <a:lnTo>
                    <a:pt x="6027538" y="1073474"/>
                  </a:lnTo>
                  <a:lnTo>
                    <a:pt x="6039444" y="1036219"/>
                  </a:lnTo>
                  <a:lnTo>
                    <a:pt x="6051350" y="1000197"/>
                  </a:lnTo>
                  <a:lnTo>
                    <a:pt x="6063256" y="964418"/>
                  </a:lnTo>
                  <a:lnTo>
                    <a:pt x="6075163" y="928687"/>
                  </a:lnTo>
                  <a:lnTo>
                    <a:pt x="6087069" y="892966"/>
                  </a:lnTo>
                  <a:lnTo>
                    <a:pt x="6096329" y="857247"/>
                  </a:lnTo>
                  <a:lnTo>
                    <a:pt x="6105755" y="812598"/>
                  </a:lnTo>
                  <a:lnTo>
                    <a:pt x="6119920" y="767950"/>
                  </a:lnTo>
                  <a:lnTo>
                    <a:pt x="6134709" y="723302"/>
                  </a:lnTo>
                  <a:lnTo>
                    <a:pt x="6149578" y="678653"/>
                  </a:lnTo>
                  <a:lnTo>
                    <a:pt x="6164459" y="634005"/>
                  </a:lnTo>
                  <a:lnTo>
                    <a:pt x="6176697" y="592002"/>
                  </a:lnTo>
                  <a:lnTo>
                    <a:pt x="6186122" y="552810"/>
                  </a:lnTo>
                  <a:lnTo>
                    <a:pt x="6200287" y="508880"/>
                  </a:lnTo>
                  <a:lnTo>
                    <a:pt x="6215076" y="466972"/>
                  </a:lnTo>
                  <a:lnTo>
                    <a:pt x="6229945" y="428785"/>
                  </a:lnTo>
                  <a:lnTo>
                    <a:pt x="6244827" y="391553"/>
                  </a:lnTo>
                  <a:lnTo>
                    <a:pt x="6262355" y="349853"/>
                  </a:lnTo>
                  <a:lnTo>
                    <a:pt x="6279304" y="310426"/>
                  </a:lnTo>
                  <a:lnTo>
                    <a:pt x="6298343" y="270264"/>
                  </a:lnTo>
                  <a:lnTo>
                    <a:pt x="6315864" y="228292"/>
                  </a:lnTo>
                  <a:lnTo>
                    <a:pt x="6346517" y="185939"/>
                  </a:lnTo>
                  <a:lnTo>
                    <a:pt x="6368792" y="142663"/>
                  </a:lnTo>
                  <a:lnTo>
                    <a:pt x="6395686" y="103411"/>
                  </a:lnTo>
                  <a:lnTo>
                    <a:pt x="6416559" y="71125"/>
                  </a:lnTo>
                  <a:lnTo>
                    <a:pt x="6429194" y="58916"/>
                  </a:lnTo>
                  <a:lnTo>
                    <a:pt x="6434255" y="49996"/>
                  </a:lnTo>
                  <a:lnTo>
                    <a:pt x="6438095" y="39395"/>
                  </a:lnTo>
                  <a:lnTo>
                    <a:pt x="6454117" y="17317"/>
                  </a:lnTo>
                  <a:lnTo>
                    <a:pt x="6456159" y="8939"/>
                  </a:lnTo>
                  <a:lnTo>
                    <a:pt x="6464724" y="365"/>
                  </a:lnTo>
                  <a:lnTo>
                    <a:pt x="6456269" y="0"/>
                  </a:lnTo>
                  <a:lnTo>
                    <a:pt x="6463861" y="7686"/>
                  </a:lnTo>
                  <a:lnTo>
                    <a:pt x="6463279" y="8099"/>
                  </a:lnTo>
                  <a:lnTo>
                    <a:pt x="6459987" y="8559"/>
                  </a:lnTo>
                  <a:lnTo>
                    <a:pt x="6458712" y="7689"/>
                  </a:lnTo>
                  <a:lnTo>
                    <a:pt x="6457862" y="6117"/>
                  </a:lnTo>
                  <a:lnTo>
                    <a:pt x="6456262" y="355"/>
                  </a:lnTo>
                  <a:lnTo>
                    <a:pt x="6460933" y="103"/>
                  </a:lnTo>
                  <a:lnTo>
                    <a:pt x="6462319" y="1060"/>
                  </a:lnTo>
                  <a:lnTo>
                    <a:pt x="6463244" y="2690"/>
                  </a:lnTo>
                  <a:lnTo>
                    <a:pt x="6464727" y="7695"/>
                  </a:lnTo>
                  <a:lnTo>
                    <a:pt x="6456521" y="333"/>
                  </a:lnTo>
                  <a:lnTo>
                    <a:pt x="6456269" y="4837"/>
                  </a:lnTo>
                  <a:lnTo>
                    <a:pt x="6457225" y="6200"/>
                  </a:lnTo>
                  <a:lnTo>
                    <a:pt x="6458855" y="7109"/>
                  </a:lnTo>
                  <a:lnTo>
                    <a:pt x="6460934" y="7715"/>
                  </a:lnTo>
                  <a:lnTo>
                    <a:pt x="6462320" y="7126"/>
                  </a:lnTo>
                  <a:lnTo>
                    <a:pt x="6463244" y="5742"/>
                  </a:lnTo>
                  <a:lnTo>
                    <a:pt x="6463861" y="3827"/>
                  </a:lnTo>
                  <a:lnTo>
                    <a:pt x="6463279" y="2550"/>
                  </a:lnTo>
                  <a:lnTo>
                    <a:pt x="6461899" y="1699"/>
                  </a:lnTo>
                  <a:lnTo>
                    <a:pt x="6456262" y="26"/>
                  </a:lnTo>
                  <a:lnTo>
                    <a:pt x="6463860" y="7688"/>
                  </a:lnTo>
                  <a:lnTo>
                    <a:pt x="6456498" y="333"/>
                  </a:lnTo>
                  <a:lnTo>
                    <a:pt x="6456192" y="7715"/>
                  </a:lnTo>
                  <a:lnTo>
                    <a:pt x="6457174" y="8119"/>
                  </a:lnTo>
                  <a:lnTo>
                    <a:pt x="6460912" y="8567"/>
                  </a:lnTo>
                  <a:lnTo>
                    <a:pt x="6462305" y="7695"/>
                  </a:lnTo>
                  <a:lnTo>
                    <a:pt x="6463234" y="6121"/>
                  </a:lnTo>
                  <a:lnTo>
                    <a:pt x="6463854" y="4080"/>
                  </a:lnTo>
                  <a:lnTo>
                    <a:pt x="6463275" y="2719"/>
                  </a:lnTo>
                  <a:lnTo>
                    <a:pt x="6461896" y="1811"/>
                  </a:lnTo>
                  <a:lnTo>
                    <a:pt x="6459984" y="1206"/>
                  </a:lnTo>
                  <a:lnTo>
                    <a:pt x="6458710" y="1795"/>
                  </a:lnTo>
                  <a:lnTo>
                    <a:pt x="6457862" y="3180"/>
                  </a:lnTo>
                  <a:lnTo>
                    <a:pt x="6456262" y="8590"/>
                  </a:lnTo>
                  <a:lnTo>
                    <a:pt x="6460933" y="8827"/>
                  </a:lnTo>
                  <a:lnTo>
                    <a:pt x="6462319" y="7868"/>
                  </a:lnTo>
                  <a:lnTo>
                    <a:pt x="6463244" y="6236"/>
                  </a:lnTo>
                  <a:lnTo>
                    <a:pt x="6463860" y="4157"/>
                  </a:lnTo>
                  <a:lnTo>
                    <a:pt x="6463278" y="2770"/>
                  </a:lnTo>
                  <a:lnTo>
                    <a:pt x="6461899" y="1846"/>
                  </a:lnTo>
                  <a:lnTo>
                    <a:pt x="6459987" y="1229"/>
                  </a:lnTo>
                  <a:lnTo>
                    <a:pt x="6458712" y="1811"/>
                  </a:lnTo>
                  <a:lnTo>
                    <a:pt x="6457862" y="3190"/>
                  </a:lnTo>
                  <a:lnTo>
                    <a:pt x="6456262" y="8591"/>
                  </a:lnTo>
                  <a:lnTo>
                    <a:pt x="6460933" y="8827"/>
                  </a:lnTo>
                  <a:lnTo>
                    <a:pt x="6462319" y="7868"/>
                  </a:lnTo>
                  <a:lnTo>
                    <a:pt x="6463244" y="6236"/>
                  </a:lnTo>
                  <a:lnTo>
                    <a:pt x="6464727" y="1229"/>
                  </a:lnTo>
                  <a:lnTo>
                    <a:pt x="6456521" y="8591"/>
                  </a:lnTo>
                  <a:lnTo>
                    <a:pt x="6456269" y="4087"/>
                  </a:lnTo>
                  <a:lnTo>
                    <a:pt x="6457225" y="2723"/>
                  </a:lnTo>
                  <a:lnTo>
                    <a:pt x="6458855" y="1814"/>
                  </a:lnTo>
                  <a:lnTo>
                    <a:pt x="6463861" y="356"/>
                  </a:lnTo>
                  <a:lnTo>
                    <a:pt x="6438123" y="26967"/>
                  </a:lnTo>
                  <a:lnTo>
                    <a:pt x="6394278" y="56572"/>
                  </a:lnTo>
                  <a:lnTo>
                    <a:pt x="6350024" y="84257"/>
                  </a:lnTo>
                  <a:lnTo>
                    <a:pt x="6309232" y="113227"/>
                  </a:lnTo>
                  <a:lnTo>
                    <a:pt x="6265487" y="136943"/>
                  </a:lnTo>
                  <a:lnTo>
                    <a:pt x="6223380" y="161947"/>
                  </a:lnTo>
                  <a:lnTo>
                    <a:pt x="6186329" y="185427"/>
                  </a:lnTo>
                  <a:lnTo>
                    <a:pt x="6144360" y="209256"/>
                  </a:lnTo>
                  <a:lnTo>
                    <a:pt x="6106630" y="238240"/>
                  </a:lnTo>
                  <a:lnTo>
                    <a:pt x="6065797" y="261958"/>
                  </a:lnTo>
                  <a:lnTo>
                    <a:pt x="6028039" y="285751"/>
                  </a:lnTo>
                  <a:lnTo>
                    <a:pt x="5987178" y="309560"/>
                  </a:lnTo>
                  <a:lnTo>
                    <a:pt x="5947025" y="339509"/>
                  </a:lnTo>
                  <a:lnTo>
                    <a:pt x="5913503" y="359333"/>
                  </a:lnTo>
                  <a:lnTo>
                    <a:pt x="5869267" y="383810"/>
                  </a:lnTo>
                  <a:lnTo>
                    <a:pt x="5831571" y="407754"/>
                  </a:lnTo>
                  <a:lnTo>
                    <a:pt x="5789325" y="432584"/>
                  </a:lnTo>
                  <a:lnTo>
                    <a:pt x="5748642" y="462477"/>
                  </a:lnTo>
                  <a:lnTo>
                    <a:pt x="5714383" y="484294"/>
                  </a:lnTo>
                  <a:lnTo>
                    <a:pt x="5671993" y="513592"/>
                  </a:lnTo>
                  <a:lnTo>
                    <a:pt x="5627826" y="539480"/>
                  </a:lnTo>
                  <a:lnTo>
                    <a:pt x="5583531" y="569582"/>
                  </a:lnTo>
                  <a:lnTo>
                    <a:pt x="5541084" y="594931"/>
                  </a:lnTo>
                  <a:lnTo>
                    <a:pt x="5500618" y="620039"/>
                  </a:lnTo>
                  <a:lnTo>
                    <a:pt x="5458082" y="649987"/>
                  </a:lnTo>
                  <a:lnTo>
                    <a:pt x="5420722" y="680046"/>
                  </a:lnTo>
                  <a:lnTo>
                    <a:pt x="5378543" y="707518"/>
                  </a:lnTo>
                  <a:lnTo>
                    <a:pt x="5337873" y="734699"/>
                  </a:lnTo>
                  <a:lnTo>
                    <a:pt x="5296657" y="763697"/>
                  </a:lnTo>
                  <a:lnTo>
                    <a:pt x="5259852" y="789526"/>
                  </a:lnTo>
                  <a:lnTo>
                    <a:pt x="5223918" y="819616"/>
                  </a:lnTo>
                  <a:lnTo>
                    <a:pt x="5188157" y="844963"/>
                  </a:lnTo>
                  <a:lnTo>
                    <a:pt x="5152430" y="875215"/>
                  </a:lnTo>
                  <a:lnTo>
                    <a:pt x="5114064" y="901329"/>
                  </a:lnTo>
                  <a:lnTo>
                    <a:pt x="5073304" y="925596"/>
                  </a:lnTo>
                  <a:lnTo>
                    <a:pt x="5036588" y="950490"/>
                  </a:lnTo>
                  <a:lnTo>
                    <a:pt x="5000672" y="980396"/>
                  </a:lnTo>
                  <a:lnTo>
                    <a:pt x="4964915" y="1005706"/>
                  </a:lnTo>
                  <a:lnTo>
                    <a:pt x="4929188" y="1030807"/>
                  </a:lnTo>
                  <a:lnTo>
                    <a:pt x="4893468" y="1060753"/>
                  </a:lnTo>
                  <a:lnTo>
                    <a:pt x="4857749" y="1090812"/>
                  </a:lnTo>
                  <a:lnTo>
                    <a:pt x="4813100" y="1124537"/>
                  </a:lnTo>
                  <a:lnTo>
                    <a:pt x="4768452" y="1155816"/>
                  </a:lnTo>
                  <a:lnTo>
                    <a:pt x="4723803" y="1192347"/>
                  </a:lnTo>
                  <a:lnTo>
                    <a:pt x="4681800" y="1223199"/>
                  </a:lnTo>
                  <a:lnTo>
                    <a:pt x="4642609" y="1259245"/>
                  </a:lnTo>
                  <a:lnTo>
                    <a:pt x="4598679" y="1291454"/>
                  </a:lnTo>
                  <a:lnTo>
                    <a:pt x="4556771" y="1324188"/>
                  </a:lnTo>
                  <a:lnTo>
                    <a:pt x="4517591" y="1360444"/>
                  </a:lnTo>
                  <a:lnTo>
                    <a:pt x="4473663" y="1397630"/>
                  </a:lnTo>
                  <a:lnTo>
                    <a:pt x="4431755" y="1435637"/>
                  </a:lnTo>
                  <a:lnTo>
                    <a:pt x="4392575" y="1467174"/>
                  </a:lnTo>
                  <a:lnTo>
                    <a:pt x="4348647" y="1501913"/>
                  </a:lnTo>
                  <a:lnTo>
                    <a:pt x="4304093" y="1535347"/>
                  </a:lnTo>
                  <a:lnTo>
                    <a:pt x="4259457" y="1571732"/>
                  </a:lnTo>
                  <a:lnTo>
                    <a:pt x="4214811" y="1603987"/>
                  </a:lnTo>
                  <a:lnTo>
                    <a:pt x="4170163" y="1641147"/>
                  </a:lnTo>
                  <a:lnTo>
                    <a:pt x="4125514" y="1673565"/>
                  </a:lnTo>
                  <a:lnTo>
                    <a:pt x="4080866" y="1710246"/>
                  </a:lnTo>
                  <a:lnTo>
                    <a:pt x="4036217" y="1741118"/>
                  </a:lnTo>
                  <a:lnTo>
                    <a:pt x="4000499" y="1769806"/>
                  </a:lnTo>
                  <a:lnTo>
                    <a:pt x="3958643" y="1797007"/>
                  </a:lnTo>
                  <a:lnTo>
                    <a:pt x="3920683" y="1821488"/>
                  </a:lnTo>
                  <a:lnTo>
                    <a:pt x="3879781" y="1845433"/>
                  </a:lnTo>
                  <a:lnTo>
                    <a:pt x="3840613" y="1869272"/>
                  </a:lnTo>
                  <a:lnTo>
                    <a:pt x="3816203" y="1887136"/>
                  </a:lnTo>
                  <a:lnTo>
                    <a:pt x="3809449" y="1899043"/>
                  </a:lnTo>
                  <a:lnTo>
                    <a:pt x="3795864" y="1908304"/>
                  </a:lnTo>
                  <a:lnTo>
                    <a:pt x="3771194" y="1921742"/>
                  </a:lnTo>
                  <a:lnTo>
                    <a:pt x="3755710" y="1931621"/>
                  </a:lnTo>
                  <a:lnTo>
                    <a:pt x="3718724" y="1948694"/>
                  </a:lnTo>
                  <a:lnTo>
                    <a:pt x="3678377" y="1975709"/>
                  </a:lnTo>
                  <a:lnTo>
                    <a:pt x="3634296" y="1998547"/>
                  </a:lnTo>
                  <a:lnTo>
                    <a:pt x="3589722" y="2020136"/>
                  </a:lnTo>
                  <a:lnTo>
                    <a:pt x="3545083" y="2042002"/>
                  </a:lnTo>
                  <a:lnTo>
                    <a:pt x="3500436" y="2064370"/>
                  </a:lnTo>
                  <a:lnTo>
                    <a:pt x="3455788" y="2090148"/>
                  </a:lnTo>
                  <a:lnTo>
                    <a:pt x="3411139" y="2113252"/>
                  </a:lnTo>
                  <a:lnTo>
                    <a:pt x="3372775" y="2134759"/>
                  </a:lnTo>
                  <a:lnTo>
                    <a:pt x="3333626" y="2154865"/>
                  </a:lnTo>
                  <a:lnTo>
                    <a:pt x="3292261" y="2177028"/>
                  </a:lnTo>
                  <a:lnTo>
                    <a:pt x="3251617" y="2202295"/>
                  </a:lnTo>
                  <a:lnTo>
                    <a:pt x="3213933" y="2225403"/>
                  </a:lnTo>
                  <a:lnTo>
                    <a:pt x="3171947" y="2243196"/>
                  </a:lnTo>
                  <a:lnTo>
                    <a:pt x="3134696" y="2265526"/>
                  </a:lnTo>
                  <a:lnTo>
                    <a:pt x="3092538" y="2282909"/>
                  </a:lnTo>
                  <a:lnTo>
                    <a:pt x="3051872" y="2304422"/>
                  </a:lnTo>
                  <a:lnTo>
                    <a:pt x="3010656" y="2327780"/>
                  </a:lnTo>
                  <a:lnTo>
                    <a:pt x="2972860" y="2345366"/>
                  </a:lnTo>
                  <a:lnTo>
                    <a:pt x="2930851" y="2366920"/>
                  </a:lnTo>
                  <a:lnTo>
                    <a:pt x="2888855" y="2390286"/>
                  </a:lnTo>
                  <a:lnTo>
                    <a:pt x="2849471" y="2414011"/>
                  </a:lnTo>
                  <a:lnTo>
                    <a:pt x="2810382" y="2437806"/>
                  </a:lnTo>
                  <a:lnTo>
                    <a:pt x="2769478" y="2461615"/>
                  </a:lnTo>
                  <a:lnTo>
                    <a:pt x="2732735" y="2485427"/>
                  </a:lnTo>
                  <a:lnTo>
                    <a:pt x="2696814" y="2509239"/>
                  </a:lnTo>
                  <a:lnTo>
                    <a:pt x="2661055" y="2528311"/>
                  </a:lnTo>
                  <a:lnTo>
                    <a:pt x="2624336" y="2548761"/>
                  </a:lnTo>
                  <a:lnTo>
                    <a:pt x="2582540" y="2571910"/>
                  </a:lnTo>
                  <a:lnTo>
                    <a:pt x="2542412" y="2601534"/>
                  </a:lnTo>
                  <a:lnTo>
                    <a:pt x="2499976" y="2626540"/>
                  </a:lnTo>
                  <a:lnTo>
                    <a:pt x="2462542" y="2647981"/>
                  </a:lnTo>
                  <a:lnTo>
                    <a:pt x="2422533" y="2670402"/>
                  </a:lnTo>
                  <a:lnTo>
                    <a:pt x="2390337" y="2683724"/>
                  </a:lnTo>
                  <a:lnTo>
                    <a:pt x="2348685" y="2707453"/>
                  </a:lnTo>
                  <a:lnTo>
                    <a:pt x="2308622" y="2725976"/>
                  </a:lnTo>
                  <a:lnTo>
                    <a:pt x="2275283" y="2744775"/>
                  </a:lnTo>
                  <a:lnTo>
                    <a:pt x="2233986" y="2769196"/>
                  </a:lnTo>
                  <a:lnTo>
                    <a:pt x="2189938" y="2796198"/>
                  </a:lnTo>
                  <a:lnTo>
                    <a:pt x="2167909" y="2810561"/>
                  </a:lnTo>
                  <a:lnTo>
                    <a:pt x="2129057" y="2829043"/>
                  </a:lnTo>
                  <a:lnTo>
                    <a:pt x="2085537" y="2850602"/>
                  </a:lnTo>
                  <a:lnTo>
                    <a:pt x="2041129" y="2872781"/>
                  </a:lnTo>
                  <a:lnTo>
                    <a:pt x="2002260" y="2888150"/>
                  </a:lnTo>
                  <a:lnTo>
                    <a:pt x="1963423" y="2897289"/>
                  </a:lnTo>
                  <a:lnTo>
                    <a:pt x="1936714" y="2908315"/>
                  </a:lnTo>
                  <a:lnTo>
                    <a:pt x="1895040" y="2937868"/>
                  </a:lnTo>
                  <a:lnTo>
                    <a:pt x="1881571" y="2949771"/>
                  </a:lnTo>
                  <a:lnTo>
                    <a:pt x="1878050" y="2955724"/>
                  </a:lnTo>
                  <a:lnTo>
                    <a:pt x="1875493" y="2961677"/>
                  </a:lnTo>
                  <a:lnTo>
                    <a:pt x="1871049" y="2967630"/>
                  </a:lnTo>
                  <a:lnTo>
                    <a:pt x="1865767" y="2970937"/>
                  </a:lnTo>
                  <a:lnTo>
                    <a:pt x="1862969" y="2971819"/>
                  </a:lnTo>
                  <a:lnTo>
                    <a:pt x="1861104" y="2973399"/>
                  </a:lnTo>
                  <a:lnTo>
                    <a:pt x="1857519" y="2982099"/>
                  </a:lnTo>
                  <a:lnTo>
                    <a:pt x="1857386" y="2990164"/>
                  </a:lnTo>
                  <a:lnTo>
                    <a:pt x="1858374" y="2990590"/>
                  </a:lnTo>
                  <a:lnTo>
                    <a:pt x="1862118" y="2991064"/>
                  </a:lnTo>
                  <a:lnTo>
                    <a:pt x="1863513" y="2990197"/>
                  </a:lnTo>
                  <a:lnTo>
                    <a:pt x="1864443" y="2988628"/>
                  </a:lnTo>
                  <a:lnTo>
                    <a:pt x="1865936" y="2983720"/>
                  </a:lnTo>
                  <a:lnTo>
                    <a:pt x="1866271" y="2990307"/>
                  </a:lnTo>
                  <a:lnTo>
                    <a:pt x="1863643" y="2990938"/>
                  </a:lnTo>
                  <a:lnTo>
                    <a:pt x="1858612" y="2991343"/>
                  </a:lnTo>
                  <a:lnTo>
                    <a:pt x="1849794" y="2983745"/>
                  </a:lnTo>
                  <a:lnTo>
                    <a:pt x="1849344" y="2984326"/>
                  </a:lnTo>
                  <a:lnTo>
                    <a:pt x="1848844" y="2987618"/>
                  </a:lnTo>
                  <a:lnTo>
                    <a:pt x="1847718" y="2988893"/>
                  </a:lnTo>
                  <a:lnTo>
                    <a:pt x="1843822" y="2990309"/>
                  </a:lnTo>
                  <a:lnTo>
                    <a:pt x="1842386" y="2991679"/>
                  </a:lnTo>
                  <a:lnTo>
                    <a:pt x="1840791" y="2995847"/>
                  </a:lnTo>
                  <a:lnTo>
                    <a:pt x="1834790" y="3001006"/>
                  </a:lnTo>
                  <a:lnTo>
                    <a:pt x="1792881" y="3038201"/>
                  </a:lnTo>
                  <a:lnTo>
                    <a:pt x="1756717" y="3073263"/>
                  </a:lnTo>
                  <a:lnTo>
                    <a:pt x="1716102" y="3107168"/>
                  </a:lnTo>
                  <a:lnTo>
                    <a:pt x="1671550" y="3150509"/>
                  </a:lnTo>
                  <a:lnTo>
                    <a:pt x="1631080" y="3181854"/>
                  </a:lnTo>
                  <a:lnTo>
                    <a:pt x="1613273" y="3194924"/>
                  </a:lnTo>
                  <a:lnTo>
                    <a:pt x="1574046" y="3233469"/>
                  </a:lnTo>
                  <a:lnTo>
                    <a:pt x="1529940" y="3267600"/>
                  </a:lnTo>
                  <a:lnTo>
                    <a:pt x="1488871" y="3310991"/>
                  </a:lnTo>
                  <a:lnTo>
                    <a:pt x="1447286" y="3343416"/>
                  </a:lnTo>
                  <a:lnTo>
                    <a:pt x="1404866" y="3384838"/>
                  </a:lnTo>
                  <a:lnTo>
                    <a:pt x="1366815" y="3414027"/>
                  </a:lnTo>
                  <a:lnTo>
                    <a:pt x="1330635" y="3447427"/>
                  </a:lnTo>
                  <a:lnTo>
                    <a:pt x="1294826" y="3482688"/>
                  </a:lnTo>
                  <a:lnTo>
                    <a:pt x="1259089" y="3518316"/>
                  </a:lnTo>
                  <a:lnTo>
                    <a:pt x="1220721" y="3551372"/>
                  </a:lnTo>
                  <a:lnTo>
                    <a:pt x="1179959" y="3582043"/>
                  </a:lnTo>
                  <a:lnTo>
                    <a:pt x="1137107" y="3617758"/>
                  </a:lnTo>
                  <a:lnTo>
                    <a:pt x="1098950" y="3659356"/>
                  </a:lnTo>
                  <a:lnTo>
                    <a:pt x="1058010" y="3696529"/>
                  </a:lnTo>
                  <a:lnTo>
                    <a:pt x="1017842" y="3732535"/>
                  </a:lnTo>
                  <a:lnTo>
                    <a:pt x="975365" y="3768311"/>
                  </a:lnTo>
                  <a:lnTo>
                    <a:pt x="938017" y="3804041"/>
                  </a:lnTo>
                  <a:lnTo>
                    <a:pt x="900984" y="3840754"/>
                  </a:lnTo>
                  <a:lnTo>
                    <a:pt x="859126" y="3882547"/>
                  </a:lnTo>
                  <a:lnTo>
                    <a:pt x="817160" y="3919761"/>
                  </a:lnTo>
                  <a:lnTo>
                    <a:pt x="776790" y="3955776"/>
                  </a:lnTo>
                  <a:lnTo>
                    <a:pt x="736919" y="3991552"/>
                  </a:lnTo>
                  <a:lnTo>
                    <a:pt x="699865" y="4027283"/>
                  </a:lnTo>
                  <a:lnTo>
                    <a:pt x="660465" y="4056867"/>
                  </a:lnTo>
                  <a:lnTo>
                    <a:pt x="618140" y="4090345"/>
                  </a:lnTo>
                  <a:lnTo>
                    <a:pt x="580822" y="4120881"/>
                  </a:lnTo>
                  <a:lnTo>
                    <a:pt x="544787" y="4152158"/>
                  </a:lnTo>
                  <a:lnTo>
                    <a:pt x="509006" y="4181120"/>
                  </a:lnTo>
                  <a:lnTo>
                    <a:pt x="473275" y="4210469"/>
                  </a:lnTo>
                  <a:lnTo>
                    <a:pt x="437554" y="4235376"/>
                  </a:lnTo>
                  <a:lnTo>
                    <a:pt x="397645" y="4265375"/>
                  </a:lnTo>
                  <a:lnTo>
                    <a:pt x="356634" y="4295171"/>
                  </a:lnTo>
                  <a:lnTo>
                    <a:pt x="313457" y="4324941"/>
                  </a:lnTo>
                  <a:lnTo>
                    <a:pt x="275568" y="4354708"/>
                  </a:lnTo>
                  <a:lnTo>
                    <a:pt x="235560" y="4390427"/>
                  </a:lnTo>
                  <a:lnTo>
                    <a:pt x="191776" y="4418457"/>
                  </a:lnTo>
                  <a:lnTo>
                    <a:pt x="147909" y="4449866"/>
                  </a:lnTo>
                  <a:lnTo>
                    <a:pt x="104020" y="4477653"/>
                  </a:lnTo>
                  <a:lnTo>
                    <a:pt x="62094" y="4501891"/>
                  </a:lnTo>
                  <a:lnTo>
                    <a:pt x="20168" y="4516260"/>
                  </a:lnTo>
                  <a:lnTo>
                    <a:pt x="0" y="4518420"/>
                  </a:lnTo>
                  <a:lnTo>
                    <a:pt x="21248" y="4518420"/>
                  </a:lnTo>
                  <a:lnTo>
                    <a:pt x="26972" y="4521064"/>
                  </a:lnTo>
                  <a:lnTo>
                    <a:pt x="32823" y="4524556"/>
                  </a:lnTo>
                  <a:lnTo>
                    <a:pt x="44663" y="4526797"/>
                  </a:lnTo>
                  <a:lnTo>
                    <a:pt x="85101" y="4527342"/>
                  </a:lnTo>
                  <a:lnTo>
                    <a:pt x="123341" y="4524702"/>
                  </a:lnTo>
                  <a:lnTo>
                    <a:pt x="164298" y="4519246"/>
                  </a:lnTo>
                  <a:lnTo>
                    <a:pt x="208668" y="4518527"/>
                  </a:lnTo>
                  <a:lnTo>
                    <a:pt x="247886" y="4517448"/>
                  </a:lnTo>
                  <a:lnTo>
                    <a:pt x="289656" y="4510733"/>
                  </a:lnTo>
                  <a:lnTo>
                    <a:pt x="327917" y="4509858"/>
                  </a:lnTo>
                  <a:lnTo>
                    <a:pt x="367647" y="4509562"/>
                  </a:lnTo>
                  <a:lnTo>
                    <a:pt x="409009" y="4509504"/>
                  </a:lnTo>
                  <a:lnTo>
                    <a:pt x="447617" y="4509493"/>
                  </a:lnTo>
                  <a:lnTo>
                    <a:pt x="480721" y="4509491"/>
                  </a:lnTo>
                  <a:lnTo>
                    <a:pt x="521671" y="4509490"/>
                  </a:lnTo>
                  <a:lnTo>
                    <a:pt x="558940" y="4509489"/>
                  </a:lnTo>
                  <a:lnTo>
                    <a:pt x="595118" y="4509489"/>
                  </a:lnTo>
                  <a:lnTo>
                    <a:pt x="630973" y="4509489"/>
                  </a:lnTo>
                  <a:lnTo>
                    <a:pt x="666732" y="4509489"/>
                  </a:lnTo>
                  <a:lnTo>
                    <a:pt x="703455" y="4509489"/>
                  </a:lnTo>
                  <a:lnTo>
                    <a:pt x="744321" y="4509489"/>
                  </a:lnTo>
                  <a:lnTo>
                    <a:pt x="782999" y="4508497"/>
                  </a:lnTo>
                  <a:lnTo>
                    <a:pt x="825437" y="4503351"/>
                  </a:lnTo>
                  <a:lnTo>
                    <a:pt x="868438" y="4501386"/>
                  </a:lnTo>
                  <a:lnTo>
                    <a:pt x="907748" y="4501797"/>
                  </a:lnTo>
                  <a:lnTo>
                    <a:pt x="950374" y="4506769"/>
                  </a:lnTo>
                  <a:lnTo>
                    <a:pt x="994423" y="4508683"/>
                  </a:lnTo>
                  <a:lnTo>
                    <a:pt x="1037901" y="4509250"/>
                  </a:lnTo>
                  <a:lnTo>
                    <a:pt x="1077353" y="4509418"/>
                  </a:lnTo>
                  <a:lnTo>
                    <a:pt x="1120020" y="4509468"/>
                  </a:lnTo>
                  <a:lnTo>
                    <a:pt x="1164082" y="4509483"/>
                  </a:lnTo>
                  <a:lnTo>
                    <a:pt x="1208556" y="4509488"/>
                  </a:lnTo>
                  <a:lnTo>
                    <a:pt x="1253153" y="4508496"/>
                  </a:lnTo>
                  <a:lnTo>
                    <a:pt x="1297786" y="4504344"/>
                  </a:lnTo>
                  <a:lnTo>
                    <a:pt x="1341438" y="4506531"/>
                  </a:lnTo>
                  <a:lnTo>
                    <a:pt x="1380940" y="4502770"/>
                  </a:lnTo>
                  <a:lnTo>
                    <a:pt x="1423623" y="4501214"/>
                  </a:lnTo>
                  <a:lnTo>
                    <a:pt x="1466697" y="4500753"/>
                  </a:lnTo>
                  <a:lnTo>
                    <a:pt x="1506028" y="4500617"/>
                  </a:lnTo>
                  <a:lnTo>
                    <a:pt x="1547668" y="4499584"/>
                  </a:lnTo>
                  <a:lnTo>
                    <a:pt x="1585582" y="4494427"/>
                  </a:lnTo>
                  <a:lnTo>
                    <a:pt x="1622943" y="4491466"/>
                  </a:lnTo>
                  <a:lnTo>
                    <a:pt x="1664000" y="4485738"/>
                  </a:lnTo>
                  <a:lnTo>
                    <a:pt x="1702733" y="4483600"/>
                  </a:lnTo>
                  <a:lnTo>
                    <a:pt x="1744196" y="4482967"/>
                  </a:lnTo>
                  <a:lnTo>
                    <a:pt x="1783049" y="4481787"/>
                  </a:lnTo>
                  <a:lnTo>
                    <a:pt x="1824548" y="4476586"/>
                  </a:lnTo>
                  <a:lnTo>
                    <a:pt x="1863412" y="4474604"/>
                  </a:lnTo>
                  <a:lnTo>
                    <a:pt x="1904914" y="4473025"/>
                  </a:lnTo>
                  <a:lnTo>
                    <a:pt x="1943779" y="4467707"/>
                  </a:lnTo>
                  <a:lnTo>
                    <a:pt x="1986273" y="4465689"/>
                  </a:lnTo>
                  <a:lnTo>
                    <a:pt x="2030283" y="4465093"/>
                  </a:lnTo>
                  <a:lnTo>
                    <a:pt x="2074742" y="4463923"/>
                  </a:lnTo>
                  <a:lnTo>
                    <a:pt x="2119335" y="4458726"/>
                  </a:lnTo>
                  <a:lnTo>
                    <a:pt x="2163966" y="4456745"/>
                  </a:lnTo>
                  <a:lnTo>
                    <a:pt x="2208610" y="4455166"/>
                  </a:lnTo>
                  <a:lnTo>
                    <a:pt x="2253257" y="4449847"/>
                  </a:lnTo>
                  <a:lnTo>
                    <a:pt x="2297905" y="4446838"/>
                  </a:lnTo>
                  <a:lnTo>
                    <a:pt x="2342554" y="4440104"/>
                  </a:lnTo>
                  <a:lnTo>
                    <a:pt x="2386209" y="4432816"/>
                  </a:lnTo>
                  <a:lnTo>
                    <a:pt x="2425713" y="4429223"/>
                  </a:lnTo>
                  <a:lnTo>
                    <a:pt x="2469388" y="4422317"/>
                  </a:lnTo>
                  <a:lnTo>
                    <a:pt x="2502443" y="4416837"/>
                  </a:lnTo>
                  <a:lnTo>
                    <a:pt x="2534331" y="4411094"/>
                  </a:lnTo>
                  <a:lnTo>
                    <a:pt x="2565040" y="4405234"/>
                  </a:lnTo>
                  <a:lnTo>
                    <a:pt x="2595226" y="4399323"/>
                  </a:lnTo>
                  <a:lnTo>
                    <a:pt x="2625177" y="4396034"/>
                  </a:lnTo>
                  <a:lnTo>
                    <a:pt x="2655026" y="4393581"/>
                  </a:lnTo>
                  <a:lnTo>
                    <a:pt x="2684828" y="4389182"/>
                  </a:lnTo>
                  <a:lnTo>
                    <a:pt x="2714610" y="4383921"/>
                  </a:lnTo>
                  <a:lnTo>
                    <a:pt x="2744383" y="4378275"/>
                  </a:lnTo>
                  <a:lnTo>
                    <a:pt x="2774152" y="4372458"/>
                  </a:lnTo>
                  <a:lnTo>
                    <a:pt x="2803919" y="4369211"/>
                  </a:lnTo>
                  <a:lnTo>
                    <a:pt x="2833685" y="4366776"/>
                  </a:lnTo>
                  <a:lnTo>
                    <a:pt x="2863452" y="4362386"/>
                  </a:lnTo>
                  <a:lnTo>
                    <a:pt x="2893217" y="4357128"/>
                  </a:lnTo>
                  <a:lnTo>
                    <a:pt x="2937866" y="4348590"/>
                  </a:lnTo>
                  <a:lnTo>
                    <a:pt x="2982514" y="4342422"/>
                  </a:lnTo>
                  <a:lnTo>
                    <a:pt x="3027163" y="4337948"/>
                  </a:lnTo>
                  <a:lnTo>
                    <a:pt x="3071811" y="4330339"/>
                  </a:lnTo>
                  <a:lnTo>
                    <a:pt x="3116459" y="4324446"/>
                  </a:lnTo>
                  <a:lnTo>
                    <a:pt x="3161108" y="4320055"/>
                  </a:lnTo>
                  <a:lnTo>
                    <a:pt x="3205756" y="4315116"/>
                  </a:lnTo>
                  <a:lnTo>
                    <a:pt x="3250405" y="4311007"/>
                  </a:lnTo>
                  <a:lnTo>
                    <a:pt x="3292408" y="4303505"/>
                  </a:lnTo>
                  <a:lnTo>
                    <a:pt x="3332634" y="4297645"/>
                  </a:lnTo>
                  <a:lnTo>
                    <a:pt x="3375972" y="4293262"/>
                  </a:lnTo>
                  <a:lnTo>
                    <a:pt x="3420232" y="4288325"/>
                  </a:lnTo>
                  <a:lnTo>
                    <a:pt x="3462120" y="4284218"/>
                  </a:lnTo>
                  <a:lnTo>
                    <a:pt x="3502312" y="4279360"/>
                  </a:lnTo>
                  <a:lnTo>
                    <a:pt x="3545641" y="4277923"/>
                  </a:lnTo>
                  <a:lnTo>
                    <a:pt x="3587252" y="4274851"/>
                  </a:lnTo>
                  <a:lnTo>
                    <a:pt x="3627362" y="4270302"/>
                  </a:lnTo>
                  <a:lnTo>
                    <a:pt x="3670666" y="4268955"/>
                  </a:lnTo>
                  <a:lnTo>
                    <a:pt x="3714916" y="4268556"/>
                  </a:lnTo>
                  <a:lnTo>
                    <a:pt x="3756801" y="4268437"/>
                  </a:lnTo>
                  <a:lnTo>
                    <a:pt x="3796992" y="4268403"/>
                  </a:lnTo>
                  <a:lnTo>
                    <a:pt x="3840320" y="4268391"/>
                  </a:lnTo>
                  <a:lnTo>
                    <a:pt x="3881932" y="4265743"/>
                  </a:lnTo>
                  <a:lnTo>
                    <a:pt x="3922042" y="4263966"/>
                  </a:lnTo>
                  <a:lnTo>
                    <a:pt x="3965346" y="4267077"/>
                  </a:lnTo>
                  <a:lnTo>
                    <a:pt x="4009596" y="4267999"/>
                  </a:lnTo>
                  <a:lnTo>
                    <a:pt x="4054127" y="4268272"/>
                  </a:lnTo>
                  <a:lnTo>
                    <a:pt x="4098740" y="4268353"/>
                  </a:lnTo>
                  <a:lnTo>
                    <a:pt x="4143378" y="4268377"/>
                  </a:lnTo>
                  <a:lnTo>
                    <a:pt x="4185377" y="4271030"/>
                  </a:lnTo>
                  <a:lnTo>
                    <a:pt x="4225603" y="4275455"/>
                  </a:lnTo>
                  <a:lnTo>
                    <a:pt x="4268941" y="4276765"/>
                  </a:lnTo>
                  <a:lnTo>
                    <a:pt x="4310555" y="4277154"/>
                  </a:lnTo>
                  <a:lnTo>
                    <a:pt x="4350667" y="4277268"/>
                  </a:lnTo>
                  <a:lnTo>
                    <a:pt x="4393971" y="4277302"/>
                  </a:lnTo>
                  <a:lnTo>
                    <a:pt x="4435575" y="4277313"/>
                  </a:lnTo>
                  <a:lnTo>
                    <a:pt x="4475684" y="4277316"/>
                  </a:lnTo>
                  <a:lnTo>
                    <a:pt x="4516341" y="4279962"/>
                  </a:lnTo>
                  <a:lnTo>
                    <a:pt x="4553523" y="4284383"/>
                  </a:lnTo>
                  <a:lnTo>
                    <a:pt x="4592321" y="4288341"/>
                  </a:lnTo>
                  <a:lnTo>
                    <a:pt x="4632590" y="4293151"/>
                  </a:lnTo>
                  <a:lnTo>
                    <a:pt x="4672303" y="4294576"/>
                  </a:lnTo>
                  <a:lnTo>
                    <a:pt x="4712843" y="4297645"/>
                  </a:lnTo>
                  <a:lnTo>
                    <a:pt x="4752637" y="4302191"/>
                  </a:lnTo>
                  <a:lnTo>
                    <a:pt x="4793201" y="4306184"/>
                  </a:lnTo>
                  <a:lnTo>
                    <a:pt x="4830355" y="4313651"/>
                  </a:lnTo>
                  <a:lnTo>
                    <a:pt x="4869145" y="4319502"/>
                  </a:lnTo>
                  <a:lnTo>
                    <a:pt x="4909412" y="4323883"/>
                  </a:lnTo>
                  <a:lnTo>
                    <a:pt x="4949124" y="4328818"/>
                  </a:lnTo>
                  <a:lnTo>
                    <a:pt x="4989664" y="4332925"/>
                  </a:lnTo>
                  <a:lnTo>
                    <a:pt x="5026811" y="4340427"/>
                  </a:lnTo>
                  <a:lnTo>
                    <a:pt x="5062953" y="4346287"/>
                  </a:lnTo>
                  <a:lnTo>
                    <a:pt x="5098797" y="4350669"/>
                  </a:lnTo>
                  <a:lnTo>
                    <a:pt x="5134553" y="4355606"/>
                  </a:lnTo>
                  <a:lnTo>
                    <a:pt x="5170283" y="4359714"/>
                  </a:lnTo>
                  <a:lnTo>
                    <a:pt x="5213171" y="4365251"/>
                  </a:lnTo>
                  <a:lnTo>
                    <a:pt x="5257435" y="4372482"/>
                  </a:lnTo>
                  <a:lnTo>
                    <a:pt x="5292572" y="4374636"/>
                  </a:lnTo>
                  <a:lnTo>
                    <a:pt x="5331095" y="4376267"/>
                  </a:lnTo>
                  <a:lnTo>
                    <a:pt x="5366112" y="4380164"/>
                  </a:lnTo>
                  <a:lnTo>
                    <a:pt x="5410651" y="4383198"/>
                  </a:lnTo>
                  <a:lnTo>
                    <a:pt x="5454128" y="4383229"/>
                  </a:lnTo>
                  <a:lnTo>
                    <a:pt x="5491379" y="4377354"/>
                  </a:lnTo>
                  <a:lnTo>
                    <a:pt x="5532141" y="4375901"/>
                  </a:lnTo>
                  <a:lnTo>
                    <a:pt x="5576152" y="4375650"/>
                  </a:lnTo>
                  <a:lnTo>
                    <a:pt x="5606986" y="4372945"/>
                  </a:lnTo>
                  <a:lnTo>
                    <a:pt x="5646946" y="4365844"/>
                  </a:lnTo>
                  <a:lnTo>
                    <a:pt x="5690272" y="4352622"/>
                  </a:lnTo>
                  <a:lnTo>
                    <a:pt x="5729627" y="4346873"/>
                  </a:lnTo>
                  <a:lnTo>
                    <a:pt x="5767619" y="4339268"/>
                  </a:lnTo>
                  <a:lnTo>
                    <a:pt x="5811272" y="4327808"/>
                  </a:lnTo>
                  <a:lnTo>
                    <a:pt x="5843481" y="4315667"/>
                  </a:lnTo>
                  <a:lnTo>
                    <a:pt x="5865185" y="4311170"/>
                  </a:lnTo>
                  <a:lnTo>
                    <a:pt x="5884183" y="4306199"/>
                  </a:lnTo>
                  <a:lnTo>
                    <a:pt x="5918454" y="4304142"/>
                  </a:lnTo>
                  <a:lnTo>
                    <a:pt x="5919097" y="4305122"/>
                  </a:lnTo>
                  <a:lnTo>
                    <a:pt x="5920381" y="4313036"/>
                  </a:lnTo>
                </a:path>
              </a:pathLst>
            </a:cu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3016" name="Google Shape;3016;p43"/>
            <p:cNvSpPr/>
            <p:nvPr/>
          </p:nvSpPr>
          <p:spPr>
            <a:xfrm>
              <a:off x="6277570" y="5831086"/>
              <a:ext cx="8931" cy="1"/>
            </a:xfrm>
            <a:custGeom>
              <a:rect b="b" l="l" r="r" t="t"/>
              <a:pathLst>
                <a:path extrusionOk="0" h="1" w="8931">
                  <a:moveTo>
                    <a:pt x="0" y="0"/>
                  </a:moveTo>
                  <a:lnTo>
                    <a:pt x="0" y="0"/>
                  </a:lnTo>
                  <a:lnTo>
                    <a:pt x="8930" y="0"/>
                  </a:lnTo>
                </a:path>
              </a:pathLst>
            </a:cu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pic>
        <p:nvPicPr>
          <p:cNvPr id="3017" name="Google Shape;3017;p43"/>
          <p:cNvPicPr preferRelativeResize="0"/>
          <p:nvPr/>
        </p:nvPicPr>
        <p:blipFill rotWithShape="1">
          <a:blip r:embed="rId3">
            <a:alphaModFix/>
          </a:blip>
          <a:srcRect b="0" l="0" r="0" t="0"/>
          <a:stretch/>
        </p:blipFill>
        <p:spPr>
          <a:xfrm>
            <a:off x="2655365" y="2107804"/>
            <a:ext cx="288131" cy="28813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1" name="Shape 3021"/>
        <p:cNvGrpSpPr/>
        <p:nvPr/>
      </p:nvGrpSpPr>
      <p:grpSpPr>
        <a:xfrm>
          <a:off x="0" y="0"/>
          <a:ext cx="0" cy="0"/>
          <a:chOff x="0" y="0"/>
          <a:chExt cx="0" cy="0"/>
        </a:xfrm>
      </p:grpSpPr>
      <p:sp>
        <p:nvSpPr>
          <p:cNvPr id="3022" name="Google Shape;3022;p44"/>
          <p:cNvSpPr txBox="1"/>
          <p:nvPr>
            <p:ph type="ctrTitle"/>
          </p:nvPr>
        </p:nvSpPr>
        <p:spPr>
          <a:xfrm>
            <a:off x="1694110" y="2462573"/>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US"/>
              <a:t>Why become an Entrepreneur?</a:t>
            </a:r>
            <a:endParaRPr/>
          </a:p>
        </p:txBody>
      </p:sp>
      <p:sp>
        <p:nvSpPr>
          <p:cNvPr id="3023" name="Google Shape;3023;p44"/>
          <p:cNvSpPr txBox="1"/>
          <p:nvPr/>
        </p:nvSpPr>
        <p:spPr>
          <a:xfrm>
            <a:off x="0" y="192515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accent4"/>
                </a:solidFill>
                <a:latin typeface="Arial"/>
                <a:ea typeface="Arial"/>
                <a:cs typeface="Arial"/>
                <a:sym typeface="Arial"/>
              </a:rPr>
              <a:t>2</a:t>
            </a:r>
            <a:endParaRPr b="1" i="0" sz="7200" u="none" cap="none" strike="noStrike">
              <a:solidFill>
                <a:schemeClr val="accent4"/>
              </a:solidFill>
              <a:latin typeface="Arial"/>
              <a:ea typeface="Arial"/>
              <a:cs typeface="Arial"/>
              <a:sym typeface="Arial"/>
            </a:endParaRPr>
          </a:p>
        </p:txBody>
      </p:sp>
      <p:sp>
        <p:nvSpPr>
          <p:cNvPr id="3024" name="Google Shape;3024;p44"/>
          <p:cNvSpPr txBox="1"/>
          <p:nvPr/>
        </p:nvSpPr>
        <p:spPr>
          <a:xfrm>
            <a:off x="139692" y="1861050"/>
            <a:ext cx="1446133" cy="384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800"/>
              </a:spcAft>
              <a:buClr>
                <a:schemeClr val="accent4"/>
              </a:buClr>
              <a:buSzPts val="2400"/>
              <a:buFont typeface="Arial"/>
              <a:buNone/>
            </a:pPr>
            <a:r>
              <a:rPr b="1" i="0" lang="en-US" sz="2400" u="none" cap="none" strike="noStrike">
                <a:solidFill>
                  <a:schemeClr val="accent4"/>
                </a:solidFill>
                <a:latin typeface="Arial"/>
                <a:ea typeface="Arial"/>
                <a:cs typeface="Arial"/>
                <a:sym typeface="Arial"/>
              </a:rPr>
              <a:t>Module</a:t>
            </a:r>
            <a:endParaRPr b="1" i="0" sz="2400" u="none" cap="none" strike="noStrike">
              <a:solidFill>
                <a:schemeClr val="accent4"/>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8" name="Shape 3028"/>
        <p:cNvGrpSpPr/>
        <p:nvPr/>
      </p:nvGrpSpPr>
      <p:grpSpPr>
        <a:xfrm>
          <a:off x="0" y="0"/>
          <a:ext cx="0" cy="0"/>
          <a:chOff x="0" y="0"/>
          <a:chExt cx="0" cy="0"/>
        </a:xfrm>
      </p:grpSpPr>
      <p:sp>
        <p:nvSpPr>
          <p:cNvPr id="3029" name="Google Shape;3029;p45"/>
          <p:cNvSpPr txBox="1"/>
          <p:nvPr>
            <p:ph idx="4294967295" type="ctrTitle"/>
          </p:nvPr>
        </p:nvSpPr>
        <p:spPr>
          <a:xfrm>
            <a:off x="256548" y="1508992"/>
            <a:ext cx="8439855" cy="89490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3400"/>
              <a:buFont typeface="Arial"/>
              <a:buNone/>
            </a:pPr>
            <a:r>
              <a:rPr b="1" i="0" lang="en-US" sz="3000" u="none" cap="none" strike="noStrike">
                <a:solidFill>
                  <a:schemeClr val="accent1"/>
                </a:solidFill>
                <a:latin typeface="Arial"/>
                <a:ea typeface="Arial"/>
                <a:cs typeface="Arial"/>
                <a:sym typeface="Arial"/>
              </a:rPr>
              <a:t>Over </a:t>
            </a:r>
            <a:r>
              <a:rPr b="1" i="0" lang="en-US" sz="3000" u="none" cap="none" strike="noStrike">
                <a:solidFill>
                  <a:srgbClr val="002060"/>
                </a:solidFill>
                <a:latin typeface="Arial"/>
                <a:ea typeface="Arial"/>
                <a:cs typeface="Arial"/>
                <a:sym typeface="Arial"/>
              </a:rPr>
              <a:t>1.1 million </a:t>
            </a:r>
            <a:r>
              <a:rPr b="1" i="0" lang="en-US" sz="3000" u="none" cap="none" strike="noStrike">
                <a:solidFill>
                  <a:schemeClr val="accent1"/>
                </a:solidFill>
                <a:latin typeface="Arial"/>
                <a:ea typeface="Arial"/>
                <a:cs typeface="Arial"/>
                <a:sym typeface="Arial"/>
              </a:rPr>
              <a:t>small-medium sized businesses</a:t>
            </a:r>
            <a:r>
              <a:rPr lang="en-US" sz="3000"/>
              <a:t> </a:t>
            </a:r>
            <a:r>
              <a:rPr b="1" i="0" lang="en-US" sz="3000" u="none" cap="none" strike="noStrike">
                <a:solidFill>
                  <a:schemeClr val="accent1"/>
                </a:solidFill>
                <a:latin typeface="Arial"/>
                <a:ea typeface="Arial"/>
                <a:cs typeface="Arial"/>
                <a:sym typeface="Arial"/>
              </a:rPr>
              <a:t>in Canada</a:t>
            </a:r>
            <a:endParaRPr b="1" i="0" sz="3000" u="none" cap="none" strike="noStrike">
              <a:solidFill>
                <a:schemeClr val="accent1"/>
              </a:solidFill>
              <a:latin typeface="Arial"/>
              <a:ea typeface="Arial"/>
              <a:cs typeface="Arial"/>
              <a:sym typeface="Arial"/>
            </a:endParaRPr>
          </a:p>
        </p:txBody>
      </p:sp>
      <p:sp>
        <p:nvSpPr>
          <p:cNvPr id="3030" name="Google Shape;3030;p45"/>
          <p:cNvSpPr txBox="1"/>
          <p:nvPr>
            <p:ph idx="4294967295" type="subTitle"/>
          </p:nvPr>
        </p:nvSpPr>
        <p:spPr>
          <a:xfrm>
            <a:off x="855300" y="2292106"/>
            <a:ext cx="7433400" cy="4632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800"/>
              </a:spcAft>
              <a:buClr>
                <a:schemeClr val="accent2"/>
              </a:buClr>
              <a:buSzPts val="2400"/>
              <a:buFont typeface="Arial"/>
              <a:buNone/>
            </a:pPr>
            <a:r>
              <a:rPr b="0" i="0" lang="en-US" sz="2000" u="none" cap="none" strike="noStrike">
                <a:solidFill>
                  <a:schemeClr val="dk1"/>
                </a:solidFill>
                <a:latin typeface="Arial"/>
                <a:ea typeface="Arial"/>
                <a:cs typeface="Arial"/>
                <a:sym typeface="Arial"/>
              </a:rPr>
              <a:t>(That’s a lot of entrepreneurs!)</a:t>
            </a:r>
            <a:endParaRPr b="0" i="0" sz="2000" u="none" cap="none" strike="noStrike">
              <a:solidFill>
                <a:schemeClr val="dk1"/>
              </a:solidFill>
              <a:latin typeface="Arial"/>
              <a:ea typeface="Arial"/>
              <a:cs typeface="Arial"/>
              <a:sym typeface="Arial"/>
            </a:endParaRPr>
          </a:p>
        </p:txBody>
      </p:sp>
      <p:sp>
        <p:nvSpPr>
          <p:cNvPr id="3031" name="Google Shape;3031;p45"/>
          <p:cNvSpPr txBox="1"/>
          <p:nvPr>
            <p:ph idx="4294967295" type="ctrTitle"/>
          </p:nvPr>
        </p:nvSpPr>
        <p:spPr>
          <a:xfrm>
            <a:off x="589547" y="3763538"/>
            <a:ext cx="8439856" cy="89490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3400"/>
              <a:buFont typeface="Arial"/>
              <a:buNone/>
            </a:pPr>
            <a:r>
              <a:rPr b="1" i="0" lang="en-US" sz="3000" u="none" cap="none" strike="noStrike">
                <a:solidFill>
                  <a:schemeClr val="accent1"/>
                </a:solidFill>
                <a:latin typeface="Arial"/>
                <a:ea typeface="Arial"/>
                <a:cs typeface="Arial"/>
                <a:sym typeface="Arial"/>
              </a:rPr>
              <a:t>Contribute </a:t>
            </a:r>
            <a:r>
              <a:rPr b="1" i="0" lang="en-US" sz="3000" u="none" cap="none" strike="noStrike">
                <a:solidFill>
                  <a:srgbClr val="002060"/>
                </a:solidFill>
                <a:latin typeface="Arial"/>
                <a:ea typeface="Arial"/>
                <a:cs typeface="Arial"/>
                <a:sym typeface="Arial"/>
              </a:rPr>
              <a:t>$1 Trillion </a:t>
            </a:r>
            <a:r>
              <a:rPr b="1" i="0" lang="en-US" sz="3000" u="none" cap="none" strike="noStrike">
                <a:solidFill>
                  <a:schemeClr val="accent1"/>
                </a:solidFill>
                <a:latin typeface="Arial"/>
                <a:ea typeface="Arial"/>
                <a:cs typeface="Arial"/>
                <a:sym typeface="Arial"/>
              </a:rPr>
              <a:t>to canada’s </a:t>
            </a:r>
            <a:r>
              <a:rPr lang="en-US" sz="3000"/>
              <a:t>economy</a:t>
            </a:r>
            <a:endParaRPr b="1" i="0" sz="3000" u="none" cap="none" strike="noStrike">
              <a:solidFill>
                <a:schemeClr val="accent1"/>
              </a:solidFill>
              <a:latin typeface="Arial"/>
              <a:ea typeface="Arial"/>
              <a:cs typeface="Arial"/>
              <a:sym typeface="Arial"/>
            </a:endParaRPr>
          </a:p>
        </p:txBody>
      </p:sp>
      <p:sp>
        <p:nvSpPr>
          <p:cNvPr id="3032" name="Google Shape;3032;p45"/>
          <p:cNvSpPr txBox="1"/>
          <p:nvPr>
            <p:ph idx="4294967295" type="subTitle"/>
          </p:nvPr>
        </p:nvSpPr>
        <p:spPr>
          <a:xfrm>
            <a:off x="855300" y="4637283"/>
            <a:ext cx="7433400" cy="4632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800"/>
              </a:spcAft>
              <a:buClr>
                <a:schemeClr val="accent2"/>
              </a:buClr>
              <a:buSzPts val="2400"/>
              <a:buFont typeface="Arial"/>
              <a:buNone/>
            </a:pPr>
            <a:r>
              <a:rPr b="0" i="0" lang="en-US" sz="2000" u="none" cap="none" strike="noStrike">
                <a:solidFill>
                  <a:schemeClr val="dk1"/>
                </a:solidFill>
                <a:latin typeface="Arial"/>
                <a:ea typeface="Arial"/>
                <a:cs typeface="Arial"/>
                <a:sym typeface="Arial"/>
              </a:rPr>
              <a:t>(That’s a lot of money!)</a:t>
            </a:r>
            <a:endParaRPr b="0" i="0" sz="2000" u="none" cap="none" strike="noStrike">
              <a:solidFill>
                <a:schemeClr val="dk1"/>
              </a:solidFill>
              <a:latin typeface="Arial"/>
              <a:ea typeface="Arial"/>
              <a:cs typeface="Arial"/>
              <a:sym typeface="Arial"/>
            </a:endParaRPr>
          </a:p>
        </p:txBody>
      </p:sp>
      <p:sp>
        <p:nvSpPr>
          <p:cNvPr id="3033" name="Google Shape;3033;p45"/>
          <p:cNvSpPr txBox="1"/>
          <p:nvPr>
            <p:ph idx="4294967295" type="ctrTitle"/>
          </p:nvPr>
        </p:nvSpPr>
        <p:spPr>
          <a:xfrm>
            <a:off x="855300" y="2614337"/>
            <a:ext cx="7433400" cy="89490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3400"/>
              <a:buFont typeface="Arial"/>
              <a:buNone/>
            </a:pPr>
            <a:r>
              <a:rPr b="1" i="0" lang="en-US" sz="3000" u="none" cap="none" strike="noStrike">
                <a:solidFill>
                  <a:schemeClr val="accent1"/>
                </a:solidFill>
                <a:latin typeface="Arial"/>
                <a:ea typeface="Arial"/>
                <a:cs typeface="Arial"/>
                <a:sym typeface="Arial"/>
              </a:rPr>
              <a:t>Employing over </a:t>
            </a:r>
            <a:r>
              <a:rPr b="1" i="0" lang="en-US" sz="3000" u="none" cap="none" strike="noStrike">
                <a:solidFill>
                  <a:srgbClr val="002060"/>
                </a:solidFill>
                <a:latin typeface="Arial"/>
                <a:ea typeface="Arial"/>
                <a:cs typeface="Arial"/>
                <a:sym typeface="Arial"/>
              </a:rPr>
              <a:t>10.7 million </a:t>
            </a:r>
            <a:r>
              <a:rPr b="1" i="0" lang="en-US" sz="3000" u="none" cap="none" strike="noStrike">
                <a:solidFill>
                  <a:schemeClr val="accent1"/>
                </a:solidFill>
                <a:latin typeface="Arial"/>
                <a:ea typeface="Arial"/>
                <a:cs typeface="Arial"/>
                <a:sym typeface="Arial"/>
              </a:rPr>
              <a:t>Canadians</a:t>
            </a:r>
            <a:endParaRPr b="1" i="0" sz="3000" u="none" cap="none" strike="noStrike">
              <a:solidFill>
                <a:schemeClr val="accent1"/>
              </a:solidFill>
              <a:latin typeface="Arial"/>
              <a:ea typeface="Arial"/>
              <a:cs typeface="Arial"/>
              <a:sym typeface="Arial"/>
            </a:endParaRPr>
          </a:p>
        </p:txBody>
      </p:sp>
      <p:sp>
        <p:nvSpPr>
          <p:cNvPr id="3034" name="Google Shape;3034;p45"/>
          <p:cNvSpPr txBox="1"/>
          <p:nvPr>
            <p:ph idx="4294967295" type="subTitle"/>
          </p:nvPr>
        </p:nvSpPr>
        <p:spPr>
          <a:xfrm>
            <a:off x="855300" y="3509224"/>
            <a:ext cx="7433400" cy="4632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800"/>
              </a:spcAft>
              <a:buClr>
                <a:schemeClr val="accent2"/>
              </a:buClr>
              <a:buSzPts val="2400"/>
              <a:buFont typeface="Arial"/>
              <a:buNone/>
            </a:pPr>
            <a:r>
              <a:rPr b="0" i="0" lang="en-US" sz="2000" u="none" cap="none" strike="noStrike">
                <a:solidFill>
                  <a:schemeClr val="dk1"/>
                </a:solidFill>
                <a:latin typeface="Arial"/>
                <a:ea typeface="Arial"/>
                <a:cs typeface="Arial"/>
                <a:sym typeface="Arial"/>
              </a:rPr>
              <a:t>(That’s lot of jobs!)</a:t>
            </a:r>
            <a:endParaRPr b="0" i="0" sz="2000" u="none" cap="none" strike="noStrike">
              <a:solidFill>
                <a:schemeClr val="dk1"/>
              </a:solidFill>
              <a:latin typeface="Arial"/>
              <a:ea typeface="Arial"/>
              <a:cs typeface="Arial"/>
              <a:sym typeface="Arial"/>
            </a:endParaRPr>
          </a:p>
        </p:txBody>
      </p:sp>
      <p:sp>
        <p:nvSpPr>
          <p:cNvPr id="3035" name="Google Shape;3035;p4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9" name="Shape 3039"/>
        <p:cNvGrpSpPr/>
        <p:nvPr/>
      </p:nvGrpSpPr>
      <p:grpSpPr>
        <a:xfrm>
          <a:off x="0" y="0"/>
          <a:ext cx="0" cy="0"/>
          <a:chOff x="0" y="0"/>
          <a:chExt cx="0" cy="0"/>
        </a:xfrm>
      </p:grpSpPr>
      <p:sp>
        <p:nvSpPr>
          <p:cNvPr id="3040" name="Google Shape;3040;p46"/>
          <p:cNvSpPr txBox="1"/>
          <p:nvPr>
            <p:ph type="title"/>
          </p:nvPr>
        </p:nvSpPr>
        <p:spPr>
          <a:xfrm>
            <a:off x="702900" y="760925"/>
            <a:ext cx="7301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000"/>
              <a:t>Why do people become </a:t>
            </a:r>
            <a:endParaRPr sz="3000"/>
          </a:p>
          <a:p>
            <a:pPr indent="0" lvl="0" marL="0" rtl="0" algn="l">
              <a:lnSpc>
                <a:spcPct val="90000"/>
              </a:lnSpc>
              <a:spcBef>
                <a:spcPts val="0"/>
              </a:spcBef>
              <a:spcAft>
                <a:spcPts val="0"/>
              </a:spcAft>
              <a:buSzPts val="3400"/>
              <a:buNone/>
            </a:pPr>
            <a:r>
              <a:rPr lang="en-US" sz="3000"/>
              <a:t>Entrepreneurs?</a:t>
            </a:r>
            <a:endParaRPr sz="3000"/>
          </a:p>
        </p:txBody>
      </p:sp>
      <p:sp>
        <p:nvSpPr>
          <p:cNvPr id="3041" name="Google Shape;3041;p46"/>
          <p:cNvSpPr txBox="1"/>
          <p:nvPr>
            <p:ph idx="1" type="body"/>
          </p:nvPr>
        </p:nvSpPr>
        <p:spPr>
          <a:xfrm>
            <a:off x="2705100" y="1836550"/>
            <a:ext cx="3429300" cy="2211575"/>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lang="en-US">
                <a:solidFill>
                  <a:srgbClr val="0A0A9A"/>
                </a:solidFill>
              </a:rPr>
              <a:t>Brainstorm different reasons for people becoming entrepreneurs and running their own business.</a:t>
            </a:r>
            <a:endParaRPr>
              <a:solidFill>
                <a:srgbClr val="0A0A9A"/>
              </a:solidFill>
            </a:endParaRPr>
          </a:p>
        </p:txBody>
      </p:sp>
      <p:sp>
        <p:nvSpPr>
          <p:cNvPr id="3042" name="Google Shape;3042;p46"/>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descr="blue-icon-question-mark-image — Bolder Advocacy" id="3043" name="Google Shape;3043;p46"/>
          <p:cNvPicPr preferRelativeResize="0"/>
          <p:nvPr/>
        </p:nvPicPr>
        <p:blipFill rotWithShape="1">
          <a:blip r:embed="rId3">
            <a:alphaModFix/>
          </a:blip>
          <a:srcRect b="0" l="0" r="0" t="0"/>
          <a:stretch/>
        </p:blipFill>
        <p:spPr>
          <a:xfrm>
            <a:off x="366713" y="1719263"/>
            <a:ext cx="2143125" cy="2143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7" name="Shape 3047"/>
        <p:cNvGrpSpPr/>
        <p:nvPr/>
      </p:nvGrpSpPr>
      <p:grpSpPr>
        <a:xfrm>
          <a:off x="0" y="0"/>
          <a:ext cx="0" cy="0"/>
          <a:chOff x="0" y="0"/>
          <a:chExt cx="0" cy="0"/>
        </a:xfrm>
      </p:grpSpPr>
      <p:sp>
        <p:nvSpPr>
          <p:cNvPr id="3048" name="Google Shape;3048;p47"/>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000"/>
              <a:t>Why do people become Entrepreneurs?</a:t>
            </a:r>
            <a:endParaRPr sz="3000"/>
          </a:p>
        </p:txBody>
      </p:sp>
      <p:sp>
        <p:nvSpPr>
          <p:cNvPr id="3049" name="Google Shape;3049;p47"/>
          <p:cNvSpPr txBox="1"/>
          <p:nvPr>
            <p:ph idx="1" type="body"/>
          </p:nvPr>
        </p:nvSpPr>
        <p:spPr>
          <a:xfrm>
            <a:off x="702900" y="1232225"/>
            <a:ext cx="5660100" cy="30339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US"/>
              <a:t>Make money!</a:t>
            </a:r>
            <a:endParaRPr/>
          </a:p>
          <a:p>
            <a:pPr indent="-381000" lvl="0" marL="457200" rtl="0" algn="l">
              <a:lnSpc>
                <a:spcPct val="115000"/>
              </a:lnSpc>
              <a:spcBef>
                <a:spcPts val="0"/>
              </a:spcBef>
              <a:spcAft>
                <a:spcPts val="0"/>
              </a:spcAft>
              <a:buSzPts val="2400"/>
              <a:buChar char="⊹"/>
            </a:pPr>
            <a:r>
              <a:rPr lang="en-US"/>
              <a:t>Want to be their own boss</a:t>
            </a:r>
            <a:endParaRPr/>
          </a:p>
          <a:p>
            <a:pPr indent="-381000" lvl="0" marL="457200" rtl="0" algn="l">
              <a:lnSpc>
                <a:spcPct val="115000"/>
              </a:lnSpc>
              <a:spcBef>
                <a:spcPts val="0"/>
              </a:spcBef>
              <a:spcAft>
                <a:spcPts val="0"/>
              </a:spcAft>
              <a:buSzPts val="2400"/>
              <a:buChar char="⊹"/>
            </a:pPr>
            <a:r>
              <a:rPr lang="en-US"/>
              <a:t>See an opportunity or need</a:t>
            </a:r>
            <a:endParaRPr/>
          </a:p>
          <a:p>
            <a:pPr indent="-381000" lvl="0" marL="457200" rtl="0" algn="l">
              <a:lnSpc>
                <a:spcPct val="115000"/>
              </a:lnSpc>
              <a:spcBef>
                <a:spcPts val="0"/>
              </a:spcBef>
              <a:spcAft>
                <a:spcPts val="0"/>
              </a:spcAft>
              <a:buSzPts val="2400"/>
              <a:buChar char="⊹"/>
            </a:pPr>
            <a:r>
              <a:rPr lang="en-US"/>
              <a:t>Product or service is not being offered by anyone else</a:t>
            </a:r>
            <a:endParaRPr/>
          </a:p>
          <a:p>
            <a:pPr indent="-381000" lvl="0" marL="457200" rtl="0" algn="l">
              <a:lnSpc>
                <a:spcPct val="115000"/>
              </a:lnSpc>
              <a:spcBef>
                <a:spcPts val="0"/>
              </a:spcBef>
              <a:spcAft>
                <a:spcPts val="0"/>
              </a:spcAft>
              <a:buSzPts val="2400"/>
              <a:buChar char="⊹"/>
            </a:pPr>
            <a:r>
              <a:rPr lang="en-US"/>
              <a:t>Do what they want/interested in</a:t>
            </a:r>
            <a:endParaRPr/>
          </a:p>
          <a:p>
            <a:pPr indent="-381000" lvl="0" marL="457200" rtl="0" algn="l">
              <a:lnSpc>
                <a:spcPct val="115000"/>
              </a:lnSpc>
              <a:spcBef>
                <a:spcPts val="0"/>
              </a:spcBef>
              <a:spcAft>
                <a:spcPts val="0"/>
              </a:spcAft>
              <a:buSzPts val="2400"/>
              <a:buChar char="⊹"/>
            </a:pPr>
            <a:r>
              <a:rPr lang="en-US"/>
              <a:t>Make own schedule/more flexibility</a:t>
            </a:r>
            <a:endParaRPr/>
          </a:p>
          <a:p>
            <a:pPr indent="-381000" lvl="0" marL="457200" rtl="0" algn="l">
              <a:lnSpc>
                <a:spcPct val="115000"/>
              </a:lnSpc>
              <a:spcBef>
                <a:spcPts val="0"/>
              </a:spcBef>
              <a:spcAft>
                <a:spcPts val="0"/>
              </a:spcAft>
              <a:buSzPts val="2400"/>
              <a:buChar char="⊹"/>
            </a:pPr>
            <a:r>
              <a:rPr lang="en-US"/>
              <a:t>Can’t find a job</a:t>
            </a:r>
            <a:endParaRPr/>
          </a:p>
          <a:p>
            <a:pPr indent="-381000" lvl="0" marL="457200" rtl="0" algn="l">
              <a:lnSpc>
                <a:spcPct val="115000"/>
              </a:lnSpc>
              <a:spcBef>
                <a:spcPts val="0"/>
              </a:spcBef>
              <a:spcAft>
                <a:spcPts val="0"/>
              </a:spcAft>
              <a:buSzPts val="2400"/>
              <a:buChar char="⊹"/>
            </a:pPr>
            <a:r>
              <a:rPr lang="en-US"/>
              <a:t>Hire their own staff</a:t>
            </a:r>
            <a:endParaRPr/>
          </a:p>
          <a:p>
            <a:pPr indent="-228600" lvl="0" marL="457200" rtl="0" algn="l">
              <a:lnSpc>
                <a:spcPct val="115000"/>
              </a:lnSpc>
              <a:spcBef>
                <a:spcPts val="0"/>
              </a:spcBef>
              <a:spcAft>
                <a:spcPts val="0"/>
              </a:spcAft>
              <a:buSzPts val="2400"/>
              <a:buNone/>
            </a:pPr>
            <a:r>
              <a:t/>
            </a:r>
            <a:endParaRPr/>
          </a:p>
        </p:txBody>
      </p:sp>
      <p:sp>
        <p:nvSpPr>
          <p:cNvPr id="3050" name="Google Shape;3050;p4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54" name="Shape 3054"/>
        <p:cNvGrpSpPr/>
        <p:nvPr/>
      </p:nvGrpSpPr>
      <p:grpSpPr>
        <a:xfrm>
          <a:off x="0" y="0"/>
          <a:ext cx="0" cy="0"/>
          <a:chOff x="0" y="0"/>
          <a:chExt cx="0" cy="0"/>
        </a:xfrm>
      </p:grpSpPr>
      <p:sp>
        <p:nvSpPr>
          <p:cNvPr id="3055" name="Google Shape;3055;p4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id="3056" name="Google Shape;3056;p48"/>
          <p:cNvPicPr preferRelativeResize="0"/>
          <p:nvPr/>
        </p:nvPicPr>
        <p:blipFill rotWithShape="1">
          <a:blip r:embed="rId3">
            <a:alphaModFix/>
          </a:blip>
          <a:srcRect b="13184" l="34677" r="4895" t="21424"/>
          <a:stretch/>
        </p:blipFill>
        <p:spPr>
          <a:xfrm>
            <a:off x="376518" y="192160"/>
            <a:ext cx="8485094" cy="49513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0" name="Shape 3060"/>
        <p:cNvGrpSpPr/>
        <p:nvPr/>
      </p:nvGrpSpPr>
      <p:grpSpPr>
        <a:xfrm>
          <a:off x="0" y="0"/>
          <a:ext cx="0" cy="0"/>
          <a:chOff x="0" y="0"/>
          <a:chExt cx="0" cy="0"/>
        </a:xfrm>
      </p:grpSpPr>
      <p:sp>
        <p:nvSpPr>
          <p:cNvPr id="3061" name="Google Shape;3061;p49"/>
          <p:cNvSpPr txBox="1"/>
          <p:nvPr/>
        </p:nvSpPr>
        <p:spPr>
          <a:xfrm>
            <a:off x="1609725" y="1471219"/>
            <a:ext cx="5581800" cy="31401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4400" u="none" cap="none" strike="noStrike">
                <a:solidFill>
                  <a:schemeClr val="dk1"/>
                </a:solidFill>
                <a:latin typeface="Arial"/>
                <a:ea typeface="Arial"/>
                <a:cs typeface="Arial"/>
                <a:sym typeface="Arial"/>
              </a:rPr>
              <a:t>THINK LIKE AN ENTREPRENEUR!</a:t>
            </a:r>
            <a:endParaRPr/>
          </a:p>
          <a:p>
            <a:pPr indent="0" lvl="0" marL="0" marR="0" rtl="0" algn="l">
              <a:lnSpc>
                <a:spcPct val="90000"/>
              </a:lnSpc>
              <a:spcBef>
                <a:spcPts val="0"/>
              </a:spcBef>
              <a:spcAft>
                <a:spcPts val="0"/>
              </a:spcAft>
              <a:buNone/>
            </a:pPr>
            <a:r>
              <a:t/>
            </a:r>
            <a:endParaRPr b="1" i="0" sz="4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1" i="0" lang="en-US" sz="4400" u="none" cap="none" strike="noStrike">
                <a:solidFill>
                  <a:schemeClr val="dk1"/>
                </a:solidFill>
                <a:latin typeface="Arial"/>
                <a:ea typeface="Arial"/>
                <a:cs typeface="Arial"/>
                <a:sym typeface="Arial"/>
              </a:rPr>
              <a:t>Activity – Observe and </a:t>
            </a:r>
            <a:r>
              <a:rPr b="1" lang="en-US" sz="4400">
                <a:solidFill>
                  <a:schemeClr val="dk1"/>
                </a:solidFill>
              </a:rPr>
              <a:t>A</a:t>
            </a:r>
            <a:r>
              <a:rPr b="1" i="0" lang="en-US" sz="4400" u="none" cap="none" strike="noStrike">
                <a:solidFill>
                  <a:schemeClr val="dk1"/>
                </a:solidFill>
                <a:latin typeface="Arial"/>
                <a:ea typeface="Arial"/>
                <a:cs typeface="Arial"/>
                <a:sym typeface="Arial"/>
              </a:rPr>
              <a:t>bsorb</a:t>
            </a:r>
            <a:endParaRPr/>
          </a:p>
        </p:txBody>
      </p:sp>
      <p:grpSp>
        <p:nvGrpSpPr>
          <p:cNvPr id="3062" name="Google Shape;3062;p49"/>
          <p:cNvGrpSpPr/>
          <p:nvPr/>
        </p:nvGrpSpPr>
        <p:grpSpPr>
          <a:xfrm>
            <a:off x="152401" y="1528939"/>
            <a:ext cx="1323972" cy="1642883"/>
            <a:chOff x="5526246" y="1011207"/>
            <a:chExt cx="592757" cy="720085"/>
          </a:xfrm>
        </p:grpSpPr>
        <p:sp>
          <p:nvSpPr>
            <p:cNvPr id="3063" name="Google Shape;3063;p49"/>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rgbClr val="6E2E9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64" name="Google Shape;3064;p49"/>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rgbClr val="EB29B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65" name="Google Shape;3065;p49"/>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66" name="Google Shape;3066;p49"/>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67" name="Google Shape;3067;p49"/>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rgbClr val="0A0A9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68" name="Google Shape;3068;p49"/>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rgbClr val="FF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2" name="Shape 3072"/>
        <p:cNvGrpSpPr/>
        <p:nvPr/>
      </p:nvGrpSpPr>
      <p:grpSpPr>
        <a:xfrm>
          <a:off x="0" y="0"/>
          <a:ext cx="0" cy="0"/>
          <a:chOff x="0" y="0"/>
          <a:chExt cx="0" cy="0"/>
        </a:xfrm>
      </p:grpSpPr>
      <p:sp>
        <p:nvSpPr>
          <p:cNvPr id="3073" name="Google Shape;3073;p50"/>
          <p:cNvSpPr txBox="1"/>
          <p:nvPr>
            <p:ph idx="4294967295" type="title"/>
          </p:nvPr>
        </p:nvSpPr>
        <p:spPr>
          <a:xfrm>
            <a:off x="352425" y="646113"/>
            <a:ext cx="5659438" cy="471487"/>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4000">
                <a:solidFill>
                  <a:schemeClr val="lt1"/>
                </a:solidFill>
              </a:rPr>
              <a:t>Observe and Absorb</a:t>
            </a:r>
            <a:endParaRPr/>
          </a:p>
        </p:txBody>
      </p:sp>
      <p:sp>
        <p:nvSpPr>
          <p:cNvPr id="3074" name="Google Shape;3074;p50"/>
          <p:cNvSpPr txBox="1"/>
          <p:nvPr>
            <p:ph idx="4294967295" type="body"/>
          </p:nvPr>
        </p:nvSpPr>
        <p:spPr>
          <a:xfrm>
            <a:off x="266700" y="1200150"/>
            <a:ext cx="6703200" cy="3625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US" sz="2400"/>
              <a:t>Look down at your handout and close your eyes.</a:t>
            </a:r>
            <a:endParaRPr/>
          </a:p>
          <a:p>
            <a:pPr indent="0" lvl="0" marL="0" rtl="0" algn="l">
              <a:lnSpc>
                <a:spcPct val="115000"/>
              </a:lnSpc>
              <a:spcBef>
                <a:spcPts val="0"/>
              </a:spcBef>
              <a:spcAft>
                <a:spcPts val="0"/>
              </a:spcAft>
              <a:buSzPts val="2400"/>
              <a:buNone/>
            </a:pPr>
            <a:r>
              <a:t/>
            </a:r>
            <a:endParaRPr sz="2400"/>
          </a:p>
          <a:p>
            <a:pPr indent="0" lvl="0" marL="0" rtl="0" algn="l">
              <a:lnSpc>
                <a:spcPct val="115000"/>
              </a:lnSpc>
              <a:spcBef>
                <a:spcPts val="0"/>
              </a:spcBef>
              <a:spcAft>
                <a:spcPts val="0"/>
              </a:spcAft>
              <a:buSzPts val="2400"/>
              <a:buNone/>
            </a:pPr>
            <a:r>
              <a:rPr lang="en-US" sz="2400"/>
              <a:t>Visualize this room and the people around you.</a:t>
            </a:r>
            <a:endParaRPr/>
          </a:p>
          <a:p>
            <a:pPr indent="0" lvl="0" marL="0" rtl="0" algn="l">
              <a:lnSpc>
                <a:spcPct val="115000"/>
              </a:lnSpc>
              <a:spcBef>
                <a:spcPts val="0"/>
              </a:spcBef>
              <a:spcAft>
                <a:spcPts val="0"/>
              </a:spcAft>
              <a:buSzPts val="2400"/>
              <a:buNone/>
            </a:pPr>
            <a:r>
              <a:t/>
            </a:r>
            <a:endParaRPr sz="2400"/>
          </a:p>
          <a:p>
            <a:pPr indent="0" lvl="0" marL="0" rtl="0" algn="l">
              <a:lnSpc>
                <a:spcPct val="115000"/>
              </a:lnSpc>
              <a:spcBef>
                <a:spcPts val="0"/>
              </a:spcBef>
              <a:spcAft>
                <a:spcPts val="0"/>
              </a:spcAft>
              <a:buSzPts val="2400"/>
              <a:buNone/>
            </a:pPr>
            <a:r>
              <a:rPr lang="en-US" sz="2400"/>
              <a:t>Without looking up from your page…</a:t>
            </a:r>
            <a:endParaRPr/>
          </a:p>
          <a:p>
            <a:pPr indent="0" lvl="0" marL="76200" rtl="0" algn="l">
              <a:lnSpc>
                <a:spcPct val="115000"/>
              </a:lnSpc>
              <a:spcBef>
                <a:spcPts val="0"/>
              </a:spcBef>
              <a:spcAft>
                <a:spcPts val="0"/>
              </a:spcAft>
              <a:buSzPts val="2400"/>
              <a:buNone/>
            </a:pPr>
            <a:r>
              <a:rPr lang="en-US" sz="2400"/>
              <a:t>🡪 Write down the number of people in the room</a:t>
            </a:r>
            <a:endParaRPr/>
          </a:p>
          <a:p>
            <a:pPr indent="0" lvl="0" marL="76200" rtl="0" algn="l">
              <a:lnSpc>
                <a:spcPct val="115000"/>
              </a:lnSpc>
              <a:spcBef>
                <a:spcPts val="0"/>
              </a:spcBef>
              <a:spcAft>
                <a:spcPts val="0"/>
              </a:spcAft>
              <a:buSzPts val="2400"/>
              <a:buNone/>
            </a:pPr>
            <a:r>
              <a:rPr lang="en-US"/>
              <a:t>🡪 </a:t>
            </a:r>
            <a:r>
              <a:rPr lang="en-US" sz="2400"/>
              <a:t>Write down the </a:t>
            </a:r>
            <a:r>
              <a:rPr lang="en-US"/>
              <a:t>predominant</a:t>
            </a:r>
            <a:r>
              <a:rPr lang="en-US" sz="2400"/>
              <a:t> colour of clothing people are wearing</a:t>
            </a:r>
            <a:endParaRPr/>
          </a:p>
          <a:p>
            <a:pPr indent="0" lvl="0" marL="0" rtl="0" algn="l">
              <a:lnSpc>
                <a:spcPct val="115000"/>
              </a:lnSpc>
              <a:spcBef>
                <a:spcPts val="0"/>
              </a:spcBef>
              <a:spcAft>
                <a:spcPts val="0"/>
              </a:spcAft>
              <a:buSzPts val="24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8" name="Shape 3078"/>
        <p:cNvGrpSpPr/>
        <p:nvPr/>
      </p:nvGrpSpPr>
      <p:grpSpPr>
        <a:xfrm>
          <a:off x="0" y="0"/>
          <a:ext cx="0" cy="0"/>
          <a:chOff x="0" y="0"/>
          <a:chExt cx="0" cy="0"/>
        </a:xfrm>
      </p:grpSpPr>
      <p:sp>
        <p:nvSpPr>
          <p:cNvPr id="3079" name="Google Shape;3079;p51"/>
          <p:cNvSpPr txBox="1"/>
          <p:nvPr>
            <p:ph type="ctrTitle"/>
          </p:nvPr>
        </p:nvSpPr>
        <p:spPr>
          <a:xfrm>
            <a:off x="1585700" y="2850350"/>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US"/>
              <a:t>My Entrepreneurial Traits</a:t>
            </a:r>
            <a:endParaRPr/>
          </a:p>
        </p:txBody>
      </p:sp>
      <p:sp>
        <p:nvSpPr>
          <p:cNvPr id="3080" name="Google Shape;3080;p51"/>
          <p:cNvSpPr txBox="1"/>
          <p:nvPr/>
        </p:nvSpPr>
        <p:spPr>
          <a:xfrm>
            <a:off x="0" y="192515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accent4"/>
                </a:solidFill>
                <a:latin typeface="Arial"/>
                <a:ea typeface="Arial"/>
                <a:cs typeface="Arial"/>
                <a:sym typeface="Arial"/>
              </a:rPr>
              <a:t>3</a:t>
            </a:r>
            <a:endParaRPr b="1" i="0" sz="7200" u="none" cap="none" strike="noStrike">
              <a:solidFill>
                <a:schemeClr val="accent4"/>
              </a:solidFill>
              <a:latin typeface="Arial"/>
              <a:ea typeface="Arial"/>
              <a:cs typeface="Arial"/>
              <a:sym typeface="Arial"/>
            </a:endParaRPr>
          </a:p>
        </p:txBody>
      </p:sp>
      <p:sp>
        <p:nvSpPr>
          <p:cNvPr id="3081" name="Google Shape;3081;p51"/>
          <p:cNvSpPr txBox="1"/>
          <p:nvPr/>
        </p:nvSpPr>
        <p:spPr>
          <a:xfrm>
            <a:off x="139692" y="1861050"/>
            <a:ext cx="1446000" cy="384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800"/>
              </a:spcAft>
              <a:buClr>
                <a:schemeClr val="accent4"/>
              </a:buClr>
              <a:buSzPts val="2400"/>
              <a:buFont typeface="Arial"/>
              <a:buNone/>
            </a:pPr>
            <a:r>
              <a:rPr b="1" i="0" lang="en-US" sz="2400" u="none" cap="none" strike="noStrike">
                <a:solidFill>
                  <a:schemeClr val="accent4"/>
                </a:solidFill>
                <a:latin typeface="Arial"/>
                <a:ea typeface="Arial"/>
                <a:cs typeface="Arial"/>
                <a:sym typeface="Arial"/>
              </a:rPr>
              <a:t>Module</a:t>
            </a:r>
            <a:endParaRPr b="1" i="0" sz="2400" u="none" cap="none" strike="noStrike">
              <a:solidFill>
                <a:schemeClr val="accent4"/>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5" name="Shape 3085"/>
        <p:cNvGrpSpPr/>
        <p:nvPr/>
      </p:nvGrpSpPr>
      <p:grpSpPr>
        <a:xfrm>
          <a:off x="0" y="0"/>
          <a:ext cx="0" cy="0"/>
          <a:chOff x="0" y="0"/>
          <a:chExt cx="0" cy="0"/>
        </a:xfrm>
      </p:grpSpPr>
      <p:sp>
        <p:nvSpPr>
          <p:cNvPr id="3086" name="Google Shape;3086;p52"/>
          <p:cNvSpPr txBox="1"/>
          <p:nvPr>
            <p:ph idx="4294967295" type="ctrTitle"/>
          </p:nvPr>
        </p:nvSpPr>
        <p:spPr>
          <a:xfrm>
            <a:off x="2189738" y="3094825"/>
            <a:ext cx="4849800" cy="101940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3400"/>
              <a:buFont typeface="Arial"/>
              <a:buNone/>
            </a:pPr>
            <a:r>
              <a:rPr b="1" i="0" lang="en-US" sz="4400" u="none" cap="none" strike="noStrike">
                <a:solidFill>
                  <a:srgbClr val="002060"/>
                </a:solidFill>
                <a:latin typeface="Arial"/>
                <a:ea typeface="Arial"/>
                <a:cs typeface="Arial"/>
                <a:sym typeface="Arial"/>
              </a:rPr>
              <a:t>What </a:t>
            </a:r>
            <a:r>
              <a:rPr lang="en-US" sz="4400">
                <a:solidFill>
                  <a:srgbClr val="002060"/>
                </a:solidFill>
              </a:rPr>
              <a:t>characteristics</a:t>
            </a:r>
            <a:r>
              <a:rPr b="1" i="0" lang="en-US" sz="4400" u="none" cap="none" strike="noStrike">
                <a:solidFill>
                  <a:srgbClr val="002060"/>
                </a:solidFill>
                <a:latin typeface="Arial"/>
                <a:ea typeface="Arial"/>
                <a:cs typeface="Arial"/>
                <a:sym typeface="Arial"/>
              </a:rPr>
              <a:t>, </a:t>
            </a:r>
            <a:r>
              <a:rPr lang="en-US" sz="4400">
                <a:solidFill>
                  <a:srgbClr val="002060"/>
                </a:solidFill>
              </a:rPr>
              <a:t>t</a:t>
            </a:r>
            <a:r>
              <a:rPr b="1" i="0" lang="en-US" sz="4400" u="none" cap="none" strike="noStrike">
                <a:solidFill>
                  <a:srgbClr val="002060"/>
                </a:solidFill>
                <a:latin typeface="Arial"/>
                <a:ea typeface="Arial"/>
                <a:cs typeface="Arial"/>
                <a:sym typeface="Arial"/>
              </a:rPr>
              <a:t>raits and skills do you need to be an entrepren</a:t>
            </a:r>
            <a:r>
              <a:rPr lang="en-US" sz="4400">
                <a:solidFill>
                  <a:srgbClr val="002060"/>
                </a:solidFill>
              </a:rPr>
              <a:t>eu</a:t>
            </a:r>
            <a:r>
              <a:rPr b="1" i="0" lang="en-US" sz="4400" u="none" cap="none" strike="noStrike">
                <a:solidFill>
                  <a:srgbClr val="002060"/>
                </a:solidFill>
                <a:latin typeface="Arial"/>
                <a:ea typeface="Arial"/>
                <a:cs typeface="Arial"/>
                <a:sym typeface="Arial"/>
              </a:rPr>
              <a:t>r?</a:t>
            </a:r>
            <a:endParaRPr b="1" i="0" sz="4400" u="none" cap="none" strike="noStrike">
              <a:solidFill>
                <a:srgbClr val="002060"/>
              </a:solidFill>
              <a:latin typeface="Arial"/>
              <a:ea typeface="Arial"/>
              <a:cs typeface="Arial"/>
              <a:sym typeface="Arial"/>
            </a:endParaRPr>
          </a:p>
        </p:txBody>
      </p:sp>
      <p:sp>
        <p:nvSpPr>
          <p:cNvPr id="3087" name="Google Shape;3087;p52"/>
          <p:cNvSpPr/>
          <p:nvPr/>
        </p:nvSpPr>
        <p:spPr>
          <a:xfrm>
            <a:off x="8156018" y="1307244"/>
            <a:ext cx="663141" cy="557670"/>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D9EEB"/>
              </a:solidFill>
              <a:latin typeface="Arial"/>
              <a:ea typeface="Arial"/>
              <a:cs typeface="Arial"/>
              <a:sym typeface="Arial"/>
            </a:endParaRPr>
          </a:p>
        </p:txBody>
      </p:sp>
      <p:sp>
        <p:nvSpPr>
          <p:cNvPr id="3088" name="Google Shape;3088;p52"/>
          <p:cNvSpPr/>
          <p:nvPr/>
        </p:nvSpPr>
        <p:spPr>
          <a:xfrm rot="1396210">
            <a:off x="7350094" y="1704146"/>
            <a:ext cx="718762" cy="569665"/>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D9EEB"/>
              </a:solidFill>
              <a:latin typeface="Arial"/>
              <a:ea typeface="Arial"/>
              <a:cs typeface="Arial"/>
              <a:sym typeface="Arial"/>
            </a:endParaRPr>
          </a:p>
        </p:txBody>
      </p:sp>
      <p:sp>
        <p:nvSpPr>
          <p:cNvPr id="3089" name="Google Shape;3089;p52"/>
          <p:cNvSpPr/>
          <p:nvPr/>
        </p:nvSpPr>
        <p:spPr>
          <a:xfrm>
            <a:off x="7519482" y="1169826"/>
            <a:ext cx="427595" cy="415513"/>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D9EEB"/>
              </a:solidFill>
              <a:latin typeface="Arial"/>
              <a:ea typeface="Arial"/>
              <a:cs typeface="Arial"/>
              <a:sym typeface="Arial"/>
            </a:endParaRPr>
          </a:p>
        </p:txBody>
      </p:sp>
      <p:sp>
        <p:nvSpPr>
          <p:cNvPr id="3090" name="Google Shape;3090;p52"/>
          <p:cNvSpPr/>
          <p:nvPr/>
        </p:nvSpPr>
        <p:spPr>
          <a:xfrm rot="2487139">
            <a:off x="8612930" y="2033302"/>
            <a:ext cx="304226" cy="295630"/>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D9EEB"/>
              </a:solidFill>
              <a:latin typeface="Arial"/>
              <a:ea typeface="Arial"/>
              <a:cs typeface="Arial"/>
              <a:sym typeface="Arial"/>
            </a:endParaRPr>
          </a:p>
        </p:txBody>
      </p:sp>
      <p:sp>
        <p:nvSpPr>
          <p:cNvPr id="3091" name="Google Shape;3091;p52"/>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
        <p:nvSpPr>
          <p:cNvPr id="3092" name="Google Shape;3092;p52"/>
          <p:cNvSpPr/>
          <p:nvPr/>
        </p:nvSpPr>
        <p:spPr>
          <a:xfrm>
            <a:off x="579117" y="1169826"/>
            <a:ext cx="654085" cy="556170"/>
          </a:xfrm>
          <a:custGeom>
            <a:rect b="b" l="l" r="r" t="t"/>
            <a:pathLst>
              <a:path extrusionOk="0" h="16766" w="18981">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E61D08"/>
          </a:solidFill>
          <a:ln cap="flat" cmpd="sng" w="9525">
            <a:solidFill>
              <a:srgbClr val="E61D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3093" name="Google Shape;3093;p52"/>
          <p:cNvSpPr/>
          <p:nvPr/>
        </p:nvSpPr>
        <p:spPr>
          <a:xfrm>
            <a:off x="1214455" y="1598436"/>
            <a:ext cx="654050" cy="855902"/>
          </a:xfrm>
          <a:custGeom>
            <a:rect b="b" l="l" r="r" t="t"/>
            <a:pathLst>
              <a:path extrusionOk="0" h="18810" w="16279">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0070C0"/>
          </a:solidFill>
          <a:ln cap="flat" cmpd="sng" w="9525">
            <a:solidFill>
              <a:srgbClr val="E61D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4" name="Google Shape;3094;p52"/>
          <p:cNvSpPr/>
          <p:nvPr/>
        </p:nvSpPr>
        <p:spPr>
          <a:xfrm>
            <a:off x="549269" y="1863134"/>
            <a:ext cx="461903" cy="602108"/>
          </a:xfrm>
          <a:custGeom>
            <a:rect b="b" l="l" r="r" t="t"/>
            <a:pathLst>
              <a:path extrusionOk="0" h="20707" w="15233">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0070C0"/>
          </a:solidFill>
          <a:ln cap="flat" cmpd="sng" w="9525">
            <a:solidFill>
              <a:srgbClr val="E61D0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5" name="Google Shape;3095;p52"/>
          <p:cNvSpPr/>
          <p:nvPr/>
        </p:nvSpPr>
        <p:spPr>
          <a:xfrm>
            <a:off x="529966" y="3806613"/>
            <a:ext cx="684508" cy="556192"/>
          </a:xfrm>
          <a:custGeom>
            <a:rect b="b" l="l" r="r" t="t"/>
            <a:pathLst>
              <a:path extrusionOk="0" h="18420" w="17715">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6" name="Google Shape;3096;p52"/>
          <p:cNvSpPr/>
          <p:nvPr/>
        </p:nvSpPr>
        <p:spPr>
          <a:xfrm>
            <a:off x="1432991" y="3558053"/>
            <a:ext cx="654061" cy="556172"/>
          </a:xfrm>
          <a:custGeom>
            <a:rect b="b" l="l" r="r" t="t"/>
            <a:pathLst>
              <a:path extrusionOk="0" h="15136" w="19126">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7" name="Google Shape;3097;p52"/>
          <p:cNvSpPr/>
          <p:nvPr/>
        </p:nvSpPr>
        <p:spPr>
          <a:xfrm>
            <a:off x="1357570" y="4281250"/>
            <a:ext cx="747837" cy="556212"/>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8" name="Google Shape;3098;p52"/>
          <p:cNvSpPr/>
          <p:nvPr/>
        </p:nvSpPr>
        <p:spPr>
          <a:xfrm flipH="1" rot="-5400000">
            <a:off x="7110111" y="3923922"/>
            <a:ext cx="583948" cy="519726"/>
          </a:xfrm>
          <a:custGeom>
            <a:rect b="b" l="l" r="r" t="t"/>
            <a:pathLst>
              <a:path extrusionOk="0" h="17228" w="17082">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EB29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9" name="Google Shape;3099;p52"/>
          <p:cNvSpPr/>
          <p:nvPr/>
        </p:nvSpPr>
        <p:spPr>
          <a:xfrm>
            <a:off x="7709480" y="3654270"/>
            <a:ext cx="519707" cy="556201"/>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EB29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0" name="Google Shape;3100;p52"/>
          <p:cNvSpPr/>
          <p:nvPr/>
        </p:nvSpPr>
        <p:spPr>
          <a:xfrm>
            <a:off x="7844897" y="4362803"/>
            <a:ext cx="519726" cy="474622"/>
          </a:xfrm>
          <a:custGeom>
            <a:rect b="b" l="l" r="r" t="t"/>
            <a:pathLst>
              <a:path extrusionOk="0" h="15233" w="17228">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EB29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4" name="Shape 2764"/>
        <p:cNvGrpSpPr/>
        <p:nvPr/>
      </p:nvGrpSpPr>
      <p:grpSpPr>
        <a:xfrm>
          <a:off x="0" y="0"/>
          <a:ext cx="0" cy="0"/>
          <a:chOff x="0" y="0"/>
          <a:chExt cx="0" cy="0"/>
        </a:xfrm>
      </p:grpSpPr>
      <p:sp>
        <p:nvSpPr>
          <p:cNvPr id="2765" name="Google Shape;2765;p26"/>
          <p:cNvSpPr txBox="1"/>
          <p:nvPr>
            <p:ph type="ctrTitle"/>
          </p:nvPr>
        </p:nvSpPr>
        <p:spPr>
          <a:xfrm>
            <a:off x="376026" y="2914400"/>
            <a:ext cx="8026800" cy="810300"/>
          </a:xfrm>
          <a:prstGeom prst="rect">
            <a:avLst/>
          </a:prstGeom>
          <a:noFill/>
          <a:ln>
            <a:noFill/>
          </a:ln>
          <a:effectLst>
            <a:outerShdw rotWithShape="0" algn="bl" dir="5400000" dist="19050">
              <a:schemeClr val="dk1">
                <a:alpha val="20000"/>
              </a:schemeClr>
            </a:outerShdw>
          </a:effectLst>
        </p:spPr>
        <p:txBody>
          <a:bodyPr anchorCtr="0" anchor="t" bIns="0" lIns="0" spcFirstLastPara="1" rIns="0" wrap="square" tIns="0">
            <a:noAutofit/>
          </a:bodyPr>
          <a:lstStyle/>
          <a:p>
            <a:pPr indent="0" lvl="0" marL="0" rtl="0" algn="ctr">
              <a:lnSpc>
                <a:spcPct val="90000"/>
              </a:lnSpc>
              <a:spcBef>
                <a:spcPts val="0"/>
              </a:spcBef>
              <a:spcAft>
                <a:spcPts val="0"/>
              </a:spcAft>
              <a:buSzPts val="6500"/>
              <a:buNone/>
            </a:pPr>
            <a:r>
              <a:rPr lang="en-US" sz="3500"/>
              <a:t>OCTE</a:t>
            </a:r>
            <a:r>
              <a:rPr lang="en-US" sz="3900"/>
              <a:t> – Sector Partner </a:t>
            </a:r>
            <a:r>
              <a:rPr lang="en-US" sz="3400"/>
              <a:t>Experience</a:t>
            </a:r>
            <a:br>
              <a:rPr lang="en-US" sz="6100"/>
            </a:br>
            <a:endParaRPr sz="6100"/>
          </a:p>
        </p:txBody>
      </p:sp>
      <p:sp>
        <p:nvSpPr>
          <p:cNvPr id="2766" name="Google Shape;2766;p26"/>
          <p:cNvSpPr txBox="1"/>
          <p:nvPr/>
        </p:nvSpPr>
        <p:spPr>
          <a:xfrm>
            <a:off x="478465" y="3874867"/>
            <a:ext cx="8229599" cy="810300"/>
          </a:xfrm>
          <a:prstGeom prst="rect">
            <a:avLst/>
          </a:prstGeom>
          <a:noFill/>
          <a:ln>
            <a:noFill/>
          </a:ln>
          <a:effectLst>
            <a:outerShdw rotWithShape="0" algn="bl" dir="5400000" dist="19050">
              <a:schemeClr val="dk1">
                <a:alpha val="20000"/>
              </a:schemeClr>
            </a:outerShdw>
          </a:effectLst>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lt1"/>
              </a:buClr>
              <a:buSzPts val="6500"/>
              <a:buFont typeface="Arial"/>
              <a:buNone/>
            </a:pPr>
            <a:r>
              <a:rPr b="1" i="0" lang="en-US" sz="5400" u="none" cap="none" strike="noStrike">
                <a:solidFill>
                  <a:schemeClr val="lt1"/>
                </a:solidFill>
                <a:latin typeface="Arial"/>
                <a:ea typeface="Arial"/>
                <a:cs typeface="Arial"/>
                <a:sym typeface="Arial"/>
              </a:rPr>
              <a:t>Your </a:t>
            </a:r>
            <a:r>
              <a:rPr b="1" lang="en-US" sz="5400">
                <a:solidFill>
                  <a:schemeClr val="lt1"/>
                </a:solidFill>
              </a:rPr>
              <a:t>I</a:t>
            </a:r>
            <a:r>
              <a:rPr b="1" i="0" lang="en-US" sz="5400" u="none" cap="none" strike="noStrike">
                <a:solidFill>
                  <a:schemeClr val="lt1"/>
                </a:solidFill>
                <a:latin typeface="Arial"/>
                <a:ea typeface="Arial"/>
                <a:cs typeface="Arial"/>
                <a:sym typeface="Arial"/>
              </a:rPr>
              <a:t>nner </a:t>
            </a:r>
            <a:r>
              <a:rPr b="1" lang="en-US" sz="5400">
                <a:solidFill>
                  <a:schemeClr val="lt1"/>
                </a:solidFill>
              </a:rPr>
              <a:t>E</a:t>
            </a:r>
            <a:r>
              <a:rPr b="1" i="0" lang="en-US" sz="5400" u="none" cap="none" strike="noStrike">
                <a:solidFill>
                  <a:schemeClr val="lt1"/>
                </a:solidFill>
                <a:latin typeface="Arial"/>
                <a:ea typeface="Arial"/>
                <a:cs typeface="Arial"/>
                <a:sym typeface="Arial"/>
              </a:rPr>
              <a:t>ntrepreneur</a:t>
            </a:r>
            <a:endParaRPr sz="3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04" name="Shape 3104"/>
        <p:cNvGrpSpPr/>
        <p:nvPr/>
      </p:nvGrpSpPr>
      <p:grpSpPr>
        <a:xfrm>
          <a:off x="0" y="0"/>
          <a:ext cx="0" cy="0"/>
          <a:chOff x="0" y="0"/>
          <a:chExt cx="0" cy="0"/>
        </a:xfrm>
      </p:grpSpPr>
      <p:sp>
        <p:nvSpPr>
          <p:cNvPr id="3105" name="Google Shape;3105;p53"/>
          <p:cNvSpPr txBox="1"/>
          <p:nvPr>
            <p:ph idx="4294967295" type="title"/>
          </p:nvPr>
        </p:nvSpPr>
        <p:spPr>
          <a:xfrm>
            <a:off x="182562" y="217526"/>
            <a:ext cx="5659500" cy="3942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accent1"/>
              </a:buClr>
              <a:buSzPts val="3400"/>
              <a:buFont typeface="Arial"/>
              <a:buNone/>
            </a:pPr>
            <a:r>
              <a:rPr lang="en-US" sz="3200"/>
              <a:t>Qualities of an Entrepreneur</a:t>
            </a:r>
            <a:endParaRPr sz="3200"/>
          </a:p>
        </p:txBody>
      </p:sp>
      <p:pic>
        <p:nvPicPr>
          <p:cNvPr id="3106" name="Google Shape;3106;p53" title="Qualities of an Entrepreneur"/>
          <p:cNvPicPr preferRelativeResize="0"/>
          <p:nvPr/>
        </p:nvPicPr>
        <p:blipFill rotWithShape="1">
          <a:blip r:embed="rId3">
            <a:alphaModFix/>
          </a:blip>
          <a:srcRect b="0" l="0" r="0" t="0"/>
          <a:stretch/>
        </p:blipFill>
        <p:spPr>
          <a:xfrm>
            <a:off x="912735" y="611842"/>
            <a:ext cx="7128128" cy="402739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6"/>
                                        </p:tgtEl>
                                        <p:attrNameLst>
                                          <p:attrName>style.visibility</p:attrName>
                                        </p:attrNameLst>
                                      </p:cBhvr>
                                      <p:to>
                                        <p:strVal val="visible"/>
                                      </p:to>
                                    </p:set>
                                    <p:animEffect filter="fade" transition="in">
                                      <p:cBhvr>
                                        <p:cTn dur="1"/>
                                        <p:tgtEl>
                                          <p:spTgt spid="3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0" name="Shape 3110"/>
        <p:cNvGrpSpPr/>
        <p:nvPr/>
      </p:nvGrpSpPr>
      <p:grpSpPr>
        <a:xfrm>
          <a:off x="0" y="0"/>
          <a:ext cx="0" cy="0"/>
          <a:chOff x="0" y="0"/>
          <a:chExt cx="0" cy="0"/>
        </a:xfrm>
      </p:grpSpPr>
      <p:sp>
        <p:nvSpPr>
          <p:cNvPr id="3111" name="Google Shape;3111;p54"/>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200"/>
              <a:t>Key Entrepreneurial </a:t>
            </a:r>
            <a:br>
              <a:rPr lang="en-US" sz="3200"/>
            </a:br>
            <a:r>
              <a:rPr lang="en-US" sz="3200"/>
              <a:t>Characteristics and Skills</a:t>
            </a:r>
            <a:r>
              <a:rPr lang="en-US" sz="4000"/>
              <a:t> </a:t>
            </a:r>
            <a:endParaRPr/>
          </a:p>
        </p:txBody>
      </p:sp>
      <p:sp>
        <p:nvSpPr>
          <p:cNvPr id="3112" name="Google Shape;3112;p54"/>
          <p:cNvSpPr txBox="1"/>
          <p:nvPr>
            <p:ph idx="1" type="body"/>
          </p:nvPr>
        </p:nvSpPr>
        <p:spPr>
          <a:xfrm>
            <a:off x="259555" y="1232225"/>
            <a:ext cx="3979800" cy="30261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b="1" lang="en-US"/>
              <a:t>Characteristics</a:t>
            </a:r>
            <a:endParaRPr/>
          </a:p>
          <a:p>
            <a:pPr indent="-355600" lvl="0" marL="457200" rtl="0" algn="l">
              <a:lnSpc>
                <a:spcPct val="115000"/>
              </a:lnSpc>
              <a:spcBef>
                <a:spcPts val="0"/>
              </a:spcBef>
              <a:spcAft>
                <a:spcPts val="0"/>
              </a:spcAft>
              <a:buSzPts val="2000"/>
              <a:buChar char="⊹"/>
            </a:pPr>
            <a:r>
              <a:rPr lang="en-US" sz="1800"/>
              <a:t>Risk taker</a:t>
            </a:r>
            <a:endParaRPr/>
          </a:p>
          <a:p>
            <a:pPr indent="-355600" lvl="0" marL="457200" rtl="0" algn="l">
              <a:lnSpc>
                <a:spcPct val="115000"/>
              </a:lnSpc>
              <a:spcBef>
                <a:spcPts val="0"/>
              </a:spcBef>
              <a:spcAft>
                <a:spcPts val="0"/>
              </a:spcAft>
              <a:buSzPts val="2000"/>
              <a:buChar char="⊹"/>
            </a:pPr>
            <a:r>
              <a:rPr lang="en-US" sz="1800"/>
              <a:t>Perceptive/Observant</a:t>
            </a:r>
            <a:endParaRPr/>
          </a:p>
          <a:p>
            <a:pPr indent="-355600" lvl="0" marL="457200" rtl="0" algn="l">
              <a:lnSpc>
                <a:spcPct val="115000"/>
              </a:lnSpc>
              <a:spcBef>
                <a:spcPts val="0"/>
              </a:spcBef>
              <a:spcAft>
                <a:spcPts val="0"/>
              </a:spcAft>
              <a:buSzPts val="2000"/>
              <a:buChar char="⊹"/>
            </a:pPr>
            <a:r>
              <a:rPr lang="en-US" sz="1800"/>
              <a:t>Curious</a:t>
            </a:r>
            <a:endParaRPr/>
          </a:p>
          <a:p>
            <a:pPr indent="-355600" lvl="0" marL="457200" rtl="0" algn="l">
              <a:lnSpc>
                <a:spcPct val="115000"/>
              </a:lnSpc>
              <a:spcBef>
                <a:spcPts val="0"/>
              </a:spcBef>
              <a:spcAft>
                <a:spcPts val="0"/>
              </a:spcAft>
              <a:buSzPts val="2000"/>
              <a:buChar char="⊹"/>
            </a:pPr>
            <a:r>
              <a:rPr lang="en-US" sz="1800"/>
              <a:t>Imaginative &amp; Creative</a:t>
            </a:r>
            <a:endParaRPr/>
          </a:p>
          <a:p>
            <a:pPr indent="-355600" lvl="0" marL="457200" rtl="0" algn="l">
              <a:lnSpc>
                <a:spcPct val="115000"/>
              </a:lnSpc>
              <a:spcBef>
                <a:spcPts val="0"/>
              </a:spcBef>
              <a:spcAft>
                <a:spcPts val="0"/>
              </a:spcAft>
              <a:buSzPts val="2000"/>
              <a:buChar char="⊹"/>
            </a:pPr>
            <a:r>
              <a:rPr lang="en-US" sz="1800"/>
              <a:t>Persistent</a:t>
            </a:r>
            <a:endParaRPr/>
          </a:p>
          <a:p>
            <a:pPr indent="-355600" lvl="0" marL="457200" rtl="0" algn="l">
              <a:lnSpc>
                <a:spcPct val="115000"/>
              </a:lnSpc>
              <a:spcBef>
                <a:spcPts val="0"/>
              </a:spcBef>
              <a:spcAft>
                <a:spcPts val="0"/>
              </a:spcAft>
              <a:buSzPts val="2000"/>
              <a:buChar char="⊹"/>
            </a:pPr>
            <a:r>
              <a:rPr lang="en-US" sz="1800"/>
              <a:t>Goal setting</a:t>
            </a:r>
            <a:endParaRPr/>
          </a:p>
          <a:p>
            <a:pPr indent="-355600" lvl="0" marL="457200" rtl="0" algn="l">
              <a:lnSpc>
                <a:spcPct val="115000"/>
              </a:lnSpc>
              <a:spcBef>
                <a:spcPts val="0"/>
              </a:spcBef>
              <a:spcAft>
                <a:spcPts val="0"/>
              </a:spcAft>
              <a:buSzPts val="2000"/>
              <a:buChar char="⊹"/>
            </a:pPr>
            <a:r>
              <a:rPr lang="en-US" sz="1800"/>
              <a:t>Hard-working</a:t>
            </a:r>
            <a:endParaRPr/>
          </a:p>
          <a:p>
            <a:pPr indent="-355600" lvl="0" marL="457200" rtl="0" algn="l">
              <a:lnSpc>
                <a:spcPct val="115000"/>
              </a:lnSpc>
              <a:spcBef>
                <a:spcPts val="0"/>
              </a:spcBef>
              <a:spcAft>
                <a:spcPts val="0"/>
              </a:spcAft>
              <a:buSzPts val="2000"/>
              <a:buChar char="⊹"/>
            </a:pPr>
            <a:r>
              <a:rPr lang="en-US" sz="1800"/>
              <a:t>Self-confident</a:t>
            </a:r>
            <a:endParaRPr/>
          </a:p>
          <a:p>
            <a:pPr indent="-355600" lvl="0" marL="457200" rtl="0" algn="l">
              <a:lnSpc>
                <a:spcPct val="115000"/>
              </a:lnSpc>
              <a:spcBef>
                <a:spcPts val="0"/>
              </a:spcBef>
              <a:spcAft>
                <a:spcPts val="0"/>
              </a:spcAft>
              <a:buSzPts val="2000"/>
              <a:buChar char="⊹"/>
            </a:pPr>
            <a:r>
              <a:rPr lang="en-US" sz="1800"/>
              <a:t>Flexible</a:t>
            </a:r>
            <a:endParaRPr/>
          </a:p>
          <a:p>
            <a:pPr indent="-355600" lvl="0" marL="457200" rtl="0" algn="l">
              <a:lnSpc>
                <a:spcPct val="115000"/>
              </a:lnSpc>
              <a:spcBef>
                <a:spcPts val="0"/>
              </a:spcBef>
              <a:spcAft>
                <a:spcPts val="0"/>
              </a:spcAft>
              <a:buSzPts val="2000"/>
              <a:buChar char="⊹"/>
            </a:pPr>
            <a:r>
              <a:rPr lang="en-US" sz="1800"/>
              <a:t>Independent</a:t>
            </a:r>
            <a:endParaRPr/>
          </a:p>
          <a:p>
            <a:pPr indent="-228600" lvl="0" marL="457200" rtl="0" algn="l">
              <a:lnSpc>
                <a:spcPct val="115000"/>
              </a:lnSpc>
              <a:spcBef>
                <a:spcPts val="0"/>
              </a:spcBef>
              <a:spcAft>
                <a:spcPts val="0"/>
              </a:spcAft>
              <a:buSzPts val="2000"/>
              <a:buFont typeface="Arial"/>
              <a:buNone/>
            </a:pPr>
            <a:r>
              <a:t/>
            </a:r>
            <a:endParaRPr b="1"/>
          </a:p>
        </p:txBody>
      </p:sp>
      <p:sp>
        <p:nvSpPr>
          <p:cNvPr id="3113" name="Google Shape;3113;p54"/>
          <p:cNvSpPr txBox="1"/>
          <p:nvPr>
            <p:ph idx="2" type="body"/>
          </p:nvPr>
        </p:nvSpPr>
        <p:spPr>
          <a:xfrm>
            <a:off x="3110346" y="1356475"/>
            <a:ext cx="3865500" cy="30261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b="1" lang="en-US"/>
              <a:t>Skills</a:t>
            </a:r>
            <a:endParaRPr/>
          </a:p>
          <a:p>
            <a:pPr indent="-355600" lvl="0" marL="457200" rtl="0" algn="l">
              <a:lnSpc>
                <a:spcPct val="115000"/>
              </a:lnSpc>
              <a:spcBef>
                <a:spcPts val="0"/>
              </a:spcBef>
              <a:spcAft>
                <a:spcPts val="0"/>
              </a:spcAft>
              <a:buSzPts val="2000"/>
              <a:buChar char="⊹"/>
            </a:pPr>
            <a:r>
              <a:rPr lang="en-US" sz="1800"/>
              <a:t>Relationship (People) skills</a:t>
            </a:r>
            <a:endParaRPr/>
          </a:p>
          <a:p>
            <a:pPr indent="-355600" lvl="0" marL="457200" rtl="0" algn="l">
              <a:lnSpc>
                <a:spcPct val="115000"/>
              </a:lnSpc>
              <a:spcBef>
                <a:spcPts val="0"/>
              </a:spcBef>
              <a:spcAft>
                <a:spcPts val="0"/>
              </a:spcAft>
              <a:buSzPts val="2000"/>
              <a:buChar char="⊹"/>
            </a:pPr>
            <a:r>
              <a:rPr lang="en-US" sz="1800"/>
              <a:t>Customer services skills</a:t>
            </a:r>
            <a:endParaRPr/>
          </a:p>
          <a:p>
            <a:pPr indent="-355600" lvl="0" marL="457200" rtl="0" algn="l">
              <a:lnSpc>
                <a:spcPct val="115000"/>
              </a:lnSpc>
              <a:spcBef>
                <a:spcPts val="0"/>
              </a:spcBef>
              <a:spcAft>
                <a:spcPts val="0"/>
              </a:spcAft>
              <a:buSzPts val="2000"/>
              <a:buChar char="⊹"/>
            </a:pPr>
            <a:r>
              <a:rPr lang="en-US" sz="1800"/>
              <a:t>Communication</a:t>
            </a:r>
            <a:endParaRPr/>
          </a:p>
          <a:p>
            <a:pPr indent="-355600" lvl="0" marL="457200" rtl="0" algn="l">
              <a:lnSpc>
                <a:spcPct val="115000"/>
              </a:lnSpc>
              <a:spcBef>
                <a:spcPts val="0"/>
              </a:spcBef>
              <a:spcAft>
                <a:spcPts val="0"/>
              </a:spcAft>
              <a:buSzPts val="2000"/>
              <a:buChar char="⊹"/>
            </a:pPr>
            <a:r>
              <a:rPr lang="en-US" sz="1800"/>
              <a:t>Active Listening</a:t>
            </a:r>
            <a:endParaRPr/>
          </a:p>
          <a:p>
            <a:pPr indent="-355600" lvl="0" marL="457200" rtl="0" algn="l">
              <a:lnSpc>
                <a:spcPct val="115000"/>
              </a:lnSpc>
              <a:spcBef>
                <a:spcPts val="0"/>
              </a:spcBef>
              <a:spcAft>
                <a:spcPts val="0"/>
              </a:spcAft>
              <a:buSzPts val="2000"/>
              <a:buChar char="⊹"/>
            </a:pPr>
            <a:r>
              <a:rPr lang="en-US" sz="1800"/>
              <a:t>Interest in others and empathy</a:t>
            </a:r>
            <a:endParaRPr sz="1800"/>
          </a:p>
          <a:p>
            <a:pPr indent="-355600" lvl="0" marL="457200" rtl="0" algn="l">
              <a:lnSpc>
                <a:spcPct val="115000"/>
              </a:lnSpc>
              <a:spcBef>
                <a:spcPts val="0"/>
              </a:spcBef>
              <a:spcAft>
                <a:spcPts val="0"/>
              </a:spcAft>
              <a:buSzPts val="2000"/>
              <a:buChar char="⊹"/>
            </a:pPr>
            <a:r>
              <a:rPr lang="en-US" sz="1800"/>
              <a:t>Managerial and leadership skills</a:t>
            </a:r>
            <a:endParaRPr sz="1800"/>
          </a:p>
          <a:p>
            <a:pPr indent="-355600" lvl="0" marL="457200" rtl="0" algn="l">
              <a:lnSpc>
                <a:spcPct val="115000"/>
              </a:lnSpc>
              <a:spcBef>
                <a:spcPts val="0"/>
              </a:spcBef>
              <a:spcAft>
                <a:spcPts val="0"/>
              </a:spcAft>
              <a:buSzPts val="2000"/>
              <a:buChar char="⊹"/>
            </a:pPr>
            <a:r>
              <a:rPr lang="en-US" sz="1800"/>
              <a:t>Research skills</a:t>
            </a:r>
            <a:endParaRPr sz="1800"/>
          </a:p>
          <a:p>
            <a:pPr indent="-355600" lvl="0" marL="457200" rtl="0" algn="l">
              <a:lnSpc>
                <a:spcPct val="115000"/>
              </a:lnSpc>
              <a:spcBef>
                <a:spcPts val="0"/>
              </a:spcBef>
              <a:spcAft>
                <a:spcPts val="0"/>
              </a:spcAft>
              <a:buSzPts val="2000"/>
              <a:buChar char="⊹"/>
            </a:pPr>
            <a:r>
              <a:rPr lang="en-US" sz="1800"/>
              <a:t>Business skills – accounting, marketing, production, human resources</a:t>
            </a:r>
            <a:endParaRPr sz="1800"/>
          </a:p>
          <a:p>
            <a:pPr indent="-228600" lvl="0" marL="457200" rtl="0" algn="l">
              <a:lnSpc>
                <a:spcPct val="115000"/>
              </a:lnSpc>
              <a:spcBef>
                <a:spcPts val="0"/>
              </a:spcBef>
              <a:spcAft>
                <a:spcPts val="0"/>
              </a:spcAft>
              <a:buSzPts val="2000"/>
              <a:buNone/>
            </a:pPr>
            <a:r>
              <a:t/>
            </a:r>
            <a:endParaRPr/>
          </a:p>
        </p:txBody>
      </p:sp>
      <p:sp>
        <p:nvSpPr>
          <p:cNvPr id="3114" name="Google Shape;3114;p54"/>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8" name="Shape 3118"/>
        <p:cNvGrpSpPr/>
        <p:nvPr/>
      </p:nvGrpSpPr>
      <p:grpSpPr>
        <a:xfrm>
          <a:off x="0" y="0"/>
          <a:ext cx="0" cy="0"/>
          <a:chOff x="0" y="0"/>
          <a:chExt cx="0" cy="0"/>
        </a:xfrm>
      </p:grpSpPr>
      <p:sp>
        <p:nvSpPr>
          <p:cNvPr id="3119" name="Google Shape;3119;p55"/>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My Entrepreneurial Traits</a:t>
            </a:r>
            <a:endParaRPr/>
          </a:p>
        </p:txBody>
      </p:sp>
      <p:sp>
        <p:nvSpPr>
          <p:cNvPr id="3120" name="Google Shape;3120;p55"/>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lang="en-US"/>
              <a:t>The next slides feature descriptions of key entrepreneurial characteristics.</a:t>
            </a:r>
            <a:endParaRPr/>
          </a:p>
          <a:p>
            <a:pPr indent="0" lvl="0" marL="76200" rtl="0" algn="l">
              <a:lnSpc>
                <a:spcPct val="115000"/>
              </a:lnSpc>
              <a:spcBef>
                <a:spcPts val="0"/>
              </a:spcBef>
              <a:spcAft>
                <a:spcPts val="0"/>
              </a:spcAft>
              <a:buSzPts val="2400"/>
              <a:buNone/>
            </a:pPr>
            <a:r>
              <a:t/>
            </a:r>
            <a:endParaRPr/>
          </a:p>
          <a:p>
            <a:pPr indent="0" lvl="0" marL="76200" rtl="0" algn="l">
              <a:lnSpc>
                <a:spcPct val="115000"/>
              </a:lnSpc>
              <a:spcBef>
                <a:spcPts val="0"/>
              </a:spcBef>
              <a:spcAft>
                <a:spcPts val="0"/>
              </a:spcAft>
              <a:buSzPts val="2400"/>
              <a:buNone/>
            </a:pPr>
            <a:r>
              <a:rPr lang="en-US"/>
              <a:t>In your SPE handout,  briefly describe an instance when you have demonstrated this trait as you see the definition of each.</a:t>
            </a:r>
            <a:endParaRPr/>
          </a:p>
        </p:txBody>
      </p:sp>
      <p:sp>
        <p:nvSpPr>
          <p:cNvPr id="3121" name="Google Shape;3121;p5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5" name="Shape 3125"/>
        <p:cNvGrpSpPr/>
        <p:nvPr/>
      </p:nvGrpSpPr>
      <p:grpSpPr>
        <a:xfrm>
          <a:off x="0" y="0"/>
          <a:ext cx="0" cy="0"/>
          <a:chOff x="0" y="0"/>
          <a:chExt cx="0" cy="0"/>
        </a:xfrm>
      </p:grpSpPr>
      <p:sp>
        <p:nvSpPr>
          <p:cNvPr id="3126" name="Google Shape;3126;p56"/>
          <p:cNvSpPr txBox="1"/>
          <p:nvPr>
            <p:ph idx="1" type="body"/>
          </p:nvPr>
        </p:nvSpPr>
        <p:spPr>
          <a:xfrm>
            <a:off x="325708" y="1417150"/>
            <a:ext cx="2167800" cy="325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800"/>
              </a:spcBef>
              <a:spcAft>
                <a:spcPts val="0"/>
              </a:spcAft>
              <a:buSzPts val="1800"/>
              <a:buNone/>
            </a:pPr>
            <a:r>
              <a:t/>
            </a:r>
            <a:endParaRPr/>
          </a:p>
          <a:p>
            <a:pPr indent="0" lvl="0" marL="0" rtl="0" algn="l">
              <a:lnSpc>
                <a:spcPct val="115000"/>
              </a:lnSpc>
              <a:spcBef>
                <a:spcPts val="1600"/>
              </a:spcBef>
              <a:spcAft>
                <a:spcPts val="800"/>
              </a:spcAft>
              <a:buSzPts val="1800"/>
              <a:buNone/>
            </a:pPr>
            <a:r>
              <a:t/>
            </a:r>
            <a:endParaRPr/>
          </a:p>
        </p:txBody>
      </p:sp>
      <p:sp>
        <p:nvSpPr>
          <p:cNvPr id="3127" name="Google Shape;3127;p56"/>
          <p:cNvSpPr txBox="1"/>
          <p:nvPr>
            <p:ph idx="2" type="body"/>
          </p:nvPr>
        </p:nvSpPr>
        <p:spPr>
          <a:xfrm>
            <a:off x="698690" y="1436530"/>
            <a:ext cx="2167800" cy="3630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Independent</a:t>
            </a:r>
            <a:endParaRPr b="1"/>
          </a:p>
          <a:p>
            <a:pPr indent="0" lvl="0" marL="0" rtl="0" algn="l">
              <a:lnSpc>
                <a:spcPct val="115000"/>
              </a:lnSpc>
              <a:spcBef>
                <a:spcPts val="800"/>
              </a:spcBef>
              <a:spcAft>
                <a:spcPts val="0"/>
              </a:spcAft>
              <a:buSzPts val="1800"/>
              <a:buNone/>
            </a:pPr>
            <a:r>
              <a:rPr lang="en-US"/>
              <a:t>This is the most common trait of an entrepreneur. They don’t like to be told what to do. They prefer to be in control of their lives and make their own decisions.</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800"/>
              </a:spcAft>
              <a:buSzPts val="1800"/>
              <a:buNone/>
            </a:pPr>
            <a:r>
              <a:t/>
            </a:r>
            <a:endParaRPr/>
          </a:p>
        </p:txBody>
      </p:sp>
      <p:sp>
        <p:nvSpPr>
          <p:cNvPr id="3128" name="Google Shape;3128;p56"/>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3129" name="Google Shape;3129;p56"/>
          <p:cNvSpPr txBox="1"/>
          <p:nvPr/>
        </p:nvSpPr>
        <p:spPr>
          <a:xfrm>
            <a:off x="4109440" y="1417150"/>
            <a:ext cx="2167800" cy="3630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chemeClr val="accent2"/>
              </a:buClr>
              <a:buSzPts val="1800"/>
              <a:buFont typeface="Arial"/>
              <a:buNone/>
            </a:pPr>
            <a:r>
              <a:rPr b="1" i="0" lang="en-US" sz="1800" u="none" cap="none" strike="noStrike">
                <a:solidFill>
                  <a:schemeClr val="dk1"/>
                </a:solidFill>
                <a:latin typeface="Arial"/>
                <a:ea typeface="Arial"/>
                <a:cs typeface="Arial"/>
                <a:sym typeface="Arial"/>
              </a:rPr>
              <a:t>Flexible</a:t>
            </a:r>
            <a:endParaRPr/>
          </a:p>
          <a:p>
            <a:pPr indent="0" lvl="0" marL="0" marR="0" rtl="0" algn="l">
              <a:lnSpc>
                <a:spcPct val="115000"/>
              </a:lnSpc>
              <a:spcBef>
                <a:spcPts val="800"/>
              </a:spcBef>
              <a:spcAft>
                <a:spcPts val="0"/>
              </a:spcAft>
              <a:buClr>
                <a:schemeClr val="accent2"/>
              </a:buClr>
              <a:buSzPts val="1800"/>
              <a:buFont typeface="Arial"/>
              <a:buNone/>
            </a:pPr>
            <a:r>
              <a:rPr b="0" i="0" lang="en-US" sz="1800" u="none" cap="none" strike="noStrike">
                <a:solidFill>
                  <a:schemeClr val="dk1"/>
                </a:solidFill>
                <a:latin typeface="Arial"/>
                <a:ea typeface="Arial"/>
                <a:cs typeface="Arial"/>
                <a:sym typeface="Arial"/>
              </a:rPr>
              <a:t>There are no sure things in business. The only thing a business owner can count on is that things will change, and they must adapt and change with circumstances.</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80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30" name="Google Shape;3130;p56"/>
          <p:cNvSpPr txBox="1"/>
          <p:nvPr>
            <p:ph type="title"/>
          </p:nvPr>
        </p:nvSpPr>
        <p:spPr>
          <a:xfrm>
            <a:off x="702900" y="760925"/>
            <a:ext cx="64953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200"/>
              <a:t>Descriptions of </a:t>
            </a:r>
            <a:br>
              <a:rPr lang="en-US" sz="3200"/>
            </a:br>
            <a:r>
              <a:rPr lang="en-US" sz="3200"/>
              <a:t>Entrepreneurial Characteristics</a:t>
            </a:r>
            <a:endParaRPr sz="3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4" name="Shape 3134"/>
        <p:cNvGrpSpPr/>
        <p:nvPr/>
      </p:nvGrpSpPr>
      <p:grpSpPr>
        <a:xfrm>
          <a:off x="0" y="0"/>
          <a:ext cx="0" cy="0"/>
          <a:chOff x="0" y="0"/>
          <a:chExt cx="0" cy="0"/>
        </a:xfrm>
      </p:grpSpPr>
      <p:sp>
        <p:nvSpPr>
          <p:cNvPr id="3135" name="Google Shape;3135;p57"/>
          <p:cNvSpPr txBox="1"/>
          <p:nvPr>
            <p:ph idx="1" type="body"/>
          </p:nvPr>
        </p:nvSpPr>
        <p:spPr>
          <a:xfrm>
            <a:off x="569544" y="943500"/>
            <a:ext cx="1964400" cy="325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Risk Taker</a:t>
            </a:r>
            <a:endParaRPr b="1"/>
          </a:p>
          <a:p>
            <a:pPr indent="0" lvl="0" marL="0" rtl="0" algn="l">
              <a:lnSpc>
                <a:spcPct val="115000"/>
              </a:lnSpc>
              <a:spcBef>
                <a:spcPts val="800"/>
              </a:spcBef>
              <a:spcAft>
                <a:spcPts val="0"/>
              </a:spcAft>
              <a:buSzPts val="1800"/>
              <a:buNone/>
            </a:pPr>
            <a:r>
              <a:rPr lang="en-US"/>
              <a:t>There are no “sure things” in business and every business faces uncertainty. This is not for everyone!  Entrepreneurs will take steps to identify risk, manage it and minimize it.</a:t>
            </a:r>
            <a:endParaRPr/>
          </a:p>
          <a:p>
            <a:pPr indent="0" lvl="0" marL="0" rtl="0" algn="l">
              <a:lnSpc>
                <a:spcPct val="115000"/>
              </a:lnSpc>
              <a:spcBef>
                <a:spcPts val="1600"/>
              </a:spcBef>
              <a:spcAft>
                <a:spcPts val="800"/>
              </a:spcAft>
              <a:buSzPts val="1800"/>
              <a:buNone/>
            </a:pPr>
            <a:r>
              <a:t/>
            </a:r>
            <a:endParaRPr/>
          </a:p>
        </p:txBody>
      </p:sp>
      <p:sp>
        <p:nvSpPr>
          <p:cNvPr id="3136" name="Google Shape;3136;p57"/>
          <p:cNvSpPr txBox="1"/>
          <p:nvPr>
            <p:ph idx="2" type="body"/>
          </p:nvPr>
        </p:nvSpPr>
        <p:spPr>
          <a:xfrm>
            <a:off x="2727250" y="948075"/>
            <a:ext cx="2067000" cy="3630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Perceptive/</a:t>
            </a:r>
            <a:endParaRPr b="1"/>
          </a:p>
          <a:p>
            <a:pPr indent="0" lvl="0" marL="0" rtl="0" algn="l">
              <a:lnSpc>
                <a:spcPct val="115000"/>
              </a:lnSpc>
              <a:spcBef>
                <a:spcPts val="0"/>
              </a:spcBef>
              <a:spcAft>
                <a:spcPts val="0"/>
              </a:spcAft>
              <a:buSzPts val="1800"/>
              <a:buNone/>
            </a:pPr>
            <a:r>
              <a:rPr b="1" lang="en-US"/>
              <a:t>Observant</a:t>
            </a:r>
            <a:endParaRPr b="1"/>
          </a:p>
          <a:p>
            <a:pPr indent="0" lvl="0" marL="0" rtl="0" algn="l">
              <a:lnSpc>
                <a:spcPct val="115000"/>
              </a:lnSpc>
              <a:spcBef>
                <a:spcPts val="800"/>
              </a:spcBef>
              <a:spcAft>
                <a:spcPts val="0"/>
              </a:spcAft>
              <a:buSzPts val="1800"/>
              <a:buNone/>
            </a:pPr>
            <a:r>
              <a:rPr lang="en-US"/>
              <a:t>Entrepreneurs</a:t>
            </a:r>
            <a:r>
              <a:rPr lang="en-US" sz="1800">
                <a:solidFill>
                  <a:srgbClr val="000000"/>
                </a:solidFill>
                <a:latin typeface="Arial"/>
                <a:ea typeface="Arial"/>
                <a:cs typeface="Arial"/>
                <a:sym typeface="Arial"/>
              </a:rPr>
              <a:t> </a:t>
            </a:r>
            <a:r>
              <a:rPr lang="en-US"/>
              <a:t>have insight to problems and identifying opportunities. They are often sensitive and easily relate to other people and circumstances.</a:t>
            </a:r>
            <a:endParaRPr/>
          </a:p>
          <a:p>
            <a:pPr indent="0" lvl="0" marL="0" rtl="0" algn="l">
              <a:lnSpc>
                <a:spcPct val="115000"/>
              </a:lnSpc>
              <a:spcBef>
                <a:spcPts val="1600"/>
              </a:spcBef>
              <a:spcAft>
                <a:spcPts val="800"/>
              </a:spcAft>
              <a:buSzPts val="1800"/>
              <a:buNone/>
            </a:pPr>
            <a:r>
              <a:t/>
            </a:r>
            <a:endParaRPr/>
          </a:p>
        </p:txBody>
      </p:sp>
      <p:sp>
        <p:nvSpPr>
          <p:cNvPr id="3137" name="Google Shape;3137;p57"/>
          <p:cNvSpPr txBox="1"/>
          <p:nvPr>
            <p:ph idx="3" type="body"/>
          </p:nvPr>
        </p:nvSpPr>
        <p:spPr>
          <a:xfrm>
            <a:off x="5195973" y="943500"/>
            <a:ext cx="1964400" cy="325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Curious</a:t>
            </a:r>
            <a:endParaRPr b="1"/>
          </a:p>
          <a:p>
            <a:pPr indent="0" lvl="0" marL="0" rtl="0" algn="l">
              <a:lnSpc>
                <a:spcPct val="115000"/>
              </a:lnSpc>
              <a:spcBef>
                <a:spcPts val="800"/>
              </a:spcBef>
              <a:spcAft>
                <a:spcPts val="0"/>
              </a:spcAft>
              <a:buSzPts val="1800"/>
              <a:buNone/>
            </a:pPr>
            <a:r>
              <a:rPr lang="en-US"/>
              <a:t>Entrepreneurs</a:t>
            </a:r>
            <a:r>
              <a:rPr lang="en-US" sz="1800">
                <a:solidFill>
                  <a:srgbClr val="000000"/>
                </a:solidFill>
                <a:latin typeface="Arial"/>
                <a:ea typeface="Arial"/>
                <a:cs typeface="Arial"/>
                <a:sym typeface="Arial"/>
              </a:rPr>
              <a:t> </a:t>
            </a:r>
            <a:r>
              <a:rPr lang="en-US"/>
              <a:t>like to know how things work. They are eager to learn and want to know about new things.</a:t>
            </a:r>
            <a:endParaRPr/>
          </a:p>
          <a:p>
            <a:pPr indent="0" lvl="0" marL="0" rtl="0" algn="l">
              <a:lnSpc>
                <a:spcPct val="115000"/>
              </a:lnSpc>
              <a:spcBef>
                <a:spcPts val="800"/>
              </a:spcBef>
              <a:spcAft>
                <a:spcPts val="0"/>
              </a:spcAft>
              <a:buSzPts val="1800"/>
              <a:buNone/>
            </a:pPr>
            <a:r>
              <a:t/>
            </a:r>
            <a:endParaRPr/>
          </a:p>
          <a:p>
            <a:pPr indent="0" lvl="0" marL="0" rtl="0" algn="l">
              <a:lnSpc>
                <a:spcPct val="115000"/>
              </a:lnSpc>
              <a:spcBef>
                <a:spcPts val="800"/>
              </a:spcBef>
              <a:spcAft>
                <a:spcPts val="800"/>
              </a:spcAft>
              <a:buSzPts val="1800"/>
              <a:buNone/>
            </a:pPr>
            <a:r>
              <a:t/>
            </a:r>
            <a:endParaRPr/>
          </a:p>
        </p:txBody>
      </p:sp>
      <p:sp>
        <p:nvSpPr>
          <p:cNvPr id="3138" name="Google Shape;3138;p5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2" name="Shape 3142"/>
        <p:cNvGrpSpPr/>
        <p:nvPr/>
      </p:nvGrpSpPr>
      <p:grpSpPr>
        <a:xfrm>
          <a:off x="0" y="0"/>
          <a:ext cx="0" cy="0"/>
          <a:chOff x="0" y="0"/>
          <a:chExt cx="0" cy="0"/>
        </a:xfrm>
      </p:grpSpPr>
      <p:sp>
        <p:nvSpPr>
          <p:cNvPr id="3143" name="Google Shape;3143;p58"/>
          <p:cNvSpPr txBox="1"/>
          <p:nvPr>
            <p:ph idx="1" type="body"/>
          </p:nvPr>
        </p:nvSpPr>
        <p:spPr>
          <a:xfrm>
            <a:off x="325708" y="1417150"/>
            <a:ext cx="2167800" cy="325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800"/>
              </a:spcBef>
              <a:spcAft>
                <a:spcPts val="0"/>
              </a:spcAft>
              <a:buSzPts val="1800"/>
              <a:buNone/>
            </a:pPr>
            <a:r>
              <a:t/>
            </a:r>
            <a:endParaRPr/>
          </a:p>
          <a:p>
            <a:pPr indent="0" lvl="0" marL="0" rtl="0" algn="l">
              <a:lnSpc>
                <a:spcPct val="115000"/>
              </a:lnSpc>
              <a:spcBef>
                <a:spcPts val="1600"/>
              </a:spcBef>
              <a:spcAft>
                <a:spcPts val="800"/>
              </a:spcAft>
              <a:buSzPts val="1800"/>
              <a:buNone/>
            </a:pPr>
            <a:r>
              <a:t/>
            </a:r>
            <a:endParaRPr/>
          </a:p>
        </p:txBody>
      </p:sp>
      <p:sp>
        <p:nvSpPr>
          <p:cNvPr id="3144" name="Google Shape;3144;p58"/>
          <p:cNvSpPr txBox="1"/>
          <p:nvPr>
            <p:ph idx="2" type="body"/>
          </p:nvPr>
        </p:nvSpPr>
        <p:spPr>
          <a:xfrm>
            <a:off x="2754128" y="1396945"/>
            <a:ext cx="2167800" cy="3630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Persistent</a:t>
            </a:r>
            <a:endParaRPr b="1"/>
          </a:p>
          <a:p>
            <a:pPr indent="0" lvl="0" marL="0" rtl="0" algn="l">
              <a:lnSpc>
                <a:spcPct val="115000"/>
              </a:lnSpc>
              <a:spcBef>
                <a:spcPts val="800"/>
              </a:spcBef>
              <a:spcAft>
                <a:spcPts val="0"/>
              </a:spcAft>
              <a:buSzPts val="1800"/>
              <a:buNone/>
            </a:pPr>
            <a:r>
              <a:rPr lang="en-US"/>
              <a:t>A new venture is rarely successful right away.  Persistence is also known as “stick-to-it-ness.” The work may be challenging, but entrepreneurs stick with it.</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800"/>
              </a:spcAft>
              <a:buSzPts val="1800"/>
              <a:buNone/>
            </a:pPr>
            <a:r>
              <a:t/>
            </a:r>
            <a:endParaRPr/>
          </a:p>
        </p:txBody>
      </p:sp>
      <p:sp>
        <p:nvSpPr>
          <p:cNvPr id="3145" name="Google Shape;3145;p58"/>
          <p:cNvSpPr txBox="1"/>
          <p:nvPr>
            <p:ph idx="3" type="body"/>
          </p:nvPr>
        </p:nvSpPr>
        <p:spPr>
          <a:xfrm>
            <a:off x="5182548" y="1417150"/>
            <a:ext cx="1964400" cy="325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Goal Setting</a:t>
            </a:r>
            <a:endParaRPr b="1"/>
          </a:p>
          <a:p>
            <a:pPr indent="0" lvl="0" marL="0" rtl="0" algn="l">
              <a:lnSpc>
                <a:spcPct val="115000"/>
              </a:lnSpc>
              <a:spcBef>
                <a:spcPts val="800"/>
              </a:spcBef>
              <a:spcAft>
                <a:spcPts val="0"/>
              </a:spcAft>
              <a:buSzPts val="1800"/>
              <a:buNone/>
            </a:pPr>
            <a:r>
              <a:rPr lang="en-US"/>
              <a:t>Entrepreneurs are very goal driven. Setting a goal is very motivating and once it has been achieved, they will set more. These new goals are often new businesses!</a:t>
            </a:r>
            <a:endParaRPr/>
          </a:p>
          <a:p>
            <a:pPr indent="0" lvl="0" marL="0" rtl="0" algn="l">
              <a:lnSpc>
                <a:spcPct val="115000"/>
              </a:lnSpc>
              <a:spcBef>
                <a:spcPts val="800"/>
              </a:spcBef>
              <a:spcAft>
                <a:spcPts val="0"/>
              </a:spcAft>
              <a:buSzPts val="1800"/>
              <a:buNone/>
            </a:pPr>
            <a:r>
              <a:t/>
            </a:r>
            <a:endParaRPr/>
          </a:p>
          <a:p>
            <a:pPr indent="0" lvl="0" marL="0" rtl="0" algn="l">
              <a:lnSpc>
                <a:spcPct val="115000"/>
              </a:lnSpc>
              <a:spcBef>
                <a:spcPts val="800"/>
              </a:spcBef>
              <a:spcAft>
                <a:spcPts val="800"/>
              </a:spcAft>
              <a:buSzPts val="1800"/>
              <a:buNone/>
            </a:pPr>
            <a:r>
              <a:t/>
            </a:r>
            <a:endParaRPr/>
          </a:p>
        </p:txBody>
      </p:sp>
      <p:sp>
        <p:nvSpPr>
          <p:cNvPr id="3146" name="Google Shape;3146;p5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3147" name="Google Shape;3147;p58"/>
          <p:cNvSpPr txBox="1"/>
          <p:nvPr/>
        </p:nvSpPr>
        <p:spPr>
          <a:xfrm>
            <a:off x="325708" y="1396945"/>
            <a:ext cx="2167800" cy="3630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chemeClr val="accent2"/>
              </a:buClr>
              <a:buSzPts val="1800"/>
              <a:buFont typeface="Arial"/>
              <a:buNone/>
            </a:pPr>
            <a:r>
              <a:rPr b="1" i="0" lang="en-US" sz="1800" u="none" cap="none" strike="noStrike">
                <a:solidFill>
                  <a:schemeClr val="dk1"/>
                </a:solidFill>
                <a:latin typeface="Arial"/>
                <a:ea typeface="Arial"/>
                <a:cs typeface="Arial"/>
                <a:sym typeface="Arial"/>
              </a:rPr>
              <a:t>Imaginative &amp; Creative</a:t>
            </a:r>
            <a:endParaRPr/>
          </a:p>
          <a:p>
            <a:pPr indent="0" lvl="0" marL="0" marR="0" rtl="0" algn="l">
              <a:lnSpc>
                <a:spcPct val="115000"/>
              </a:lnSpc>
              <a:spcBef>
                <a:spcPts val="800"/>
              </a:spcBef>
              <a:spcAft>
                <a:spcPts val="0"/>
              </a:spcAft>
              <a:buClr>
                <a:schemeClr val="accent2"/>
              </a:buClr>
              <a:buSzPts val="1800"/>
              <a:buFont typeface="Arial"/>
              <a:buNone/>
            </a:pPr>
            <a:r>
              <a:rPr b="0" i="0" lang="en-US" sz="1800" u="none" cap="none" strike="noStrike">
                <a:solidFill>
                  <a:schemeClr val="dk1"/>
                </a:solidFill>
                <a:latin typeface="Arial"/>
                <a:ea typeface="Arial"/>
                <a:cs typeface="Arial"/>
                <a:sym typeface="Arial"/>
              </a:rPr>
              <a:t>Entrepreneurs are creative. They imagine solutions to problems and generate new ideas. They have vision and often think differently than others; “out of the box.”</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80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1" name="Shape 3151"/>
        <p:cNvGrpSpPr/>
        <p:nvPr/>
      </p:nvGrpSpPr>
      <p:grpSpPr>
        <a:xfrm>
          <a:off x="0" y="0"/>
          <a:ext cx="0" cy="0"/>
          <a:chOff x="0" y="0"/>
          <a:chExt cx="0" cy="0"/>
        </a:xfrm>
      </p:grpSpPr>
      <p:sp>
        <p:nvSpPr>
          <p:cNvPr id="3152" name="Google Shape;3152;p59"/>
          <p:cNvSpPr txBox="1"/>
          <p:nvPr>
            <p:ph idx="1" type="body"/>
          </p:nvPr>
        </p:nvSpPr>
        <p:spPr>
          <a:xfrm>
            <a:off x="325708" y="1417150"/>
            <a:ext cx="2167800" cy="325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800"/>
              </a:spcBef>
              <a:spcAft>
                <a:spcPts val="0"/>
              </a:spcAft>
              <a:buSzPts val="1800"/>
              <a:buNone/>
            </a:pPr>
            <a:r>
              <a:t/>
            </a:r>
            <a:endParaRPr/>
          </a:p>
          <a:p>
            <a:pPr indent="0" lvl="0" marL="0" rtl="0" algn="l">
              <a:lnSpc>
                <a:spcPct val="115000"/>
              </a:lnSpc>
              <a:spcBef>
                <a:spcPts val="1600"/>
              </a:spcBef>
              <a:spcAft>
                <a:spcPts val="800"/>
              </a:spcAft>
              <a:buSzPts val="1800"/>
              <a:buNone/>
            </a:pPr>
            <a:r>
              <a:t/>
            </a:r>
            <a:endParaRPr/>
          </a:p>
        </p:txBody>
      </p:sp>
      <p:sp>
        <p:nvSpPr>
          <p:cNvPr id="3153" name="Google Shape;3153;p59"/>
          <p:cNvSpPr txBox="1"/>
          <p:nvPr>
            <p:ph idx="2" type="body"/>
          </p:nvPr>
        </p:nvSpPr>
        <p:spPr>
          <a:xfrm>
            <a:off x="4222709" y="1396945"/>
            <a:ext cx="2167800" cy="3630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US"/>
              <a:t>Self-confident</a:t>
            </a:r>
            <a:endParaRPr b="1"/>
          </a:p>
          <a:p>
            <a:pPr indent="0" lvl="0" marL="0" rtl="0" algn="l">
              <a:lnSpc>
                <a:spcPct val="115000"/>
              </a:lnSpc>
              <a:spcBef>
                <a:spcPts val="800"/>
              </a:spcBef>
              <a:spcAft>
                <a:spcPts val="0"/>
              </a:spcAft>
              <a:buSzPts val="1800"/>
              <a:buNone/>
            </a:pPr>
            <a:r>
              <a:rPr lang="en-US"/>
              <a:t>Entrepreneurs believe in themselves.  In order to take risks and work so hard, entrepreneurs must be certain their ideas are worth the effort.</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800"/>
              </a:spcAft>
              <a:buSzPts val="1800"/>
              <a:buNone/>
            </a:pPr>
            <a:r>
              <a:t/>
            </a:r>
            <a:endParaRPr/>
          </a:p>
        </p:txBody>
      </p:sp>
      <p:sp>
        <p:nvSpPr>
          <p:cNvPr id="3154" name="Google Shape;3154;p5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en-US"/>
              <a:t>‹#›</a:t>
            </a:fld>
            <a:endParaRPr/>
          </a:p>
        </p:txBody>
      </p:sp>
      <p:sp>
        <p:nvSpPr>
          <p:cNvPr id="3155" name="Google Shape;3155;p59"/>
          <p:cNvSpPr txBox="1"/>
          <p:nvPr/>
        </p:nvSpPr>
        <p:spPr>
          <a:xfrm>
            <a:off x="901894" y="1396945"/>
            <a:ext cx="2167800" cy="3630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chemeClr val="accent2"/>
              </a:buClr>
              <a:buSzPts val="1800"/>
              <a:buFont typeface="Arial"/>
              <a:buNone/>
            </a:pPr>
            <a:r>
              <a:rPr b="1" i="0" lang="en-US" sz="1800" u="none" cap="none" strike="noStrike">
                <a:solidFill>
                  <a:schemeClr val="dk1"/>
                </a:solidFill>
                <a:latin typeface="Arial"/>
                <a:ea typeface="Arial"/>
                <a:cs typeface="Arial"/>
                <a:sym typeface="Arial"/>
              </a:rPr>
              <a:t>Hard-working</a:t>
            </a:r>
            <a:endParaRPr/>
          </a:p>
          <a:p>
            <a:pPr indent="0" lvl="0" marL="0" marR="0" rtl="0" algn="l">
              <a:lnSpc>
                <a:spcPct val="115000"/>
              </a:lnSpc>
              <a:spcBef>
                <a:spcPts val="800"/>
              </a:spcBef>
              <a:spcAft>
                <a:spcPts val="0"/>
              </a:spcAft>
              <a:buClr>
                <a:schemeClr val="accent2"/>
              </a:buClr>
              <a:buSzPts val="1800"/>
              <a:buFont typeface="Arial"/>
              <a:buNone/>
            </a:pPr>
            <a:r>
              <a:rPr b="0" i="0" lang="en-US" sz="1800" u="none" cap="none" strike="noStrike">
                <a:solidFill>
                  <a:schemeClr val="dk1"/>
                </a:solidFill>
                <a:latin typeface="Arial"/>
                <a:ea typeface="Arial"/>
                <a:cs typeface="Arial"/>
                <a:sym typeface="Arial"/>
              </a:rPr>
              <a:t>To be successful, business owners need a great deal of energy.  They regularly work long days to keep their business thriving.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800"/>
              </a:spcAft>
              <a:buClr>
                <a:schemeClr val="accent2"/>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9" name="Shape 3159"/>
        <p:cNvGrpSpPr/>
        <p:nvPr/>
      </p:nvGrpSpPr>
      <p:grpSpPr>
        <a:xfrm>
          <a:off x="0" y="0"/>
          <a:ext cx="0" cy="0"/>
          <a:chOff x="0" y="0"/>
          <a:chExt cx="0" cy="0"/>
        </a:xfrm>
      </p:grpSpPr>
      <p:sp>
        <p:nvSpPr>
          <p:cNvPr id="3160" name="Google Shape;3160;p60"/>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4000"/>
              <a:t>R</a:t>
            </a:r>
            <a:r>
              <a:rPr lang="en-US" sz="4000"/>
              <a:t>eflection</a:t>
            </a:r>
            <a:endParaRPr/>
          </a:p>
        </p:txBody>
      </p:sp>
      <p:sp>
        <p:nvSpPr>
          <p:cNvPr id="3161" name="Google Shape;3161;p60"/>
          <p:cNvSpPr txBox="1"/>
          <p:nvPr>
            <p:ph idx="1" type="body"/>
          </p:nvPr>
        </p:nvSpPr>
        <p:spPr>
          <a:xfrm>
            <a:off x="419100" y="1430150"/>
            <a:ext cx="2928300" cy="30261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lang="en-US" sz="1800"/>
              <a:t>Identify what you feel is your </a:t>
            </a:r>
            <a:r>
              <a:rPr b="1" lang="en-US" sz="1800"/>
              <a:t>strongest Entrepreneurial trait</a:t>
            </a:r>
            <a:r>
              <a:rPr lang="en-US" sz="1800"/>
              <a:t>. Explain a strategy in which you can further develop this.</a:t>
            </a:r>
            <a:endParaRPr sz="1800"/>
          </a:p>
          <a:p>
            <a:pPr indent="0" lvl="0" marL="101600" rtl="0" algn="l">
              <a:lnSpc>
                <a:spcPct val="115000"/>
              </a:lnSpc>
              <a:spcBef>
                <a:spcPts val="0"/>
              </a:spcBef>
              <a:spcAft>
                <a:spcPts val="0"/>
              </a:spcAft>
              <a:buSzPts val="2000"/>
              <a:buNone/>
            </a:pPr>
            <a:r>
              <a:t/>
            </a:r>
            <a:endParaRPr sz="1800">
              <a:solidFill>
                <a:srgbClr val="000000"/>
              </a:solidFill>
              <a:latin typeface="Arial"/>
              <a:ea typeface="Arial"/>
              <a:cs typeface="Arial"/>
              <a:sym typeface="Arial"/>
            </a:endParaRPr>
          </a:p>
        </p:txBody>
      </p:sp>
      <p:sp>
        <p:nvSpPr>
          <p:cNvPr id="3162" name="Google Shape;3162;p60"/>
          <p:cNvSpPr txBox="1"/>
          <p:nvPr>
            <p:ph idx="2" type="body"/>
          </p:nvPr>
        </p:nvSpPr>
        <p:spPr>
          <a:xfrm>
            <a:off x="3611105" y="1430150"/>
            <a:ext cx="2644500" cy="30261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lang="en-US" sz="1800"/>
              <a:t>Identify what you feel is your </a:t>
            </a:r>
            <a:r>
              <a:rPr b="1" lang="en-US" sz="1800"/>
              <a:t>weakest Entrepreneurial trait. </a:t>
            </a:r>
            <a:r>
              <a:rPr lang="en-US" sz="1800"/>
              <a:t>Explain a strategy in which you can improve this.</a:t>
            </a:r>
            <a:endParaRPr sz="1800"/>
          </a:p>
          <a:p>
            <a:pPr indent="0" lvl="0" marL="101600" rtl="0" algn="l">
              <a:lnSpc>
                <a:spcPct val="115000"/>
              </a:lnSpc>
              <a:spcBef>
                <a:spcPts val="0"/>
              </a:spcBef>
              <a:spcAft>
                <a:spcPts val="0"/>
              </a:spcAft>
              <a:buSzPts val="2000"/>
              <a:buNone/>
            </a:pPr>
            <a:r>
              <a:t/>
            </a:r>
            <a:endParaRPr/>
          </a:p>
        </p:txBody>
      </p:sp>
      <p:sp>
        <p:nvSpPr>
          <p:cNvPr id="3163" name="Google Shape;3163;p6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
        <p:nvSpPr>
          <p:cNvPr id="3164" name="Google Shape;3164;p60"/>
          <p:cNvSpPr/>
          <p:nvPr/>
        </p:nvSpPr>
        <p:spPr>
          <a:xfrm>
            <a:off x="1143000" y="3404130"/>
            <a:ext cx="1003300" cy="825020"/>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060"/>
              </a:solidFill>
              <a:latin typeface="Arial"/>
              <a:ea typeface="Arial"/>
              <a:cs typeface="Arial"/>
              <a:sym typeface="Arial"/>
            </a:endParaRPr>
          </a:p>
        </p:txBody>
      </p:sp>
      <p:sp>
        <p:nvSpPr>
          <p:cNvPr id="3165" name="Google Shape;3165;p60"/>
          <p:cNvSpPr/>
          <p:nvPr/>
        </p:nvSpPr>
        <p:spPr>
          <a:xfrm>
            <a:off x="4572000" y="3314973"/>
            <a:ext cx="722712" cy="801148"/>
          </a:xfrm>
          <a:custGeom>
            <a:rect b="b" l="l" r="r" t="t"/>
            <a:pathLst>
              <a:path extrusionOk="0" h="15890" w="17204">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06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9" name="Shape 3169"/>
        <p:cNvGrpSpPr/>
        <p:nvPr/>
      </p:nvGrpSpPr>
      <p:grpSpPr>
        <a:xfrm>
          <a:off x="0" y="0"/>
          <a:ext cx="0" cy="0"/>
          <a:chOff x="0" y="0"/>
          <a:chExt cx="0" cy="0"/>
        </a:xfrm>
      </p:grpSpPr>
      <p:sp>
        <p:nvSpPr>
          <p:cNvPr id="3170" name="Google Shape;3170;p61"/>
          <p:cNvSpPr txBox="1"/>
          <p:nvPr/>
        </p:nvSpPr>
        <p:spPr>
          <a:xfrm>
            <a:off x="1609725" y="1471219"/>
            <a:ext cx="5581650" cy="192052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4400" u="none" cap="none" strike="noStrike">
                <a:solidFill>
                  <a:schemeClr val="dk1"/>
                </a:solidFill>
                <a:latin typeface="Arial"/>
                <a:ea typeface="Arial"/>
                <a:cs typeface="Arial"/>
                <a:sym typeface="Arial"/>
              </a:rPr>
              <a:t>THINK LIKE AN ENTREPRENEUR!</a:t>
            </a:r>
            <a:endParaRPr/>
          </a:p>
          <a:p>
            <a:pPr indent="0" lvl="0" marL="0" marR="0" rtl="0" algn="l">
              <a:lnSpc>
                <a:spcPct val="90000"/>
              </a:lnSpc>
              <a:spcBef>
                <a:spcPts val="0"/>
              </a:spcBef>
              <a:spcAft>
                <a:spcPts val="0"/>
              </a:spcAft>
              <a:buNone/>
            </a:pPr>
            <a:r>
              <a:t/>
            </a:r>
            <a:endParaRPr b="1" i="0" sz="4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1" i="0" lang="en-US" sz="4400" u="none" cap="none" strike="noStrike">
                <a:solidFill>
                  <a:schemeClr val="dk1"/>
                </a:solidFill>
                <a:latin typeface="Arial"/>
                <a:ea typeface="Arial"/>
                <a:cs typeface="Arial"/>
                <a:sym typeface="Arial"/>
              </a:rPr>
              <a:t>Activity – Word Puzzles</a:t>
            </a:r>
            <a:endParaRPr/>
          </a:p>
        </p:txBody>
      </p:sp>
      <p:grpSp>
        <p:nvGrpSpPr>
          <p:cNvPr id="3171" name="Google Shape;3171;p61"/>
          <p:cNvGrpSpPr/>
          <p:nvPr/>
        </p:nvGrpSpPr>
        <p:grpSpPr>
          <a:xfrm>
            <a:off x="152401" y="1528939"/>
            <a:ext cx="1323972" cy="1642883"/>
            <a:chOff x="5526246" y="1011207"/>
            <a:chExt cx="592757" cy="720085"/>
          </a:xfrm>
        </p:grpSpPr>
        <p:sp>
          <p:nvSpPr>
            <p:cNvPr id="3172" name="Google Shape;3172;p61"/>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rgbClr val="6E2E9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73" name="Google Shape;3173;p61"/>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rgbClr val="EB29B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74" name="Google Shape;3174;p61"/>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75" name="Google Shape;3175;p61"/>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76" name="Google Shape;3176;p61"/>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rgbClr val="0A0A9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77" name="Google Shape;3177;p61"/>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rgbClr val="E61D0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1" name="Shape 3181"/>
        <p:cNvGrpSpPr/>
        <p:nvPr/>
      </p:nvGrpSpPr>
      <p:grpSpPr>
        <a:xfrm>
          <a:off x="0" y="0"/>
          <a:ext cx="0" cy="0"/>
          <a:chOff x="0" y="0"/>
          <a:chExt cx="0" cy="0"/>
        </a:xfrm>
      </p:grpSpPr>
      <p:sp>
        <p:nvSpPr>
          <p:cNvPr id="3182" name="Google Shape;3182;p62"/>
          <p:cNvSpPr txBox="1"/>
          <p:nvPr>
            <p:ph idx="1" type="body"/>
          </p:nvPr>
        </p:nvSpPr>
        <p:spPr>
          <a:xfrm>
            <a:off x="1011711" y="1450933"/>
            <a:ext cx="7433400" cy="334800"/>
          </a:xfrm>
          <a:prstGeom prst="rect">
            <a:avLst/>
          </a:prstGeom>
          <a:noFill/>
          <a:ln>
            <a:noFill/>
          </a:ln>
        </p:spPr>
        <p:txBody>
          <a:bodyPr anchorCtr="0" anchor="t" bIns="0" lIns="0" spcFirstLastPara="1" rIns="0" wrap="square" tIns="0">
            <a:noAutofit/>
          </a:bodyPr>
          <a:lstStyle/>
          <a:p>
            <a:pPr indent="-228600" lvl="0" marL="457200" rtl="0" algn="ctr">
              <a:lnSpc>
                <a:spcPct val="115000"/>
              </a:lnSpc>
              <a:spcBef>
                <a:spcPts val="0"/>
              </a:spcBef>
              <a:spcAft>
                <a:spcPts val="800"/>
              </a:spcAft>
              <a:buClr>
                <a:schemeClr val="accent1"/>
              </a:buClr>
              <a:buSzPts val="1800"/>
              <a:buNone/>
            </a:pPr>
            <a:r>
              <a:rPr b="1" lang="en-US" sz="2400">
                <a:solidFill>
                  <a:srgbClr val="0D0DBD"/>
                </a:solidFill>
              </a:rPr>
              <a:t>What phrase or expression is represented by the following word puzzles?</a:t>
            </a:r>
            <a:endParaRPr/>
          </a:p>
        </p:txBody>
      </p:sp>
      <p:sp>
        <p:nvSpPr>
          <p:cNvPr id="3183" name="Google Shape;3183;p62"/>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id="3184" name="Google Shape;3184;p62"/>
          <p:cNvPicPr preferRelativeResize="0"/>
          <p:nvPr/>
        </p:nvPicPr>
        <p:blipFill rotWithShape="1">
          <a:blip r:embed="rId3">
            <a:alphaModFix/>
          </a:blip>
          <a:srcRect b="59243" l="4272" r="23131" t="21412"/>
          <a:stretch/>
        </p:blipFill>
        <p:spPr>
          <a:xfrm>
            <a:off x="0" y="2571750"/>
            <a:ext cx="9158863" cy="138018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0" name="Shape 2770"/>
        <p:cNvGrpSpPr/>
        <p:nvPr/>
      </p:nvGrpSpPr>
      <p:grpSpPr>
        <a:xfrm>
          <a:off x="0" y="0"/>
          <a:ext cx="0" cy="0"/>
          <a:chOff x="0" y="0"/>
          <a:chExt cx="0" cy="0"/>
        </a:xfrm>
      </p:grpSpPr>
      <p:sp>
        <p:nvSpPr>
          <p:cNvPr id="2771" name="Google Shape;2771;p27"/>
          <p:cNvSpPr txBox="1"/>
          <p:nvPr>
            <p:ph type="ctrTitle"/>
          </p:nvPr>
        </p:nvSpPr>
        <p:spPr>
          <a:xfrm>
            <a:off x="376026" y="2914400"/>
            <a:ext cx="8026800" cy="810300"/>
          </a:xfrm>
          <a:prstGeom prst="rect">
            <a:avLst/>
          </a:prstGeom>
          <a:noFill/>
          <a:ln>
            <a:noFill/>
          </a:ln>
          <a:effectLst>
            <a:outerShdw rotWithShape="0" algn="bl" dir="5400000" dist="19050">
              <a:schemeClr val="dk1">
                <a:alpha val="20000"/>
              </a:schemeClr>
            </a:outerShdw>
          </a:effectLst>
        </p:spPr>
        <p:txBody>
          <a:bodyPr anchorCtr="0" anchor="t" bIns="0" lIns="0" spcFirstLastPara="1" rIns="0" wrap="square" tIns="0">
            <a:noAutofit/>
          </a:bodyPr>
          <a:lstStyle/>
          <a:p>
            <a:pPr indent="0" lvl="0" marL="0" rtl="0" algn="ctr">
              <a:lnSpc>
                <a:spcPct val="90000"/>
              </a:lnSpc>
              <a:spcBef>
                <a:spcPts val="0"/>
              </a:spcBef>
              <a:spcAft>
                <a:spcPts val="0"/>
              </a:spcAft>
              <a:buSzPts val="6500"/>
              <a:buNone/>
            </a:pPr>
            <a:r>
              <a:rPr lang="en-US" sz="3500"/>
              <a:t>OCTE</a:t>
            </a:r>
            <a:r>
              <a:rPr lang="en-US" sz="3900"/>
              <a:t> – Sector Partner </a:t>
            </a:r>
            <a:r>
              <a:rPr lang="en-US" sz="3400"/>
              <a:t>Experience</a:t>
            </a:r>
            <a:br>
              <a:rPr lang="en-US" sz="6100"/>
            </a:br>
            <a:endParaRPr sz="6100"/>
          </a:p>
        </p:txBody>
      </p:sp>
      <p:sp>
        <p:nvSpPr>
          <p:cNvPr id="2772" name="Google Shape;2772;p27"/>
          <p:cNvSpPr txBox="1"/>
          <p:nvPr/>
        </p:nvSpPr>
        <p:spPr>
          <a:xfrm>
            <a:off x="478465" y="3874867"/>
            <a:ext cx="8229600" cy="810300"/>
          </a:xfrm>
          <a:prstGeom prst="rect">
            <a:avLst/>
          </a:prstGeom>
          <a:noFill/>
          <a:ln>
            <a:noFill/>
          </a:ln>
          <a:effectLst>
            <a:outerShdw rotWithShape="0" algn="bl" dir="5400000" dist="19050">
              <a:schemeClr val="dk1">
                <a:alpha val="20000"/>
              </a:schemeClr>
            </a:outerShdw>
          </a:effectLst>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lt1"/>
              </a:buClr>
              <a:buSzPts val="6500"/>
              <a:buFont typeface="Arial"/>
              <a:buNone/>
            </a:pPr>
            <a:r>
              <a:rPr b="1" i="0" lang="en-US" sz="5400" u="none" cap="none" strike="noStrike">
                <a:solidFill>
                  <a:schemeClr val="lt1"/>
                </a:solidFill>
                <a:latin typeface="Arial"/>
                <a:ea typeface="Arial"/>
                <a:cs typeface="Arial"/>
                <a:sym typeface="Arial"/>
              </a:rPr>
              <a:t>Your </a:t>
            </a:r>
            <a:r>
              <a:rPr b="1" lang="en-US" sz="5400">
                <a:solidFill>
                  <a:schemeClr val="lt1"/>
                </a:solidFill>
              </a:rPr>
              <a:t>I</a:t>
            </a:r>
            <a:r>
              <a:rPr b="1" i="0" lang="en-US" sz="5400" u="none" cap="none" strike="noStrike">
                <a:solidFill>
                  <a:schemeClr val="lt1"/>
                </a:solidFill>
                <a:latin typeface="Arial"/>
                <a:ea typeface="Arial"/>
                <a:cs typeface="Arial"/>
                <a:sym typeface="Arial"/>
              </a:rPr>
              <a:t>nner </a:t>
            </a:r>
            <a:r>
              <a:rPr b="1" lang="en-US" sz="5400">
                <a:solidFill>
                  <a:schemeClr val="lt1"/>
                </a:solidFill>
              </a:rPr>
              <a:t>E</a:t>
            </a:r>
            <a:r>
              <a:rPr b="1" i="0" lang="en-US" sz="5400" u="none" cap="none" strike="noStrike">
                <a:solidFill>
                  <a:schemeClr val="lt1"/>
                </a:solidFill>
                <a:latin typeface="Arial"/>
                <a:ea typeface="Arial"/>
                <a:cs typeface="Arial"/>
                <a:sym typeface="Arial"/>
              </a:rPr>
              <a:t>ntrepreneur</a:t>
            </a:r>
            <a:endParaRPr sz="3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8" name="Shape 3188"/>
        <p:cNvGrpSpPr/>
        <p:nvPr/>
      </p:nvGrpSpPr>
      <p:grpSpPr>
        <a:xfrm>
          <a:off x="0" y="0"/>
          <a:ext cx="0" cy="0"/>
          <a:chOff x="0" y="0"/>
          <a:chExt cx="0" cy="0"/>
        </a:xfrm>
      </p:grpSpPr>
      <p:sp>
        <p:nvSpPr>
          <p:cNvPr id="3189" name="Google Shape;3189;p63"/>
          <p:cNvSpPr txBox="1"/>
          <p:nvPr>
            <p:ph idx="1" type="body"/>
          </p:nvPr>
        </p:nvSpPr>
        <p:spPr>
          <a:xfrm>
            <a:off x="847868" y="1462965"/>
            <a:ext cx="7433400" cy="334800"/>
          </a:xfrm>
          <a:prstGeom prst="rect">
            <a:avLst/>
          </a:prstGeom>
          <a:noFill/>
          <a:ln>
            <a:noFill/>
          </a:ln>
        </p:spPr>
        <p:txBody>
          <a:bodyPr anchorCtr="0" anchor="t" bIns="0" lIns="0" spcFirstLastPara="1" rIns="0" wrap="square" tIns="0">
            <a:noAutofit/>
          </a:bodyPr>
          <a:lstStyle/>
          <a:p>
            <a:pPr indent="-228600" lvl="0" marL="457200" rtl="0" algn="ctr">
              <a:lnSpc>
                <a:spcPct val="115000"/>
              </a:lnSpc>
              <a:spcBef>
                <a:spcPts val="0"/>
              </a:spcBef>
              <a:spcAft>
                <a:spcPts val="800"/>
              </a:spcAft>
              <a:buClr>
                <a:schemeClr val="accent1"/>
              </a:buClr>
              <a:buSzPts val="1800"/>
              <a:buNone/>
            </a:pPr>
            <a:r>
              <a:rPr b="1" lang="en-US" sz="2800">
                <a:solidFill>
                  <a:srgbClr val="0D0DBD"/>
                </a:solidFill>
              </a:rPr>
              <a:t>Solutions!</a:t>
            </a:r>
            <a:endParaRPr/>
          </a:p>
        </p:txBody>
      </p:sp>
      <p:sp>
        <p:nvSpPr>
          <p:cNvPr id="3190" name="Google Shape;3190;p6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id="3191" name="Google Shape;3191;p63"/>
          <p:cNvPicPr preferRelativeResize="0"/>
          <p:nvPr/>
        </p:nvPicPr>
        <p:blipFill rotWithShape="1">
          <a:blip r:embed="rId3">
            <a:alphaModFix/>
          </a:blip>
          <a:srcRect b="59243" l="4272" r="23131" t="21412"/>
          <a:stretch/>
        </p:blipFill>
        <p:spPr>
          <a:xfrm>
            <a:off x="-14863" y="2223631"/>
            <a:ext cx="9158863" cy="1380189"/>
          </a:xfrm>
          <a:prstGeom prst="rect">
            <a:avLst/>
          </a:prstGeom>
          <a:noFill/>
          <a:ln>
            <a:noFill/>
          </a:ln>
        </p:spPr>
      </p:pic>
      <p:sp>
        <p:nvSpPr>
          <p:cNvPr id="3192" name="Google Shape;3192;p63"/>
          <p:cNvSpPr txBox="1"/>
          <p:nvPr/>
        </p:nvSpPr>
        <p:spPr>
          <a:xfrm>
            <a:off x="258679" y="3815569"/>
            <a:ext cx="198521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History Repeating Itself</a:t>
            </a:r>
            <a:endParaRPr/>
          </a:p>
        </p:txBody>
      </p:sp>
      <p:sp>
        <p:nvSpPr>
          <p:cNvPr id="3193" name="Google Shape;3193;p63"/>
          <p:cNvSpPr txBox="1"/>
          <p:nvPr/>
        </p:nvSpPr>
        <p:spPr>
          <a:xfrm>
            <a:off x="2490537" y="3789947"/>
            <a:ext cx="198521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Ring Around the Rosee</a:t>
            </a:r>
            <a:endParaRPr b="1" i="0" sz="1800" u="none" cap="none" strike="noStrike">
              <a:solidFill>
                <a:srgbClr val="000000"/>
              </a:solidFill>
              <a:latin typeface="Arial"/>
              <a:ea typeface="Arial"/>
              <a:cs typeface="Arial"/>
              <a:sym typeface="Arial"/>
            </a:endParaRPr>
          </a:p>
        </p:txBody>
      </p:sp>
      <p:sp>
        <p:nvSpPr>
          <p:cNvPr id="3194" name="Google Shape;3194;p63"/>
          <p:cNvSpPr txBox="1"/>
          <p:nvPr/>
        </p:nvSpPr>
        <p:spPr>
          <a:xfrm>
            <a:off x="4752474" y="3789947"/>
            <a:ext cx="174457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Repeat After Me</a:t>
            </a:r>
            <a:endParaRPr/>
          </a:p>
        </p:txBody>
      </p:sp>
      <p:sp>
        <p:nvSpPr>
          <p:cNvPr id="3195" name="Google Shape;3195;p63"/>
          <p:cNvSpPr txBox="1"/>
          <p:nvPr/>
        </p:nvSpPr>
        <p:spPr>
          <a:xfrm>
            <a:off x="6954253" y="3789947"/>
            <a:ext cx="199724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Read Between the Lines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2"/>
                                        </p:tgtEl>
                                        <p:attrNameLst>
                                          <p:attrName>style.visibility</p:attrName>
                                        </p:attrNameLst>
                                      </p:cBhvr>
                                      <p:to>
                                        <p:strVal val="visible"/>
                                      </p:to>
                                    </p:set>
                                    <p:animEffect filter="fade" transition="in">
                                      <p:cBhvr>
                                        <p:cTn dur="1000"/>
                                        <p:tgtEl>
                                          <p:spTgt spid="3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3"/>
                                        </p:tgtEl>
                                        <p:attrNameLst>
                                          <p:attrName>style.visibility</p:attrName>
                                        </p:attrNameLst>
                                      </p:cBhvr>
                                      <p:to>
                                        <p:strVal val="visible"/>
                                      </p:to>
                                    </p:set>
                                    <p:animEffect filter="fade" transition="in">
                                      <p:cBhvr>
                                        <p:cTn dur="1000"/>
                                        <p:tgtEl>
                                          <p:spTgt spid="3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4"/>
                                        </p:tgtEl>
                                        <p:attrNameLst>
                                          <p:attrName>style.visibility</p:attrName>
                                        </p:attrNameLst>
                                      </p:cBhvr>
                                      <p:to>
                                        <p:strVal val="visible"/>
                                      </p:to>
                                    </p:set>
                                    <p:animEffect filter="fade" transition="in">
                                      <p:cBhvr>
                                        <p:cTn dur="1000"/>
                                        <p:tgtEl>
                                          <p:spTgt spid="3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5">
                                            <p:txEl>
                                              <p:pRg end="0" st="0"/>
                                            </p:txEl>
                                          </p:spTgt>
                                        </p:tgtEl>
                                        <p:attrNameLst>
                                          <p:attrName>style.visibility</p:attrName>
                                        </p:attrNameLst>
                                      </p:cBhvr>
                                      <p:to>
                                        <p:strVal val="visible"/>
                                      </p:to>
                                    </p:set>
                                    <p:animEffect filter="fade" transition="in">
                                      <p:cBhvr>
                                        <p:cTn dur="1000"/>
                                        <p:tgtEl>
                                          <p:spTgt spid="319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9" name="Shape 3199"/>
        <p:cNvGrpSpPr/>
        <p:nvPr/>
      </p:nvGrpSpPr>
      <p:grpSpPr>
        <a:xfrm>
          <a:off x="0" y="0"/>
          <a:ext cx="0" cy="0"/>
          <a:chOff x="0" y="0"/>
          <a:chExt cx="0" cy="0"/>
        </a:xfrm>
      </p:grpSpPr>
      <p:sp>
        <p:nvSpPr>
          <p:cNvPr id="3200" name="Google Shape;3200;p64"/>
          <p:cNvSpPr txBox="1"/>
          <p:nvPr>
            <p:ph idx="1" type="body"/>
          </p:nvPr>
        </p:nvSpPr>
        <p:spPr>
          <a:xfrm>
            <a:off x="939521" y="1499059"/>
            <a:ext cx="7433400" cy="334800"/>
          </a:xfrm>
          <a:prstGeom prst="rect">
            <a:avLst/>
          </a:prstGeom>
          <a:noFill/>
          <a:ln>
            <a:noFill/>
          </a:ln>
        </p:spPr>
        <p:txBody>
          <a:bodyPr anchorCtr="0" anchor="t" bIns="0" lIns="0" spcFirstLastPara="1" rIns="0" wrap="square" tIns="0">
            <a:noAutofit/>
          </a:bodyPr>
          <a:lstStyle/>
          <a:p>
            <a:pPr indent="-228600" lvl="0" marL="457200" rtl="0" algn="ctr">
              <a:lnSpc>
                <a:spcPct val="115000"/>
              </a:lnSpc>
              <a:spcBef>
                <a:spcPts val="0"/>
              </a:spcBef>
              <a:spcAft>
                <a:spcPts val="800"/>
              </a:spcAft>
              <a:buClr>
                <a:schemeClr val="accent1"/>
              </a:buClr>
              <a:buSzPts val="1800"/>
              <a:buNone/>
            </a:pPr>
            <a:r>
              <a:rPr b="1" lang="en-US" sz="2800">
                <a:solidFill>
                  <a:srgbClr val="0D0DBD"/>
                </a:solidFill>
              </a:rPr>
              <a:t>Try some more?</a:t>
            </a:r>
            <a:endParaRPr/>
          </a:p>
        </p:txBody>
      </p:sp>
      <p:sp>
        <p:nvSpPr>
          <p:cNvPr id="3201" name="Google Shape;3201;p64"/>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id="3202" name="Google Shape;3202;p64"/>
          <p:cNvPicPr preferRelativeResize="0"/>
          <p:nvPr/>
        </p:nvPicPr>
        <p:blipFill rotWithShape="1">
          <a:blip r:embed="rId3">
            <a:alphaModFix/>
          </a:blip>
          <a:srcRect b="5570" l="3871" r="22459" t="75926"/>
          <a:stretch/>
        </p:blipFill>
        <p:spPr>
          <a:xfrm>
            <a:off x="369055" y="2384337"/>
            <a:ext cx="8660348" cy="122297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6" name="Shape 3206"/>
        <p:cNvGrpSpPr/>
        <p:nvPr/>
      </p:nvGrpSpPr>
      <p:grpSpPr>
        <a:xfrm>
          <a:off x="0" y="0"/>
          <a:ext cx="0" cy="0"/>
          <a:chOff x="0" y="0"/>
          <a:chExt cx="0" cy="0"/>
        </a:xfrm>
      </p:grpSpPr>
      <p:sp>
        <p:nvSpPr>
          <p:cNvPr id="3207" name="Google Shape;3207;p65"/>
          <p:cNvSpPr txBox="1"/>
          <p:nvPr>
            <p:ph idx="1" type="body"/>
          </p:nvPr>
        </p:nvSpPr>
        <p:spPr>
          <a:xfrm>
            <a:off x="939521" y="1499059"/>
            <a:ext cx="7433400" cy="334800"/>
          </a:xfrm>
          <a:prstGeom prst="rect">
            <a:avLst/>
          </a:prstGeom>
          <a:noFill/>
          <a:ln>
            <a:noFill/>
          </a:ln>
        </p:spPr>
        <p:txBody>
          <a:bodyPr anchorCtr="0" anchor="t" bIns="0" lIns="0" spcFirstLastPara="1" rIns="0" wrap="square" tIns="0">
            <a:noAutofit/>
          </a:bodyPr>
          <a:lstStyle/>
          <a:p>
            <a:pPr indent="-228600" lvl="0" marL="457200" rtl="0" algn="ctr">
              <a:lnSpc>
                <a:spcPct val="115000"/>
              </a:lnSpc>
              <a:spcBef>
                <a:spcPts val="0"/>
              </a:spcBef>
              <a:spcAft>
                <a:spcPts val="800"/>
              </a:spcAft>
              <a:buClr>
                <a:schemeClr val="accent1"/>
              </a:buClr>
              <a:buSzPts val="1800"/>
              <a:buNone/>
            </a:pPr>
            <a:r>
              <a:rPr b="1" lang="en-US" sz="2800">
                <a:solidFill>
                  <a:srgbClr val="0D0DBD"/>
                </a:solidFill>
              </a:rPr>
              <a:t>Solutions!</a:t>
            </a:r>
            <a:endParaRPr/>
          </a:p>
        </p:txBody>
      </p:sp>
      <p:sp>
        <p:nvSpPr>
          <p:cNvPr id="3208" name="Google Shape;3208;p6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id="3209" name="Google Shape;3209;p65"/>
          <p:cNvPicPr preferRelativeResize="0"/>
          <p:nvPr/>
        </p:nvPicPr>
        <p:blipFill rotWithShape="1">
          <a:blip r:embed="rId3">
            <a:alphaModFix/>
          </a:blip>
          <a:srcRect b="5570" l="3871" r="22459" t="75926"/>
          <a:stretch/>
        </p:blipFill>
        <p:spPr>
          <a:xfrm>
            <a:off x="369055" y="2384337"/>
            <a:ext cx="8660348" cy="1222972"/>
          </a:xfrm>
          <a:prstGeom prst="rect">
            <a:avLst/>
          </a:prstGeom>
          <a:noFill/>
          <a:ln>
            <a:noFill/>
          </a:ln>
        </p:spPr>
      </p:pic>
      <p:sp>
        <p:nvSpPr>
          <p:cNvPr id="3210" name="Google Shape;3210;p65"/>
          <p:cNvSpPr txBox="1"/>
          <p:nvPr/>
        </p:nvSpPr>
        <p:spPr>
          <a:xfrm>
            <a:off x="481263" y="3874168"/>
            <a:ext cx="202130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Big Bird</a:t>
            </a:r>
            <a:endParaRPr/>
          </a:p>
        </p:txBody>
      </p:sp>
      <p:sp>
        <p:nvSpPr>
          <p:cNvPr id="3211" name="Google Shape;3211;p65"/>
          <p:cNvSpPr txBox="1"/>
          <p:nvPr/>
        </p:nvSpPr>
        <p:spPr>
          <a:xfrm>
            <a:off x="2678669" y="3852805"/>
            <a:ext cx="202130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High Chair</a:t>
            </a:r>
            <a:endParaRPr/>
          </a:p>
        </p:txBody>
      </p:sp>
      <p:sp>
        <p:nvSpPr>
          <p:cNvPr id="3212" name="Google Shape;3212;p65"/>
          <p:cNvSpPr txBox="1"/>
          <p:nvPr/>
        </p:nvSpPr>
        <p:spPr>
          <a:xfrm>
            <a:off x="4644192" y="3788455"/>
            <a:ext cx="202130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Ice Cube</a:t>
            </a:r>
            <a:endParaRPr/>
          </a:p>
        </p:txBody>
      </p:sp>
      <p:sp>
        <p:nvSpPr>
          <p:cNvPr id="3213" name="Google Shape;3213;p65"/>
          <p:cNvSpPr txBox="1"/>
          <p:nvPr/>
        </p:nvSpPr>
        <p:spPr>
          <a:xfrm>
            <a:off x="6841598" y="3720503"/>
            <a:ext cx="202130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Foreign Language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0"/>
                                        </p:tgtEl>
                                        <p:attrNameLst>
                                          <p:attrName>style.visibility</p:attrName>
                                        </p:attrNameLst>
                                      </p:cBhvr>
                                      <p:to>
                                        <p:strVal val="visible"/>
                                      </p:to>
                                    </p:set>
                                    <p:animEffect filter="fade" transition="in">
                                      <p:cBhvr>
                                        <p:cTn dur="1000"/>
                                        <p:tgtEl>
                                          <p:spTgt spid="3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1"/>
                                        </p:tgtEl>
                                        <p:attrNameLst>
                                          <p:attrName>style.visibility</p:attrName>
                                        </p:attrNameLst>
                                      </p:cBhvr>
                                      <p:to>
                                        <p:strVal val="visible"/>
                                      </p:to>
                                    </p:set>
                                    <p:animEffect filter="fade" transition="in">
                                      <p:cBhvr>
                                        <p:cTn dur="1000"/>
                                        <p:tgtEl>
                                          <p:spTgt spid="3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2">
                                            <p:txEl>
                                              <p:pRg end="0" st="0"/>
                                            </p:txEl>
                                          </p:spTgt>
                                        </p:tgtEl>
                                        <p:attrNameLst>
                                          <p:attrName>style.visibility</p:attrName>
                                        </p:attrNameLst>
                                      </p:cBhvr>
                                      <p:to>
                                        <p:strVal val="visible"/>
                                      </p:to>
                                    </p:set>
                                    <p:animEffect filter="fade" transition="in">
                                      <p:cBhvr>
                                        <p:cTn dur="1000"/>
                                        <p:tgtEl>
                                          <p:spTgt spid="32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3"/>
                                        </p:tgtEl>
                                        <p:attrNameLst>
                                          <p:attrName>style.visibility</p:attrName>
                                        </p:attrNameLst>
                                      </p:cBhvr>
                                      <p:to>
                                        <p:strVal val="visible"/>
                                      </p:to>
                                    </p:set>
                                    <p:animEffect filter="fade" transition="in">
                                      <p:cBhvr>
                                        <p:cTn dur="1000"/>
                                        <p:tgtEl>
                                          <p:spTgt spid="3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7" name="Shape 3217"/>
        <p:cNvGrpSpPr/>
        <p:nvPr/>
      </p:nvGrpSpPr>
      <p:grpSpPr>
        <a:xfrm>
          <a:off x="0" y="0"/>
          <a:ext cx="0" cy="0"/>
          <a:chOff x="0" y="0"/>
          <a:chExt cx="0" cy="0"/>
        </a:xfrm>
      </p:grpSpPr>
      <p:sp>
        <p:nvSpPr>
          <p:cNvPr id="3218" name="Google Shape;3218;p66"/>
          <p:cNvSpPr txBox="1"/>
          <p:nvPr>
            <p:ph type="ctrTitle"/>
          </p:nvPr>
        </p:nvSpPr>
        <p:spPr>
          <a:xfrm>
            <a:off x="1585825" y="2568800"/>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US"/>
              <a:t>Meeting Sector Entrepreneurs</a:t>
            </a:r>
            <a:endParaRPr/>
          </a:p>
        </p:txBody>
      </p:sp>
      <p:sp>
        <p:nvSpPr>
          <p:cNvPr id="3219" name="Google Shape;3219;p66"/>
          <p:cNvSpPr txBox="1"/>
          <p:nvPr/>
        </p:nvSpPr>
        <p:spPr>
          <a:xfrm>
            <a:off x="0" y="192515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accent4"/>
                </a:solidFill>
                <a:latin typeface="Arial"/>
                <a:ea typeface="Arial"/>
                <a:cs typeface="Arial"/>
                <a:sym typeface="Arial"/>
              </a:rPr>
              <a:t>4</a:t>
            </a:r>
            <a:endParaRPr b="1" i="0" sz="7200" u="none" cap="none" strike="noStrike">
              <a:solidFill>
                <a:schemeClr val="accent4"/>
              </a:solidFill>
              <a:latin typeface="Arial"/>
              <a:ea typeface="Arial"/>
              <a:cs typeface="Arial"/>
              <a:sym typeface="Arial"/>
            </a:endParaRPr>
          </a:p>
        </p:txBody>
      </p:sp>
      <p:sp>
        <p:nvSpPr>
          <p:cNvPr id="3220" name="Google Shape;3220;p66"/>
          <p:cNvSpPr txBox="1"/>
          <p:nvPr/>
        </p:nvSpPr>
        <p:spPr>
          <a:xfrm>
            <a:off x="139692" y="1861050"/>
            <a:ext cx="1446133" cy="384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800"/>
              </a:spcAft>
              <a:buClr>
                <a:schemeClr val="accent4"/>
              </a:buClr>
              <a:buSzPts val="2400"/>
              <a:buFont typeface="Arial"/>
              <a:buNone/>
            </a:pPr>
            <a:r>
              <a:rPr b="1" i="0" lang="en-US" sz="2400" u="none" cap="none" strike="noStrike">
                <a:solidFill>
                  <a:schemeClr val="accent4"/>
                </a:solidFill>
                <a:latin typeface="Arial"/>
                <a:ea typeface="Arial"/>
                <a:cs typeface="Arial"/>
                <a:sym typeface="Arial"/>
              </a:rPr>
              <a:t>Module</a:t>
            </a:r>
            <a:endParaRPr b="1" i="0" sz="2400" u="none" cap="none" strike="noStrike">
              <a:solidFill>
                <a:schemeClr val="accent4"/>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224" name="Shape 3224"/>
        <p:cNvGrpSpPr/>
        <p:nvPr/>
      </p:nvGrpSpPr>
      <p:grpSpPr>
        <a:xfrm>
          <a:off x="0" y="0"/>
          <a:ext cx="0" cy="0"/>
          <a:chOff x="0" y="0"/>
          <a:chExt cx="0" cy="0"/>
        </a:xfrm>
      </p:grpSpPr>
      <p:sp>
        <p:nvSpPr>
          <p:cNvPr id="3225" name="Google Shape;3225;p67"/>
          <p:cNvSpPr txBox="1"/>
          <p:nvPr>
            <p:ph idx="4294967295" type="title"/>
          </p:nvPr>
        </p:nvSpPr>
        <p:spPr>
          <a:xfrm>
            <a:off x="679819" y="1303200"/>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accent1"/>
              </a:buClr>
              <a:buSzPts val="3400"/>
              <a:buFont typeface="Arial"/>
              <a:buNone/>
            </a:pPr>
            <a:r>
              <a:rPr lang="en-US" sz="4000">
                <a:solidFill>
                  <a:schemeClr val="dk1"/>
                </a:solidFill>
              </a:rPr>
              <a:t>Sector Entrepreneurs </a:t>
            </a:r>
            <a:br>
              <a:rPr lang="en-US" sz="4000">
                <a:solidFill>
                  <a:schemeClr val="dk1"/>
                </a:solidFill>
              </a:rPr>
            </a:br>
            <a:r>
              <a:rPr lang="en-US" sz="2400">
                <a:solidFill>
                  <a:srgbClr val="13191A"/>
                </a:solidFill>
              </a:rPr>
              <a:t>** EDIT THIS SLIDE, ADD THE SECTOR PARTNER DETAILS. **</a:t>
            </a:r>
            <a:br>
              <a:rPr lang="en-US" sz="1200"/>
            </a:br>
            <a:endParaRPr sz="4000">
              <a:solidFill>
                <a:schemeClr val="dk1"/>
              </a:solidFill>
            </a:endParaRPr>
          </a:p>
        </p:txBody>
      </p:sp>
      <p:sp>
        <p:nvSpPr>
          <p:cNvPr id="3226" name="Google Shape;3226;p6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1500"/>
              <a:buFont typeface="Arial"/>
              <a:buNone/>
            </a:pPr>
            <a:fld id="{00000000-1234-1234-1234-123412341234}" type="slidenum">
              <a:rPr b="0" i="0" lang="en-US" sz="1500" u="none" cap="none" strike="noStrike">
                <a:solidFill>
                  <a:srgbClr val="FFFFFF"/>
                </a:solidFill>
                <a:latin typeface="Arial"/>
                <a:ea typeface="Arial"/>
                <a:cs typeface="Arial"/>
                <a:sym typeface="Arial"/>
              </a:rPr>
              <a:t>‹#›</a:t>
            </a:fld>
            <a:endParaRPr b="0" i="0" sz="1500" u="none" cap="none" strike="noStrike">
              <a:solidFill>
                <a:srgbClr val="FFFFFF"/>
              </a:solidFill>
              <a:latin typeface="Arial"/>
              <a:ea typeface="Arial"/>
              <a:cs typeface="Arial"/>
              <a:sym typeface="Arial"/>
            </a:endParaRPr>
          </a:p>
        </p:txBody>
      </p:sp>
      <p:pic>
        <p:nvPicPr>
          <p:cNvPr id="3227" name="Google Shape;3227;p67"/>
          <p:cNvPicPr preferRelativeResize="0"/>
          <p:nvPr/>
        </p:nvPicPr>
        <p:blipFill rotWithShape="1">
          <a:blip r:embed="rId3">
            <a:alphaModFix/>
          </a:blip>
          <a:srcRect b="9811" l="19633" r="0" t="9820"/>
          <a:stretch/>
        </p:blipFill>
        <p:spPr>
          <a:xfrm>
            <a:off x="702900" y="1836175"/>
            <a:ext cx="1413300" cy="1413300"/>
          </a:xfrm>
          <a:prstGeom prst="ellipse">
            <a:avLst/>
          </a:prstGeom>
          <a:noFill/>
          <a:ln>
            <a:noFill/>
          </a:ln>
        </p:spPr>
      </p:pic>
      <p:sp>
        <p:nvSpPr>
          <p:cNvPr id="3228" name="Google Shape;3228;p67"/>
          <p:cNvSpPr txBox="1"/>
          <p:nvPr/>
        </p:nvSpPr>
        <p:spPr>
          <a:xfrm>
            <a:off x="707669" y="3372825"/>
            <a:ext cx="1413300" cy="696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6303D"/>
                </a:solidFill>
                <a:latin typeface="Arial"/>
                <a:ea typeface="Arial"/>
                <a:cs typeface="Arial"/>
                <a:sym typeface="Arial"/>
              </a:rPr>
              <a:t>Imani Jackson</a:t>
            </a:r>
            <a:br>
              <a:rPr b="0" i="0" lang="en-US" sz="1400" u="none" cap="none" strike="noStrike">
                <a:solidFill>
                  <a:srgbClr val="26303D"/>
                </a:solidFill>
                <a:latin typeface="Arial"/>
                <a:ea typeface="Arial"/>
                <a:cs typeface="Arial"/>
                <a:sym typeface="Arial"/>
              </a:rPr>
            </a:br>
            <a:r>
              <a:rPr b="0" i="0" lang="en-US" sz="800" u="none" cap="none" strike="noStrike">
                <a:solidFill>
                  <a:srgbClr val="26303D"/>
                </a:solidFill>
                <a:latin typeface="Arial"/>
                <a:ea typeface="Arial"/>
                <a:cs typeface="Arial"/>
                <a:sym typeface="Arial"/>
              </a:rPr>
              <a:t>JOB TITLE</a:t>
            </a:r>
            <a:endParaRPr b="0" i="0" sz="800" u="none" cap="none" strike="noStrike">
              <a:solidFill>
                <a:srgbClr val="26303D"/>
              </a:solidFill>
              <a:latin typeface="Arial"/>
              <a:ea typeface="Arial"/>
              <a:cs typeface="Arial"/>
              <a:sym typeface="Arial"/>
            </a:endParaRPr>
          </a:p>
          <a:p>
            <a:pPr indent="0" lvl="0" marL="0" marR="0" rtl="0" algn="ctr">
              <a:lnSpc>
                <a:spcPct val="100000"/>
              </a:lnSpc>
              <a:spcBef>
                <a:spcPts val="400"/>
              </a:spcBef>
              <a:spcAft>
                <a:spcPts val="0"/>
              </a:spcAft>
              <a:buClr>
                <a:srgbClr val="000000"/>
              </a:buClr>
              <a:buSzPts val="900"/>
              <a:buFont typeface="Arial"/>
              <a:buNone/>
            </a:pPr>
            <a:r>
              <a:rPr b="0" i="0" lang="en-US" sz="900" u="none" cap="none" strike="noStrike">
                <a:solidFill>
                  <a:srgbClr val="26303D"/>
                </a:solidFill>
                <a:latin typeface="Arial"/>
                <a:ea typeface="Arial"/>
                <a:cs typeface="Arial"/>
                <a:sym typeface="Arial"/>
              </a:rPr>
              <a:t>Blue is the colour of the clear sky and the deep sea</a:t>
            </a:r>
            <a:endParaRPr b="0" i="0" sz="1400" u="none" cap="none" strike="noStrike">
              <a:solidFill>
                <a:srgbClr val="26303D"/>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rgbClr val="26303D"/>
              </a:solidFill>
              <a:latin typeface="Arial"/>
              <a:ea typeface="Arial"/>
              <a:cs typeface="Arial"/>
              <a:sym typeface="Arial"/>
            </a:endParaRPr>
          </a:p>
        </p:txBody>
      </p:sp>
      <p:pic>
        <p:nvPicPr>
          <p:cNvPr id="3229" name="Google Shape;3229;p67"/>
          <p:cNvPicPr preferRelativeResize="0"/>
          <p:nvPr/>
        </p:nvPicPr>
        <p:blipFill rotWithShape="1">
          <a:blip r:embed="rId4">
            <a:alphaModFix/>
          </a:blip>
          <a:srcRect b="0" l="0" r="0" t="0"/>
          <a:stretch/>
        </p:blipFill>
        <p:spPr>
          <a:xfrm>
            <a:off x="2581906" y="1836175"/>
            <a:ext cx="1413300" cy="1413300"/>
          </a:xfrm>
          <a:prstGeom prst="ellipse">
            <a:avLst/>
          </a:prstGeom>
          <a:noFill/>
          <a:ln>
            <a:noFill/>
          </a:ln>
        </p:spPr>
      </p:pic>
      <p:sp>
        <p:nvSpPr>
          <p:cNvPr id="3230" name="Google Shape;3230;p67"/>
          <p:cNvSpPr txBox="1"/>
          <p:nvPr/>
        </p:nvSpPr>
        <p:spPr>
          <a:xfrm>
            <a:off x="2586676" y="3372825"/>
            <a:ext cx="1413300" cy="696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6303D"/>
                </a:solidFill>
                <a:latin typeface="Arial"/>
                <a:ea typeface="Arial"/>
                <a:cs typeface="Arial"/>
                <a:sym typeface="Arial"/>
              </a:rPr>
              <a:t>Marcos Galán</a:t>
            </a:r>
            <a:br>
              <a:rPr b="0" i="0" lang="en-US" sz="1400" u="none" cap="none" strike="noStrike">
                <a:solidFill>
                  <a:srgbClr val="26303D"/>
                </a:solidFill>
                <a:latin typeface="Arial"/>
                <a:ea typeface="Arial"/>
                <a:cs typeface="Arial"/>
                <a:sym typeface="Arial"/>
              </a:rPr>
            </a:br>
            <a:r>
              <a:rPr b="0" i="0" lang="en-US" sz="800" u="none" cap="none" strike="noStrike">
                <a:solidFill>
                  <a:srgbClr val="26303D"/>
                </a:solidFill>
                <a:latin typeface="Arial"/>
                <a:ea typeface="Arial"/>
                <a:cs typeface="Arial"/>
                <a:sym typeface="Arial"/>
              </a:rPr>
              <a:t>JOB TITLE</a:t>
            </a:r>
            <a:endParaRPr b="0" i="0" sz="800" u="none" cap="none" strike="noStrike">
              <a:solidFill>
                <a:srgbClr val="26303D"/>
              </a:solidFill>
              <a:latin typeface="Arial"/>
              <a:ea typeface="Arial"/>
              <a:cs typeface="Arial"/>
              <a:sym typeface="Arial"/>
            </a:endParaRPr>
          </a:p>
          <a:p>
            <a:pPr indent="0" lvl="0" marL="0" marR="0" rtl="0" algn="ctr">
              <a:lnSpc>
                <a:spcPct val="100000"/>
              </a:lnSpc>
              <a:spcBef>
                <a:spcPts val="400"/>
              </a:spcBef>
              <a:spcAft>
                <a:spcPts val="0"/>
              </a:spcAft>
              <a:buClr>
                <a:srgbClr val="000000"/>
              </a:buClr>
              <a:buSzPts val="900"/>
              <a:buFont typeface="Arial"/>
              <a:buNone/>
            </a:pPr>
            <a:r>
              <a:rPr b="0" i="0" lang="en-US" sz="900" u="none" cap="none" strike="noStrike">
                <a:solidFill>
                  <a:srgbClr val="26303D"/>
                </a:solidFill>
                <a:latin typeface="Arial"/>
                <a:ea typeface="Arial"/>
                <a:cs typeface="Arial"/>
                <a:sym typeface="Arial"/>
              </a:rPr>
              <a:t>Blue is the colour of the clear sky and the deep sea</a:t>
            </a:r>
            <a:endParaRPr b="0" i="0" sz="1400" u="none" cap="none" strike="noStrike">
              <a:solidFill>
                <a:srgbClr val="26303D"/>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rgbClr val="26303D"/>
              </a:solidFill>
              <a:latin typeface="Arial"/>
              <a:ea typeface="Arial"/>
              <a:cs typeface="Arial"/>
              <a:sym typeface="Arial"/>
            </a:endParaRPr>
          </a:p>
        </p:txBody>
      </p:sp>
      <p:pic>
        <p:nvPicPr>
          <p:cNvPr id="3231" name="Google Shape;3231;p67"/>
          <p:cNvPicPr preferRelativeResize="0"/>
          <p:nvPr/>
        </p:nvPicPr>
        <p:blipFill rotWithShape="1">
          <a:blip r:embed="rId5">
            <a:alphaModFix/>
          </a:blip>
          <a:srcRect b="24939" l="47271" r="0" t="22330"/>
          <a:stretch/>
        </p:blipFill>
        <p:spPr>
          <a:xfrm>
            <a:off x="4460913" y="1836175"/>
            <a:ext cx="1413300" cy="1413300"/>
          </a:xfrm>
          <a:prstGeom prst="ellipse">
            <a:avLst/>
          </a:prstGeom>
          <a:noFill/>
          <a:ln>
            <a:noFill/>
          </a:ln>
        </p:spPr>
      </p:pic>
      <p:sp>
        <p:nvSpPr>
          <p:cNvPr id="3232" name="Google Shape;3232;p67"/>
          <p:cNvSpPr txBox="1"/>
          <p:nvPr/>
        </p:nvSpPr>
        <p:spPr>
          <a:xfrm>
            <a:off x="4465682" y="3372825"/>
            <a:ext cx="1413300" cy="696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6303D"/>
                </a:solidFill>
                <a:latin typeface="Arial"/>
                <a:ea typeface="Arial"/>
                <a:cs typeface="Arial"/>
                <a:sym typeface="Arial"/>
              </a:rPr>
              <a:t>Ixchel Valdía</a:t>
            </a:r>
            <a:br>
              <a:rPr b="0" i="0" lang="en-US" sz="1400" u="none" cap="none" strike="noStrike">
                <a:solidFill>
                  <a:srgbClr val="26303D"/>
                </a:solidFill>
                <a:latin typeface="Arial"/>
                <a:ea typeface="Arial"/>
                <a:cs typeface="Arial"/>
                <a:sym typeface="Arial"/>
              </a:rPr>
            </a:br>
            <a:r>
              <a:rPr b="0" i="0" lang="en-US" sz="800" u="none" cap="none" strike="noStrike">
                <a:solidFill>
                  <a:srgbClr val="26303D"/>
                </a:solidFill>
                <a:latin typeface="Arial"/>
                <a:ea typeface="Arial"/>
                <a:cs typeface="Arial"/>
                <a:sym typeface="Arial"/>
              </a:rPr>
              <a:t>JOB TITLE</a:t>
            </a:r>
            <a:endParaRPr b="0" i="0" sz="800" u="none" cap="none" strike="noStrike">
              <a:solidFill>
                <a:srgbClr val="26303D"/>
              </a:solidFill>
              <a:latin typeface="Arial"/>
              <a:ea typeface="Arial"/>
              <a:cs typeface="Arial"/>
              <a:sym typeface="Arial"/>
            </a:endParaRPr>
          </a:p>
          <a:p>
            <a:pPr indent="0" lvl="0" marL="0" marR="0" rtl="0" algn="ctr">
              <a:lnSpc>
                <a:spcPct val="100000"/>
              </a:lnSpc>
              <a:spcBef>
                <a:spcPts val="400"/>
              </a:spcBef>
              <a:spcAft>
                <a:spcPts val="0"/>
              </a:spcAft>
              <a:buClr>
                <a:srgbClr val="000000"/>
              </a:buClr>
              <a:buSzPts val="900"/>
              <a:buFont typeface="Arial"/>
              <a:buNone/>
            </a:pPr>
            <a:r>
              <a:rPr b="0" i="0" lang="en-US" sz="900" u="none" cap="none" strike="noStrike">
                <a:solidFill>
                  <a:srgbClr val="26303D"/>
                </a:solidFill>
                <a:latin typeface="Arial"/>
                <a:ea typeface="Arial"/>
                <a:cs typeface="Arial"/>
                <a:sym typeface="Arial"/>
              </a:rPr>
              <a:t>Blue is the colour of the clear sky and the deep sea</a:t>
            </a:r>
            <a:endParaRPr b="0" i="0" sz="1400" u="none" cap="none" strike="noStrike">
              <a:solidFill>
                <a:srgbClr val="26303D"/>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rgbClr val="26303D"/>
              </a:solidFill>
              <a:latin typeface="Arial"/>
              <a:ea typeface="Arial"/>
              <a:cs typeface="Arial"/>
              <a:sym typeface="Arial"/>
            </a:endParaRPr>
          </a:p>
        </p:txBody>
      </p:sp>
      <p:pic>
        <p:nvPicPr>
          <p:cNvPr id="3233" name="Google Shape;3233;p67"/>
          <p:cNvPicPr preferRelativeResize="0"/>
          <p:nvPr/>
        </p:nvPicPr>
        <p:blipFill rotWithShape="1">
          <a:blip r:embed="rId6">
            <a:alphaModFix/>
          </a:blip>
          <a:srcRect b="29406" l="0" r="0" t="3926"/>
          <a:stretch/>
        </p:blipFill>
        <p:spPr>
          <a:xfrm>
            <a:off x="6339919" y="1836175"/>
            <a:ext cx="1413300" cy="1413300"/>
          </a:xfrm>
          <a:prstGeom prst="ellipse">
            <a:avLst/>
          </a:prstGeom>
          <a:noFill/>
          <a:ln>
            <a:noFill/>
          </a:ln>
        </p:spPr>
      </p:pic>
      <p:sp>
        <p:nvSpPr>
          <p:cNvPr id="3234" name="Google Shape;3234;p67"/>
          <p:cNvSpPr txBox="1"/>
          <p:nvPr/>
        </p:nvSpPr>
        <p:spPr>
          <a:xfrm>
            <a:off x="6344688" y="3372825"/>
            <a:ext cx="1413300" cy="696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6303D"/>
                </a:solidFill>
                <a:latin typeface="Arial"/>
                <a:ea typeface="Arial"/>
                <a:cs typeface="Arial"/>
                <a:sym typeface="Arial"/>
              </a:rPr>
              <a:t>Nils Årud</a:t>
            </a:r>
            <a:br>
              <a:rPr b="0" i="0" lang="en-US" sz="1400" u="none" cap="none" strike="noStrike">
                <a:solidFill>
                  <a:srgbClr val="26303D"/>
                </a:solidFill>
                <a:latin typeface="Arial"/>
                <a:ea typeface="Arial"/>
                <a:cs typeface="Arial"/>
                <a:sym typeface="Arial"/>
              </a:rPr>
            </a:br>
            <a:r>
              <a:rPr b="0" i="0" lang="en-US" sz="800" u="none" cap="none" strike="noStrike">
                <a:solidFill>
                  <a:srgbClr val="26303D"/>
                </a:solidFill>
                <a:latin typeface="Arial"/>
                <a:ea typeface="Arial"/>
                <a:cs typeface="Arial"/>
                <a:sym typeface="Arial"/>
              </a:rPr>
              <a:t>JOB TITLE</a:t>
            </a:r>
            <a:endParaRPr b="0" i="0" sz="800" u="none" cap="none" strike="noStrike">
              <a:solidFill>
                <a:srgbClr val="26303D"/>
              </a:solidFill>
              <a:latin typeface="Arial"/>
              <a:ea typeface="Arial"/>
              <a:cs typeface="Arial"/>
              <a:sym typeface="Arial"/>
            </a:endParaRPr>
          </a:p>
          <a:p>
            <a:pPr indent="0" lvl="0" marL="0" marR="0" rtl="0" algn="ctr">
              <a:lnSpc>
                <a:spcPct val="100000"/>
              </a:lnSpc>
              <a:spcBef>
                <a:spcPts val="400"/>
              </a:spcBef>
              <a:spcAft>
                <a:spcPts val="0"/>
              </a:spcAft>
              <a:buClr>
                <a:srgbClr val="000000"/>
              </a:buClr>
              <a:buSzPts val="900"/>
              <a:buFont typeface="Arial"/>
              <a:buNone/>
            </a:pPr>
            <a:r>
              <a:rPr b="0" i="0" lang="en-US" sz="900" u="none" cap="none" strike="noStrike">
                <a:solidFill>
                  <a:srgbClr val="26303D"/>
                </a:solidFill>
                <a:latin typeface="Arial"/>
                <a:ea typeface="Arial"/>
                <a:cs typeface="Arial"/>
                <a:sym typeface="Arial"/>
              </a:rPr>
              <a:t>Blue is the colour of the clear sky and the deep sea</a:t>
            </a:r>
            <a:endParaRPr b="0" i="0" sz="1400" u="none" cap="none" strike="noStrike">
              <a:solidFill>
                <a:srgbClr val="26303D"/>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rgbClr val="26303D"/>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8" name="Shape 3238"/>
        <p:cNvGrpSpPr/>
        <p:nvPr/>
      </p:nvGrpSpPr>
      <p:grpSpPr>
        <a:xfrm>
          <a:off x="0" y="0"/>
          <a:ext cx="0" cy="0"/>
          <a:chOff x="0" y="0"/>
          <a:chExt cx="0" cy="0"/>
        </a:xfrm>
      </p:grpSpPr>
      <p:sp>
        <p:nvSpPr>
          <p:cNvPr id="3239" name="Google Shape;3239;p68"/>
          <p:cNvSpPr txBox="1"/>
          <p:nvPr>
            <p:ph type="ctrTitle"/>
          </p:nvPr>
        </p:nvSpPr>
        <p:spPr>
          <a:xfrm>
            <a:off x="1585825" y="2850825"/>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US"/>
              <a:t>Reflect and Connect –</a:t>
            </a:r>
            <a:br>
              <a:rPr lang="en-US"/>
            </a:br>
            <a:r>
              <a:rPr lang="en-US"/>
              <a:t>Me as an Entrepreneur</a:t>
            </a:r>
            <a:endParaRPr/>
          </a:p>
        </p:txBody>
      </p:sp>
      <p:sp>
        <p:nvSpPr>
          <p:cNvPr id="3240" name="Google Shape;3240;p68"/>
          <p:cNvSpPr txBox="1"/>
          <p:nvPr/>
        </p:nvSpPr>
        <p:spPr>
          <a:xfrm>
            <a:off x="0" y="192515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accent4"/>
                </a:solidFill>
                <a:latin typeface="Arial"/>
                <a:ea typeface="Arial"/>
                <a:cs typeface="Arial"/>
                <a:sym typeface="Arial"/>
              </a:rPr>
              <a:t>5</a:t>
            </a:r>
            <a:endParaRPr b="1" i="0" sz="7200" u="none" cap="none" strike="noStrike">
              <a:solidFill>
                <a:schemeClr val="accent4"/>
              </a:solidFill>
              <a:latin typeface="Arial"/>
              <a:ea typeface="Arial"/>
              <a:cs typeface="Arial"/>
              <a:sym typeface="Arial"/>
            </a:endParaRPr>
          </a:p>
        </p:txBody>
      </p:sp>
      <p:sp>
        <p:nvSpPr>
          <p:cNvPr id="3241" name="Google Shape;3241;p68"/>
          <p:cNvSpPr txBox="1"/>
          <p:nvPr/>
        </p:nvSpPr>
        <p:spPr>
          <a:xfrm>
            <a:off x="139692" y="1861050"/>
            <a:ext cx="1446133" cy="384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800"/>
              </a:spcAft>
              <a:buClr>
                <a:schemeClr val="accent4"/>
              </a:buClr>
              <a:buSzPts val="2400"/>
              <a:buFont typeface="Arial"/>
              <a:buNone/>
            </a:pPr>
            <a:r>
              <a:rPr b="1" i="0" lang="en-US" sz="2400" u="none" cap="none" strike="noStrike">
                <a:solidFill>
                  <a:schemeClr val="accent4"/>
                </a:solidFill>
                <a:latin typeface="Arial"/>
                <a:ea typeface="Arial"/>
                <a:cs typeface="Arial"/>
                <a:sym typeface="Arial"/>
              </a:rPr>
              <a:t>Module</a:t>
            </a:r>
            <a:endParaRPr b="1" i="0" sz="2400" u="none" cap="none" strike="noStrike">
              <a:solidFill>
                <a:schemeClr val="accent4"/>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45" name="Shape 3245"/>
        <p:cNvGrpSpPr/>
        <p:nvPr/>
      </p:nvGrpSpPr>
      <p:grpSpPr>
        <a:xfrm>
          <a:off x="0" y="0"/>
          <a:ext cx="0" cy="0"/>
          <a:chOff x="0" y="0"/>
          <a:chExt cx="0" cy="0"/>
        </a:xfrm>
      </p:grpSpPr>
      <p:sp>
        <p:nvSpPr>
          <p:cNvPr id="3246" name="Google Shape;3246;p69"/>
          <p:cNvSpPr txBox="1"/>
          <p:nvPr>
            <p:ph idx="1" type="body"/>
          </p:nvPr>
        </p:nvSpPr>
        <p:spPr>
          <a:xfrm>
            <a:off x="162572" y="282411"/>
            <a:ext cx="8413392" cy="334800"/>
          </a:xfrm>
          <a:prstGeom prst="rect">
            <a:avLst/>
          </a:prstGeom>
          <a:noFill/>
          <a:ln>
            <a:noFill/>
          </a:ln>
        </p:spPr>
        <p:txBody>
          <a:bodyPr anchorCtr="0" anchor="t" bIns="0" lIns="0" spcFirstLastPara="1" rIns="0" wrap="square" tIns="0">
            <a:noAutofit/>
          </a:bodyPr>
          <a:lstStyle/>
          <a:p>
            <a:pPr indent="-228600" lvl="0" marL="457200" rtl="0" algn="l">
              <a:lnSpc>
                <a:spcPct val="115000"/>
              </a:lnSpc>
              <a:spcBef>
                <a:spcPts val="0"/>
              </a:spcBef>
              <a:spcAft>
                <a:spcPts val="800"/>
              </a:spcAft>
              <a:buSzPts val="1800"/>
              <a:buNone/>
            </a:pPr>
            <a:r>
              <a:rPr b="1" lang="en-US" sz="2700"/>
              <a:t>Successful Entrepreneurship in Plain English</a:t>
            </a:r>
            <a:endParaRPr sz="2700"/>
          </a:p>
        </p:txBody>
      </p:sp>
      <p:sp>
        <p:nvSpPr>
          <p:cNvPr id="3247" name="Google Shape;3247;p6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id="3248" name="Google Shape;3248;p69" title="Successful entrepreneurship characteristics in Plain English"/>
          <p:cNvPicPr preferRelativeResize="0"/>
          <p:nvPr/>
        </p:nvPicPr>
        <p:blipFill rotWithShape="1">
          <a:blip r:embed="rId3">
            <a:alphaModFix/>
          </a:blip>
          <a:srcRect b="0" l="0" r="0" t="0"/>
          <a:stretch/>
        </p:blipFill>
        <p:spPr>
          <a:xfrm>
            <a:off x="1385454" y="1029241"/>
            <a:ext cx="6782032" cy="38318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8"/>
                                        </p:tgtEl>
                                        <p:attrNameLst>
                                          <p:attrName>style.visibility</p:attrName>
                                        </p:attrNameLst>
                                      </p:cBhvr>
                                      <p:to>
                                        <p:strVal val="visible"/>
                                      </p:to>
                                    </p:set>
                                    <p:animEffect filter="fade" transition="in">
                                      <p:cBhvr>
                                        <p:cTn dur="1"/>
                                        <p:tgtEl>
                                          <p:spTgt spid="3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3" name="Shape 3253"/>
        <p:cNvGrpSpPr/>
        <p:nvPr/>
      </p:nvGrpSpPr>
      <p:grpSpPr>
        <a:xfrm>
          <a:off x="0" y="0"/>
          <a:ext cx="0" cy="0"/>
          <a:chOff x="0" y="0"/>
          <a:chExt cx="0" cy="0"/>
        </a:xfrm>
      </p:grpSpPr>
      <p:sp>
        <p:nvSpPr>
          <p:cNvPr id="3254" name="Google Shape;3254;p70"/>
          <p:cNvSpPr txBox="1"/>
          <p:nvPr>
            <p:ph type="title"/>
          </p:nvPr>
        </p:nvSpPr>
        <p:spPr>
          <a:xfrm>
            <a:off x="702900" y="958848"/>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200"/>
              <a:t>Sector Partner Entrepreneur</a:t>
            </a:r>
            <a:br>
              <a:rPr lang="en-US" sz="3200"/>
            </a:br>
            <a:r>
              <a:rPr lang="en-US" sz="3200"/>
              <a:t> – Venture Description</a:t>
            </a:r>
            <a:endParaRPr b="1" sz="3200"/>
          </a:p>
        </p:txBody>
      </p:sp>
      <p:sp>
        <p:nvSpPr>
          <p:cNvPr id="3255" name="Google Shape;3255;p70"/>
          <p:cNvSpPr txBox="1"/>
          <p:nvPr>
            <p:ph idx="1" type="body"/>
          </p:nvPr>
        </p:nvSpPr>
        <p:spPr>
          <a:xfrm>
            <a:off x="514350" y="1430148"/>
            <a:ext cx="5848650" cy="30339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lang="en-US" sz="2000"/>
              <a:t>In your student handout, provide a brief description of venture of a featured sector partner. Include:</a:t>
            </a:r>
            <a:endParaRPr/>
          </a:p>
          <a:p>
            <a:pPr indent="0" lvl="0" marL="76200" rtl="0" algn="l">
              <a:lnSpc>
                <a:spcPct val="115000"/>
              </a:lnSpc>
              <a:spcBef>
                <a:spcPts val="0"/>
              </a:spcBef>
              <a:spcAft>
                <a:spcPts val="0"/>
              </a:spcAft>
              <a:buSzPts val="2400"/>
              <a:buNone/>
            </a:pPr>
            <a:r>
              <a:t/>
            </a:r>
            <a:endParaRPr sz="2000"/>
          </a:p>
          <a:p>
            <a:pPr indent="-381000" lvl="0" marL="457200" rtl="0" algn="l">
              <a:lnSpc>
                <a:spcPct val="115000"/>
              </a:lnSpc>
              <a:spcBef>
                <a:spcPts val="0"/>
              </a:spcBef>
              <a:spcAft>
                <a:spcPts val="0"/>
              </a:spcAft>
              <a:buSzPts val="2400"/>
              <a:buChar char="⊹"/>
            </a:pPr>
            <a:r>
              <a:rPr lang="en-US" sz="2000"/>
              <a:t>Description of the venture</a:t>
            </a:r>
            <a:endParaRPr/>
          </a:p>
          <a:p>
            <a:pPr indent="-381000" lvl="0" marL="457200" rtl="0" algn="l">
              <a:lnSpc>
                <a:spcPct val="115000"/>
              </a:lnSpc>
              <a:spcBef>
                <a:spcPts val="0"/>
              </a:spcBef>
              <a:spcAft>
                <a:spcPts val="0"/>
              </a:spcAft>
              <a:buSzPts val="2400"/>
              <a:buChar char="⊹"/>
            </a:pPr>
            <a:r>
              <a:rPr lang="en-US" sz="2000"/>
              <a:t>Why did the Entrepreneur start this venture?</a:t>
            </a:r>
            <a:endParaRPr/>
          </a:p>
          <a:p>
            <a:pPr indent="-381000" lvl="0" marL="457200" rtl="0" algn="l">
              <a:lnSpc>
                <a:spcPct val="115000"/>
              </a:lnSpc>
              <a:spcBef>
                <a:spcPts val="0"/>
              </a:spcBef>
              <a:spcAft>
                <a:spcPts val="0"/>
              </a:spcAft>
              <a:buSzPts val="2400"/>
              <a:buChar char="⊹"/>
            </a:pPr>
            <a:r>
              <a:rPr lang="en-US" sz="2000"/>
              <a:t>Describe the needs/wants/or problems it provides or solves for its </a:t>
            </a:r>
            <a:r>
              <a:rPr i="1" lang="en-US" sz="2000">
                <a:solidFill>
                  <a:schemeClr val="dk1"/>
                </a:solidFill>
                <a:latin typeface="Arial"/>
                <a:ea typeface="Arial"/>
                <a:cs typeface="Arial"/>
                <a:sym typeface="Arial"/>
              </a:rPr>
              <a:t>customers </a:t>
            </a:r>
            <a:endParaRPr sz="2000">
              <a:solidFill>
                <a:schemeClr val="dk1"/>
              </a:solidFill>
              <a:latin typeface="Arial"/>
              <a:ea typeface="Arial"/>
              <a:cs typeface="Arial"/>
              <a:sym typeface="Arial"/>
            </a:endParaRPr>
          </a:p>
          <a:p>
            <a:pPr indent="0" lvl="0" marL="76200" rtl="0" algn="l">
              <a:lnSpc>
                <a:spcPct val="115000"/>
              </a:lnSpc>
              <a:spcBef>
                <a:spcPts val="0"/>
              </a:spcBef>
              <a:spcAft>
                <a:spcPts val="0"/>
              </a:spcAft>
              <a:buSzPts val="2400"/>
              <a:buNone/>
            </a:pPr>
            <a:r>
              <a:t/>
            </a:r>
            <a:endParaRPr/>
          </a:p>
          <a:p>
            <a:pPr indent="0" lvl="0" marL="76200" rtl="0" algn="l">
              <a:lnSpc>
                <a:spcPct val="115000"/>
              </a:lnSpc>
              <a:spcBef>
                <a:spcPts val="0"/>
              </a:spcBef>
              <a:spcAft>
                <a:spcPts val="0"/>
              </a:spcAft>
              <a:buSzPts val="24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0" name="Shape 3260"/>
        <p:cNvGrpSpPr/>
        <p:nvPr/>
      </p:nvGrpSpPr>
      <p:grpSpPr>
        <a:xfrm>
          <a:off x="0" y="0"/>
          <a:ext cx="0" cy="0"/>
          <a:chOff x="0" y="0"/>
          <a:chExt cx="0" cy="0"/>
        </a:xfrm>
      </p:grpSpPr>
      <p:sp>
        <p:nvSpPr>
          <p:cNvPr id="3261" name="Google Shape;3261;p71"/>
          <p:cNvSpPr txBox="1"/>
          <p:nvPr>
            <p:ph type="title"/>
          </p:nvPr>
        </p:nvSpPr>
        <p:spPr>
          <a:xfrm>
            <a:off x="702899" y="958848"/>
            <a:ext cx="6197963"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b="1" lang="en-US" sz="2700"/>
              <a:t>Characteristics and Skills of the Entrepreneur of the Sector Partner Entrepreneur</a:t>
            </a:r>
            <a:endParaRPr sz="2700"/>
          </a:p>
        </p:txBody>
      </p:sp>
      <p:sp>
        <p:nvSpPr>
          <p:cNvPr id="3262" name="Google Shape;3262;p71"/>
          <p:cNvSpPr txBox="1"/>
          <p:nvPr>
            <p:ph idx="1" type="body"/>
          </p:nvPr>
        </p:nvSpPr>
        <p:spPr>
          <a:xfrm>
            <a:off x="702899" y="1615885"/>
            <a:ext cx="5660100" cy="30339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lang="en-US"/>
              <a:t>In your student handout, </a:t>
            </a:r>
            <a:r>
              <a:rPr b="1" lang="en-US"/>
              <a:t>identify 3 entrepreneurial traits</a:t>
            </a:r>
            <a:r>
              <a:rPr lang="en-US"/>
              <a:t> the Sector Partner Entrepreneur demonstrated.</a:t>
            </a:r>
            <a:endParaRPr/>
          </a:p>
          <a:p>
            <a:pPr indent="0" lvl="0" marL="76200" rtl="0" algn="l">
              <a:lnSpc>
                <a:spcPct val="115000"/>
              </a:lnSpc>
              <a:spcBef>
                <a:spcPts val="0"/>
              </a:spcBef>
              <a:spcAft>
                <a:spcPts val="0"/>
              </a:spcAft>
              <a:buSzPts val="2400"/>
              <a:buNone/>
            </a:pPr>
            <a:r>
              <a:t/>
            </a:r>
            <a:endParaRPr/>
          </a:p>
          <a:p>
            <a:pPr indent="-381000" lvl="0" marL="457200" rtl="0" algn="l">
              <a:lnSpc>
                <a:spcPct val="115000"/>
              </a:lnSpc>
              <a:spcBef>
                <a:spcPts val="0"/>
              </a:spcBef>
              <a:spcAft>
                <a:spcPts val="0"/>
              </a:spcAft>
              <a:buSzPts val="2400"/>
              <a:buChar char="⊹"/>
            </a:pPr>
            <a:r>
              <a:rPr lang="en-US"/>
              <a:t>Give a specific example of each characteristic of skill</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7" name="Shape 3267"/>
        <p:cNvGrpSpPr/>
        <p:nvPr/>
      </p:nvGrpSpPr>
      <p:grpSpPr>
        <a:xfrm>
          <a:off x="0" y="0"/>
          <a:ext cx="0" cy="0"/>
          <a:chOff x="0" y="0"/>
          <a:chExt cx="0" cy="0"/>
        </a:xfrm>
      </p:grpSpPr>
      <p:sp>
        <p:nvSpPr>
          <p:cNvPr id="3268" name="Google Shape;3268;p72"/>
          <p:cNvSpPr txBox="1"/>
          <p:nvPr>
            <p:ph type="title"/>
          </p:nvPr>
        </p:nvSpPr>
        <p:spPr>
          <a:xfrm>
            <a:off x="702900" y="760925"/>
            <a:ext cx="6055088"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b="1" lang="en-US" sz="3200"/>
              <a:t>Why I Admire The Sector Partner Entrepreneur</a:t>
            </a:r>
            <a:endParaRPr sz="3200"/>
          </a:p>
        </p:txBody>
      </p:sp>
      <p:sp>
        <p:nvSpPr>
          <p:cNvPr id="3269" name="Google Shape;3269;p72"/>
          <p:cNvSpPr txBox="1"/>
          <p:nvPr>
            <p:ph idx="1" type="body"/>
          </p:nvPr>
        </p:nvSpPr>
        <p:spPr>
          <a:xfrm>
            <a:off x="702900" y="1430148"/>
            <a:ext cx="4191072" cy="30339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lang="en-US"/>
              <a:t>In your student handout, identify </a:t>
            </a:r>
            <a:r>
              <a:rPr b="1" lang="en-US"/>
              <a:t>2 reasons. </a:t>
            </a:r>
            <a:endParaRPr/>
          </a:p>
          <a:p>
            <a:pPr indent="0" lvl="0" marL="76200" rtl="0" algn="l">
              <a:lnSpc>
                <a:spcPct val="115000"/>
              </a:lnSpc>
              <a:spcBef>
                <a:spcPts val="0"/>
              </a:spcBef>
              <a:spcAft>
                <a:spcPts val="0"/>
              </a:spcAft>
              <a:buSzPts val="2400"/>
              <a:buNone/>
            </a:pPr>
            <a:r>
              <a:t/>
            </a:r>
            <a:endParaRPr b="1"/>
          </a:p>
          <a:p>
            <a:pPr indent="0" lvl="0" marL="76200" rtl="0" algn="l">
              <a:lnSpc>
                <a:spcPct val="115000"/>
              </a:lnSpc>
              <a:spcBef>
                <a:spcPts val="0"/>
              </a:spcBef>
              <a:spcAft>
                <a:spcPts val="0"/>
              </a:spcAft>
              <a:buSzPts val="2400"/>
              <a:buNone/>
            </a:pPr>
            <a:r>
              <a:rPr lang="en-US"/>
              <a:t>Give some specific reasons.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6" name="Shape 2776"/>
        <p:cNvGrpSpPr/>
        <p:nvPr/>
      </p:nvGrpSpPr>
      <p:grpSpPr>
        <a:xfrm>
          <a:off x="0" y="0"/>
          <a:ext cx="0" cy="0"/>
          <a:chOff x="0" y="0"/>
          <a:chExt cx="0" cy="0"/>
        </a:xfrm>
      </p:grpSpPr>
      <p:sp>
        <p:nvSpPr>
          <p:cNvPr id="2777" name="Google Shape;2777;p28"/>
          <p:cNvSpPr txBox="1"/>
          <p:nvPr>
            <p:ph idx="4294967295" type="title"/>
          </p:nvPr>
        </p:nvSpPr>
        <p:spPr>
          <a:xfrm>
            <a:off x="267586" y="324342"/>
            <a:ext cx="5878800" cy="657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000">
                <a:solidFill>
                  <a:srgbClr val="0A0A9A"/>
                </a:solidFill>
              </a:rPr>
              <a:t>Your Inner Entrepreneur SPE Roadmap</a:t>
            </a:r>
            <a:endParaRPr sz="3000">
              <a:solidFill>
                <a:srgbClr val="0A0A9A"/>
              </a:solidFill>
            </a:endParaRPr>
          </a:p>
        </p:txBody>
      </p:sp>
      <p:sp>
        <p:nvSpPr>
          <p:cNvPr id="2778" name="Google Shape;2778;p2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
        <p:nvSpPr>
          <p:cNvPr id="2779" name="Google Shape;2779;p28"/>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80" name="Google Shape;2780;p28"/>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chemeClr val="lt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781" name="Google Shape;2781;p28"/>
          <p:cNvGrpSpPr/>
          <p:nvPr/>
        </p:nvGrpSpPr>
        <p:grpSpPr>
          <a:xfrm>
            <a:off x="1786339" y="1677900"/>
            <a:ext cx="473400" cy="473400"/>
            <a:chOff x="1786339" y="1703401"/>
            <a:chExt cx="473400" cy="473400"/>
          </a:xfrm>
        </p:grpSpPr>
        <p:sp>
          <p:nvSpPr>
            <p:cNvPr id="2782" name="Google Shape;2782;p28"/>
            <p:cNvSpPr/>
            <p:nvPr/>
          </p:nvSpPr>
          <p:spPr>
            <a:xfrm rot="8100000">
              <a:off x="1855667" y="1772729"/>
              <a:ext cx="334744" cy="334744"/>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83" name="Google Shape;2783;p28"/>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1</a:t>
              </a:r>
              <a:endParaRPr b="0" i="0" sz="600" u="none" cap="none" strike="noStrike">
                <a:solidFill>
                  <a:schemeClr val="dk1"/>
                </a:solidFill>
                <a:latin typeface="Arial"/>
                <a:ea typeface="Arial"/>
                <a:cs typeface="Arial"/>
                <a:sym typeface="Arial"/>
              </a:endParaRPr>
            </a:p>
          </p:txBody>
        </p:sp>
      </p:grpSp>
      <p:sp>
        <p:nvSpPr>
          <p:cNvPr id="2784" name="Google Shape;2784;p28"/>
          <p:cNvSpPr/>
          <p:nvPr/>
        </p:nvSpPr>
        <p:spPr>
          <a:xfrm rot="8100000">
            <a:off x="3883742" y="1772729"/>
            <a:ext cx="334744" cy="334744"/>
          </a:xfrm>
          <a:prstGeom prst="teardrop">
            <a:avLst>
              <a:gd fmla="val 100000" name="adj"/>
            </a:avLst>
          </a:pr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85" name="Google Shape;2785;p28"/>
          <p:cNvSpPr/>
          <p:nvPr/>
        </p:nvSpPr>
        <p:spPr>
          <a:xfrm>
            <a:off x="3984064" y="1863947"/>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3</a:t>
            </a:r>
            <a:endParaRPr b="0" i="0" sz="600" u="none" cap="none" strike="noStrike">
              <a:solidFill>
                <a:schemeClr val="dk1"/>
              </a:solidFill>
              <a:latin typeface="Arial"/>
              <a:ea typeface="Arial"/>
              <a:cs typeface="Arial"/>
              <a:sym typeface="Arial"/>
            </a:endParaRPr>
          </a:p>
        </p:txBody>
      </p:sp>
      <p:sp>
        <p:nvSpPr>
          <p:cNvPr id="2786" name="Google Shape;2786;p28"/>
          <p:cNvSpPr/>
          <p:nvPr/>
        </p:nvSpPr>
        <p:spPr>
          <a:xfrm rot="8100000">
            <a:off x="5911817" y="1740232"/>
            <a:ext cx="334744" cy="334744"/>
          </a:xfrm>
          <a:prstGeom prst="teardrop">
            <a:avLst>
              <a:gd fmla="val 100000" name="adj"/>
            </a:avLst>
          </a:prstGeom>
          <a:solidFill>
            <a:srgbClr val="EB29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87" name="Google Shape;2787;p28"/>
          <p:cNvSpPr/>
          <p:nvPr/>
        </p:nvSpPr>
        <p:spPr>
          <a:xfrm>
            <a:off x="601213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5</a:t>
            </a:r>
            <a:endParaRPr b="0" i="0" sz="600" u="none" cap="none" strike="noStrike">
              <a:solidFill>
                <a:schemeClr val="dk1"/>
              </a:solidFill>
              <a:latin typeface="Arial"/>
              <a:ea typeface="Arial"/>
              <a:cs typeface="Arial"/>
              <a:sym typeface="Arial"/>
            </a:endParaRPr>
          </a:p>
        </p:txBody>
      </p:sp>
      <p:sp>
        <p:nvSpPr>
          <p:cNvPr id="2788" name="Google Shape;2788;p28"/>
          <p:cNvSpPr/>
          <p:nvPr/>
        </p:nvSpPr>
        <p:spPr>
          <a:xfrm rot="-2700000">
            <a:off x="6306963" y="3623788"/>
            <a:ext cx="334744" cy="334744"/>
          </a:xfrm>
          <a:prstGeom prst="teardrop">
            <a:avLst>
              <a:gd fmla="val 100000" name="adj"/>
            </a:avLst>
          </a:prstGeom>
          <a:solidFill>
            <a:srgbClr val="7030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89" name="Google Shape;2789;p28"/>
          <p:cNvSpPr/>
          <p:nvPr/>
        </p:nvSpPr>
        <p:spPr>
          <a:xfrm flipH="1">
            <a:off x="6407285" y="3724110"/>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6</a:t>
            </a:r>
            <a:endParaRPr b="0" i="0" sz="600" u="none" cap="none" strike="noStrike">
              <a:solidFill>
                <a:schemeClr val="dk1"/>
              </a:solidFill>
              <a:latin typeface="Arial"/>
              <a:ea typeface="Arial"/>
              <a:cs typeface="Arial"/>
              <a:sym typeface="Arial"/>
            </a:endParaRPr>
          </a:p>
        </p:txBody>
      </p:sp>
      <p:grpSp>
        <p:nvGrpSpPr>
          <p:cNvPr id="2790" name="Google Shape;2790;p28"/>
          <p:cNvGrpSpPr/>
          <p:nvPr/>
        </p:nvGrpSpPr>
        <p:grpSpPr>
          <a:xfrm>
            <a:off x="4852739" y="3576300"/>
            <a:ext cx="473400" cy="473400"/>
            <a:chOff x="4852739" y="3576300"/>
            <a:chExt cx="473400" cy="473400"/>
          </a:xfrm>
        </p:grpSpPr>
        <p:sp>
          <p:nvSpPr>
            <p:cNvPr id="2791" name="Google Shape;2791;p28"/>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92" name="Google Shape;2792;p28"/>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4</a:t>
              </a:r>
              <a:endParaRPr b="0" i="0" sz="600" u="none" cap="none" strike="noStrike">
                <a:solidFill>
                  <a:schemeClr val="dk1"/>
                </a:solidFill>
                <a:latin typeface="Arial"/>
                <a:ea typeface="Arial"/>
                <a:cs typeface="Arial"/>
                <a:sym typeface="Arial"/>
              </a:endParaRPr>
            </a:p>
          </p:txBody>
        </p:sp>
      </p:grpSp>
      <p:grpSp>
        <p:nvGrpSpPr>
          <p:cNvPr id="2793" name="Google Shape;2793;p28"/>
          <p:cNvGrpSpPr/>
          <p:nvPr/>
        </p:nvGrpSpPr>
        <p:grpSpPr>
          <a:xfrm>
            <a:off x="2741260" y="3576300"/>
            <a:ext cx="473400" cy="473400"/>
            <a:chOff x="1007710" y="3649902"/>
            <a:chExt cx="473400" cy="473400"/>
          </a:xfrm>
        </p:grpSpPr>
        <p:sp>
          <p:nvSpPr>
            <p:cNvPr id="2794" name="Google Shape;2794;p28"/>
            <p:cNvSpPr/>
            <p:nvPr/>
          </p:nvSpPr>
          <p:spPr>
            <a:xfrm rot="-2700000">
              <a:off x="1077038" y="3719230"/>
              <a:ext cx="334744" cy="334744"/>
            </a:xfrm>
            <a:prstGeom prst="teardrop">
              <a:avLst>
                <a:gd fmla="val 100000" name="adj"/>
              </a:avLst>
            </a:prstGeom>
            <a:solidFill>
              <a:srgbClr val="92D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95" name="Google Shape;2795;p28"/>
            <p:cNvSpPr/>
            <p:nvPr/>
          </p:nvSpPr>
          <p:spPr>
            <a:xfrm flipH="1">
              <a:off x="1177360" y="3826104"/>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chemeClr val="dk1"/>
                  </a:solidFill>
                  <a:latin typeface="Arial"/>
                  <a:ea typeface="Arial"/>
                  <a:cs typeface="Arial"/>
                  <a:sym typeface="Arial"/>
                </a:rPr>
                <a:t>2</a:t>
              </a:r>
              <a:endParaRPr b="0" i="0" sz="600" u="none" cap="none" strike="noStrike">
                <a:solidFill>
                  <a:schemeClr val="dk1"/>
                </a:solidFill>
                <a:latin typeface="Arial"/>
                <a:ea typeface="Arial"/>
                <a:cs typeface="Arial"/>
                <a:sym typeface="Arial"/>
              </a:endParaRPr>
            </a:p>
          </p:txBody>
        </p:sp>
      </p:grpSp>
      <p:sp>
        <p:nvSpPr>
          <p:cNvPr id="2796" name="Google Shape;2796;p28"/>
          <p:cNvSpPr txBox="1"/>
          <p:nvPr/>
        </p:nvSpPr>
        <p:spPr>
          <a:xfrm>
            <a:off x="1379850" y="11561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b="1" i="0" lang="en-US" sz="1050" u="none" cap="none" strike="noStrike">
                <a:solidFill>
                  <a:srgbClr val="002060"/>
                </a:solidFill>
                <a:latin typeface="Arial"/>
                <a:ea typeface="Arial"/>
                <a:cs typeface="Arial"/>
                <a:sym typeface="Arial"/>
              </a:rPr>
              <a:t>Module 1: </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What is an Entrepreneur?</a:t>
            </a:r>
            <a:endParaRPr b="1" i="0" sz="1100" u="none" cap="none" strike="noStrike">
              <a:solidFill>
                <a:schemeClr val="dk1"/>
              </a:solidFill>
              <a:latin typeface="Arial"/>
              <a:ea typeface="Arial"/>
              <a:cs typeface="Arial"/>
              <a:sym typeface="Arial"/>
            </a:endParaRPr>
          </a:p>
        </p:txBody>
      </p:sp>
      <p:sp>
        <p:nvSpPr>
          <p:cNvPr id="2797" name="Google Shape;2797;p28"/>
          <p:cNvSpPr txBox="1"/>
          <p:nvPr/>
        </p:nvSpPr>
        <p:spPr>
          <a:xfrm>
            <a:off x="3384003" y="1044306"/>
            <a:ext cx="1443455" cy="657305"/>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002060"/>
                </a:solidFill>
                <a:latin typeface="Arial"/>
                <a:ea typeface="Arial"/>
                <a:cs typeface="Arial"/>
                <a:sym typeface="Arial"/>
              </a:rPr>
              <a:t>Module 3: </a:t>
            </a:r>
            <a:endParaRPr/>
          </a:p>
          <a:p>
            <a:pPr indent="0" lvl="0" marL="0" marR="0" rtl="0" algn="ctr">
              <a:lnSpc>
                <a:spcPct val="100000"/>
              </a:lnSpc>
              <a:spcBef>
                <a:spcPts val="0"/>
              </a:spcBef>
              <a:spcAft>
                <a:spcPts val="0"/>
              </a:spcAft>
              <a:buNone/>
            </a:pPr>
            <a:r>
              <a:rPr b="1" i="0" lang="en-US" sz="1100" u="none" cap="none" strike="noStrike">
                <a:solidFill>
                  <a:schemeClr val="dk1"/>
                </a:solidFill>
                <a:latin typeface="Arial"/>
                <a:ea typeface="Arial"/>
                <a:cs typeface="Arial"/>
                <a:sym typeface="Arial"/>
              </a:rPr>
              <a:t>My Entrepreneurial Traits</a:t>
            </a:r>
            <a:endParaRPr/>
          </a:p>
        </p:txBody>
      </p:sp>
      <p:sp>
        <p:nvSpPr>
          <p:cNvPr id="2798" name="Google Shape;2798;p28"/>
          <p:cNvSpPr txBox="1"/>
          <p:nvPr/>
        </p:nvSpPr>
        <p:spPr>
          <a:xfrm>
            <a:off x="5413979" y="1101764"/>
            <a:ext cx="146452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002060"/>
                </a:solidFill>
                <a:latin typeface="Arial"/>
                <a:ea typeface="Arial"/>
                <a:cs typeface="Arial"/>
                <a:sym typeface="Arial"/>
              </a:rPr>
              <a:t>Module 5:</a:t>
            </a:r>
            <a:endParaRPr/>
          </a:p>
          <a:p>
            <a:pPr indent="0" lvl="0" marL="0" marR="0" rtl="0" algn="ctr">
              <a:lnSpc>
                <a:spcPct val="100000"/>
              </a:lnSpc>
              <a:spcBef>
                <a:spcPts val="0"/>
              </a:spcBef>
              <a:spcAft>
                <a:spcPts val="0"/>
              </a:spcAft>
              <a:buNone/>
            </a:pPr>
            <a:r>
              <a:rPr b="1" i="0" lang="en-US" sz="1100" u="none" cap="none" strike="noStrike">
                <a:solidFill>
                  <a:schemeClr val="dk1"/>
                </a:solidFill>
                <a:latin typeface="Arial"/>
                <a:ea typeface="Arial"/>
                <a:cs typeface="Arial"/>
                <a:sym typeface="Arial"/>
              </a:rPr>
              <a:t>Reflect and Connect –</a:t>
            </a:r>
            <a:endParaRPr/>
          </a:p>
          <a:p>
            <a:pPr indent="0" lvl="0" marL="0" marR="0" rtl="0" algn="ctr">
              <a:lnSpc>
                <a:spcPct val="100000"/>
              </a:lnSpc>
              <a:spcBef>
                <a:spcPts val="0"/>
              </a:spcBef>
              <a:spcAft>
                <a:spcPts val="0"/>
              </a:spcAft>
              <a:buNone/>
            </a:pPr>
            <a:r>
              <a:rPr b="1" i="0" lang="en-US" sz="1100" u="none" cap="none" strike="noStrike">
                <a:solidFill>
                  <a:schemeClr val="dk1"/>
                </a:solidFill>
                <a:latin typeface="Arial"/>
                <a:ea typeface="Arial"/>
                <a:cs typeface="Arial"/>
                <a:sym typeface="Arial"/>
              </a:rPr>
              <a:t>Me as an Entrepreneur</a:t>
            </a:r>
            <a:endParaRPr/>
          </a:p>
        </p:txBody>
      </p:sp>
      <p:sp>
        <p:nvSpPr>
          <p:cNvPr id="2799" name="Google Shape;2799;p28"/>
          <p:cNvSpPr txBox="1"/>
          <p:nvPr/>
        </p:nvSpPr>
        <p:spPr>
          <a:xfrm>
            <a:off x="2334760" y="40636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002060"/>
                </a:solidFill>
                <a:latin typeface="Arial"/>
                <a:ea typeface="Arial"/>
                <a:cs typeface="Arial"/>
                <a:sym typeface="Arial"/>
              </a:rPr>
              <a:t>Module 2:</a:t>
            </a:r>
            <a:r>
              <a:rPr b="1" i="0" lang="en-US" sz="900" u="none" cap="none" strike="noStrike">
                <a:solidFill>
                  <a:schemeClr val="dk1"/>
                </a:solidFill>
                <a:latin typeface="Arial"/>
                <a:ea typeface="Arial"/>
                <a:cs typeface="Arial"/>
                <a:sym typeface="Arial"/>
              </a:rPr>
              <a:t> </a:t>
            </a:r>
            <a:endParaRPr/>
          </a:p>
          <a:p>
            <a:pPr indent="0" lvl="0" marL="0" marR="0" rtl="0" algn="ctr">
              <a:lnSpc>
                <a:spcPct val="100000"/>
              </a:lnSpc>
              <a:spcBef>
                <a:spcPts val="0"/>
              </a:spcBef>
              <a:spcAft>
                <a:spcPts val="0"/>
              </a:spcAft>
              <a:buNone/>
            </a:pPr>
            <a:r>
              <a:rPr b="1" i="0" lang="en-US" sz="1100" u="none" cap="none" strike="noStrike">
                <a:solidFill>
                  <a:schemeClr val="dk1"/>
                </a:solidFill>
                <a:latin typeface="Arial"/>
                <a:ea typeface="Arial"/>
                <a:cs typeface="Arial"/>
                <a:sym typeface="Arial"/>
              </a:rPr>
              <a:t>Why Become an Entrepreneur?</a:t>
            </a:r>
            <a:endParaRPr b="1" i="0" sz="1100" u="none" cap="none" strike="noStrike">
              <a:solidFill>
                <a:schemeClr val="dk1"/>
              </a:solidFill>
              <a:latin typeface="Arial"/>
              <a:ea typeface="Arial"/>
              <a:cs typeface="Arial"/>
              <a:sym typeface="Arial"/>
            </a:endParaRPr>
          </a:p>
        </p:txBody>
      </p:sp>
      <p:sp>
        <p:nvSpPr>
          <p:cNvPr id="2800" name="Google Shape;2800;p28"/>
          <p:cNvSpPr txBox="1"/>
          <p:nvPr/>
        </p:nvSpPr>
        <p:spPr>
          <a:xfrm>
            <a:off x="4446255" y="40636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50" u="none" cap="none" strike="noStrike">
                <a:solidFill>
                  <a:srgbClr val="002060"/>
                </a:solidFill>
                <a:latin typeface="Arial"/>
                <a:ea typeface="Arial"/>
                <a:cs typeface="Arial"/>
                <a:sym typeface="Arial"/>
              </a:rPr>
              <a:t>Module 4: </a:t>
            </a:r>
            <a:endParaRPr/>
          </a:p>
          <a:p>
            <a:pPr indent="0" lvl="0" marL="0" marR="0" rtl="0" algn="ctr">
              <a:lnSpc>
                <a:spcPct val="100000"/>
              </a:lnSpc>
              <a:spcBef>
                <a:spcPts val="0"/>
              </a:spcBef>
              <a:spcAft>
                <a:spcPts val="0"/>
              </a:spcAft>
              <a:buNone/>
            </a:pPr>
            <a:r>
              <a:rPr b="1" i="0" lang="en-US" sz="1100" u="none" cap="none" strike="noStrike">
                <a:solidFill>
                  <a:schemeClr val="dk1"/>
                </a:solidFill>
                <a:latin typeface="Arial"/>
                <a:ea typeface="Arial"/>
                <a:cs typeface="Arial"/>
                <a:sym typeface="Arial"/>
              </a:rPr>
              <a:t>Meeting Sector Entrepreneurs</a:t>
            </a:r>
            <a:endParaRPr/>
          </a:p>
        </p:txBody>
      </p:sp>
      <p:sp>
        <p:nvSpPr>
          <p:cNvPr id="2801" name="Google Shape;2801;p28"/>
          <p:cNvSpPr txBox="1"/>
          <p:nvPr/>
        </p:nvSpPr>
        <p:spPr>
          <a:xfrm>
            <a:off x="5898185" y="40636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50" u="none" cap="none" strike="noStrike">
                <a:solidFill>
                  <a:srgbClr val="002060"/>
                </a:solidFill>
                <a:latin typeface="Arial"/>
                <a:ea typeface="Arial"/>
                <a:cs typeface="Arial"/>
                <a:sym typeface="Arial"/>
              </a:rPr>
              <a:t>Module 6:</a:t>
            </a:r>
            <a:endParaRPr/>
          </a:p>
          <a:p>
            <a:pPr indent="0" lvl="0" marL="0" marR="0" rtl="0" algn="ctr">
              <a:lnSpc>
                <a:spcPct val="100000"/>
              </a:lnSpc>
              <a:spcBef>
                <a:spcPts val="0"/>
              </a:spcBef>
              <a:spcAft>
                <a:spcPts val="0"/>
              </a:spcAft>
              <a:buNone/>
            </a:pPr>
            <a:r>
              <a:rPr b="1" i="0" lang="en-US" sz="1100" u="none" cap="none" strike="noStrike">
                <a:solidFill>
                  <a:schemeClr val="dk1"/>
                </a:solidFill>
                <a:latin typeface="Arial"/>
                <a:ea typeface="Arial"/>
                <a:cs typeface="Arial"/>
                <a:sym typeface="Arial"/>
              </a:rPr>
              <a:t>Entrepreneurship in Action: Summer Company Plan</a:t>
            </a:r>
            <a:endParaRPr b="1" i="0" sz="1100" u="none" cap="none" strike="noStrike">
              <a:solidFill>
                <a:schemeClr val="dk1"/>
              </a:solidFill>
              <a:latin typeface="Arial"/>
              <a:ea typeface="Arial"/>
              <a:cs typeface="Arial"/>
              <a:sym typeface="Arial"/>
            </a:endParaRPr>
          </a:p>
        </p:txBody>
      </p:sp>
      <p:sp>
        <p:nvSpPr>
          <p:cNvPr id="2802" name="Google Shape;2802;p28"/>
          <p:cNvSpPr txBox="1"/>
          <p:nvPr/>
        </p:nvSpPr>
        <p:spPr>
          <a:xfrm>
            <a:off x="0" y="2828925"/>
            <a:ext cx="1286400" cy="314324"/>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002060"/>
                </a:solidFill>
                <a:latin typeface="Arial"/>
                <a:ea typeface="Arial"/>
                <a:cs typeface="Arial"/>
                <a:sym typeface="Arial"/>
              </a:rPr>
              <a:t>Pre-Activity Survey</a:t>
            </a:r>
            <a:endParaRPr b="1" i="0" sz="1050" u="none" cap="none" strike="noStrike">
              <a:solidFill>
                <a:srgbClr val="002060"/>
              </a:solidFill>
              <a:latin typeface="Arial"/>
              <a:ea typeface="Arial"/>
              <a:cs typeface="Arial"/>
              <a:sym typeface="Arial"/>
            </a:endParaRPr>
          </a:p>
        </p:txBody>
      </p:sp>
      <p:sp>
        <p:nvSpPr>
          <p:cNvPr id="2803" name="Google Shape;2803;p28"/>
          <p:cNvSpPr txBox="1"/>
          <p:nvPr/>
        </p:nvSpPr>
        <p:spPr>
          <a:xfrm>
            <a:off x="7880167" y="1884315"/>
            <a:ext cx="1286400" cy="314324"/>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b="1" i="0" lang="en-US" sz="1050" u="none" cap="none" strike="noStrike">
                <a:solidFill>
                  <a:srgbClr val="002060"/>
                </a:solidFill>
                <a:latin typeface="Arial"/>
                <a:ea typeface="Arial"/>
                <a:cs typeface="Arial"/>
                <a:sym typeface="Arial"/>
              </a:rPr>
              <a:t>Post-Activity Survey</a:t>
            </a:r>
            <a:endParaRPr b="1" i="0" sz="1050" u="none" cap="none" strike="noStrike">
              <a:solidFill>
                <a:srgbClr val="00206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3" name="Shape 3273"/>
        <p:cNvGrpSpPr/>
        <p:nvPr/>
      </p:nvGrpSpPr>
      <p:grpSpPr>
        <a:xfrm>
          <a:off x="0" y="0"/>
          <a:ext cx="0" cy="0"/>
          <a:chOff x="0" y="0"/>
          <a:chExt cx="0" cy="0"/>
        </a:xfrm>
      </p:grpSpPr>
      <p:sp>
        <p:nvSpPr>
          <p:cNvPr id="3274" name="Google Shape;3274;p73"/>
          <p:cNvSpPr txBox="1"/>
          <p:nvPr>
            <p:ph type="title"/>
          </p:nvPr>
        </p:nvSpPr>
        <p:spPr>
          <a:xfrm>
            <a:off x="702900" y="958848"/>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2700"/>
              <a:t>Similarities between You and the </a:t>
            </a:r>
            <a:br>
              <a:rPr lang="en-US" sz="2700"/>
            </a:br>
            <a:r>
              <a:rPr lang="en-US" sz="2700"/>
              <a:t>Sector Partner Entrepreneur</a:t>
            </a:r>
            <a:endParaRPr sz="2700"/>
          </a:p>
        </p:txBody>
      </p:sp>
      <p:sp>
        <p:nvSpPr>
          <p:cNvPr id="3275" name="Google Shape;3275;p73"/>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lang="en-US"/>
              <a:t>In your student handout, use the Venn diagram to</a:t>
            </a:r>
            <a:endParaRPr/>
          </a:p>
          <a:p>
            <a:pPr indent="-381000" lvl="0" marL="457200" rtl="0" algn="l">
              <a:lnSpc>
                <a:spcPct val="115000"/>
              </a:lnSpc>
              <a:spcBef>
                <a:spcPts val="0"/>
              </a:spcBef>
              <a:spcAft>
                <a:spcPts val="0"/>
              </a:spcAft>
              <a:buSzPts val="2400"/>
              <a:buChar char="⊹"/>
            </a:pPr>
            <a:r>
              <a:rPr lang="en-US"/>
              <a:t>Identify similarities between you and the entrepreneur</a:t>
            </a:r>
            <a:endParaRPr/>
          </a:p>
          <a:p>
            <a:pPr indent="-381000" lvl="0" marL="457200" rtl="0" algn="l">
              <a:lnSpc>
                <a:spcPct val="115000"/>
              </a:lnSpc>
              <a:spcBef>
                <a:spcPts val="0"/>
              </a:spcBef>
              <a:spcAft>
                <a:spcPts val="0"/>
              </a:spcAft>
              <a:buSzPts val="2400"/>
              <a:buChar char="⊹"/>
            </a:pPr>
            <a:r>
              <a:rPr lang="en-US"/>
              <a:t>Identify differences as well</a:t>
            </a:r>
            <a:endParaRPr/>
          </a:p>
          <a:p>
            <a:pPr indent="-228600" lvl="0" marL="457200" rtl="0" algn="l">
              <a:lnSpc>
                <a:spcPct val="115000"/>
              </a:lnSpc>
              <a:spcBef>
                <a:spcPts val="0"/>
              </a:spcBef>
              <a:spcAft>
                <a:spcPts val="0"/>
              </a:spcAft>
              <a:buSzPts val="2400"/>
              <a:buNone/>
            </a:pPr>
            <a:r>
              <a:t/>
            </a:r>
            <a:endParaRPr/>
          </a:p>
          <a:p>
            <a:pPr indent="0" lvl="0" marL="76200" rtl="0" algn="l">
              <a:lnSpc>
                <a:spcPct val="115000"/>
              </a:lnSpc>
              <a:spcBef>
                <a:spcPts val="0"/>
              </a:spcBef>
              <a:spcAft>
                <a:spcPts val="0"/>
              </a:spcAft>
              <a:buSzPts val="2400"/>
              <a:buNone/>
            </a:pPr>
            <a:r>
              <a:rPr lang="en-US"/>
              <a:t>Consider entrepreneurial traits, skills, and values</a:t>
            </a:r>
            <a:endParaRPr/>
          </a:p>
        </p:txBody>
      </p:sp>
      <p:sp>
        <p:nvSpPr>
          <p:cNvPr id="3276" name="Google Shape;3276;p7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1" name="Shape 3281"/>
        <p:cNvGrpSpPr/>
        <p:nvPr/>
      </p:nvGrpSpPr>
      <p:grpSpPr>
        <a:xfrm>
          <a:off x="0" y="0"/>
          <a:ext cx="0" cy="0"/>
          <a:chOff x="0" y="0"/>
          <a:chExt cx="0" cy="0"/>
        </a:xfrm>
      </p:grpSpPr>
      <p:sp>
        <p:nvSpPr>
          <p:cNvPr id="3282" name="Google Shape;3282;p74"/>
          <p:cNvSpPr txBox="1"/>
          <p:nvPr>
            <p:ph type="title"/>
          </p:nvPr>
        </p:nvSpPr>
        <p:spPr>
          <a:xfrm>
            <a:off x="702900" y="1194498"/>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b="1" lang="en-US"/>
              <a:t>Me, as an Entrepreneur</a:t>
            </a:r>
            <a:br>
              <a:rPr lang="en-US" sz="1350">
                <a:latin typeface="Arial"/>
                <a:ea typeface="Arial"/>
                <a:cs typeface="Arial"/>
                <a:sym typeface="Arial"/>
              </a:rPr>
            </a:br>
            <a:endParaRPr/>
          </a:p>
        </p:txBody>
      </p:sp>
      <p:sp>
        <p:nvSpPr>
          <p:cNvPr id="3283" name="Google Shape;3283;p74"/>
          <p:cNvSpPr txBox="1"/>
          <p:nvPr>
            <p:ph idx="1" type="body"/>
          </p:nvPr>
        </p:nvSpPr>
        <p:spPr>
          <a:xfrm>
            <a:off x="169650" y="1367346"/>
            <a:ext cx="6193350" cy="3413315"/>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t/>
            </a:r>
            <a:endParaRPr sz="2200"/>
          </a:p>
          <a:p>
            <a:pPr indent="0" lvl="0" marL="76200" rtl="0" algn="l">
              <a:lnSpc>
                <a:spcPct val="115000"/>
              </a:lnSpc>
              <a:spcBef>
                <a:spcPts val="0"/>
              </a:spcBef>
              <a:spcAft>
                <a:spcPts val="0"/>
              </a:spcAft>
              <a:buSzPts val="2400"/>
              <a:buNone/>
            </a:pPr>
            <a:r>
              <a:rPr lang="en-US" sz="2200"/>
              <a:t>Given your interests, goals and entrepreneurial characteristics, can you see yourself as being an Entrepreneur? </a:t>
            </a:r>
            <a:endParaRPr/>
          </a:p>
          <a:p>
            <a:pPr indent="0" lvl="0" marL="76200" rtl="0" algn="l">
              <a:lnSpc>
                <a:spcPct val="115000"/>
              </a:lnSpc>
              <a:spcBef>
                <a:spcPts val="0"/>
              </a:spcBef>
              <a:spcAft>
                <a:spcPts val="0"/>
              </a:spcAft>
              <a:buSzPts val="2400"/>
              <a:buNone/>
            </a:pPr>
            <a:r>
              <a:t/>
            </a:r>
            <a:endParaRPr sz="2200"/>
          </a:p>
          <a:p>
            <a:pPr indent="0" lvl="0" marL="76200" rtl="0" algn="l">
              <a:lnSpc>
                <a:spcPct val="115000"/>
              </a:lnSpc>
              <a:spcBef>
                <a:spcPts val="0"/>
              </a:spcBef>
              <a:spcAft>
                <a:spcPts val="0"/>
              </a:spcAft>
              <a:buSzPts val="2400"/>
              <a:buNone/>
            </a:pPr>
            <a:r>
              <a:rPr lang="en-US" sz="2200"/>
              <a:t>In your student handout, give </a:t>
            </a:r>
            <a:r>
              <a:rPr b="1" lang="en-US" sz="2200"/>
              <a:t>2 – 3 reasons </a:t>
            </a:r>
            <a:r>
              <a:rPr lang="en-US" sz="2200"/>
              <a:t>why or why not.  </a:t>
            </a:r>
            <a:endParaRPr sz="2200"/>
          </a:p>
          <a:p>
            <a:pPr indent="0" lvl="0" marL="76200" rtl="0" algn="l">
              <a:lnSpc>
                <a:spcPct val="115000"/>
              </a:lnSpc>
              <a:spcBef>
                <a:spcPts val="0"/>
              </a:spcBef>
              <a:spcAft>
                <a:spcPts val="0"/>
              </a:spcAft>
              <a:buSzPts val="24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7" name="Shape 3287"/>
        <p:cNvGrpSpPr/>
        <p:nvPr/>
      </p:nvGrpSpPr>
      <p:grpSpPr>
        <a:xfrm>
          <a:off x="0" y="0"/>
          <a:ext cx="0" cy="0"/>
          <a:chOff x="0" y="0"/>
          <a:chExt cx="0" cy="0"/>
        </a:xfrm>
      </p:grpSpPr>
      <p:sp>
        <p:nvSpPr>
          <p:cNvPr id="3288" name="Google Shape;3288;p75"/>
          <p:cNvSpPr txBox="1"/>
          <p:nvPr/>
        </p:nvSpPr>
        <p:spPr>
          <a:xfrm>
            <a:off x="1609725" y="1471219"/>
            <a:ext cx="5581650" cy="252992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4400" u="none" cap="none" strike="noStrike">
                <a:solidFill>
                  <a:schemeClr val="dk1"/>
                </a:solidFill>
                <a:latin typeface="Arial"/>
                <a:ea typeface="Arial"/>
                <a:cs typeface="Arial"/>
                <a:sym typeface="Arial"/>
              </a:rPr>
              <a:t>THINK LIKE AN ENTREPRENEUR!</a:t>
            </a:r>
            <a:endParaRPr/>
          </a:p>
          <a:p>
            <a:pPr indent="0" lvl="0" marL="0" marR="0" rtl="0" algn="l">
              <a:lnSpc>
                <a:spcPct val="90000"/>
              </a:lnSpc>
              <a:spcBef>
                <a:spcPts val="0"/>
              </a:spcBef>
              <a:spcAft>
                <a:spcPts val="0"/>
              </a:spcAft>
              <a:buNone/>
            </a:pPr>
            <a:r>
              <a:t/>
            </a:r>
            <a:endParaRPr b="1" i="0" sz="4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t/>
            </a:r>
            <a:endParaRPr b="1" i="0" sz="4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1" i="0" lang="en-US" sz="4400" u="none" cap="none" strike="noStrike">
                <a:solidFill>
                  <a:schemeClr val="dk1"/>
                </a:solidFill>
                <a:latin typeface="Arial"/>
                <a:ea typeface="Arial"/>
                <a:cs typeface="Arial"/>
                <a:sym typeface="Arial"/>
              </a:rPr>
              <a:t>Riddles!</a:t>
            </a:r>
            <a:endParaRPr/>
          </a:p>
        </p:txBody>
      </p:sp>
      <p:grpSp>
        <p:nvGrpSpPr>
          <p:cNvPr id="3289" name="Google Shape;3289;p75"/>
          <p:cNvGrpSpPr/>
          <p:nvPr/>
        </p:nvGrpSpPr>
        <p:grpSpPr>
          <a:xfrm>
            <a:off x="152401" y="1528939"/>
            <a:ext cx="1323972" cy="1642883"/>
            <a:chOff x="5526246" y="1011207"/>
            <a:chExt cx="592757" cy="720085"/>
          </a:xfrm>
        </p:grpSpPr>
        <p:sp>
          <p:nvSpPr>
            <p:cNvPr id="3290" name="Google Shape;3290;p75"/>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rgbClr val="6E2E9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91" name="Google Shape;3291;p75"/>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rgbClr val="EB29B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92" name="Google Shape;3292;p75"/>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93" name="Google Shape;3293;p75"/>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94" name="Google Shape;3294;p75"/>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rgbClr val="0A0A9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295" name="Google Shape;3295;p75"/>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rgbClr val="E61D0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9" name="Shape 3299"/>
        <p:cNvGrpSpPr/>
        <p:nvPr/>
      </p:nvGrpSpPr>
      <p:grpSpPr>
        <a:xfrm>
          <a:off x="0" y="0"/>
          <a:ext cx="0" cy="0"/>
          <a:chOff x="0" y="0"/>
          <a:chExt cx="0" cy="0"/>
        </a:xfrm>
      </p:grpSpPr>
      <p:sp>
        <p:nvSpPr>
          <p:cNvPr id="3300" name="Google Shape;3300;p76"/>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
        <p:nvSpPr>
          <p:cNvPr id="3301" name="Google Shape;3301;p76"/>
          <p:cNvSpPr txBox="1"/>
          <p:nvPr/>
        </p:nvSpPr>
        <p:spPr>
          <a:xfrm>
            <a:off x="818707" y="1499191"/>
            <a:ext cx="5135526" cy="322844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2800" u="sng" cap="none" strike="noStrike">
                <a:solidFill>
                  <a:schemeClr val="dk1"/>
                </a:solidFill>
                <a:latin typeface="Arial"/>
                <a:ea typeface="Arial"/>
                <a:cs typeface="Arial"/>
                <a:sym typeface="Arial"/>
                <a:hlinkClick r:id="rId3">
                  <a:extLst>
                    <a:ext uri="{A12FA001-AC4F-418D-AE19-62706E023703}">
                      <ahyp:hlinkClr val="tx"/>
                    </a:ext>
                  </a:extLst>
                </a:hlinkClick>
              </a:rPr>
              <a:t>Lakes but No Water</a:t>
            </a:r>
            <a:endParaRPr b="1" i="0" sz="2800" u="none" cap="none" strike="noStrike">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b="0" i="0" lang="en-US" sz="2800" u="none" cap="none" strike="noStrike">
                <a:solidFill>
                  <a:schemeClr val="dk1"/>
                </a:solidFill>
                <a:latin typeface="Arial"/>
                <a:ea typeface="Arial"/>
                <a:cs typeface="Arial"/>
                <a:sym typeface="Arial"/>
              </a:rPr>
              <a:t>I have forests but no trees. </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I have lakes but no water.</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I have roads but no cars.</a:t>
            </a:r>
            <a:endParaRPr b="0" i="0" sz="2800" u="none" cap="none" strike="noStrike">
              <a:solidFill>
                <a:schemeClr val="dk1"/>
              </a:solidFill>
              <a:latin typeface="Arial"/>
              <a:ea typeface="Arial"/>
              <a:cs typeface="Arial"/>
              <a:sym typeface="Arial"/>
            </a:endParaRPr>
          </a:p>
          <a:p>
            <a:pPr indent="0" lvl="0" marL="0" marR="0" rtl="0" algn="l">
              <a:lnSpc>
                <a:spcPct val="107000"/>
              </a:lnSpc>
              <a:spcBef>
                <a:spcPts val="1950"/>
              </a:spcBef>
              <a:spcAft>
                <a:spcPts val="0"/>
              </a:spcAft>
              <a:buNone/>
            </a:pPr>
            <a:r>
              <a:rPr b="1" i="1" lang="en-US" sz="2800" u="none" cap="none" strike="noStrike">
                <a:solidFill>
                  <a:schemeClr val="dk1"/>
                </a:solidFill>
                <a:latin typeface="Arial"/>
                <a:ea typeface="Arial"/>
                <a:cs typeface="Arial"/>
                <a:sym typeface="Arial"/>
              </a:rPr>
              <a:t>What Am I?</a:t>
            </a:r>
            <a:endParaRPr b="1" i="1" sz="2800" u="none" cap="none" strike="noStrike">
              <a:solidFill>
                <a:schemeClr val="dk1"/>
              </a:solidFill>
              <a:latin typeface="Arial"/>
              <a:ea typeface="Arial"/>
              <a:cs typeface="Arial"/>
              <a:sym typeface="Arial"/>
            </a:endParaRPr>
          </a:p>
          <a:p>
            <a:pPr indent="0" lvl="0" marL="0" marR="0" rtl="0" algn="l">
              <a:lnSpc>
                <a:spcPct val="100000"/>
              </a:lnSpc>
              <a:spcBef>
                <a:spcPts val="195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5" name="Shape 3305"/>
        <p:cNvGrpSpPr/>
        <p:nvPr/>
      </p:nvGrpSpPr>
      <p:grpSpPr>
        <a:xfrm>
          <a:off x="0" y="0"/>
          <a:ext cx="0" cy="0"/>
          <a:chOff x="0" y="0"/>
          <a:chExt cx="0" cy="0"/>
        </a:xfrm>
      </p:grpSpPr>
      <p:sp>
        <p:nvSpPr>
          <p:cNvPr id="3306" name="Google Shape;3306;p7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
        <p:nvSpPr>
          <p:cNvPr id="3307" name="Google Shape;3307;p77"/>
          <p:cNvSpPr txBox="1"/>
          <p:nvPr/>
        </p:nvSpPr>
        <p:spPr>
          <a:xfrm>
            <a:off x="574158" y="890413"/>
            <a:ext cx="5103628" cy="425308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2800" u="sng" cap="none" strike="noStrike">
                <a:solidFill>
                  <a:schemeClr val="dk1"/>
                </a:solidFill>
                <a:latin typeface="Arial"/>
                <a:ea typeface="Arial"/>
                <a:cs typeface="Arial"/>
                <a:sym typeface="Arial"/>
                <a:hlinkClick r:id="rId3">
                  <a:extLst>
                    <a:ext uri="{A12FA001-AC4F-418D-AE19-62706E023703}">
                      <ahyp:hlinkClr val="tx"/>
                    </a:ext>
                  </a:extLst>
                </a:hlinkClick>
              </a:rPr>
              <a:t>Keys Without Locks</a:t>
            </a:r>
            <a:endParaRPr b="1" i="0" sz="2800" u="none" cap="none" strike="noStrike">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b="0" i="0" lang="en-US" sz="2800" u="none" cap="none" strike="noStrike">
                <a:solidFill>
                  <a:schemeClr val="dk1"/>
                </a:solidFill>
                <a:latin typeface="Arial"/>
                <a:ea typeface="Arial"/>
                <a:cs typeface="Arial"/>
                <a:sym typeface="Arial"/>
              </a:rPr>
              <a:t>I have keys without key locks.</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I have space without rooms.</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You can enter but you cannot go outside.</a:t>
            </a:r>
            <a:endParaRPr b="0" i="0" sz="2800" u="none" cap="none" strike="noStrike">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b="0" i="0" lang="en-US" sz="2800" u="none" cap="none" strike="noStrike">
                <a:solidFill>
                  <a:schemeClr val="dk1"/>
                </a:solidFill>
                <a:latin typeface="Arial"/>
                <a:ea typeface="Arial"/>
                <a:cs typeface="Arial"/>
                <a:sym typeface="Arial"/>
              </a:rPr>
              <a:t> </a:t>
            </a:r>
            <a:endParaRPr b="0" i="0" sz="2800" u="none" cap="none" strike="noStrike">
              <a:solidFill>
                <a:schemeClr val="dk1"/>
              </a:solidFill>
              <a:latin typeface="Arial"/>
              <a:ea typeface="Arial"/>
              <a:cs typeface="Arial"/>
              <a:sym typeface="Arial"/>
            </a:endParaRPr>
          </a:p>
          <a:p>
            <a:pPr indent="0" lvl="0" marL="0" marR="0" rtl="0" algn="l">
              <a:lnSpc>
                <a:spcPct val="107000"/>
              </a:lnSpc>
              <a:spcBef>
                <a:spcPts val="1950"/>
              </a:spcBef>
              <a:spcAft>
                <a:spcPts val="0"/>
              </a:spcAft>
              <a:buNone/>
            </a:pPr>
            <a:r>
              <a:rPr b="1" i="0" lang="en-US" sz="2800" u="none" cap="none" strike="noStrike">
                <a:solidFill>
                  <a:schemeClr val="dk1"/>
                </a:solidFill>
                <a:latin typeface="Arial"/>
                <a:ea typeface="Arial"/>
                <a:cs typeface="Arial"/>
                <a:sym typeface="Arial"/>
              </a:rPr>
              <a:t>What am I?</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195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1" name="Shape 3311"/>
        <p:cNvGrpSpPr/>
        <p:nvPr/>
      </p:nvGrpSpPr>
      <p:grpSpPr>
        <a:xfrm>
          <a:off x="0" y="0"/>
          <a:ext cx="0" cy="0"/>
          <a:chOff x="0" y="0"/>
          <a:chExt cx="0" cy="0"/>
        </a:xfrm>
      </p:grpSpPr>
      <p:sp>
        <p:nvSpPr>
          <p:cNvPr id="3312" name="Google Shape;3312;p7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
        <p:nvSpPr>
          <p:cNvPr id="3313" name="Google Shape;3313;p78"/>
          <p:cNvSpPr txBox="1"/>
          <p:nvPr/>
        </p:nvSpPr>
        <p:spPr>
          <a:xfrm>
            <a:off x="627321" y="1188038"/>
            <a:ext cx="5135525" cy="276742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2800" u="sng" cap="none" strike="noStrike">
                <a:solidFill>
                  <a:schemeClr val="dk1"/>
                </a:solidFill>
                <a:latin typeface="Arial"/>
                <a:ea typeface="Arial"/>
                <a:cs typeface="Arial"/>
                <a:sym typeface="Arial"/>
                <a:hlinkClick r:id="rId3">
                  <a:extLst>
                    <a:ext uri="{A12FA001-AC4F-418D-AE19-62706E023703}">
                      <ahyp:hlinkClr val="tx"/>
                    </a:ext>
                  </a:extLst>
                </a:hlinkClick>
              </a:rPr>
              <a:t>Six Faces</a:t>
            </a:r>
            <a:endParaRPr b="1" i="0" sz="2800" u="none" cap="none" strike="noStrike">
              <a:solidFill>
                <a:schemeClr val="dk1"/>
              </a:solidFill>
              <a:latin typeface="Arial"/>
              <a:ea typeface="Arial"/>
              <a:cs typeface="Arial"/>
              <a:sym typeface="Arial"/>
            </a:endParaRPr>
          </a:p>
          <a:p>
            <a:pPr indent="0" lvl="0" marL="0" marR="0" rtl="0" algn="l">
              <a:lnSpc>
                <a:spcPct val="107000"/>
              </a:lnSpc>
              <a:spcBef>
                <a:spcPts val="800"/>
              </a:spcBef>
              <a:spcAft>
                <a:spcPts val="0"/>
              </a:spcAft>
              <a:buNone/>
            </a:pPr>
            <a:r>
              <a:rPr b="0" i="0" lang="en-US" sz="2800" u="none" cap="none" strike="noStrike">
                <a:solidFill>
                  <a:schemeClr val="dk1"/>
                </a:solidFill>
                <a:latin typeface="Arial"/>
                <a:ea typeface="Arial"/>
                <a:cs typeface="Arial"/>
                <a:sym typeface="Arial"/>
              </a:rPr>
              <a:t>I have six faces and twenty-one eyes, yet I cannot see. </a:t>
            </a:r>
            <a:endParaRPr b="0" i="0" sz="2800" u="none" cap="none" strike="noStrike">
              <a:solidFill>
                <a:schemeClr val="dk1"/>
              </a:solidFill>
              <a:latin typeface="Arial"/>
              <a:ea typeface="Arial"/>
              <a:cs typeface="Arial"/>
              <a:sym typeface="Arial"/>
            </a:endParaRPr>
          </a:p>
          <a:p>
            <a:pPr indent="0" lvl="0" marL="0" marR="0" rtl="0" algn="l">
              <a:lnSpc>
                <a:spcPct val="107000"/>
              </a:lnSpc>
              <a:spcBef>
                <a:spcPts val="1950"/>
              </a:spcBef>
              <a:spcAft>
                <a:spcPts val="0"/>
              </a:spcAft>
              <a:buNone/>
            </a:pPr>
            <a:r>
              <a:rPr b="1" i="0" lang="en-US" sz="2800" u="none" cap="none" strike="noStrike">
                <a:solidFill>
                  <a:schemeClr val="dk1"/>
                </a:solidFill>
                <a:latin typeface="Arial"/>
                <a:ea typeface="Arial"/>
                <a:cs typeface="Arial"/>
                <a:sym typeface="Arial"/>
              </a:rPr>
              <a:t>What am I?</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195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7" name="Shape 3317"/>
        <p:cNvGrpSpPr/>
        <p:nvPr/>
      </p:nvGrpSpPr>
      <p:grpSpPr>
        <a:xfrm>
          <a:off x="0" y="0"/>
          <a:ext cx="0" cy="0"/>
          <a:chOff x="0" y="0"/>
          <a:chExt cx="0" cy="0"/>
        </a:xfrm>
      </p:grpSpPr>
      <p:sp>
        <p:nvSpPr>
          <p:cNvPr id="3318" name="Google Shape;3318;p79"/>
          <p:cNvSpPr txBox="1"/>
          <p:nvPr>
            <p:ph type="ctrTitle"/>
          </p:nvPr>
        </p:nvSpPr>
        <p:spPr>
          <a:xfrm>
            <a:off x="1730728" y="2574411"/>
            <a:ext cx="4646100" cy="1494599"/>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US" sz="4200"/>
              <a:t>Entrepreneurship in Action:  </a:t>
            </a:r>
            <a:br>
              <a:rPr lang="en-US" sz="4200"/>
            </a:br>
            <a:r>
              <a:rPr lang="en-US" sz="4200"/>
              <a:t>Summer Company </a:t>
            </a:r>
            <a:br>
              <a:rPr lang="en-US" sz="4200"/>
            </a:br>
            <a:endParaRPr sz="4200"/>
          </a:p>
        </p:txBody>
      </p:sp>
      <p:sp>
        <p:nvSpPr>
          <p:cNvPr id="3319" name="Google Shape;3319;p79"/>
          <p:cNvSpPr txBox="1"/>
          <p:nvPr/>
        </p:nvSpPr>
        <p:spPr>
          <a:xfrm>
            <a:off x="0" y="192515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accent4"/>
                </a:solidFill>
                <a:latin typeface="Arial"/>
                <a:ea typeface="Arial"/>
                <a:cs typeface="Arial"/>
                <a:sym typeface="Arial"/>
              </a:rPr>
              <a:t>6</a:t>
            </a:r>
            <a:endParaRPr b="1" i="0" sz="7200" u="none" cap="none" strike="noStrike">
              <a:solidFill>
                <a:schemeClr val="accent4"/>
              </a:solidFill>
              <a:latin typeface="Arial"/>
              <a:ea typeface="Arial"/>
              <a:cs typeface="Arial"/>
              <a:sym typeface="Arial"/>
            </a:endParaRPr>
          </a:p>
        </p:txBody>
      </p:sp>
      <p:sp>
        <p:nvSpPr>
          <p:cNvPr id="3320" name="Google Shape;3320;p79"/>
          <p:cNvSpPr txBox="1"/>
          <p:nvPr/>
        </p:nvSpPr>
        <p:spPr>
          <a:xfrm>
            <a:off x="158971" y="1861050"/>
            <a:ext cx="1446133" cy="384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800"/>
              </a:spcAft>
              <a:buClr>
                <a:schemeClr val="accent4"/>
              </a:buClr>
              <a:buSzPts val="2400"/>
              <a:buFont typeface="Arial"/>
              <a:buNone/>
            </a:pPr>
            <a:r>
              <a:rPr b="1" i="0" lang="en-US" sz="2400" u="none" cap="none" strike="noStrike">
                <a:solidFill>
                  <a:schemeClr val="accent4"/>
                </a:solidFill>
                <a:latin typeface="Arial"/>
                <a:ea typeface="Arial"/>
                <a:cs typeface="Arial"/>
                <a:sym typeface="Arial"/>
              </a:rPr>
              <a:t>Module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4" name="Shape 3324"/>
        <p:cNvGrpSpPr/>
        <p:nvPr/>
      </p:nvGrpSpPr>
      <p:grpSpPr>
        <a:xfrm>
          <a:off x="0" y="0"/>
          <a:ext cx="0" cy="0"/>
          <a:chOff x="0" y="0"/>
          <a:chExt cx="0" cy="0"/>
        </a:xfrm>
      </p:grpSpPr>
      <p:sp>
        <p:nvSpPr>
          <p:cNvPr id="3325" name="Google Shape;3325;p80"/>
          <p:cNvSpPr txBox="1"/>
          <p:nvPr>
            <p:ph idx="1" type="body"/>
          </p:nvPr>
        </p:nvSpPr>
        <p:spPr>
          <a:xfrm>
            <a:off x="985162" y="816750"/>
            <a:ext cx="5235334" cy="3510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lang="en-US"/>
              <a:t>Business opportunities are like buses, there’s always another one coming.</a:t>
            </a:r>
            <a:endParaRPr/>
          </a:p>
          <a:p>
            <a:pPr indent="0" lvl="0" marL="0" rtl="0" algn="r">
              <a:lnSpc>
                <a:spcPct val="115000"/>
              </a:lnSpc>
              <a:spcBef>
                <a:spcPts val="800"/>
              </a:spcBef>
              <a:spcAft>
                <a:spcPts val="0"/>
              </a:spcAft>
              <a:buSzPts val="3600"/>
              <a:buNone/>
            </a:pPr>
            <a:r>
              <a:t/>
            </a:r>
            <a:endParaRPr sz="2400"/>
          </a:p>
          <a:p>
            <a:pPr indent="0" lvl="0" marL="0" rtl="0" algn="r">
              <a:lnSpc>
                <a:spcPct val="115000"/>
              </a:lnSpc>
              <a:spcBef>
                <a:spcPts val="800"/>
              </a:spcBef>
              <a:spcAft>
                <a:spcPts val="0"/>
              </a:spcAft>
              <a:buSzPts val="3600"/>
              <a:buNone/>
            </a:pPr>
            <a:r>
              <a:rPr lang="en-US" sz="1600"/>
              <a:t>Sir Richard </a:t>
            </a:r>
            <a:r>
              <a:rPr lang="en-US" sz="1600"/>
              <a:t>Branson</a:t>
            </a:r>
            <a:r>
              <a:rPr lang="en-US" sz="1600"/>
              <a:t>, </a:t>
            </a:r>
            <a:endParaRPr sz="2800"/>
          </a:p>
          <a:p>
            <a:pPr indent="0" lvl="0" marL="0" rtl="0" algn="r">
              <a:lnSpc>
                <a:spcPct val="115000"/>
              </a:lnSpc>
              <a:spcBef>
                <a:spcPts val="800"/>
              </a:spcBef>
              <a:spcAft>
                <a:spcPts val="0"/>
              </a:spcAft>
              <a:buSzPts val="3600"/>
              <a:buNone/>
            </a:pPr>
            <a:r>
              <a:rPr lang="en-US" sz="1600"/>
              <a:t>Founder of the Virgin Group</a:t>
            </a:r>
            <a:endParaRPr sz="2800"/>
          </a:p>
          <a:p>
            <a:pPr indent="0" lvl="0" marL="0" rtl="0" algn="r">
              <a:lnSpc>
                <a:spcPct val="115000"/>
              </a:lnSpc>
              <a:spcBef>
                <a:spcPts val="800"/>
              </a:spcBef>
              <a:spcAft>
                <a:spcPts val="800"/>
              </a:spcAft>
              <a:buSzPts val="3600"/>
              <a:buNone/>
            </a:pPr>
            <a:r>
              <a:rPr lang="en-US" sz="1600"/>
              <a:t>(Virgin Record, Virgin Airlines, etc.)</a:t>
            </a:r>
            <a:endParaRPr sz="1600"/>
          </a:p>
        </p:txBody>
      </p:sp>
      <p:sp>
        <p:nvSpPr>
          <p:cNvPr id="3326" name="Google Shape;3326;p8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0" name="Shape 3330"/>
        <p:cNvGrpSpPr/>
        <p:nvPr/>
      </p:nvGrpSpPr>
      <p:grpSpPr>
        <a:xfrm>
          <a:off x="0" y="0"/>
          <a:ext cx="0" cy="0"/>
          <a:chOff x="0" y="0"/>
          <a:chExt cx="0" cy="0"/>
        </a:xfrm>
      </p:grpSpPr>
      <p:sp>
        <p:nvSpPr>
          <p:cNvPr id="3331" name="Google Shape;3331;p81"/>
          <p:cNvSpPr txBox="1"/>
          <p:nvPr>
            <p:ph idx="1" type="body"/>
          </p:nvPr>
        </p:nvSpPr>
        <p:spPr>
          <a:xfrm>
            <a:off x="791978" y="972083"/>
            <a:ext cx="5454276" cy="3419613"/>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lang="en-US"/>
              <a:t>There’s no shortage of remarkable ideas, what’s missing is the will to execute them.</a:t>
            </a:r>
            <a:endParaRPr/>
          </a:p>
          <a:p>
            <a:pPr indent="0" lvl="0" marL="0" rtl="0" algn="r">
              <a:lnSpc>
                <a:spcPct val="115000"/>
              </a:lnSpc>
              <a:spcBef>
                <a:spcPts val="800"/>
              </a:spcBef>
              <a:spcAft>
                <a:spcPts val="0"/>
              </a:spcAft>
              <a:buSzPts val="3600"/>
              <a:buNone/>
            </a:pPr>
            <a:r>
              <a:rPr lang="en-US" sz="2400"/>
              <a:t>Seth Godin, Writer and </a:t>
            </a:r>
            <a:endParaRPr/>
          </a:p>
          <a:p>
            <a:pPr indent="0" lvl="0" marL="0" rtl="0" algn="r">
              <a:lnSpc>
                <a:spcPct val="115000"/>
              </a:lnSpc>
              <a:spcBef>
                <a:spcPts val="800"/>
              </a:spcBef>
              <a:spcAft>
                <a:spcPts val="800"/>
              </a:spcAft>
              <a:buSzPts val="3600"/>
              <a:buNone/>
            </a:pPr>
            <a:r>
              <a:rPr lang="en-US" sz="2400"/>
              <a:t>Dotcom Entrepreneur</a:t>
            </a:r>
            <a:endParaRPr sz="2400"/>
          </a:p>
        </p:txBody>
      </p:sp>
      <p:sp>
        <p:nvSpPr>
          <p:cNvPr id="3332" name="Google Shape;3332;p81"/>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6" name="Shape 3336"/>
        <p:cNvGrpSpPr/>
        <p:nvPr/>
      </p:nvGrpSpPr>
      <p:grpSpPr>
        <a:xfrm>
          <a:off x="0" y="0"/>
          <a:ext cx="0" cy="0"/>
          <a:chOff x="0" y="0"/>
          <a:chExt cx="0" cy="0"/>
        </a:xfrm>
      </p:grpSpPr>
      <p:sp>
        <p:nvSpPr>
          <p:cNvPr id="3337" name="Google Shape;3337;p82"/>
          <p:cNvSpPr txBox="1"/>
          <p:nvPr>
            <p:ph idx="1" type="body"/>
          </p:nvPr>
        </p:nvSpPr>
        <p:spPr>
          <a:xfrm>
            <a:off x="450760" y="1847975"/>
            <a:ext cx="8242479" cy="1938414"/>
          </a:xfrm>
          <a:prstGeom prst="rect">
            <a:avLst/>
          </a:prstGeom>
          <a:noFill/>
          <a:ln>
            <a:noFill/>
          </a:ln>
        </p:spPr>
        <p:txBody>
          <a:bodyPr anchorCtr="0" anchor="t" bIns="0" lIns="0" spcFirstLastPara="1" rIns="0" wrap="square" tIns="0">
            <a:noAutofit/>
          </a:bodyPr>
          <a:lstStyle/>
          <a:p>
            <a:pPr indent="-228600" lvl="0" marL="457200" rtl="0" algn="ctr">
              <a:lnSpc>
                <a:spcPct val="115000"/>
              </a:lnSpc>
              <a:spcBef>
                <a:spcPts val="0"/>
              </a:spcBef>
              <a:spcAft>
                <a:spcPts val="800"/>
              </a:spcAft>
              <a:buClr>
                <a:schemeClr val="accent1"/>
              </a:buClr>
              <a:buSzPts val="1800"/>
              <a:buNone/>
            </a:pPr>
            <a:r>
              <a:rPr lang="en-US" sz="3600"/>
              <a:t>What do these two quotations tell us about entrepreneurship and starting a business?</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7" name="Shape 2807"/>
        <p:cNvGrpSpPr/>
        <p:nvPr/>
      </p:nvGrpSpPr>
      <p:grpSpPr>
        <a:xfrm>
          <a:off x="0" y="0"/>
          <a:ext cx="0" cy="0"/>
          <a:chOff x="0" y="0"/>
          <a:chExt cx="0" cy="0"/>
        </a:xfrm>
      </p:grpSpPr>
      <p:sp>
        <p:nvSpPr>
          <p:cNvPr id="2808" name="Google Shape;2808;p29"/>
          <p:cNvSpPr txBox="1"/>
          <p:nvPr>
            <p:ph type="ctrTitle"/>
          </p:nvPr>
        </p:nvSpPr>
        <p:spPr>
          <a:xfrm>
            <a:off x="1585825" y="2053500"/>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US"/>
              <a:t>Warm-up </a:t>
            </a:r>
            <a:endParaRPr/>
          </a:p>
        </p:txBody>
      </p:sp>
      <p:sp>
        <p:nvSpPr>
          <p:cNvPr id="2809" name="Google Shape;2809;p29"/>
          <p:cNvSpPr txBox="1"/>
          <p:nvPr>
            <p:ph idx="1" type="subTitle"/>
          </p:nvPr>
        </p:nvSpPr>
        <p:spPr>
          <a:xfrm>
            <a:off x="1585825" y="2684400"/>
            <a:ext cx="4646100" cy="384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800"/>
              </a:spcAft>
              <a:buSzPts val="2400"/>
              <a:buNone/>
            </a:pPr>
            <a:r>
              <a:rPr b="1" lang="en-US"/>
              <a:t>Pre-SPE Activity Survey</a:t>
            </a:r>
            <a:endParaRPr b="1"/>
          </a:p>
        </p:txBody>
      </p:sp>
      <p:sp>
        <p:nvSpPr>
          <p:cNvPr id="2810" name="Google Shape;2810;p29"/>
          <p:cNvSpPr txBox="1"/>
          <p:nvPr/>
        </p:nvSpPr>
        <p:spPr>
          <a:xfrm>
            <a:off x="0" y="192515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t/>
            </a:r>
            <a:endParaRPr b="1" i="0" sz="7200" u="none" cap="none" strike="noStrike">
              <a:solidFill>
                <a:schemeClr val="accent4"/>
              </a:solidFill>
              <a:latin typeface="Arial"/>
              <a:ea typeface="Arial"/>
              <a:cs typeface="Arial"/>
              <a:sym typeface="Arial"/>
            </a:endParaRPr>
          </a:p>
        </p:txBody>
      </p:sp>
      <p:sp>
        <p:nvSpPr>
          <p:cNvPr id="2811" name="Google Shape;2811;p29"/>
          <p:cNvSpPr/>
          <p:nvPr/>
        </p:nvSpPr>
        <p:spPr>
          <a:xfrm>
            <a:off x="70704" y="1925150"/>
            <a:ext cx="1406842" cy="1159082"/>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1" name="Shape 3341"/>
        <p:cNvGrpSpPr/>
        <p:nvPr/>
      </p:nvGrpSpPr>
      <p:grpSpPr>
        <a:xfrm>
          <a:off x="0" y="0"/>
          <a:ext cx="0" cy="0"/>
          <a:chOff x="0" y="0"/>
          <a:chExt cx="0" cy="0"/>
        </a:xfrm>
      </p:grpSpPr>
      <p:sp>
        <p:nvSpPr>
          <p:cNvPr id="3342" name="Google Shape;3342;p83"/>
          <p:cNvSpPr txBox="1"/>
          <p:nvPr>
            <p:ph idx="1" type="body"/>
          </p:nvPr>
        </p:nvSpPr>
        <p:spPr>
          <a:xfrm>
            <a:off x="855300" y="2028279"/>
            <a:ext cx="7433400" cy="334800"/>
          </a:xfrm>
          <a:prstGeom prst="rect">
            <a:avLst/>
          </a:prstGeom>
          <a:noFill/>
          <a:ln>
            <a:noFill/>
          </a:ln>
        </p:spPr>
        <p:txBody>
          <a:bodyPr anchorCtr="0" anchor="t" bIns="0" lIns="0" spcFirstLastPara="1" rIns="0" wrap="square" tIns="0">
            <a:noAutofit/>
          </a:bodyPr>
          <a:lstStyle/>
          <a:p>
            <a:pPr indent="-228600" lvl="0" marL="457200" rtl="0" algn="ctr">
              <a:lnSpc>
                <a:spcPct val="115000"/>
              </a:lnSpc>
              <a:spcBef>
                <a:spcPts val="0"/>
              </a:spcBef>
              <a:spcAft>
                <a:spcPts val="800"/>
              </a:spcAft>
              <a:buClr>
                <a:schemeClr val="accent1"/>
              </a:buClr>
              <a:buSzPts val="1800"/>
              <a:buNone/>
            </a:pPr>
            <a:r>
              <a:rPr lang="en-US" sz="3200"/>
              <a:t>Let’s “Think Like an Entrepreneur” again to identify needs, wants and business opportunities for a given scenario….</a:t>
            </a:r>
            <a:endParaRPr sz="3200"/>
          </a:p>
        </p:txBody>
      </p:sp>
      <p:sp>
        <p:nvSpPr>
          <p:cNvPr id="3343" name="Google Shape;3343;p8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7" name="Shape 3347"/>
        <p:cNvGrpSpPr/>
        <p:nvPr/>
      </p:nvGrpSpPr>
      <p:grpSpPr>
        <a:xfrm>
          <a:off x="0" y="0"/>
          <a:ext cx="0" cy="0"/>
          <a:chOff x="0" y="0"/>
          <a:chExt cx="0" cy="0"/>
        </a:xfrm>
      </p:grpSpPr>
      <p:sp>
        <p:nvSpPr>
          <p:cNvPr id="3348" name="Google Shape;3348;p84"/>
          <p:cNvSpPr txBox="1"/>
          <p:nvPr/>
        </p:nvSpPr>
        <p:spPr>
          <a:xfrm>
            <a:off x="1609725" y="1471225"/>
            <a:ext cx="6407700" cy="25305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4400" u="none" cap="none" strike="noStrike">
                <a:solidFill>
                  <a:schemeClr val="dk1"/>
                </a:solidFill>
                <a:latin typeface="Arial"/>
                <a:ea typeface="Arial"/>
                <a:cs typeface="Arial"/>
                <a:sym typeface="Arial"/>
              </a:rPr>
              <a:t>THINK LIKE AN ENTREPRENEUR!</a:t>
            </a:r>
            <a:endParaRPr/>
          </a:p>
          <a:p>
            <a:pPr indent="0" lvl="0" marL="0" marR="0" rtl="0" algn="l">
              <a:lnSpc>
                <a:spcPct val="90000"/>
              </a:lnSpc>
              <a:spcBef>
                <a:spcPts val="0"/>
              </a:spcBef>
              <a:spcAft>
                <a:spcPts val="0"/>
              </a:spcAft>
              <a:buNone/>
            </a:pPr>
            <a:r>
              <a:t/>
            </a:r>
            <a:endParaRPr b="1" i="0" sz="4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1" i="0" lang="en-US" sz="4400" u="none" cap="none" strike="noStrike">
                <a:solidFill>
                  <a:schemeClr val="dk1"/>
                </a:solidFill>
                <a:latin typeface="Arial"/>
                <a:ea typeface="Arial"/>
                <a:cs typeface="Arial"/>
                <a:sym typeface="Arial"/>
              </a:rPr>
              <a:t>Imagine…? What if…?</a:t>
            </a:r>
            <a:endParaRPr/>
          </a:p>
        </p:txBody>
      </p:sp>
      <p:grpSp>
        <p:nvGrpSpPr>
          <p:cNvPr id="3349" name="Google Shape;3349;p84"/>
          <p:cNvGrpSpPr/>
          <p:nvPr/>
        </p:nvGrpSpPr>
        <p:grpSpPr>
          <a:xfrm>
            <a:off x="152401" y="1528939"/>
            <a:ext cx="1323972" cy="1642883"/>
            <a:chOff x="5526246" y="1011207"/>
            <a:chExt cx="592757" cy="720085"/>
          </a:xfrm>
        </p:grpSpPr>
        <p:sp>
          <p:nvSpPr>
            <p:cNvPr id="3350" name="Google Shape;3350;p84"/>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rgbClr val="6E2E9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51" name="Google Shape;3351;p84"/>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rgbClr val="EB29B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52" name="Google Shape;3352;p84"/>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rgbClr val="00B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53" name="Google Shape;3353;p84"/>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54" name="Google Shape;3354;p84"/>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rgbClr val="0A0A9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55" name="Google Shape;3355;p84"/>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rgbClr val="E61D0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9" name="Shape 3359"/>
        <p:cNvGrpSpPr/>
        <p:nvPr/>
      </p:nvGrpSpPr>
      <p:grpSpPr>
        <a:xfrm>
          <a:off x="0" y="0"/>
          <a:ext cx="0" cy="0"/>
          <a:chOff x="0" y="0"/>
          <a:chExt cx="0" cy="0"/>
        </a:xfrm>
      </p:grpSpPr>
      <p:sp>
        <p:nvSpPr>
          <p:cNvPr id="3360" name="Google Shape;3360;p85"/>
          <p:cNvSpPr txBox="1"/>
          <p:nvPr>
            <p:ph idx="4294967295" type="title"/>
          </p:nvPr>
        </p:nvSpPr>
        <p:spPr>
          <a:xfrm>
            <a:off x="352425" y="646113"/>
            <a:ext cx="5659438" cy="471487"/>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solidFill>
                  <a:schemeClr val="lt1"/>
                </a:solidFill>
              </a:rPr>
              <a:t>Imagine…what if…</a:t>
            </a:r>
            <a:endParaRPr/>
          </a:p>
        </p:txBody>
      </p:sp>
      <p:sp>
        <p:nvSpPr>
          <p:cNvPr id="3361" name="Google Shape;3361;p85"/>
          <p:cNvSpPr txBox="1"/>
          <p:nvPr>
            <p:ph idx="4294967295" type="body"/>
          </p:nvPr>
        </p:nvSpPr>
        <p:spPr>
          <a:xfrm>
            <a:off x="352424" y="1371600"/>
            <a:ext cx="5991225" cy="36258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US"/>
              <a:t>In what ways would our world change if we no longer needed sleep? What needs, wants and opportunities would there be for businesses?</a:t>
            </a:r>
            <a:endParaRPr/>
          </a:p>
          <a:p>
            <a:pPr indent="0" lvl="0" marL="0" rtl="0" algn="l">
              <a:lnSpc>
                <a:spcPct val="115000"/>
              </a:lnSpc>
              <a:spcBef>
                <a:spcPts val="0"/>
              </a:spcBef>
              <a:spcAft>
                <a:spcPts val="0"/>
              </a:spcAft>
              <a:buSzPts val="2400"/>
              <a:buNone/>
            </a:pPr>
            <a:r>
              <a:t/>
            </a:r>
            <a:endParaRPr/>
          </a:p>
          <a:p>
            <a:pPr indent="0" lvl="0" marL="0" rtl="0" algn="l">
              <a:lnSpc>
                <a:spcPct val="115000"/>
              </a:lnSpc>
              <a:spcBef>
                <a:spcPts val="0"/>
              </a:spcBef>
              <a:spcAft>
                <a:spcPts val="0"/>
              </a:spcAft>
              <a:buSzPts val="2400"/>
              <a:buNone/>
            </a:pPr>
            <a:r>
              <a:rPr lang="en-US"/>
              <a:t>Take 3 minutes to </a:t>
            </a:r>
            <a:r>
              <a:rPr b="1" lang="en-US" u="sng"/>
              <a:t>think</a:t>
            </a:r>
            <a:r>
              <a:rPr lang="en-US"/>
              <a:t>, then jot down a few thoughts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5" name="Shape 3365"/>
        <p:cNvGrpSpPr/>
        <p:nvPr/>
      </p:nvGrpSpPr>
      <p:grpSpPr>
        <a:xfrm>
          <a:off x="0" y="0"/>
          <a:ext cx="0" cy="0"/>
          <a:chOff x="0" y="0"/>
          <a:chExt cx="0" cy="0"/>
        </a:xfrm>
      </p:grpSpPr>
      <p:sp>
        <p:nvSpPr>
          <p:cNvPr id="3366" name="Google Shape;3366;p86"/>
          <p:cNvSpPr txBox="1"/>
          <p:nvPr>
            <p:ph idx="4294967295" type="title"/>
          </p:nvPr>
        </p:nvSpPr>
        <p:spPr>
          <a:xfrm>
            <a:off x="352425" y="646113"/>
            <a:ext cx="5659438" cy="471487"/>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solidFill>
                  <a:schemeClr val="lt1"/>
                </a:solidFill>
              </a:rPr>
              <a:t>Imagine…what if… ideas generated</a:t>
            </a:r>
            <a:endParaRPr/>
          </a:p>
        </p:txBody>
      </p:sp>
      <p:sp>
        <p:nvSpPr>
          <p:cNvPr id="3367" name="Google Shape;3367;p86"/>
          <p:cNvSpPr txBox="1"/>
          <p:nvPr>
            <p:ph idx="4294967295" type="body"/>
          </p:nvPr>
        </p:nvSpPr>
        <p:spPr>
          <a:xfrm>
            <a:off x="352424" y="1371600"/>
            <a:ext cx="5991225" cy="36258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1" name="Shape 3371"/>
        <p:cNvGrpSpPr/>
        <p:nvPr/>
      </p:nvGrpSpPr>
      <p:grpSpPr>
        <a:xfrm>
          <a:off x="0" y="0"/>
          <a:ext cx="0" cy="0"/>
          <a:chOff x="0" y="0"/>
          <a:chExt cx="0" cy="0"/>
        </a:xfrm>
      </p:grpSpPr>
      <p:sp>
        <p:nvSpPr>
          <p:cNvPr id="3372" name="Google Shape;3372;p87"/>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Question?</a:t>
            </a:r>
            <a:endParaRPr/>
          </a:p>
        </p:txBody>
      </p:sp>
      <p:sp>
        <p:nvSpPr>
          <p:cNvPr id="3373" name="Google Shape;3373;p87"/>
          <p:cNvSpPr txBox="1"/>
          <p:nvPr>
            <p:ph idx="1" type="body"/>
          </p:nvPr>
        </p:nvSpPr>
        <p:spPr>
          <a:xfrm>
            <a:off x="2923674" y="1639750"/>
            <a:ext cx="3188400" cy="23427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lang="en-US"/>
              <a:t>At your part-time job, how many hours do you need to work to earn at least $3000.00 over the summer holidays?</a:t>
            </a:r>
            <a:endParaRPr/>
          </a:p>
        </p:txBody>
      </p:sp>
      <p:sp>
        <p:nvSpPr>
          <p:cNvPr id="3374" name="Google Shape;3374;p8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descr="blue-icon-question-mark-image — Bolder Advocacy" id="3375" name="Google Shape;3375;p87"/>
          <p:cNvPicPr preferRelativeResize="0"/>
          <p:nvPr/>
        </p:nvPicPr>
        <p:blipFill rotWithShape="1">
          <a:blip r:embed="rId3">
            <a:alphaModFix/>
          </a:blip>
          <a:srcRect b="0" l="0" r="0" t="0"/>
          <a:stretch/>
        </p:blipFill>
        <p:spPr>
          <a:xfrm>
            <a:off x="366713" y="1719263"/>
            <a:ext cx="2143125" cy="21431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9" name="Shape 3379"/>
        <p:cNvGrpSpPr/>
        <p:nvPr/>
      </p:nvGrpSpPr>
      <p:grpSpPr>
        <a:xfrm>
          <a:off x="0" y="0"/>
          <a:ext cx="0" cy="0"/>
          <a:chOff x="0" y="0"/>
          <a:chExt cx="0" cy="0"/>
        </a:xfrm>
      </p:grpSpPr>
      <p:sp>
        <p:nvSpPr>
          <p:cNvPr id="3380" name="Google Shape;3380;p88"/>
          <p:cNvSpPr txBox="1"/>
          <p:nvPr>
            <p:ph idx="4294967295" type="ctrTitle"/>
          </p:nvPr>
        </p:nvSpPr>
        <p:spPr>
          <a:xfrm>
            <a:off x="348916" y="1181400"/>
            <a:ext cx="7939784" cy="89490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3400"/>
              <a:buFont typeface="Arial"/>
              <a:buNone/>
            </a:pPr>
            <a:r>
              <a:rPr b="1" i="0" lang="en-US" sz="3100" u="none" cap="none" strike="noStrike">
                <a:solidFill>
                  <a:schemeClr val="accent1"/>
                </a:solidFill>
                <a:latin typeface="Arial"/>
                <a:ea typeface="Arial"/>
                <a:cs typeface="Arial"/>
                <a:sym typeface="Arial"/>
              </a:rPr>
              <a:t>$3000.00 / $13.50 per hour = 222.22 hours</a:t>
            </a:r>
            <a:endParaRPr b="1" i="0" sz="3100" u="none" cap="none" strike="noStrike">
              <a:solidFill>
                <a:schemeClr val="accent1"/>
              </a:solidFill>
              <a:latin typeface="Arial"/>
              <a:ea typeface="Arial"/>
              <a:cs typeface="Arial"/>
              <a:sym typeface="Arial"/>
            </a:endParaRPr>
          </a:p>
        </p:txBody>
      </p:sp>
      <p:sp>
        <p:nvSpPr>
          <p:cNvPr id="3381" name="Google Shape;3381;p88"/>
          <p:cNvSpPr txBox="1"/>
          <p:nvPr>
            <p:ph idx="4294967295" type="subTitle"/>
          </p:nvPr>
        </p:nvSpPr>
        <p:spPr>
          <a:xfrm>
            <a:off x="738140" y="2108550"/>
            <a:ext cx="7433400" cy="4632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800"/>
              </a:spcAft>
              <a:buClr>
                <a:schemeClr val="accent2"/>
              </a:buClr>
              <a:buSzPts val="2400"/>
              <a:buFont typeface="Arial"/>
              <a:buNone/>
            </a:pPr>
            <a:r>
              <a:rPr b="0" i="0" lang="en-US" sz="2000" u="none" cap="none" strike="noStrike">
                <a:solidFill>
                  <a:schemeClr val="dk1"/>
                </a:solidFill>
                <a:latin typeface="Arial"/>
                <a:ea typeface="Arial"/>
                <a:cs typeface="Arial"/>
                <a:sym typeface="Arial"/>
              </a:rPr>
              <a:t>There are 8 weeks in the summer holidays…</a:t>
            </a:r>
            <a:endParaRPr b="0" i="0" sz="2000" u="none" cap="none" strike="noStrike">
              <a:solidFill>
                <a:schemeClr val="dk1"/>
              </a:solidFill>
              <a:latin typeface="Arial"/>
              <a:ea typeface="Arial"/>
              <a:cs typeface="Arial"/>
              <a:sym typeface="Arial"/>
            </a:endParaRPr>
          </a:p>
        </p:txBody>
      </p:sp>
      <p:sp>
        <p:nvSpPr>
          <p:cNvPr id="3382" name="Google Shape;3382;p88"/>
          <p:cNvSpPr txBox="1"/>
          <p:nvPr>
            <p:ph idx="4294967295" type="ctrTitle"/>
          </p:nvPr>
        </p:nvSpPr>
        <p:spPr>
          <a:xfrm>
            <a:off x="15916" y="3067201"/>
            <a:ext cx="8680487" cy="89490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3400"/>
              <a:buFont typeface="Arial"/>
              <a:buNone/>
            </a:pPr>
            <a:r>
              <a:rPr b="1" i="0" lang="en-US" sz="4800" u="none" cap="none" strike="noStrike">
                <a:solidFill>
                  <a:schemeClr val="accent1"/>
                </a:solidFill>
                <a:latin typeface="Arial"/>
                <a:ea typeface="Arial"/>
                <a:cs typeface="Arial"/>
                <a:sym typeface="Arial"/>
              </a:rPr>
              <a:t> </a:t>
            </a:r>
            <a:r>
              <a:rPr b="1" i="0" lang="en-US" sz="3100" u="none" cap="none" strike="noStrike">
                <a:solidFill>
                  <a:schemeClr val="accent1"/>
                </a:solidFill>
                <a:latin typeface="Arial"/>
                <a:ea typeface="Arial"/>
                <a:cs typeface="Arial"/>
                <a:sym typeface="Arial"/>
              </a:rPr>
              <a:t>222.22 hours/ 8 weeks = </a:t>
            </a:r>
            <a:br>
              <a:rPr b="1" i="0" lang="en-US" sz="3100" u="none" cap="none" strike="noStrike">
                <a:solidFill>
                  <a:schemeClr val="accent1"/>
                </a:solidFill>
                <a:latin typeface="Arial"/>
                <a:ea typeface="Arial"/>
                <a:cs typeface="Arial"/>
                <a:sym typeface="Arial"/>
              </a:rPr>
            </a:br>
            <a:r>
              <a:rPr b="1" i="0" lang="en-US" sz="3100" u="none" cap="none" strike="noStrike">
                <a:solidFill>
                  <a:schemeClr val="accent1"/>
                </a:solidFill>
                <a:latin typeface="Arial"/>
                <a:ea typeface="Arial"/>
                <a:cs typeface="Arial"/>
                <a:sym typeface="Arial"/>
              </a:rPr>
              <a:t>approx. 28 hours per week</a:t>
            </a:r>
            <a:endParaRPr b="1" i="0" sz="3100" u="none" cap="none" strike="noStrike">
              <a:solidFill>
                <a:schemeClr val="accent1"/>
              </a:solidFill>
              <a:latin typeface="Arial"/>
              <a:ea typeface="Arial"/>
              <a:cs typeface="Arial"/>
              <a:sym typeface="Arial"/>
            </a:endParaRPr>
          </a:p>
        </p:txBody>
      </p:sp>
      <p:sp>
        <p:nvSpPr>
          <p:cNvPr id="3383" name="Google Shape;3383;p8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
        <p:nvSpPr>
          <p:cNvPr id="3384" name="Google Shape;3384;p88"/>
          <p:cNvSpPr txBox="1"/>
          <p:nvPr/>
        </p:nvSpPr>
        <p:spPr>
          <a:xfrm>
            <a:off x="738140" y="4237809"/>
            <a:ext cx="7433400" cy="4632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800"/>
              </a:spcAft>
              <a:buClr>
                <a:schemeClr val="accent2"/>
              </a:buClr>
              <a:buSzPts val="2400"/>
              <a:buFont typeface="Arial"/>
              <a:buNone/>
            </a:pPr>
            <a:r>
              <a:rPr b="0" i="0" lang="en-US" sz="2000" u="none" cap="none" strike="noStrike">
                <a:solidFill>
                  <a:schemeClr val="dk1"/>
                </a:solidFill>
                <a:latin typeface="Arial"/>
                <a:ea typeface="Arial"/>
                <a:cs typeface="Arial"/>
                <a:sym typeface="Arial"/>
              </a:rPr>
              <a:t>And…do you really LOVE your part-time job?</a:t>
            </a:r>
            <a:endParaRPr/>
          </a:p>
        </p:txBody>
      </p:sp>
      <p:sp>
        <p:nvSpPr>
          <p:cNvPr id="3385" name="Google Shape;3385;p88"/>
          <p:cNvSpPr/>
          <p:nvPr/>
        </p:nvSpPr>
        <p:spPr>
          <a:xfrm>
            <a:off x="7423484" y="3987801"/>
            <a:ext cx="517358" cy="584200"/>
          </a:xfrm>
          <a:custGeom>
            <a:rect b="b" l="l" r="r" t="t"/>
            <a:pathLst>
              <a:path extrusionOk="0" h="15890" w="17204">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6" name="Google Shape;3386;p88"/>
          <p:cNvSpPr/>
          <p:nvPr/>
        </p:nvSpPr>
        <p:spPr>
          <a:xfrm rot="10524635">
            <a:off x="8153918" y="4055072"/>
            <a:ext cx="521506" cy="552966"/>
          </a:xfrm>
          <a:custGeom>
            <a:rect b="b" l="l" r="r" t="t"/>
            <a:pathLst>
              <a:path extrusionOk="0" h="15890" w="17204">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80"/>
                                        </p:tgtEl>
                                        <p:attrNameLst>
                                          <p:attrName>style.visibility</p:attrName>
                                        </p:attrNameLst>
                                      </p:cBhvr>
                                      <p:to>
                                        <p:strVal val="visible"/>
                                      </p:to>
                                    </p:set>
                                    <p:anim calcmode="lin" valueType="num">
                                      <p:cBhvr additive="base">
                                        <p:cTn dur="500"/>
                                        <p:tgtEl>
                                          <p:spTgt spid="338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81">
                                            <p:txEl>
                                              <p:pRg end="0" st="0"/>
                                            </p:txEl>
                                          </p:spTgt>
                                        </p:tgtEl>
                                        <p:attrNameLst>
                                          <p:attrName>style.visibility</p:attrName>
                                        </p:attrNameLst>
                                      </p:cBhvr>
                                      <p:to>
                                        <p:strVal val="visible"/>
                                      </p:to>
                                    </p:set>
                                    <p:anim calcmode="lin" valueType="num">
                                      <p:cBhvr additive="base">
                                        <p:cTn dur="500"/>
                                        <p:tgtEl>
                                          <p:spTgt spid="338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82"/>
                                        </p:tgtEl>
                                        <p:attrNameLst>
                                          <p:attrName>style.visibility</p:attrName>
                                        </p:attrNameLst>
                                      </p:cBhvr>
                                      <p:to>
                                        <p:strVal val="visible"/>
                                      </p:to>
                                    </p:set>
                                    <p:anim calcmode="lin" valueType="num">
                                      <p:cBhvr additive="base">
                                        <p:cTn dur="500"/>
                                        <p:tgtEl>
                                          <p:spTgt spid="338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84"/>
                                        </p:tgtEl>
                                        <p:attrNameLst>
                                          <p:attrName>style.visibility</p:attrName>
                                        </p:attrNameLst>
                                      </p:cBhvr>
                                      <p:to>
                                        <p:strVal val="visible"/>
                                      </p:to>
                                    </p:set>
                                    <p:anim calcmode="lin" valueType="num">
                                      <p:cBhvr additive="base">
                                        <p:cTn dur="500"/>
                                        <p:tgtEl>
                                          <p:spTgt spid="338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5"/>
                                        </p:tgtEl>
                                        <p:attrNameLst>
                                          <p:attrName>style.visibility</p:attrName>
                                        </p:attrNameLst>
                                      </p:cBhvr>
                                      <p:to>
                                        <p:strVal val="visible"/>
                                      </p:to>
                                    </p:set>
                                    <p:animEffect filter="fade" transition="in">
                                      <p:cBhvr>
                                        <p:cTn dur="1000"/>
                                        <p:tgtEl>
                                          <p:spTgt spid="3385"/>
                                        </p:tgtEl>
                                      </p:cBhvr>
                                    </p:animEffect>
                                  </p:childTnLst>
                                </p:cTn>
                              </p:par>
                              <p:par>
                                <p:cTn fill="hold" nodeType="withEffect" presetClass="entr" presetID="10" presetSubtype="0">
                                  <p:stCondLst>
                                    <p:cond delay="0"/>
                                  </p:stCondLst>
                                  <p:childTnLst>
                                    <p:set>
                                      <p:cBhvr>
                                        <p:cTn dur="1" fill="hold">
                                          <p:stCondLst>
                                            <p:cond delay="0"/>
                                          </p:stCondLst>
                                        </p:cTn>
                                        <p:tgtEl>
                                          <p:spTgt spid="3386"/>
                                        </p:tgtEl>
                                        <p:attrNameLst>
                                          <p:attrName>style.visibility</p:attrName>
                                        </p:attrNameLst>
                                      </p:cBhvr>
                                      <p:to>
                                        <p:strVal val="visible"/>
                                      </p:to>
                                    </p:set>
                                    <p:animEffect filter="fade" transition="in">
                                      <p:cBhvr>
                                        <p:cTn dur="1000"/>
                                        <p:tgtEl>
                                          <p:spTgt spid="3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0" name="Shape 3390"/>
        <p:cNvGrpSpPr/>
        <p:nvPr/>
      </p:nvGrpSpPr>
      <p:grpSpPr>
        <a:xfrm>
          <a:off x="0" y="0"/>
          <a:ext cx="0" cy="0"/>
          <a:chOff x="0" y="0"/>
          <a:chExt cx="0" cy="0"/>
        </a:xfrm>
      </p:grpSpPr>
      <p:sp>
        <p:nvSpPr>
          <p:cNvPr id="3391" name="Google Shape;3391;p89"/>
          <p:cNvSpPr txBox="1"/>
          <p:nvPr>
            <p:ph type="title"/>
          </p:nvPr>
        </p:nvSpPr>
        <p:spPr>
          <a:xfrm>
            <a:off x="2704375" y="636546"/>
            <a:ext cx="3410396" cy="161348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000"/>
              <a:t>Is there a better way to make more money, and be my own boss?</a:t>
            </a:r>
            <a:endParaRPr sz="3000"/>
          </a:p>
        </p:txBody>
      </p:sp>
      <p:sp>
        <p:nvSpPr>
          <p:cNvPr id="3392" name="Google Shape;3392;p8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descr="blue-icon-question-mark-image — Bolder Advocacy" id="3393" name="Google Shape;3393;p89"/>
          <p:cNvPicPr preferRelativeResize="0"/>
          <p:nvPr/>
        </p:nvPicPr>
        <p:blipFill rotWithShape="1">
          <a:blip r:embed="rId3">
            <a:alphaModFix/>
          </a:blip>
          <a:srcRect b="0" l="0" r="0" t="0"/>
          <a:stretch/>
        </p:blipFill>
        <p:spPr>
          <a:xfrm>
            <a:off x="285137" y="540168"/>
            <a:ext cx="2143125" cy="2143125"/>
          </a:xfrm>
          <a:prstGeom prst="rect">
            <a:avLst/>
          </a:prstGeom>
          <a:noFill/>
          <a:ln>
            <a:noFill/>
          </a:ln>
        </p:spPr>
      </p:pic>
      <p:sp>
        <p:nvSpPr>
          <p:cNvPr id="3394" name="Google Shape;3394;p89"/>
          <p:cNvSpPr txBox="1"/>
          <p:nvPr/>
        </p:nvSpPr>
        <p:spPr>
          <a:xfrm>
            <a:off x="1687150" y="2893471"/>
            <a:ext cx="4427621"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9600" u="none" cap="none" strike="noStrike">
                <a:solidFill>
                  <a:srgbClr val="0C0CB4"/>
                </a:solidFill>
                <a:latin typeface="Arial"/>
                <a:ea typeface="Arial"/>
                <a:cs typeface="Arial"/>
                <a:sym typeface="Arial"/>
              </a:rPr>
              <a:t>YES!!!</a:t>
            </a:r>
            <a:endParaRPr b="1" i="0" sz="9600" u="none" cap="none" strike="noStrike">
              <a:solidFill>
                <a:srgbClr val="0C0CB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98" name="Shape 3398"/>
        <p:cNvGrpSpPr/>
        <p:nvPr/>
      </p:nvGrpSpPr>
      <p:grpSpPr>
        <a:xfrm>
          <a:off x="0" y="0"/>
          <a:ext cx="0" cy="0"/>
          <a:chOff x="0" y="0"/>
          <a:chExt cx="0" cy="0"/>
        </a:xfrm>
      </p:grpSpPr>
      <p:sp>
        <p:nvSpPr>
          <p:cNvPr id="3399" name="Google Shape;3399;p9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id="3400" name="Google Shape;3400;p90" title="Summer Company Kingston 2020 | Deadline May 17 2020"/>
          <p:cNvPicPr preferRelativeResize="0"/>
          <p:nvPr/>
        </p:nvPicPr>
        <p:blipFill rotWithShape="1">
          <a:blip r:embed="rId3">
            <a:alphaModFix/>
          </a:blip>
          <a:srcRect b="0" l="0" r="0" t="0"/>
          <a:stretch/>
        </p:blipFill>
        <p:spPr>
          <a:xfrm>
            <a:off x="481263" y="685800"/>
            <a:ext cx="7291669" cy="411979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0"/>
                                        </p:tgtEl>
                                        <p:attrNameLst>
                                          <p:attrName>style.visibility</p:attrName>
                                        </p:attrNameLst>
                                      </p:cBhvr>
                                      <p:to>
                                        <p:strVal val="visible"/>
                                      </p:to>
                                    </p:set>
                                    <p:animEffect filter="fade" transition="in">
                                      <p:cBhvr>
                                        <p:cTn dur="1"/>
                                        <p:tgtEl>
                                          <p:spTgt spid="3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4" name="Shape 3404"/>
        <p:cNvGrpSpPr/>
        <p:nvPr/>
      </p:nvGrpSpPr>
      <p:grpSpPr>
        <a:xfrm>
          <a:off x="0" y="0"/>
          <a:ext cx="0" cy="0"/>
          <a:chOff x="0" y="0"/>
          <a:chExt cx="0" cy="0"/>
        </a:xfrm>
      </p:grpSpPr>
      <p:sp>
        <p:nvSpPr>
          <p:cNvPr id="3405" name="Google Shape;3405;p91"/>
          <p:cNvSpPr txBox="1"/>
          <p:nvPr>
            <p:ph idx="1" type="body"/>
          </p:nvPr>
        </p:nvSpPr>
        <p:spPr>
          <a:xfrm>
            <a:off x="258122" y="1840540"/>
            <a:ext cx="5660100" cy="303390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lang="en-US" sz="2200"/>
              <a:t>Students! Work for the best boss ever. YOU!</a:t>
            </a:r>
            <a:endParaRPr sz="2200"/>
          </a:p>
          <a:p>
            <a:pPr indent="0" lvl="0" marL="76200" rtl="0" algn="l">
              <a:lnSpc>
                <a:spcPct val="115000"/>
              </a:lnSpc>
              <a:spcBef>
                <a:spcPts val="0"/>
              </a:spcBef>
              <a:spcAft>
                <a:spcPts val="0"/>
              </a:spcAft>
              <a:buSzPts val="2400"/>
              <a:buNone/>
            </a:pPr>
            <a:r>
              <a:t/>
            </a:r>
            <a:endParaRPr sz="2200"/>
          </a:p>
          <a:p>
            <a:pPr indent="-368300" lvl="0" marL="457200" rtl="0" algn="l">
              <a:lnSpc>
                <a:spcPct val="115000"/>
              </a:lnSpc>
              <a:spcBef>
                <a:spcPts val="0"/>
              </a:spcBef>
              <a:spcAft>
                <a:spcPts val="0"/>
              </a:spcAft>
              <a:buSzPts val="2200"/>
              <a:buChar char="⊹"/>
            </a:pPr>
            <a:r>
              <a:rPr lang="en-US" sz="2200"/>
              <a:t>Through Summer Company, the government of Ontario helps students between 15 and 29 years old start and run their own summer business by providing funding, advice and services.</a:t>
            </a:r>
            <a:endParaRPr sz="2200"/>
          </a:p>
        </p:txBody>
      </p:sp>
      <p:pic>
        <p:nvPicPr>
          <p:cNvPr descr="Summer Company | Business Advisory Centre Durham" id="3406" name="Google Shape;3406;p91"/>
          <p:cNvPicPr preferRelativeResize="0"/>
          <p:nvPr/>
        </p:nvPicPr>
        <p:blipFill rotWithShape="1">
          <a:blip r:embed="rId3">
            <a:alphaModFix/>
          </a:blip>
          <a:srcRect b="0" l="0" r="0" t="0"/>
          <a:stretch/>
        </p:blipFill>
        <p:spPr>
          <a:xfrm>
            <a:off x="258122" y="307015"/>
            <a:ext cx="2981325" cy="153352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0" name="Shape 3410"/>
        <p:cNvGrpSpPr/>
        <p:nvPr/>
      </p:nvGrpSpPr>
      <p:grpSpPr>
        <a:xfrm>
          <a:off x="0" y="0"/>
          <a:ext cx="0" cy="0"/>
          <a:chOff x="0" y="0"/>
          <a:chExt cx="0" cy="0"/>
        </a:xfrm>
      </p:grpSpPr>
      <p:sp>
        <p:nvSpPr>
          <p:cNvPr id="3411" name="Google Shape;3411;p92"/>
          <p:cNvSpPr txBox="1"/>
          <p:nvPr>
            <p:ph idx="1" type="body"/>
          </p:nvPr>
        </p:nvSpPr>
        <p:spPr>
          <a:xfrm>
            <a:off x="194327" y="1653262"/>
            <a:ext cx="6543357" cy="2995945"/>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lang="en-US" sz="1800"/>
              <a:t>I</a:t>
            </a:r>
            <a:r>
              <a:rPr lang="en-US" sz="1500"/>
              <a:t>f your business plan is approved, you will receive:</a:t>
            </a:r>
            <a:endParaRPr sz="2100"/>
          </a:p>
          <a:p>
            <a:pPr indent="-266700" lvl="1" marL="742950" rtl="0" algn="l">
              <a:lnSpc>
                <a:spcPct val="115000"/>
              </a:lnSpc>
              <a:spcBef>
                <a:spcPts val="800"/>
              </a:spcBef>
              <a:spcAft>
                <a:spcPts val="0"/>
              </a:spcAft>
              <a:buSzPts val="2100"/>
              <a:buFont typeface="Arial"/>
              <a:buChar char="•"/>
            </a:pPr>
            <a:r>
              <a:rPr lang="en-US" sz="1500"/>
              <a:t>Up to $1,500 for start-up costs</a:t>
            </a:r>
            <a:endParaRPr sz="2100"/>
          </a:p>
          <a:p>
            <a:pPr indent="-266700" lvl="1" marL="742950" rtl="0" algn="l">
              <a:lnSpc>
                <a:spcPct val="115000"/>
              </a:lnSpc>
              <a:spcBef>
                <a:spcPts val="800"/>
              </a:spcBef>
              <a:spcAft>
                <a:spcPts val="0"/>
              </a:spcAft>
              <a:buSzPts val="2100"/>
              <a:buFont typeface="Arial"/>
              <a:buChar char="•"/>
            </a:pPr>
            <a:r>
              <a:rPr lang="en-US" sz="1500"/>
              <a:t>Up to $1,500 once you’ve successfully completed the program at the end of the summer</a:t>
            </a:r>
            <a:endParaRPr sz="2100"/>
          </a:p>
          <a:p>
            <a:pPr indent="-361950" lvl="0" marL="457200" rtl="0" algn="l">
              <a:lnSpc>
                <a:spcPct val="115000"/>
              </a:lnSpc>
              <a:spcBef>
                <a:spcPts val="0"/>
              </a:spcBef>
              <a:spcAft>
                <a:spcPts val="0"/>
              </a:spcAft>
              <a:buSzPts val="2100"/>
              <a:buFont typeface="Arial"/>
              <a:buChar char="•"/>
            </a:pPr>
            <a:r>
              <a:rPr lang="en-US" sz="1500"/>
              <a:t>hands-on coaching</a:t>
            </a:r>
            <a:endParaRPr sz="2100"/>
          </a:p>
          <a:p>
            <a:pPr indent="-361950" lvl="0" marL="457200" rtl="0" algn="l">
              <a:lnSpc>
                <a:spcPct val="115000"/>
              </a:lnSpc>
              <a:spcBef>
                <a:spcPts val="0"/>
              </a:spcBef>
              <a:spcAft>
                <a:spcPts val="0"/>
              </a:spcAft>
              <a:buSzPts val="2100"/>
              <a:buFont typeface="Arial"/>
              <a:buChar char="•"/>
            </a:pPr>
            <a:r>
              <a:rPr lang="en-US" sz="1500"/>
              <a:t>mentoring from business leaders in your community and from your program provider</a:t>
            </a:r>
            <a:endParaRPr sz="2100"/>
          </a:p>
          <a:p>
            <a:pPr indent="-228600" lvl="0" marL="457200" rtl="0" algn="l">
              <a:lnSpc>
                <a:spcPct val="115000"/>
              </a:lnSpc>
              <a:spcBef>
                <a:spcPts val="0"/>
              </a:spcBef>
              <a:spcAft>
                <a:spcPts val="0"/>
              </a:spcAft>
              <a:buSzPts val="2400"/>
              <a:buFont typeface="Arial"/>
              <a:buNone/>
            </a:pPr>
            <a:r>
              <a:t/>
            </a:r>
            <a:endParaRPr sz="1500"/>
          </a:p>
          <a:p>
            <a:pPr indent="0" lvl="0" marL="76200" rtl="0" algn="l">
              <a:lnSpc>
                <a:spcPct val="115000"/>
              </a:lnSpc>
              <a:spcBef>
                <a:spcPts val="0"/>
              </a:spcBef>
              <a:spcAft>
                <a:spcPts val="0"/>
              </a:spcAft>
              <a:buSzPts val="2400"/>
              <a:buNone/>
            </a:pPr>
            <a:r>
              <a:rPr b="1" lang="en-US" sz="1500"/>
              <a:t>You also get to keep any profits generated through the operation of your business!</a:t>
            </a:r>
            <a:endParaRPr sz="2100"/>
          </a:p>
          <a:p>
            <a:pPr indent="-228600" lvl="0" marL="457200" rtl="0" algn="l">
              <a:lnSpc>
                <a:spcPct val="115000"/>
              </a:lnSpc>
              <a:spcBef>
                <a:spcPts val="0"/>
              </a:spcBef>
              <a:spcAft>
                <a:spcPts val="0"/>
              </a:spcAft>
              <a:buSzPts val="2400"/>
              <a:buNone/>
            </a:pPr>
            <a:r>
              <a:t/>
            </a:r>
            <a:endParaRPr sz="2100"/>
          </a:p>
        </p:txBody>
      </p:sp>
      <p:sp>
        <p:nvSpPr>
          <p:cNvPr id="3412" name="Google Shape;3412;p92"/>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descr="Summer Company | Business Advisory Centre Durham" id="3413" name="Google Shape;3413;p92"/>
          <p:cNvPicPr preferRelativeResize="0"/>
          <p:nvPr/>
        </p:nvPicPr>
        <p:blipFill rotWithShape="1">
          <a:blip r:embed="rId3">
            <a:alphaModFix/>
          </a:blip>
          <a:srcRect b="0" l="0" r="0" t="0"/>
          <a:stretch/>
        </p:blipFill>
        <p:spPr>
          <a:xfrm>
            <a:off x="141164" y="232588"/>
            <a:ext cx="3346315" cy="1420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15" name="Shape 2815"/>
        <p:cNvGrpSpPr/>
        <p:nvPr/>
      </p:nvGrpSpPr>
      <p:grpSpPr>
        <a:xfrm>
          <a:off x="0" y="0"/>
          <a:ext cx="0" cy="0"/>
          <a:chOff x="0" y="0"/>
          <a:chExt cx="0" cy="0"/>
        </a:xfrm>
      </p:grpSpPr>
      <p:sp>
        <p:nvSpPr>
          <p:cNvPr id="2816" name="Google Shape;2816;p30"/>
          <p:cNvSpPr txBox="1"/>
          <p:nvPr>
            <p:ph idx="4294967295" type="title"/>
          </p:nvPr>
        </p:nvSpPr>
        <p:spPr>
          <a:xfrm>
            <a:off x="205722" y="3673150"/>
            <a:ext cx="2368800" cy="10005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br>
              <a:rPr lang="en-US">
                <a:solidFill>
                  <a:schemeClr val="lt1"/>
                </a:solidFill>
              </a:rPr>
            </a:br>
            <a:br>
              <a:rPr lang="en-US">
                <a:solidFill>
                  <a:schemeClr val="lt1"/>
                </a:solidFill>
              </a:rPr>
            </a:br>
            <a:br>
              <a:rPr lang="en-US">
                <a:solidFill>
                  <a:schemeClr val="lt1"/>
                </a:solidFill>
              </a:rPr>
            </a:br>
            <a:r>
              <a:rPr lang="en-US" sz="2600">
                <a:solidFill>
                  <a:schemeClr val="lt1"/>
                </a:solidFill>
              </a:rPr>
              <a:t>Let’s find out!</a:t>
            </a:r>
            <a:r>
              <a:rPr lang="en-US">
                <a:solidFill>
                  <a:schemeClr val="lt1"/>
                </a:solidFill>
              </a:rPr>
              <a:t> </a:t>
            </a:r>
            <a:br>
              <a:rPr lang="en-US">
                <a:solidFill>
                  <a:schemeClr val="lt1"/>
                </a:solidFill>
              </a:rPr>
            </a:br>
            <a:br>
              <a:rPr lang="en-US">
                <a:solidFill>
                  <a:schemeClr val="lt1"/>
                </a:solidFill>
              </a:rPr>
            </a:br>
            <a:r>
              <a:rPr lang="en-US" sz="2100">
                <a:solidFill>
                  <a:schemeClr val="lt1"/>
                </a:solidFill>
              </a:rPr>
              <a:t>Complete </a:t>
            </a:r>
            <a:br>
              <a:rPr lang="en-US" sz="2100">
                <a:solidFill>
                  <a:schemeClr val="lt1"/>
                </a:solidFill>
              </a:rPr>
            </a:br>
            <a:r>
              <a:rPr lang="en-US" sz="2100">
                <a:solidFill>
                  <a:schemeClr val="lt1"/>
                </a:solidFill>
              </a:rPr>
              <a:t>the Pre- SPE Activity Survey in your Student Handout</a:t>
            </a:r>
            <a:endParaRPr sz="2100">
              <a:solidFill>
                <a:schemeClr val="lt1"/>
              </a:solidFill>
            </a:endParaRPr>
          </a:p>
        </p:txBody>
      </p:sp>
      <p:sp>
        <p:nvSpPr>
          <p:cNvPr id="2817" name="Google Shape;2817;p3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1500"/>
              <a:buFont typeface="Arial"/>
              <a:buNone/>
            </a:pPr>
            <a:fld id="{00000000-1234-1234-1234-123412341234}" type="slidenum">
              <a:rPr b="0" i="0" lang="en-US" sz="1500" u="none" cap="none" strike="noStrike">
                <a:solidFill>
                  <a:srgbClr val="FFFFFF"/>
                </a:solidFill>
                <a:latin typeface="Arial"/>
                <a:ea typeface="Arial"/>
                <a:cs typeface="Arial"/>
                <a:sym typeface="Arial"/>
              </a:rPr>
              <a:t>‹#›</a:t>
            </a:fld>
            <a:endParaRPr b="0" i="0" sz="1500" u="none" cap="none" strike="noStrike">
              <a:solidFill>
                <a:srgbClr val="FFFFFF"/>
              </a:solidFill>
              <a:latin typeface="Arial"/>
              <a:ea typeface="Arial"/>
              <a:cs typeface="Arial"/>
              <a:sym typeface="Arial"/>
            </a:endParaRPr>
          </a:p>
        </p:txBody>
      </p:sp>
      <p:sp>
        <p:nvSpPr>
          <p:cNvPr id="2818" name="Google Shape;2818;p30"/>
          <p:cNvSpPr txBox="1"/>
          <p:nvPr/>
        </p:nvSpPr>
        <p:spPr>
          <a:xfrm>
            <a:off x="106450" y="306075"/>
            <a:ext cx="4029900" cy="10005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accent1"/>
              </a:buClr>
              <a:buSzPts val="3400"/>
              <a:buFont typeface="Arial"/>
              <a:buNone/>
            </a:pPr>
            <a:r>
              <a:rPr b="0" i="0" lang="en-US" sz="3500" u="none" cap="none" strike="noStrike">
                <a:solidFill>
                  <a:schemeClr val="lt1"/>
                </a:solidFill>
                <a:latin typeface="Arial"/>
                <a:ea typeface="Arial"/>
                <a:cs typeface="Arial"/>
                <a:sym typeface="Arial"/>
              </a:rPr>
              <a:t>How do you define </a:t>
            </a:r>
            <a:r>
              <a:rPr b="1" i="0" lang="en-US" sz="3500" u="none" cap="none" strike="noStrike">
                <a:solidFill>
                  <a:srgbClr val="FFFF00"/>
                </a:solidFill>
                <a:latin typeface="Arial"/>
                <a:ea typeface="Arial"/>
                <a:cs typeface="Arial"/>
                <a:sym typeface="Arial"/>
              </a:rPr>
              <a:t>Entrepreneurship?</a:t>
            </a:r>
            <a:endParaRPr sz="9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17" name="Shape 3417"/>
        <p:cNvGrpSpPr/>
        <p:nvPr/>
      </p:nvGrpSpPr>
      <p:grpSpPr>
        <a:xfrm>
          <a:off x="0" y="0"/>
          <a:ext cx="0" cy="0"/>
          <a:chOff x="0" y="0"/>
          <a:chExt cx="0" cy="0"/>
        </a:xfrm>
      </p:grpSpPr>
      <p:sp>
        <p:nvSpPr>
          <p:cNvPr id="3418" name="Google Shape;3418;p93"/>
          <p:cNvSpPr txBox="1"/>
          <p:nvPr>
            <p:ph type="title"/>
          </p:nvPr>
        </p:nvSpPr>
        <p:spPr>
          <a:xfrm>
            <a:off x="317888" y="424041"/>
            <a:ext cx="6937153"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Summer company participants – Renfrew county 2017</a:t>
            </a:r>
            <a:endParaRPr/>
          </a:p>
        </p:txBody>
      </p:sp>
      <p:sp>
        <p:nvSpPr>
          <p:cNvPr id="3419" name="Google Shape;3419;p9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id="3420" name="Google Shape;3420;p93" title="Summer Company Participates 2017"/>
          <p:cNvPicPr preferRelativeResize="0"/>
          <p:nvPr/>
        </p:nvPicPr>
        <p:blipFill rotWithShape="1">
          <a:blip r:embed="rId3">
            <a:alphaModFix/>
          </a:blip>
          <a:srcRect b="0" l="0" r="0" t="0"/>
          <a:stretch/>
        </p:blipFill>
        <p:spPr>
          <a:xfrm>
            <a:off x="577516" y="1055814"/>
            <a:ext cx="5666873" cy="32017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0"/>
                                        </p:tgtEl>
                                        <p:attrNameLst>
                                          <p:attrName>style.visibility</p:attrName>
                                        </p:attrNameLst>
                                      </p:cBhvr>
                                      <p:to>
                                        <p:strVal val="visible"/>
                                      </p:to>
                                    </p:set>
                                    <p:animEffect filter="fade" transition="in">
                                      <p:cBhvr>
                                        <p:cTn dur="1"/>
                                        <p:tgtEl>
                                          <p:spTgt spid="3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4" name="Shape 3424"/>
        <p:cNvGrpSpPr/>
        <p:nvPr/>
      </p:nvGrpSpPr>
      <p:grpSpPr>
        <a:xfrm>
          <a:off x="0" y="0"/>
          <a:ext cx="0" cy="0"/>
          <a:chOff x="0" y="0"/>
          <a:chExt cx="0" cy="0"/>
        </a:xfrm>
      </p:grpSpPr>
      <p:sp>
        <p:nvSpPr>
          <p:cNvPr id="3425" name="Google Shape;3425;p94"/>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Small Business Enterprise Locations</a:t>
            </a:r>
            <a:endParaRPr/>
          </a:p>
        </p:txBody>
      </p:sp>
      <p:sp>
        <p:nvSpPr>
          <p:cNvPr id="3426" name="Google Shape;3426;p94"/>
          <p:cNvSpPr txBox="1"/>
          <p:nvPr>
            <p:ph idx="1" type="body"/>
          </p:nvPr>
        </p:nvSpPr>
        <p:spPr>
          <a:xfrm>
            <a:off x="378048" y="1348675"/>
            <a:ext cx="5660100" cy="30339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US" sz="2200"/>
              <a:t>Small Business Enterprise Centres (SBECs) support their local entrepreneurs to start and grow their businesses</a:t>
            </a:r>
            <a:endParaRPr/>
          </a:p>
          <a:p>
            <a:pPr indent="-381000" lvl="0" marL="457200" rtl="0" algn="l">
              <a:lnSpc>
                <a:spcPct val="115000"/>
              </a:lnSpc>
              <a:spcBef>
                <a:spcPts val="0"/>
              </a:spcBef>
              <a:spcAft>
                <a:spcPts val="0"/>
              </a:spcAft>
              <a:buSzPts val="2400"/>
              <a:buChar char="⊹"/>
            </a:pPr>
            <a:r>
              <a:rPr lang="en-US" sz="2200"/>
              <a:t>They are also the starting points for Summer Company</a:t>
            </a:r>
            <a:endParaRPr/>
          </a:p>
          <a:p>
            <a:pPr indent="-381000" lvl="0" marL="457200" rtl="0" algn="l">
              <a:lnSpc>
                <a:spcPct val="115000"/>
              </a:lnSpc>
              <a:spcBef>
                <a:spcPts val="0"/>
              </a:spcBef>
              <a:spcAft>
                <a:spcPts val="0"/>
              </a:spcAft>
              <a:buSzPts val="2400"/>
              <a:buChar char="⊹"/>
            </a:pPr>
            <a:r>
              <a:rPr lang="en-US" sz="2200"/>
              <a:t>Locations across Ontario can be found through the </a:t>
            </a:r>
            <a:r>
              <a:rPr lang="en-US" sz="2200" u="sng">
                <a:solidFill>
                  <a:schemeClr val="hlink"/>
                </a:solidFill>
                <a:hlinkClick r:id="rId3"/>
              </a:rPr>
              <a:t>SBEC</a:t>
            </a:r>
            <a:r>
              <a:rPr lang="en-US" sz="2200"/>
              <a:t> link</a:t>
            </a:r>
            <a:endParaRPr/>
          </a:p>
          <a:p>
            <a:pPr indent="0" lvl="0" marL="76200" rtl="0" algn="l">
              <a:lnSpc>
                <a:spcPct val="115000"/>
              </a:lnSpc>
              <a:spcBef>
                <a:spcPts val="0"/>
              </a:spcBef>
              <a:spcAft>
                <a:spcPts val="0"/>
              </a:spcAft>
              <a:buSzPts val="2400"/>
              <a:buNone/>
            </a:pPr>
            <a:r>
              <a:t/>
            </a:r>
            <a:endParaRPr sz="2200"/>
          </a:p>
          <a:p>
            <a:pPr indent="0" lvl="0" marL="76200" rtl="0" algn="l">
              <a:lnSpc>
                <a:spcPct val="115000"/>
              </a:lnSpc>
              <a:spcBef>
                <a:spcPts val="0"/>
              </a:spcBef>
              <a:spcAft>
                <a:spcPts val="0"/>
              </a:spcAft>
              <a:buSzPts val="2400"/>
              <a:buNone/>
            </a:pPr>
            <a:r>
              <a:rPr lang="en-US" sz="2200"/>
              <a:t>Where is the closest one to your school?</a:t>
            </a:r>
            <a:endParaRPr/>
          </a:p>
        </p:txBody>
      </p:sp>
      <p:sp>
        <p:nvSpPr>
          <p:cNvPr id="3427" name="Google Shape;3427;p94"/>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31" name="Shape 3431"/>
        <p:cNvGrpSpPr/>
        <p:nvPr/>
      </p:nvGrpSpPr>
      <p:grpSpPr>
        <a:xfrm>
          <a:off x="0" y="0"/>
          <a:ext cx="0" cy="0"/>
          <a:chOff x="0" y="0"/>
          <a:chExt cx="0" cy="0"/>
        </a:xfrm>
      </p:grpSpPr>
      <p:sp>
        <p:nvSpPr>
          <p:cNvPr id="3432" name="Google Shape;3432;p95"/>
          <p:cNvSpPr txBox="1"/>
          <p:nvPr>
            <p:ph type="title"/>
          </p:nvPr>
        </p:nvSpPr>
        <p:spPr>
          <a:xfrm>
            <a:off x="471950" y="327788"/>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Writing a Business Plan</a:t>
            </a:r>
            <a:endParaRPr/>
          </a:p>
        </p:txBody>
      </p:sp>
      <p:sp>
        <p:nvSpPr>
          <p:cNvPr id="3433" name="Google Shape;3433;p9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pic>
        <p:nvPicPr>
          <p:cNvPr id="3434" name="Google Shape;3434;p95" title="Writing a Business Plan"/>
          <p:cNvPicPr preferRelativeResize="0"/>
          <p:nvPr/>
        </p:nvPicPr>
        <p:blipFill rotWithShape="1">
          <a:blip r:embed="rId3">
            <a:alphaModFix/>
          </a:blip>
          <a:srcRect b="0" l="0" r="0" t="0"/>
          <a:stretch/>
        </p:blipFill>
        <p:spPr>
          <a:xfrm>
            <a:off x="471950" y="976467"/>
            <a:ext cx="7071850" cy="37813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4"/>
                                        </p:tgtEl>
                                        <p:attrNameLst>
                                          <p:attrName>style.visibility</p:attrName>
                                        </p:attrNameLst>
                                      </p:cBhvr>
                                      <p:to>
                                        <p:strVal val="visible"/>
                                      </p:to>
                                    </p:set>
                                    <p:animEffect filter="fade" transition="in">
                                      <p:cBhvr>
                                        <p:cTn dur="1"/>
                                        <p:tgtEl>
                                          <p:spTgt spid="34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8" name="Shape 3438"/>
        <p:cNvGrpSpPr/>
        <p:nvPr/>
      </p:nvGrpSpPr>
      <p:grpSpPr>
        <a:xfrm>
          <a:off x="0" y="0"/>
          <a:ext cx="0" cy="0"/>
          <a:chOff x="0" y="0"/>
          <a:chExt cx="0" cy="0"/>
        </a:xfrm>
      </p:grpSpPr>
      <p:sp>
        <p:nvSpPr>
          <p:cNvPr id="3439" name="Google Shape;3439;p96"/>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What is a Business Plan?</a:t>
            </a:r>
            <a:endParaRPr/>
          </a:p>
        </p:txBody>
      </p:sp>
      <p:sp>
        <p:nvSpPr>
          <p:cNvPr id="3440" name="Google Shape;3440;p96"/>
          <p:cNvSpPr txBox="1"/>
          <p:nvPr>
            <p:ph idx="1" type="body"/>
          </p:nvPr>
        </p:nvSpPr>
        <p:spPr>
          <a:xfrm>
            <a:off x="702900" y="1430148"/>
            <a:ext cx="5660100" cy="343061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US"/>
              <a:t>A business plan is the first step to starting a company</a:t>
            </a:r>
            <a:endParaRPr/>
          </a:p>
          <a:p>
            <a:pPr indent="-381000" lvl="0" marL="457200" rtl="0" algn="l">
              <a:lnSpc>
                <a:spcPct val="115000"/>
              </a:lnSpc>
              <a:spcBef>
                <a:spcPts val="0"/>
              </a:spcBef>
              <a:spcAft>
                <a:spcPts val="0"/>
              </a:spcAft>
              <a:buSzPts val="2400"/>
              <a:buChar char="⊹"/>
            </a:pPr>
            <a:r>
              <a:rPr lang="en-US"/>
              <a:t>It gets you thinking about products, customers, competition, marketing, finance</a:t>
            </a:r>
            <a:endParaRPr/>
          </a:p>
          <a:p>
            <a:pPr indent="-381000" lvl="0" marL="457200" rtl="0" algn="l">
              <a:lnSpc>
                <a:spcPct val="115000"/>
              </a:lnSpc>
              <a:spcBef>
                <a:spcPts val="0"/>
              </a:spcBef>
              <a:spcAft>
                <a:spcPts val="0"/>
              </a:spcAft>
              <a:buSzPts val="2400"/>
              <a:buChar char="⊹"/>
            </a:pPr>
            <a:r>
              <a:rPr lang="en-US"/>
              <a:t>In the Summer Company program, the mentors can also help develop the idea further and trouble-shoot</a:t>
            </a:r>
            <a:endParaRPr/>
          </a:p>
          <a:p>
            <a:pPr indent="-228600" lvl="0" marL="457200" rtl="0" algn="l">
              <a:lnSpc>
                <a:spcPct val="115000"/>
              </a:lnSpc>
              <a:spcBef>
                <a:spcPts val="0"/>
              </a:spcBef>
              <a:spcAft>
                <a:spcPts val="0"/>
              </a:spcAft>
              <a:buSzPts val="2400"/>
              <a:buNone/>
            </a:pPr>
            <a:r>
              <a:t/>
            </a:r>
            <a:endParaRPr/>
          </a:p>
          <a:p>
            <a:pPr indent="-228600" lvl="0" marL="457200" rtl="0" algn="l">
              <a:lnSpc>
                <a:spcPct val="115000"/>
              </a:lnSpc>
              <a:spcBef>
                <a:spcPts val="0"/>
              </a:spcBef>
              <a:spcAft>
                <a:spcPts val="0"/>
              </a:spcAft>
              <a:buSzPts val="2400"/>
              <a:buNone/>
            </a:pPr>
            <a:r>
              <a:t/>
            </a:r>
            <a:endParaRPr/>
          </a:p>
          <a:p>
            <a:pPr indent="-228600" lvl="1" marL="914400" rtl="0" algn="l">
              <a:lnSpc>
                <a:spcPct val="115000"/>
              </a:lnSpc>
              <a:spcBef>
                <a:spcPts val="800"/>
              </a:spcBef>
              <a:spcAft>
                <a:spcPts val="0"/>
              </a:spcAft>
              <a:buSzPts val="2400"/>
              <a:buNone/>
            </a:pPr>
            <a:r>
              <a:t/>
            </a:r>
            <a:endParaRPr/>
          </a:p>
        </p:txBody>
      </p:sp>
      <p:sp>
        <p:nvSpPr>
          <p:cNvPr id="3441" name="Google Shape;3441;p96"/>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5" name="Shape 3445"/>
        <p:cNvGrpSpPr/>
        <p:nvPr/>
      </p:nvGrpSpPr>
      <p:grpSpPr>
        <a:xfrm>
          <a:off x="0" y="0"/>
          <a:ext cx="0" cy="0"/>
          <a:chOff x="0" y="0"/>
          <a:chExt cx="0" cy="0"/>
        </a:xfrm>
      </p:grpSpPr>
      <p:sp>
        <p:nvSpPr>
          <p:cNvPr id="3446" name="Google Shape;3446;p97"/>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 Parts of a Business Plan</a:t>
            </a:r>
            <a:endParaRPr/>
          </a:p>
        </p:txBody>
      </p:sp>
      <p:sp>
        <p:nvSpPr>
          <p:cNvPr id="3447" name="Google Shape;3447;p97"/>
          <p:cNvSpPr txBox="1"/>
          <p:nvPr>
            <p:ph idx="1" type="body"/>
          </p:nvPr>
        </p:nvSpPr>
        <p:spPr>
          <a:xfrm>
            <a:off x="522427" y="1232225"/>
            <a:ext cx="6010721" cy="312982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US" sz="2200">
                <a:latin typeface="Arial"/>
                <a:ea typeface="Arial"/>
                <a:cs typeface="Arial"/>
                <a:sym typeface="Arial"/>
              </a:rPr>
              <a:t>Product or service your business will provide </a:t>
            </a:r>
            <a:endParaRPr/>
          </a:p>
          <a:p>
            <a:pPr indent="-381000" lvl="0" marL="457200" rtl="0" algn="l">
              <a:lnSpc>
                <a:spcPct val="115000"/>
              </a:lnSpc>
              <a:spcBef>
                <a:spcPts val="0"/>
              </a:spcBef>
              <a:spcAft>
                <a:spcPts val="0"/>
              </a:spcAft>
              <a:buSzPts val="2400"/>
              <a:buChar char="⊹"/>
            </a:pPr>
            <a:r>
              <a:rPr lang="en-US" sz="2200">
                <a:latin typeface="Arial"/>
                <a:ea typeface="Arial"/>
                <a:cs typeface="Arial"/>
                <a:sym typeface="Arial"/>
              </a:rPr>
              <a:t>How it will be marketed to gain and keep customers</a:t>
            </a:r>
            <a:endParaRPr sz="2200">
              <a:latin typeface="Arial"/>
              <a:ea typeface="Arial"/>
              <a:cs typeface="Arial"/>
              <a:sym typeface="Arial"/>
            </a:endParaRPr>
          </a:p>
          <a:p>
            <a:pPr indent="-381000" lvl="0" marL="457200" rtl="0" algn="l">
              <a:lnSpc>
                <a:spcPct val="115000"/>
              </a:lnSpc>
              <a:spcBef>
                <a:spcPts val="0"/>
              </a:spcBef>
              <a:spcAft>
                <a:spcPts val="0"/>
              </a:spcAft>
              <a:buSzPts val="2400"/>
              <a:buChar char="⊹"/>
            </a:pPr>
            <a:r>
              <a:rPr lang="en-US" sz="2200">
                <a:latin typeface="Arial"/>
                <a:ea typeface="Arial"/>
                <a:cs typeface="Arial"/>
                <a:sym typeface="Arial"/>
              </a:rPr>
              <a:t>How it will operate, where it will be located and what geographic regions it will serve</a:t>
            </a:r>
            <a:endParaRPr/>
          </a:p>
          <a:p>
            <a:pPr indent="-381000" lvl="0" marL="457200" rtl="0" algn="l">
              <a:lnSpc>
                <a:spcPct val="115000"/>
              </a:lnSpc>
              <a:spcBef>
                <a:spcPts val="0"/>
              </a:spcBef>
              <a:spcAft>
                <a:spcPts val="0"/>
              </a:spcAft>
              <a:buSzPts val="2400"/>
              <a:buChar char="⊹"/>
            </a:pPr>
            <a:r>
              <a:rPr lang="en-US" sz="2200">
                <a:latin typeface="Arial"/>
                <a:ea typeface="Arial"/>
                <a:cs typeface="Arial"/>
                <a:sym typeface="Arial"/>
              </a:rPr>
              <a:t>What your start-up costs, monthly expenses, sales forecast and expected profits are</a:t>
            </a:r>
            <a:endParaRPr/>
          </a:p>
          <a:p>
            <a:pPr indent="-381000" lvl="0" marL="457200" rtl="0" algn="l">
              <a:lnSpc>
                <a:spcPct val="115000"/>
              </a:lnSpc>
              <a:spcBef>
                <a:spcPts val="0"/>
              </a:spcBef>
              <a:spcAft>
                <a:spcPts val="0"/>
              </a:spcAft>
              <a:buSzPts val="2400"/>
              <a:buChar char="⊹"/>
            </a:pPr>
            <a:r>
              <a:rPr lang="en-US" sz="2200">
                <a:latin typeface="Arial"/>
                <a:ea typeface="Arial"/>
                <a:cs typeface="Arial"/>
                <a:sym typeface="Arial"/>
              </a:rPr>
              <a:t>The risks associated with your business and your plan to manage them.</a:t>
            </a:r>
            <a:endParaRPr/>
          </a:p>
          <a:p>
            <a:pPr indent="0" lvl="0" marL="76200" rtl="0" algn="l">
              <a:lnSpc>
                <a:spcPct val="115000"/>
              </a:lnSpc>
              <a:spcBef>
                <a:spcPts val="0"/>
              </a:spcBef>
              <a:spcAft>
                <a:spcPts val="0"/>
              </a:spcAft>
              <a:buSzPts val="2400"/>
              <a:buNone/>
            </a:pPr>
            <a:br>
              <a:rPr lang="en-US" sz="1800">
                <a:latin typeface="Libre Franklin"/>
                <a:ea typeface="Libre Franklin"/>
                <a:cs typeface="Libre Franklin"/>
                <a:sym typeface="Libre Franklin"/>
              </a:rPr>
            </a:br>
            <a:endParaRPr/>
          </a:p>
        </p:txBody>
      </p:sp>
      <p:sp>
        <p:nvSpPr>
          <p:cNvPr id="3448" name="Google Shape;3448;p9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2" name="Shape 3452"/>
        <p:cNvGrpSpPr/>
        <p:nvPr/>
      </p:nvGrpSpPr>
      <p:grpSpPr>
        <a:xfrm>
          <a:off x="0" y="0"/>
          <a:ext cx="0" cy="0"/>
          <a:chOff x="0" y="0"/>
          <a:chExt cx="0" cy="0"/>
        </a:xfrm>
      </p:grpSpPr>
      <p:sp>
        <p:nvSpPr>
          <p:cNvPr id="3453" name="Google Shape;3453;p9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
        <p:nvSpPr>
          <p:cNvPr id="3454" name="Google Shape;3454;p98"/>
          <p:cNvSpPr txBox="1"/>
          <p:nvPr>
            <p:ph idx="1" type="body"/>
          </p:nvPr>
        </p:nvSpPr>
        <p:spPr>
          <a:xfrm>
            <a:off x="952444" y="1708499"/>
            <a:ext cx="7433400" cy="334800"/>
          </a:xfrm>
          <a:prstGeom prst="rect">
            <a:avLst/>
          </a:prstGeom>
          <a:noFill/>
          <a:ln>
            <a:noFill/>
          </a:ln>
        </p:spPr>
        <p:txBody>
          <a:bodyPr anchorCtr="0" anchor="t" bIns="0" lIns="0" spcFirstLastPara="1" rIns="0" wrap="square" tIns="0">
            <a:noAutofit/>
          </a:bodyPr>
          <a:lstStyle/>
          <a:p>
            <a:pPr indent="-228600" lvl="0" marL="457200" rtl="0" algn="ctr">
              <a:lnSpc>
                <a:spcPct val="115000"/>
              </a:lnSpc>
              <a:spcBef>
                <a:spcPts val="0"/>
              </a:spcBef>
              <a:spcAft>
                <a:spcPts val="0"/>
              </a:spcAft>
              <a:buClr>
                <a:schemeClr val="accent1"/>
              </a:buClr>
              <a:buSzPts val="1800"/>
              <a:buNone/>
            </a:pPr>
            <a:r>
              <a:rPr b="1" lang="en-US" sz="3200"/>
              <a:t>Entrepreneurship in Action!</a:t>
            </a:r>
            <a:endParaRPr/>
          </a:p>
          <a:p>
            <a:pPr indent="-228600" lvl="0" marL="457200" rtl="0" algn="ctr">
              <a:lnSpc>
                <a:spcPct val="115000"/>
              </a:lnSpc>
              <a:spcBef>
                <a:spcPts val="800"/>
              </a:spcBef>
              <a:spcAft>
                <a:spcPts val="800"/>
              </a:spcAft>
              <a:buClr>
                <a:schemeClr val="accent1"/>
              </a:buClr>
              <a:buSzPts val="1800"/>
              <a:buNone/>
            </a:pPr>
            <a:r>
              <a:rPr lang="en-US" sz="2400">
                <a:solidFill>
                  <a:schemeClr val="dk1"/>
                </a:solidFill>
              </a:rPr>
              <a:t>Using elements of the Summer Company Business Plan, create your own business idea, drawing on your entrepreneurial traits, skills and insights from the sector entrepreneurs!</a:t>
            </a:r>
            <a:endParaRPr sz="2400">
              <a:solidFill>
                <a:schemeClr val="dk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8" name="Shape 3458"/>
        <p:cNvGrpSpPr/>
        <p:nvPr/>
      </p:nvGrpSpPr>
      <p:grpSpPr>
        <a:xfrm>
          <a:off x="0" y="0"/>
          <a:ext cx="0" cy="0"/>
          <a:chOff x="0" y="0"/>
          <a:chExt cx="0" cy="0"/>
        </a:xfrm>
      </p:grpSpPr>
      <p:sp>
        <p:nvSpPr>
          <p:cNvPr id="3459" name="Google Shape;3459;p99"/>
          <p:cNvSpPr txBox="1"/>
          <p:nvPr>
            <p:ph type="title"/>
          </p:nvPr>
        </p:nvSpPr>
        <p:spPr>
          <a:xfrm>
            <a:off x="702900" y="760925"/>
            <a:ext cx="5660100" cy="4713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SzPts val="3400"/>
              <a:buNone/>
            </a:pPr>
            <a:r>
              <a:rPr lang="en-US"/>
              <a:t>Products/Services</a:t>
            </a:r>
            <a:endParaRPr/>
          </a:p>
        </p:txBody>
      </p:sp>
      <p:sp>
        <p:nvSpPr>
          <p:cNvPr id="3460" name="Google Shape;3460;p99"/>
          <p:cNvSpPr txBox="1"/>
          <p:nvPr>
            <p:ph idx="1" type="body"/>
          </p:nvPr>
        </p:nvSpPr>
        <p:spPr>
          <a:xfrm>
            <a:off x="305857" y="1232225"/>
            <a:ext cx="6287447" cy="3033900"/>
          </a:xfrm>
          <a:prstGeom prst="rect">
            <a:avLst/>
          </a:prstGeom>
          <a:noFill/>
          <a:ln>
            <a:noFill/>
          </a:ln>
        </p:spPr>
        <p:txBody>
          <a:bodyPr anchorCtr="0" anchor="t" bIns="0" lIns="0" spcFirstLastPara="1" rIns="0" wrap="square" tIns="0">
            <a:noAutofit/>
          </a:bodyPr>
          <a:lstStyle/>
          <a:p>
            <a:pPr indent="-368300" lvl="0" marL="457200" rtl="0" algn="l">
              <a:lnSpc>
                <a:spcPct val="115000"/>
              </a:lnSpc>
              <a:spcBef>
                <a:spcPts val="0"/>
              </a:spcBef>
              <a:spcAft>
                <a:spcPts val="0"/>
              </a:spcAft>
              <a:buSzPts val="2200"/>
              <a:buChar char="⊹"/>
            </a:pPr>
            <a:r>
              <a:rPr lang="en-US" sz="2000"/>
              <a:t>What is your product/service? </a:t>
            </a:r>
            <a:endParaRPr sz="2200"/>
          </a:p>
          <a:p>
            <a:pPr indent="-368300" lvl="0" marL="457200" rtl="0" algn="l">
              <a:lnSpc>
                <a:spcPct val="115000"/>
              </a:lnSpc>
              <a:spcBef>
                <a:spcPts val="0"/>
              </a:spcBef>
              <a:spcAft>
                <a:spcPts val="0"/>
              </a:spcAft>
              <a:buSzPts val="2200"/>
              <a:buChar char="⊹"/>
            </a:pPr>
            <a:r>
              <a:rPr lang="en-US" sz="2000"/>
              <a:t>Will you make or purchase your products?</a:t>
            </a:r>
            <a:endParaRPr sz="2200"/>
          </a:p>
          <a:p>
            <a:pPr indent="-368300" lvl="0" marL="457200" rtl="0" algn="l">
              <a:lnSpc>
                <a:spcPct val="115000"/>
              </a:lnSpc>
              <a:spcBef>
                <a:spcPts val="0"/>
              </a:spcBef>
              <a:spcAft>
                <a:spcPts val="0"/>
              </a:spcAft>
              <a:buSzPts val="2200"/>
              <a:buChar char="⊹"/>
            </a:pPr>
            <a:r>
              <a:rPr lang="en-US" sz="2000"/>
              <a:t>If you are making product(s), what are the processes and costs?</a:t>
            </a:r>
            <a:endParaRPr sz="2200"/>
          </a:p>
          <a:p>
            <a:pPr indent="-368300" lvl="0" marL="457200" rtl="0" algn="l">
              <a:lnSpc>
                <a:spcPct val="115000"/>
              </a:lnSpc>
              <a:spcBef>
                <a:spcPts val="0"/>
              </a:spcBef>
              <a:spcAft>
                <a:spcPts val="0"/>
              </a:spcAft>
              <a:buSzPts val="2200"/>
              <a:buChar char="⊹"/>
            </a:pPr>
            <a:r>
              <a:rPr lang="en-US" sz="2000"/>
              <a:t>Who will be your suppliers?</a:t>
            </a:r>
            <a:endParaRPr sz="2200"/>
          </a:p>
          <a:p>
            <a:pPr indent="-368300" lvl="0" marL="457200" rtl="0" algn="l">
              <a:lnSpc>
                <a:spcPct val="115000"/>
              </a:lnSpc>
              <a:spcBef>
                <a:spcPts val="0"/>
              </a:spcBef>
              <a:spcAft>
                <a:spcPts val="0"/>
              </a:spcAft>
              <a:buSzPts val="2200"/>
              <a:buChar char="⊹"/>
            </a:pPr>
            <a:r>
              <a:rPr lang="en-US" sz="2000"/>
              <a:t>What make your product or service unique?</a:t>
            </a:r>
            <a:endParaRPr sz="2200"/>
          </a:p>
          <a:p>
            <a:pPr indent="-368300" lvl="0" marL="457200" rtl="0" algn="l">
              <a:lnSpc>
                <a:spcPct val="115000"/>
              </a:lnSpc>
              <a:spcBef>
                <a:spcPts val="0"/>
              </a:spcBef>
              <a:spcAft>
                <a:spcPts val="0"/>
              </a:spcAft>
              <a:buSzPts val="2200"/>
              <a:buChar char="⊹"/>
            </a:pPr>
            <a:r>
              <a:rPr lang="en-US" sz="2000"/>
              <a:t>How is your business different from others?</a:t>
            </a:r>
            <a:endParaRPr sz="2200"/>
          </a:p>
          <a:p>
            <a:pPr indent="-368300" lvl="0" marL="457200" rtl="0" algn="l">
              <a:lnSpc>
                <a:spcPct val="115000"/>
              </a:lnSpc>
              <a:spcBef>
                <a:spcPts val="0"/>
              </a:spcBef>
              <a:spcAft>
                <a:spcPts val="0"/>
              </a:spcAft>
              <a:buSzPts val="2200"/>
              <a:buChar char="⊹"/>
            </a:pPr>
            <a:r>
              <a:rPr lang="en-US" sz="2000"/>
              <a:t>What advantages do you have over others?</a:t>
            </a:r>
            <a:endParaRPr sz="2200"/>
          </a:p>
          <a:p>
            <a:pPr indent="-368300" lvl="0" marL="457200" rtl="0" algn="l">
              <a:lnSpc>
                <a:spcPct val="115000"/>
              </a:lnSpc>
              <a:spcBef>
                <a:spcPts val="0"/>
              </a:spcBef>
              <a:spcAft>
                <a:spcPts val="0"/>
              </a:spcAft>
              <a:buSzPts val="2200"/>
              <a:buChar char="⊹"/>
            </a:pPr>
            <a:r>
              <a:rPr lang="en-US" sz="2000"/>
              <a:t>How can you provide a better customer experience?</a:t>
            </a:r>
            <a:endParaRPr sz="2200"/>
          </a:p>
        </p:txBody>
      </p:sp>
      <p:sp>
        <p:nvSpPr>
          <p:cNvPr id="3461" name="Google Shape;3461;p9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rmAutofit/>
          </a:bodyPr>
          <a:lstStyle/>
          <a:p>
            <a:pPr indent="0" lvl="0" marL="0" rtl="0" algn="r">
              <a:lnSpc>
                <a:spcPct val="100000"/>
              </a:lnSpc>
              <a:spcBef>
                <a:spcPts val="0"/>
              </a:spcBef>
              <a:spcAft>
                <a:spcPts val="600"/>
              </a:spcAft>
              <a:buSzPts val="1500"/>
              <a:buNone/>
            </a:pPr>
            <a:fld id="{00000000-1234-1234-1234-123412341234}" type="slidenum">
              <a:rPr lang="en-US"/>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5" name="Shape 3465"/>
        <p:cNvGrpSpPr/>
        <p:nvPr/>
      </p:nvGrpSpPr>
      <p:grpSpPr>
        <a:xfrm>
          <a:off x="0" y="0"/>
          <a:ext cx="0" cy="0"/>
          <a:chOff x="0" y="0"/>
          <a:chExt cx="0" cy="0"/>
        </a:xfrm>
      </p:grpSpPr>
      <p:sp>
        <p:nvSpPr>
          <p:cNvPr id="3466" name="Google Shape;3466;p100"/>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Customers</a:t>
            </a:r>
            <a:endParaRPr/>
          </a:p>
        </p:txBody>
      </p:sp>
      <p:sp>
        <p:nvSpPr>
          <p:cNvPr id="3467" name="Google Shape;3467;p100"/>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US"/>
              <a:t>What are the characteristics of your ideal customer?</a:t>
            </a:r>
            <a:endParaRPr/>
          </a:p>
          <a:p>
            <a:pPr indent="-381000" lvl="0" marL="457200" rtl="0" algn="l">
              <a:lnSpc>
                <a:spcPct val="115000"/>
              </a:lnSpc>
              <a:spcBef>
                <a:spcPts val="0"/>
              </a:spcBef>
              <a:spcAft>
                <a:spcPts val="0"/>
              </a:spcAft>
              <a:buSzPts val="2400"/>
              <a:buChar char="⊹"/>
            </a:pPr>
            <a:r>
              <a:rPr lang="en-US"/>
              <a:t>What is their income range?</a:t>
            </a:r>
            <a:endParaRPr/>
          </a:p>
          <a:p>
            <a:pPr indent="-381000" lvl="0" marL="457200" rtl="0" algn="l">
              <a:lnSpc>
                <a:spcPct val="115000"/>
              </a:lnSpc>
              <a:spcBef>
                <a:spcPts val="0"/>
              </a:spcBef>
              <a:spcAft>
                <a:spcPts val="0"/>
              </a:spcAft>
              <a:buSzPts val="2400"/>
              <a:buChar char="⊹"/>
            </a:pPr>
            <a:r>
              <a:rPr lang="en-US"/>
              <a:t>How many are there in your target area? </a:t>
            </a:r>
            <a:endParaRPr/>
          </a:p>
          <a:p>
            <a:pPr indent="-228600" lvl="0" marL="457200" rtl="0" algn="l">
              <a:lnSpc>
                <a:spcPct val="115000"/>
              </a:lnSpc>
              <a:spcBef>
                <a:spcPts val="0"/>
              </a:spcBef>
              <a:spcAft>
                <a:spcPts val="0"/>
              </a:spcAft>
              <a:buSzPts val="2400"/>
              <a:buNone/>
            </a:pPr>
            <a:r>
              <a:t/>
            </a:r>
            <a:endParaRPr/>
          </a:p>
          <a:p>
            <a:pPr indent="0" lvl="0" marL="76200" rtl="0" algn="l">
              <a:lnSpc>
                <a:spcPct val="115000"/>
              </a:lnSpc>
              <a:spcBef>
                <a:spcPts val="0"/>
              </a:spcBef>
              <a:spcAft>
                <a:spcPts val="0"/>
              </a:spcAft>
              <a:buSzPts val="2400"/>
              <a:buNone/>
            </a:pPr>
            <a:r>
              <a:rPr lang="en-US" sz="2300"/>
              <a:t>Answering these questions will help you determine market potential and profitability.</a:t>
            </a:r>
            <a:endParaRPr sz="2300"/>
          </a:p>
        </p:txBody>
      </p:sp>
      <p:sp>
        <p:nvSpPr>
          <p:cNvPr id="3468" name="Google Shape;3468;p10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2" name="Shape 3472"/>
        <p:cNvGrpSpPr/>
        <p:nvPr/>
      </p:nvGrpSpPr>
      <p:grpSpPr>
        <a:xfrm>
          <a:off x="0" y="0"/>
          <a:ext cx="0" cy="0"/>
          <a:chOff x="0" y="0"/>
          <a:chExt cx="0" cy="0"/>
        </a:xfrm>
      </p:grpSpPr>
      <p:sp>
        <p:nvSpPr>
          <p:cNvPr id="3473" name="Google Shape;3473;p101"/>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Pricing and Sales</a:t>
            </a:r>
            <a:endParaRPr/>
          </a:p>
        </p:txBody>
      </p:sp>
      <p:sp>
        <p:nvSpPr>
          <p:cNvPr id="3474" name="Google Shape;3474;p101"/>
          <p:cNvSpPr txBox="1"/>
          <p:nvPr>
            <p:ph idx="1" type="body"/>
          </p:nvPr>
        </p:nvSpPr>
        <p:spPr>
          <a:xfrm>
            <a:off x="240632" y="1430148"/>
            <a:ext cx="6122368" cy="3033900"/>
          </a:xfrm>
          <a:prstGeom prst="rect">
            <a:avLst/>
          </a:prstGeom>
          <a:noFill/>
          <a:ln>
            <a:noFill/>
          </a:ln>
        </p:spPr>
        <p:txBody>
          <a:bodyPr anchorCtr="0" anchor="t" bIns="0" lIns="0" spcFirstLastPara="1" rIns="0" wrap="square" tIns="0">
            <a:noAutofit/>
          </a:bodyPr>
          <a:lstStyle/>
          <a:p>
            <a:pPr indent="-368300" lvl="0" marL="457200" rtl="0" algn="l">
              <a:lnSpc>
                <a:spcPct val="115000"/>
              </a:lnSpc>
              <a:spcBef>
                <a:spcPts val="0"/>
              </a:spcBef>
              <a:spcAft>
                <a:spcPts val="0"/>
              </a:spcAft>
              <a:buSzPts val="2200"/>
              <a:buChar char="⊹"/>
            </a:pPr>
            <a:r>
              <a:rPr lang="en-US" sz="2200"/>
              <a:t>How much does it cost to produce your product? (Supplies, overhead, labour, rent)</a:t>
            </a:r>
            <a:endParaRPr sz="2200"/>
          </a:p>
          <a:p>
            <a:pPr indent="-368300" lvl="0" marL="457200" rtl="0" algn="l">
              <a:lnSpc>
                <a:spcPct val="115000"/>
              </a:lnSpc>
              <a:spcBef>
                <a:spcPts val="0"/>
              </a:spcBef>
              <a:spcAft>
                <a:spcPts val="0"/>
              </a:spcAft>
              <a:buSzPts val="2200"/>
              <a:buChar char="⊹"/>
            </a:pPr>
            <a:r>
              <a:rPr lang="en-US" sz="2200"/>
              <a:t>Remember, you need to cover your production costs and make some profit.</a:t>
            </a:r>
            <a:endParaRPr sz="2200"/>
          </a:p>
          <a:p>
            <a:pPr indent="-368300" lvl="0" marL="457200" rtl="0" algn="l">
              <a:lnSpc>
                <a:spcPct val="115000"/>
              </a:lnSpc>
              <a:spcBef>
                <a:spcPts val="0"/>
              </a:spcBef>
              <a:spcAft>
                <a:spcPts val="0"/>
              </a:spcAft>
              <a:buSzPts val="2200"/>
              <a:buChar char="⊹"/>
            </a:pPr>
            <a:r>
              <a:rPr lang="en-US" sz="2200"/>
              <a:t>Also consider what your competition charges.</a:t>
            </a:r>
            <a:endParaRPr sz="2200"/>
          </a:p>
          <a:p>
            <a:pPr indent="0" lvl="0" marL="76200" rtl="0" algn="l">
              <a:lnSpc>
                <a:spcPct val="115000"/>
              </a:lnSpc>
              <a:spcBef>
                <a:spcPts val="0"/>
              </a:spcBef>
              <a:spcAft>
                <a:spcPts val="0"/>
              </a:spcAft>
              <a:buSzPts val="2400"/>
              <a:buNone/>
            </a:pPr>
            <a:r>
              <a:t/>
            </a:r>
            <a:endParaRPr sz="2200"/>
          </a:p>
          <a:p>
            <a:pPr indent="0" lvl="0" marL="76200" rtl="0" algn="l">
              <a:lnSpc>
                <a:spcPct val="115000"/>
              </a:lnSpc>
              <a:spcBef>
                <a:spcPts val="0"/>
              </a:spcBef>
              <a:spcAft>
                <a:spcPts val="0"/>
              </a:spcAft>
              <a:buSzPts val="2400"/>
              <a:buNone/>
            </a:pPr>
            <a:r>
              <a:rPr lang="en-US" sz="2200"/>
              <a:t>What will you charge for your product or service?</a:t>
            </a:r>
            <a:endParaRPr sz="2200"/>
          </a:p>
        </p:txBody>
      </p:sp>
      <p:sp>
        <p:nvSpPr>
          <p:cNvPr id="3475" name="Google Shape;3475;p101"/>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9" name="Shape 3479"/>
        <p:cNvGrpSpPr/>
        <p:nvPr/>
      </p:nvGrpSpPr>
      <p:grpSpPr>
        <a:xfrm>
          <a:off x="0" y="0"/>
          <a:ext cx="0" cy="0"/>
          <a:chOff x="0" y="0"/>
          <a:chExt cx="0" cy="0"/>
        </a:xfrm>
      </p:grpSpPr>
      <p:sp>
        <p:nvSpPr>
          <p:cNvPr id="3480" name="Google Shape;3480;p102"/>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Production and Potential Sales</a:t>
            </a:r>
            <a:endParaRPr/>
          </a:p>
        </p:txBody>
      </p:sp>
      <p:sp>
        <p:nvSpPr>
          <p:cNvPr id="3481" name="Google Shape;3481;p102"/>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US"/>
              <a:t>How many units of your product do you think you can sell in a week?</a:t>
            </a:r>
            <a:endParaRPr/>
          </a:p>
          <a:p>
            <a:pPr indent="-381000" lvl="0" marL="457200" rtl="0" algn="l">
              <a:lnSpc>
                <a:spcPct val="115000"/>
              </a:lnSpc>
              <a:spcBef>
                <a:spcPts val="0"/>
              </a:spcBef>
              <a:spcAft>
                <a:spcPts val="0"/>
              </a:spcAft>
              <a:buSzPts val="2400"/>
              <a:buChar char="⊹"/>
            </a:pPr>
            <a:r>
              <a:rPr lang="en-US"/>
              <a:t>If you are a service business, how many jobs can you book each week, or how many projects can you complete?</a:t>
            </a:r>
            <a:endParaRPr/>
          </a:p>
        </p:txBody>
      </p:sp>
      <p:sp>
        <p:nvSpPr>
          <p:cNvPr id="3482" name="Google Shape;3482;p102"/>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2" name="Shape 2822"/>
        <p:cNvGrpSpPr/>
        <p:nvPr/>
      </p:nvGrpSpPr>
      <p:grpSpPr>
        <a:xfrm>
          <a:off x="0" y="0"/>
          <a:ext cx="0" cy="0"/>
          <a:chOff x="0" y="0"/>
          <a:chExt cx="0" cy="0"/>
        </a:xfrm>
      </p:grpSpPr>
      <p:sp>
        <p:nvSpPr>
          <p:cNvPr id="2823" name="Google Shape;2823;p31"/>
          <p:cNvSpPr txBox="1"/>
          <p:nvPr>
            <p:ph type="title"/>
          </p:nvPr>
        </p:nvSpPr>
        <p:spPr>
          <a:xfrm>
            <a:off x="223025" y="185337"/>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000">
                <a:solidFill>
                  <a:srgbClr val="002060"/>
                </a:solidFill>
              </a:rPr>
              <a:t>Pre – SPE Activity Survey</a:t>
            </a:r>
            <a:endParaRPr sz="3000">
              <a:solidFill>
                <a:srgbClr val="002060"/>
              </a:solidFill>
            </a:endParaRPr>
          </a:p>
        </p:txBody>
      </p:sp>
      <p:sp>
        <p:nvSpPr>
          <p:cNvPr id="2824" name="Google Shape;2824;p31"/>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
        <p:nvSpPr>
          <p:cNvPr id="2825" name="Google Shape;2825;p31"/>
          <p:cNvSpPr txBox="1"/>
          <p:nvPr/>
        </p:nvSpPr>
        <p:spPr>
          <a:xfrm>
            <a:off x="624468" y="767481"/>
            <a:ext cx="5575610" cy="707886"/>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I would define </a:t>
            </a:r>
            <a:r>
              <a:rPr b="1" i="0" lang="en-US" sz="1200" u="none" cap="none" strike="noStrike">
                <a:solidFill>
                  <a:srgbClr val="000000"/>
                </a:solidFill>
                <a:latin typeface="Arial"/>
                <a:ea typeface="Arial"/>
                <a:cs typeface="Arial"/>
                <a:sym typeface="Arial"/>
              </a:rPr>
              <a:t>entrepreneurship </a:t>
            </a:r>
            <a:r>
              <a:rPr b="0" i="0" lang="en-US" sz="1200" u="none" cap="none" strike="noStrike">
                <a:solidFill>
                  <a:srgbClr val="000000"/>
                </a:solidFill>
                <a:latin typeface="Arial"/>
                <a:ea typeface="Arial"/>
                <a:cs typeface="Arial"/>
                <a:sym typeface="Arial"/>
              </a:rPr>
              <a:t>as…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6" name="Google Shape;2826;p31"/>
          <p:cNvSpPr txBox="1"/>
          <p:nvPr/>
        </p:nvSpPr>
        <p:spPr>
          <a:xfrm>
            <a:off x="236162" y="1489048"/>
            <a:ext cx="585439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By my definition of </a:t>
            </a:r>
            <a:r>
              <a:rPr b="1" i="0" lang="en-US" sz="1200" u="none" cap="none" strike="noStrike">
                <a:solidFill>
                  <a:srgbClr val="000000"/>
                </a:solidFill>
                <a:latin typeface="Arial"/>
                <a:ea typeface="Arial"/>
                <a:cs typeface="Arial"/>
                <a:sym typeface="Arial"/>
              </a:rPr>
              <a:t>entrepreneurship</a:t>
            </a:r>
            <a:r>
              <a:rPr b="0" i="0" lang="en-US" sz="1200" u="none" cap="none" strike="noStrike">
                <a:solidFill>
                  <a:srgbClr val="000000"/>
                </a:solidFill>
                <a:latin typeface="Arial"/>
                <a:ea typeface="Arial"/>
                <a:cs typeface="Arial"/>
                <a:sym typeface="Arial"/>
              </a:rPr>
              <a:t>, I would consider myself…</a:t>
            </a:r>
            <a:endParaRPr/>
          </a:p>
        </p:txBody>
      </p:sp>
      <p:grpSp>
        <p:nvGrpSpPr>
          <p:cNvPr id="2827" name="Google Shape;2827;p31"/>
          <p:cNvGrpSpPr/>
          <p:nvPr/>
        </p:nvGrpSpPr>
        <p:grpSpPr>
          <a:xfrm>
            <a:off x="236162" y="1774566"/>
            <a:ext cx="5116888" cy="708283"/>
            <a:chOff x="252100" y="1938478"/>
            <a:chExt cx="5346678" cy="854951"/>
          </a:xfrm>
        </p:grpSpPr>
        <p:grpSp>
          <p:nvGrpSpPr>
            <p:cNvPr id="2828" name="Google Shape;2828;p31"/>
            <p:cNvGrpSpPr/>
            <p:nvPr/>
          </p:nvGrpSpPr>
          <p:grpSpPr>
            <a:xfrm>
              <a:off x="2929436" y="1938478"/>
              <a:ext cx="460705" cy="491455"/>
              <a:chOff x="7638277" y="937343"/>
              <a:chExt cx="744272" cy="793950"/>
            </a:xfrm>
          </p:grpSpPr>
          <p:sp>
            <p:nvSpPr>
              <p:cNvPr id="2829" name="Google Shape;2829;p31"/>
              <p:cNvSpPr/>
              <p:nvPr/>
            </p:nvSpPr>
            <p:spPr>
              <a:xfrm>
                <a:off x="8012931" y="1079385"/>
                <a:ext cx="217151" cy="253479"/>
              </a:xfrm>
              <a:custGeom>
                <a:rect b="b" l="l" r="r" t="t"/>
                <a:pathLst>
                  <a:path extrusionOk="0" h="1267396" w="1085755">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30" name="Google Shape;2830;p31"/>
              <p:cNvSpPr/>
              <p:nvPr/>
            </p:nvSpPr>
            <p:spPr>
              <a:xfrm>
                <a:off x="7789628" y="1079436"/>
                <a:ext cx="214318" cy="253428"/>
              </a:xfrm>
              <a:custGeom>
                <a:rect b="b" l="l" r="r" t="t"/>
                <a:pathLst>
                  <a:path extrusionOk="0" h="1267142" w="1071591">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31" name="Google Shape;2831;p31"/>
              <p:cNvSpPr/>
              <p:nvPr/>
            </p:nvSpPr>
            <p:spPr>
              <a:xfrm>
                <a:off x="8012931" y="1341261"/>
                <a:ext cx="202133" cy="270446"/>
              </a:xfrm>
              <a:custGeom>
                <a:rect b="b" l="l" r="r" t="t"/>
                <a:pathLst>
                  <a:path extrusionOk="0" h="1352232" w="1010666">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32" name="Google Shape;2832;p31"/>
              <p:cNvSpPr/>
              <p:nvPr/>
            </p:nvSpPr>
            <p:spPr>
              <a:xfrm>
                <a:off x="7804733" y="1341261"/>
                <a:ext cx="199288" cy="270439"/>
              </a:xfrm>
              <a:custGeom>
                <a:rect b="b" l="l" r="r" t="t"/>
                <a:pathLst>
                  <a:path extrusionOk="0" h="1352197" w="996442">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rgbClr val="FFFF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2833" name="Google Shape;2833;p31"/>
              <p:cNvGrpSpPr/>
              <p:nvPr/>
            </p:nvGrpSpPr>
            <p:grpSpPr>
              <a:xfrm>
                <a:off x="7638277" y="937343"/>
                <a:ext cx="744272" cy="793950"/>
                <a:chOff x="6565437" y="1588001"/>
                <a:chExt cx="744272" cy="793950"/>
              </a:xfrm>
            </p:grpSpPr>
            <p:sp>
              <p:nvSpPr>
                <p:cNvPr id="2834" name="Google Shape;2834;p31"/>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35" name="Google Shape;2835;p31"/>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36" name="Google Shape;2836;p31"/>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37" name="Google Shape;2837;p31"/>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38" name="Google Shape;2838;p31"/>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39" name="Google Shape;2839;p31"/>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40" name="Google Shape;2840;p31"/>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41" name="Google Shape;2841;p31"/>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42" name="Google Shape;2842;p31"/>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43" name="Google Shape;2843;p31"/>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grpSp>
          <p:nvGrpSpPr>
            <p:cNvPr id="2844" name="Google Shape;2844;p31"/>
            <p:cNvGrpSpPr/>
            <p:nvPr/>
          </p:nvGrpSpPr>
          <p:grpSpPr>
            <a:xfrm>
              <a:off x="1690147" y="1952595"/>
              <a:ext cx="460705" cy="491455"/>
              <a:chOff x="8770051" y="937343"/>
              <a:chExt cx="744272" cy="793950"/>
            </a:xfrm>
          </p:grpSpPr>
          <p:sp>
            <p:nvSpPr>
              <p:cNvPr id="2845" name="Google Shape;2845;p31"/>
              <p:cNvSpPr/>
              <p:nvPr/>
            </p:nvSpPr>
            <p:spPr>
              <a:xfrm>
                <a:off x="8968646" y="1401354"/>
                <a:ext cx="348361" cy="98540"/>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rgbClr val="FFFF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46" name="Google Shape;2846;p31"/>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47" name="Google Shape;2847;p31"/>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48" name="Google Shape;2848;p31"/>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49" name="Google Shape;2849;p31"/>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rgbClr val="FFFF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2850" name="Google Shape;2850;p31"/>
              <p:cNvGrpSpPr/>
              <p:nvPr/>
            </p:nvGrpSpPr>
            <p:grpSpPr>
              <a:xfrm>
                <a:off x="8770051" y="937343"/>
                <a:ext cx="744272" cy="793950"/>
                <a:chOff x="6565437" y="1588001"/>
                <a:chExt cx="744272" cy="793950"/>
              </a:xfrm>
            </p:grpSpPr>
            <p:sp>
              <p:nvSpPr>
                <p:cNvPr id="2851" name="Google Shape;2851;p31"/>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52" name="Google Shape;2852;p31"/>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53" name="Google Shape;2853;p31"/>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54" name="Google Shape;2854;p31"/>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55" name="Google Shape;2855;p31"/>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56" name="Google Shape;2856;p31"/>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57" name="Google Shape;2857;p31"/>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58" name="Google Shape;2858;p31"/>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59" name="Google Shape;2859;p31"/>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60" name="Google Shape;2860;p31"/>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grpSp>
          <p:nvGrpSpPr>
            <p:cNvPr id="2861" name="Google Shape;2861;p31"/>
            <p:cNvGrpSpPr/>
            <p:nvPr/>
          </p:nvGrpSpPr>
          <p:grpSpPr>
            <a:xfrm>
              <a:off x="467536" y="1969434"/>
              <a:ext cx="460705" cy="491455"/>
              <a:chOff x="9901836" y="937345"/>
              <a:chExt cx="744274" cy="793952"/>
            </a:xfrm>
          </p:grpSpPr>
          <p:grpSp>
            <p:nvGrpSpPr>
              <p:cNvPr id="2862" name="Google Shape;2862;p31"/>
              <p:cNvGrpSpPr/>
              <p:nvPr/>
            </p:nvGrpSpPr>
            <p:grpSpPr>
              <a:xfrm>
                <a:off x="9901836" y="937345"/>
                <a:ext cx="744274" cy="793952"/>
                <a:chOff x="9901824" y="937343"/>
                <a:chExt cx="744273" cy="793950"/>
              </a:xfrm>
            </p:grpSpPr>
            <p:sp>
              <p:nvSpPr>
                <p:cNvPr id="2863" name="Google Shape;2863;p31"/>
                <p:cNvSpPr/>
                <p:nvPr/>
              </p:nvSpPr>
              <p:spPr>
                <a:xfrm>
                  <a:off x="10463799" y="1043794"/>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64" name="Google Shape;2864;p31"/>
                <p:cNvSpPr/>
                <p:nvPr/>
              </p:nvSpPr>
              <p:spPr>
                <a:xfrm>
                  <a:off x="10546077" y="1303491"/>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65" name="Google Shape;2865;p31"/>
                <p:cNvSpPr/>
                <p:nvPr/>
              </p:nvSpPr>
              <p:spPr>
                <a:xfrm>
                  <a:off x="10463799" y="1499539"/>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66" name="Google Shape;2866;p31"/>
                <p:cNvSpPr/>
                <p:nvPr/>
              </p:nvSpPr>
              <p:spPr>
                <a:xfrm>
                  <a:off x="10008275" y="1500204"/>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67" name="Google Shape;2867;p31"/>
                <p:cNvSpPr/>
                <p:nvPr/>
              </p:nvSpPr>
              <p:spPr>
                <a:xfrm>
                  <a:off x="9901824" y="1303934"/>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68" name="Google Shape;2868;p31"/>
                <p:cNvSpPr/>
                <p:nvPr/>
              </p:nvSpPr>
              <p:spPr>
                <a:xfrm>
                  <a:off x="10008275" y="1044237"/>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69" name="Google Shape;2869;p31"/>
                <p:cNvSpPr/>
                <p:nvPr/>
              </p:nvSpPr>
              <p:spPr>
                <a:xfrm>
                  <a:off x="10267751" y="937343"/>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70" name="Google Shape;2870;p31"/>
                <p:cNvSpPr/>
                <p:nvPr/>
              </p:nvSpPr>
              <p:spPr>
                <a:xfrm>
                  <a:off x="10183698" y="1629498"/>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71" name="Google Shape;2871;p31"/>
                <p:cNvSpPr/>
                <p:nvPr/>
              </p:nvSpPr>
              <p:spPr>
                <a:xfrm>
                  <a:off x="10188356" y="1667865"/>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72" name="Google Shape;2872;p31"/>
                <p:cNvSpPr/>
                <p:nvPr/>
              </p:nvSpPr>
              <p:spPr>
                <a:xfrm>
                  <a:off x="10212751" y="1705567"/>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2873" name="Google Shape;2873;p31"/>
              <p:cNvSpPr/>
              <p:nvPr/>
            </p:nvSpPr>
            <p:spPr>
              <a:xfrm>
                <a:off x="10047759" y="1220551"/>
                <a:ext cx="217116" cy="205362"/>
              </a:xfrm>
              <a:custGeom>
                <a:rect b="b" l="l" r="r" t="t"/>
                <a:pathLst>
                  <a:path extrusionOk="0" h="359" w="38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74" name="Google Shape;2874;p31"/>
              <p:cNvSpPr/>
              <p:nvPr/>
            </p:nvSpPr>
            <p:spPr>
              <a:xfrm>
                <a:off x="10063050" y="1080832"/>
                <a:ext cx="205806" cy="250605"/>
              </a:xfrm>
              <a:custGeom>
                <a:rect b="b" l="l" r="r" t="t"/>
                <a:pathLst>
                  <a:path extrusionOk="0" h="438" w="36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75" name="Google Shape;2875;p31"/>
              <p:cNvSpPr/>
              <p:nvPr/>
            </p:nvSpPr>
            <p:spPr>
              <a:xfrm>
                <a:off x="10276398" y="1080832"/>
                <a:ext cx="208024" cy="250605"/>
              </a:xfrm>
              <a:custGeom>
                <a:rect b="b" l="l" r="r" t="t"/>
                <a:pathLst>
                  <a:path extrusionOk="0" h="438" w="364">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76" name="Google Shape;2876;p31"/>
              <p:cNvSpPr/>
              <p:nvPr/>
            </p:nvSpPr>
            <p:spPr>
              <a:xfrm>
                <a:off x="10280390" y="1218776"/>
                <a:ext cx="219334" cy="208689"/>
              </a:xfrm>
              <a:custGeom>
                <a:rect b="b" l="l" r="r" t="t"/>
                <a:pathLst>
                  <a:path extrusionOk="0" h="365" w="384">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77" name="Google Shape;2877;p31"/>
              <p:cNvSpPr/>
              <p:nvPr/>
            </p:nvSpPr>
            <p:spPr>
              <a:xfrm>
                <a:off x="10116275" y="1345187"/>
                <a:ext cx="152580" cy="267682"/>
              </a:xfrm>
              <a:custGeom>
                <a:rect b="b" l="l" r="r" t="t"/>
                <a:pathLst>
                  <a:path extrusionOk="0" h="468" w="267">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rgbClr val="FFFF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78" name="Google Shape;2878;p31"/>
              <p:cNvSpPr/>
              <p:nvPr/>
            </p:nvSpPr>
            <p:spPr>
              <a:xfrm>
                <a:off x="10276401" y="1345185"/>
                <a:ext cx="154798" cy="267682"/>
              </a:xfrm>
              <a:custGeom>
                <a:rect b="b" l="l" r="r" t="t"/>
                <a:pathLst>
                  <a:path extrusionOk="0" h="468" w="271">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rgbClr val="FFFF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2879" name="Google Shape;2879;p31"/>
            <p:cNvGrpSpPr/>
            <p:nvPr/>
          </p:nvGrpSpPr>
          <p:grpSpPr>
            <a:xfrm>
              <a:off x="4072299" y="1946178"/>
              <a:ext cx="460705" cy="491455"/>
              <a:chOff x="6506504" y="937343"/>
              <a:chExt cx="744272" cy="793950"/>
            </a:xfrm>
          </p:grpSpPr>
          <p:sp>
            <p:nvSpPr>
              <p:cNvPr id="2880" name="Google Shape;2880;p31"/>
              <p:cNvSpPr/>
              <p:nvPr/>
            </p:nvSpPr>
            <p:spPr>
              <a:xfrm>
                <a:off x="6666683" y="1079385"/>
                <a:ext cx="422268" cy="171940"/>
              </a:xfrm>
              <a:custGeom>
                <a:rect b="b" l="l" r="r" t="t"/>
                <a:pathLst>
                  <a:path extrusionOk="0" h="859701" w="2085276">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81" name="Google Shape;2881;p31"/>
              <p:cNvSpPr/>
              <p:nvPr/>
            </p:nvSpPr>
            <p:spPr>
              <a:xfrm>
                <a:off x="6664423" y="1259933"/>
                <a:ext cx="427985" cy="171450"/>
              </a:xfrm>
              <a:custGeom>
                <a:rect b="b" l="l" r="r" t="t"/>
                <a:pathLst>
                  <a:path extrusionOk="0" h="857250" w="2113506">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82" name="Google Shape;2882;p31"/>
              <p:cNvSpPr/>
              <p:nvPr/>
            </p:nvSpPr>
            <p:spPr>
              <a:xfrm>
                <a:off x="6727642" y="1439988"/>
                <a:ext cx="303068" cy="171348"/>
              </a:xfrm>
              <a:custGeom>
                <a:rect b="b" l="l" r="r" t="t"/>
                <a:pathLst>
                  <a:path extrusionOk="0" h="856741" w="1496631">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2883" name="Google Shape;2883;p31"/>
              <p:cNvGrpSpPr/>
              <p:nvPr/>
            </p:nvGrpSpPr>
            <p:grpSpPr>
              <a:xfrm>
                <a:off x="6506504" y="937343"/>
                <a:ext cx="744272" cy="793950"/>
                <a:chOff x="6565437" y="1588001"/>
                <a:chExt cx="744272" cy="793950"/>
              </a:xfrm>
            </p:grpSpPr>
            <p:sp>
              <p:nvSpPr>
                <p:cNvPr id="2884" name="Google Shape;2884;p31"/>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85" name="Google Shape;2885;p31"/>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86" name="Google Shape;2886;p31"/>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87" name="Google Shape;2887;p31"/>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88" name="Google Shape;2888;p31"/>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89" name="Google Shape;2889;p31"/>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90" name="Google Shape;2890;p31"/>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91" name="Google Shape;2891;p31"/>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92" name="Google Shape;2892;p31"/>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93" name="Google Shape;2893;p31"/>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sp>
          <p:nvSpPr>
            <p:cNvPr id="2894" name="Google Shape;2894;p31"/>
            <p:cNvSpPr/>
            <p:nvPr/>
          </p:nvSpPr>
          <p:spPr>
            <a:xfrm>
              <a:off x="5109467" y="2020830"/>
              <a:ext cx="381022" cy="408414"/>
            </a:xfrm>
            <a:custGeom>
              <a:rect b="b" l="l" r="r" t="t"/>
              <a:pathLst>
                <a:path extrusionOk="0" h="15938" w="15817">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5" name="Google Shape;2895;p31"/>
            <p:cNvSpPr txBox="1"/>
            <p:nvPr/>
          </p:nvSpPr>
          <p:spPr>
            <a:xfrm>
              <a:off x="5001177" y="2381040"/>
              <a:ext cx="597601"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Not sure</a:t>
              </a:r>
              <a:endParaRPr b="0" i="0" sz="900" u="none" cap="none" strike="noStrike">
                <a:solidFill>
                  <a:srgbClr val="000000"/>
                </a:solidFill>
                <a:latin typeface="Arial"/>
                <a:ea typeface="Arial"/>
                <a:cs typeface="Arial"/>
                <a:sym typeface="Arial"/>
              </a:endParaRPr>
            </a:p>
          </p:txBody>
        </p:sp>
        <p:sp>
          <p:nvSpPr>
            <p:cNvPr id="2896" name="Google Shape;2896;p31"/>
            <p:cNvSpPr txBox="1"/>
            <p:nvPr/>
          </p:nvSpPr>
          <p:spPr>
            <a:xfrm>
              <a:off x="3861985" y="2369033"/>
              <a:ext cx="88031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Not at all</a:t>
              </a:r>
              <a:endParaRPr/>
            </a:p>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Entrepreneurial</a:t>
              </a:r>
              <a:endParaRPr b="0" i="0" sz="900" u="none" cap="none" strike="noStrike">
                <a:solidFill>
                  <a:srgbClr val="000000"/>
                </a:solidFill>
                <a:latin typeface="Arial"/>
                <a:ea typeface="Arial"/>
                <a:cs typeface="Arial"/>
                <a:sym typeface="Arial"/>
              </a:endParaRPr>
            </a:p>
          </p:txBody>
        </p:sp>
        <p:sp>
          <p:nvSpPr>
            <p:cNvPr id="2897" name="Google Shape;2897;p31"/>
            <p:cNvSpPr txBox="1"/>
            <p:nvPr/>
          </p:nvSpPr>
          <p:spPr>
            <a:xfrm>
              <a:off x="2724432" y="2396964"/>
              <a:ext cx="88031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Somewhat</a:t>
              </a:r>
              <a:endParaRPr/>
            </a:p>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Entrepreneurial</a:t>
              </a:r>
              <a:endParaRPr b="0" i="0" sz="900" u="none" cap="none" strike="noStrike">
                <a:solidFill>
                  <a:srgbClr val="000000"/>
                </a:solidFill>
                <a:latin typeface="Arial"/>
                <a:ea typeface="Arial"/>
                <a:cs typeface="Arial"/>
                <a:sym typeface="Arial"/>
              </a:endParaRPr>
            </a:p>
          </p:txBody>
        </p:sp>
        <p:sp>
          <p:nvSpPr>
            <p:cNvPr id="2898" name="Google Shape;2898;p31"/>
            <p:cNvSpPr txBox="1"/>
            <p:nvPr/>
          </p:nvSpPr>
          <p:spPr>
            <a:xfrm>
              <a:off x="1477958" y="2404049"/>
              <a:ext cx="88031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Moderately</a:t>
              </a:r>
              <a:endParaRPr/>
            </a:p>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Entrepreneurial</a:t>
              </a:r>
              <a:endParaRPr b="0" i="0" sz="900" u="none" cap="none" strike="noStrike">
                <a:solidFill>
                  <a:srgbClr val="000000"/>
                </a:solidFill>
                <a:latin typeface="Arial"/>
                <a:ea typeface="Arial"/>
                <a:cs typeface="Arial"/>
                <a:sym typeface="Arial"/>
              </a:endParaRPr>
            </a:p>
          </p:txBody>
        </p:sp>
        <p:sp>
          <p:nvSpPr>
            <p:cNvPr id="2899" name="Google Shape;2899;p31"/>
            <p:cNvSpPr txBox="1"/>
            <p:nvPr/>
          </p:nvSpPr>
          <p:spPr>
            <a:xfrm>
              <a:off x="252100" y="2424097"/>
              <a:ext cx="88031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Very</a:t>
              </a:r>
              <a:endParaRPr/>
            </a:p>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Entrepreneurial</a:t>
              </a:r>
              <a:endParaRPr b="0" i="0" sz="900" u="none" cap="none" strike="noStrike">
                <a:solidFill>
                  <a:srgbClr val="000000"/>
                </a:solidFill>
                <a:latin typeface="Arial"/>
                <a:ea typeface="Arial"/>
                <a:cs typeface="Arial"/>
                <a:sym typeface="Arial"/>
              </a:endParaRPr>
            </a:p>
          </p:txBody>
        </p:sp>
      </p:grpSp>
      <p:sp>
        <p:nvSpPr>
          <p:cNvPr id="2900" name="Google Shape;2900;p31"/>
          <p:cNvSpPr txBox="1"/>
          <p:nvPr/>
        </p:nvSpPr>
        <p:spPr>
          <a:xfrm>
            <a:off x="223025" y="2660938"/>
            <a:ext cx="634763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000" u="none" cap="none" strike="noStrike">
                <a:solidFill>
                  <a:srgbClr val="000000"/>
                </a:solidFill>
                <a:latin typeface="Arial"/>
                <a:ea typeface="Arial"/>
                <a:cs typeface="Arial"/>
                <a:sym typeface="Arial"/>
              </a:rPr>
              <a:t>Respond to the following statements by adding a checkmark that corresponds to your opinion.</a:t>
            </a:r>
            <a:endParaRPr b="0" i="1" sz="1000" u="none" cap="none" strike="noStrike">
              <a:solidFill>
                <a:srgbClr val="000000"/>
              </a:solidFill>
              <a:latin typeface="Arial"/>
              <a:ea typeface="Arial"/>
              <a:cs typeface="Arial"/>
              <a:sym typeface="Arial"/>
            </a:endParaRPr>
          </a:p>
        </p:txBody>
      </p:sp>
      <p:graphicFrame>
        <p:nvGraphicFramePr>
          <p:cNvPr id="2901" name="Google Shape;2901;p31"/>
          <p:cNvGraphicFramePr/>
          <p:nvPr/>
        </p:nvGraphicFramePr>
        <p:xfrm>
          <a:off x="236162" y="2946039"/>
          <a:ext cx="3000000" cy="3000000"/>
        </p:xfrm>
        <a:graphic>
          <a:graphicData uri="http://schemas.openxmlformats.org/drawingml/2006/table">
            <a:tbl>
              <a:tblPr bandRow="1" firstRow="1">
                <a:noFill/>
                <a:tableStyleId>{BB6C5017-3802-46C6-AB78-FD6B2F449461}</a:tableStyleId>
              </a:tblPr>
              <a:tblGrid>
                <a:gridCol w="3842550"/>
                <a:gridCol w="601575"/>
                <a:gridCol w="541425"/>
                <a:gridCol w="643875"/>
                <a:gridCol w="667550"/>
                <a:gridCol w="517350"/>
              </a:tblGrid>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b="1" lang="en-US" sz="800" u="none" cap="none" strike="noStrike"/>
                        <a:t>Strongly</a:t>
                      </a:r>
                      <a:endParaRPr/>
                    </a:p>
                    <a:p>
                      <a:pPr indent="0" lvl="0" marL="0" marR="0" rtl="0" algn="ctr">
                        <a:lnSpc>
                          <a:spcPct val="100000"/>
                        </a:lnSpc>
                        <a:spcBef>
                          <a:spcPts val="0"/>
                        </a:spcBef>
                        <a:spcAft>
                          <a:spcPts val="0"/>
                        </a:spcAft>
                        <a:buNone/>
                      </a:pPr>
                      <a:r>
                        <a:rPr b="1" lang="en-US" sz="800" u="none" cap="none" strike="noStrike"/>
                        <a:t>Agree</a:t>
                      </a:r>
                      <a:endParaRPr b="1" sz="8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None/>
                      </a:pPr>
                      <a:r>
                        <a:rPr b="1" lang="en-US" sz="800" u="none" cap="none" strike="noStrike"/>
                        <a:t>Agree</a:t>
                      </a:r>
                      <a:endParaRPr b="1" sz="8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None/>
                      </a:pPr>
                      <a:r>
                        <a:rPr b="1" lang="en-US" sz="800" u="none" cap="none" strike="noStrike"/>
                        <a:t>Disagree</a:t>
                      </a:r>
                      <a:endParaRPr b="1" sz="8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None/>
                      </a:pPr>
                      <a:r>
                        <a:rPr b="1" lang="en-US" sz="800" u="none" cap="none" strike="noStrike"/>
                        <a:t>Strongly</a:t>
                      </a:r>
                      <a:endParaRPr/>
                    </a:p>
                    <a:p>
                      <a:pPr indent="0" lvl="0" marL="0" marR="0" rtl="0" algn="ctr">
                        <a:lnSpc>
                          <a:spcPct val="100000"/>
                        </a:lnSpc>
                        <a:spcBef>
                          <a:spcPts val="0"/>
                        </a:spcBef>
                        <a:spcAft>
                          <a:spcPts val="0"/>
                        </a:spcAft>
                        <a:buNone/>
                      </a:pPr>
                      <a:r>
                        <a:rPr b="1" lang="en-US" sz="800" u="none" cap="none" strike="noStrike"/>
                        <a:t>Disagree</a:t>
                      </a:r>
                      <a:endParaRPr b="1" sz="8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None/>
                      </a:pPr>
                      <a:r>
                        <a:rPr b="1" lang="en-US" sz="800" u="none" cap="none" strike="noStrike"/>
                        <a:t>Not Sure</a:t>
                      </a:r>
                      <a:endParaRPr b="1" sz="8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100" u="none" cap="none" strike="noStrike">
                          <a:latin typeface="Arial"/>
                          <a:ea typeface="Arial"/>
                          <a:cs typeface="Arial"/>
                          <a:sym typeface="Arial"/>
                        </a:rPr>
                        <a:t>I am willing to solve problems, even when there is no answer.</a:t>
                      </a:r>
                      <a:endParaRPr sz="11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100" u="none" cap="none" strike="noStrike">
                          <a:latin typeface="Arial"/>
                          <a:ea typeface="Arial"/>
                          <a:cs typeface="Arial"/>
                          <a:sym typeface="Arial"/>
                        </a:rPr>
                        <a:t>I can build a strategy to grow an idea and get it out in the world.</a:t>
                      </a:r>
                      <a:endParaRPr sz="11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100" u="none" cap="none" strike="noStrike">
                          <a:latin typeface="Arial"/>
                          <a:ea typeface="Arial"/>
                          <a:cs typeface="Arial"/>
                          <a:sym typeface="Arial"/>
                        </a:rPr>
                        <a:t>I consider the impacts and consequences of my choices in the world around me.</a:t>
                      </a:r>
                      <a:endParaRPr sz="11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1100" u="none" cap="none" strike="noStrike">
                          <a:latin typeface="Arial"/>
                          <a:ea typeface="Arial"/>
                          <a:cs typeface="Arial"/>
                          <a:sym typeface="Arial"/>
                        </a:rPr>
                        <a:t>I can learn to be entrepreneurial.</a:t>
                      </a:r>
                      <a:endParaRPr sz="11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None/>
                      </a:pPr>
                      <a:r>
                        <a:t/>
                      </a:r>
                      <a:endParaRPr sz="1000" u="none" cap="none" strike="noStrike">
                        <a:latin typeface="Arial"/>
                        <a:ea typeface="Arial"/>
                        <a:cs typeface="Arial"/>
                        <a:sym typeface="Arial"/>
                      </a:endParaRPr>
                    </a:p>
                  </a:txBody>
                  <a:tcPr marT="45725" marB="45725" marR="91450" marL="91450"/>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6" name="Shape 3486"/>
        <p:cNvGrpSpPr/>
        <p:nvPr/>
      </p:nvGrpSpPr>
      <p:grpSpPr>
        <a:xfrm>
          <a:off x="0" y="0"/>
          <a:ext cx="0" cy="0"/>
          <a:chOff x="0" y="0"/>
          <a:chExt cx="0" cy="0"/>
        </a:xfrm>
      </p:grpSpPr>
      <p:sp>
        <p:nvSpPr>
          <p:cNvPr id="3487" name="Google Shape;3487;p103"/>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Advertising and Promotion</a:t>
            </a:r>
            <a:endParaRPr/>
          </a:p>
        </p:txBody>
      </p:sp>
      <p:sp>
        <p:nvSpPr>
          <p:cNvPr id="3488" name="Google Shape;3488;p103"/>
          <p:cNvSpPr txBox="1"/>
          <p:nvPr>
            <p:ph idx="1" type="body"/>
          </p:nvPr>
        </p:nvSpPr>
        <p:spPr>
          <a:xfrm>
            <a:off x="702900" y="1430149"/>
            <a:ext cx="1964400" cy="3394513"/>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latin typeface="Arial"/>
                <a:ea typeface="Arial"/>
                <a:cs typeface="Arial"/>
                <a:sym typeface="Arial"/>
              </a:rPr>
              <a:t>How you will advertise your product?</a:t>
            </a:r>
            <a:endParaRPr/>
          </a:p>
          <a:p>
            <a:pPr indent="0" lvl="0" marL="114300" rtl="0" algn="l">
              <a:lnSpc>
                <a:spcPct val="115000"/>
              </a:lnSpc>
              <a:spcBef>
                <a:spcPts val="0"/>
              </a:spcBef>
              <a:spcAft>
                <a:spcPts val="0"/>
              </a:spcAft>
              <a:buSzPts val="1800"/>
              <a:buNone/>
            </a:pPr>
            <a:r>
              <a:rPr lang="en-US" sz="1600">
                <a:solidFill>
                  <a:srgbClr val="808080"/>
                </a:solidFill>
                <a:latin typeface="Arial"/>
                <a:ea typeface="Arial"/>
                <a:cs typeface="Arial"/>
                <a:sym typeface="Arial"/>
              </a:rPr>
              <a:t>For example: direct mail, internet, radio, television, etc. </a:t>
            </a:r>
            <a:endParaRPr/>
          </a:p>
          <a:p>
            <a:pPr indent="0" lvl="0" marL="114300" rtl="0" algn="l">
              <a:lnSpc>
                <a:spcPct val="115000"/>
              </a:lnSpc>
              <a:spcBef>
                <a:spcPts val="0"/>
              </a:spcBef>
              <a:spcAft>
                <a:spcPts val="0"/>
              </a:spcAft>
              <a:buSzPts val="1800"/>
              <a:buNone/>
            </a:pPr>
            <a:r>
              <a:t/>
            </a:r>
            <a:endParaRPr sz="1600">
              <a:solidFill>
                <a:srgbClr val="808080"/>
              </a:solidFill>
              <a:latin typeface="Arial"/>
              <a:ea typeface="Arial"/>
              <a:cs typeface="Arial"/>
              <a:sym typeface="Arial"/>
            </a:endParaRPr>
          </a:p>
          <a:p>
            <a:pPr indent="0" lvl="0" marL="114300" rtl="0" algn="l">
              <a:lnSpc>
                <a:spcPct val="115000"/>
              </a:lnSpc>
              <a:spcBef>
                <a:spcPts val="0"/>
              </a:spcBef>
              <a:spcAft>
                <a:spcPts val="0"/>
              </a:spcAft>
              <a:buSzPts val="1800"/>
              <a:buNone/>
            </a:pPr>
            <a:r>
              <a:rPr lang="en-US" sz="1600">
                <a:solidFill>
                  <a:srgbClr val="808080"/>
                </a:solidFill>
                <a:latin typeface="Arial"/>
                <a:ea typeface="Arial"/>
                <a:cs typeface="Arial"/>
                <a:sym typeface="Arial"/>
              </a:rPr>
              <a:t>How much will it cost? </a:t>
            </a:r>
            <a:endParaRPr/>
          </a:p>
          <a:p>
            <a:pPr indent="0" lvl="0" marL="114300" rtl="0" algn="l">
              <a:lnSpc>
                <a:spcPct val="115000"/>
              </a:lnSpc>
              <a:spcBef>
                <a:spcPts val="0"/>
              </a:spcBef>
              <a:spcAft>
                <a:spcPts val="0"/>
              </a:spcAft>
              <a:buSzPts val="1800"/>
              <a:buNone/>
            </a:pPr>
            <a:r>
              <a:rPr lang="en-US" sz="1600">
                <a:solidFill>
                  <a:srgbClr val="808080"/>
                </a:solidFill>
                <a:latin typeface="Arial"/>
                <a:ea typeface="Arial"/>
                <a:cs typeface="Arial"/>
                <a:sym typeface="Arial"/>
              </a:rPr>
              <a:t>How much business do you think it will bring in?</a:t>
            </a:r>
            <a:endParaRPr sz="1600">
              <a:latin typeface="Arial"/>
              <a:ea typeface="Arial"/>
              <a:cs typeface="Arial"/>
              <a:sym typeface="Arial"/>
            </a:endParaRPr>
          </a:p>
        </p:txBody>
      </p:sp>
      <p:sp>
        <p:nvSpPr>
          <p:cNvPr id="3489" name="Google Shape;3489;p103"/>
          <p:cNvSpPr txBox="1"/>
          <p:nvPr>
            <p:ph idx="2" type="body"/>
          </p:nvPr>
        </p:nvSpPr>
        <p:spPr>
          <a:xfrm>
            <a:off x="2873451" y="1430150"/>
            <a:ext cx="1964400" cy="3394512"/>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latin typeface="Arial"/>
                <a:ea typeface="Arial"/>
                <a:cs typeface="Arial"/>
                <a:sym typeface="Arial"/>
              </a:rPr>
              <a:t>Describe any plans you have to generate media attention for your business. </a:t>
            </a:r>
            <a:endParaRPr/>
          </a:p>
          <a:p>
            <a:pPr indent="0" lvl="0" marL="114300" rtl="0" algn="l">
              <a:lnSpc>
                <a:spcPct val="115000"/>
              </a:lnSpc>
              <a:spcBef>
                <a:spcPts val="0"/>
              </a:spcBef>
              <a:spcAft>
                <a:spcPts val="0"/>
              </a:spcAft>
              <a:buSzPts val="1800"/>
              <a:buNone/>
            </a:pPr>
            <a:r>
              <a:t/>
            </a:r>
            <a:endParaRPr sz="1600">
              <a:solidFill>
                <a:srgbClr val="808080"/>
              </a:solidFill>
              <a:latin typeface="Arial"/>
              <a:ea typeface="Arial"/>
              <a:cs typeface="Arial"/>
              <a:sym typeface="Arial"/>
            </a:endParaRPr>
          </a:p>
          <a:p>
            <a:pPr indent="0" lvl="0" marL="114300" rtl="0" algn="l">
              <a:lnSpc>
                <a:spcPct val="115000"/>
              </a:lnSpc>
              <a:spcBef>
                <a:spcPts val="0"/>
              </a:spcBef>
              <a:spcAft>
                <a:spcPts val="0"/>
              </a:spcAft>
              <a:buSzPts val="1800"/>
              <a:buNone/>
            </a:pPr>
            <a:r>
              <a:t/>
            </a:r>
            <a:endParaRPr sz="1600">
              <a:solidFill>
                <a:srgbClr val="808080"/>
              </a:solidFill>
              <a:latin typeface="Arial"/>
              <a:ea typeface="Arial"/>
              <a:cs typeface="Arial"/>
              <a:sym typeface="Arial"/>
            </a:endParaRPr>
          </a:p>
          <a:p>
            <a:pPr indent="0" lvl="0" marL="114300" rtl="0" algn="l">
              <a:lnSpc>
                <a:spcPct val="115000"/>
              </a:lnSpc>
              <a:spcBef>
                <a:spcPts val="0"/>
              </a:spcBef>
              <a:spcAft>
                <a:spcPts val="0"/>
              </a:spcAft>
              <a:buSzPts val="1800"/>
              <a:buNone/>
            </a:pPr>
            <a:r>
              <a:t/>
            </a:r>
            <a:endParaRPr sz="1600">
              <a:solidFill>
                <a:srgbClr val="808080"/>
              </a:solidFill>
              <a:latin typeface="Arial"/>
              <a:ea typeface="Arial"/>
              <a:cs typeface="Arial"/>
              <a:sym typeface="Arial"/>
            </a:endParaRPr>
          </a:p>
          <a:p>
            <a:pPr indent="0" lvl="0" marL="114300" rtl="0" algn="l">
              <a:lnSpc>
                <a:spcPct val="115000"/>
              </a:lnSpc>
              <a:spcBef>
                <a:spcPts val="0"/>
              </a:spcBef>
              <a:spcAft>
                <a:spcPts val="0"/>
              </a:spcAft>
              <a:buSzPts val="1800"/>
              <a:buNone/>
            </a:pPr>
            <a:r>
              <a:rPr lang="en-US" sz="1600">
                <a:solidFill>
                  <a:srgbClr val="808080"/>
                </a:solidFill>
                <a:latin typeface="Arial"/>
                <a:ea typeface="Arial"/>
                <a:cs typeface="Arial"/>
                <a:sym typeface="Arial"/>
              </a:rPr>
              <a:t>What media will you target?</a:t>
            </a:r>
            <a:endParaRPr/>
          </a:p>
        </p:txBody>
      </p:sp>
      <p:sp>
        <p:nvSpPr>
          <p:cNvPr id="3490" name="Google Shape;3490;p103"/>
          <p:cNvSpPr txBox="1"/>
          <p:nvPr>
            <p:ph idx="3" type="body"/>
          </p:nvPr>
        </p:nvSpPr>
        <p:spPr>
          <a:xfrm>
            <a:off x="5044003" y="1430150"/>
            <a:ext cx="1964400" cy="3394512"/>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latin typeface="Arial"/>
                <a:ea typeface="Arial"/>
                <a:cs typeface="Arial"/>
                <a:sym typeface="Arial"/>
              </a:rPr>
              <a:t>What kinds of marketing materials will you use? </a:t>
            </a:r>
            <a:endParaRPr/>
          </a:p>
          <a:p>
            <a:pPr indent="0" lvl="0" marL="114300" rtl="0" algn="l">
              <a:lnSpc>
                <a:spcPct val="115000"/>
              </a:lnSpc>
              <a:spcBef>
                <a:spcPts val="0"/>
              </a:spcBef>
              <a:spcAft>
                <a:spcPts val="0"/>
              </a:spcAft>
              <a:buSzPts val="1800"/>
              <a:buNone/>
            </a:pPr>
            <a:r>
              <a:rPr lang="en-US" sz="1600">
                <a:solidFill>
                  <a:srgbClr val="808080"/>
                </a:solidFill>
                <a:latin typeface="Arial"/>
                <a:ea typeface="Arial"/>
                <a:cs typeface="Arial"/>
                <a:sym typeface="Arial"/>
              </a:rPr>
              <a:t>For example: brochures, business cards, posters, etc.</a:t>
            </a:r>
            <a:endParaRPr/>
          </a:p>
          <a:p>
            <a:pPr indent="0" lvl="0" marL="114300" rtl="0" algn="l">
              <a:lnSpc>
                <a:spcPct val="115000"/>
              </a:lnSpc>
              <a:spcBef>
                <a:spcPts val="0"/>
              </a:spcBef>
              <a:spcAft>
                <a:spcPts val="0"/>
              </a:spcAft>
              <a:buSzPts val="1800"/>
              <a:buNone/>
            </a:pPr>
            <a:r>
              <a:t/>
            </a:r>
            <a:endParaRPr sz="1600">
              <a:solidFill>
                <a:srgbClr val="808080"/>
              </a:solidFill>
              <a:latin typeface="Arial"/>
              <a:ea typeface="Arial"/>
              <a:cs typeface="Arial"/>
              <a:sym typeface="Arial"/>
            </a:endParaRPr>
          </a:p>
          <a:p>
            <a:pPr indent="0" lvl="0" marL="114300" rtl="0" algn="l">
              <a:lnSpc>
                <a:spcPct val="115000"/>
              </a:lnSpc>
              <a:spcBef>
                <a:spcPts val="0"/>
              </a:spcBef>
              <a:spcAft>
                <a:spcPts val="0"/>
              </a:spcAft>
              <a:buSzPts val="1800"/>
              <a:buNone/>
            </a:pPr>
            <a:r>
              <a:rPr lang="en-US" sz="1600">
                <a:solidFill>
                  <a:srgbClr val="808080"/>
                </a:solidFill>
                <a:latin typeface="Arial"/>
                <a:ea typeface="Arial"/>
                <a:cs typeface="Arial"/>
                <a:sym typeface="Arial"/>
              </a:rPr>
              <a:t>How much will it cost?</a:t>
            </a:r>
            <a:br>
              <a:rPr lang="en-US" sz="1600">
                <a:solidFill>
                  <a:srgbClr val="808080"/>
                </a:solidFill>
                <a:latin typeface="Arial"/>
                <a:ea typeface="Arial"/>
                <a:cs typeface="Arial"/>
                <a:sym typeface="Arial"/>
              </a:rPr>
            </a:br>
            <a:endParaRPr sz="1600">
              <a:solidFill>
                <a:srgbClr val="808080"/>
              </a:solidFill>
              <a:latin typeface="Arial"/>
              <a:ea typeface="Arial"/>
              <a:cs typeface="Arial"/>
              <a:sym typeface="Arial"/>
            </a:endParaRPr>
          </a:p>
          <a:p>
            <a:pPr indent="0" lvl="0" marL="114300" rtl="0" algn="l">
              <a:lnSpc>
                <a:spcPct val="115000"/>
              </a:lnSpc>
              <a:spcBef>
                <a:spcPts val="0"/>
              </a:spcBef>
              <a:spcAft>
                <a:spcPts val="0"/>
              </a:spcAft>
              <a:buSzPts val="1800"/>
              <a:buNone/>
            </a:pPr>
            <a:r>
              <a:t/>
            </a:r>
            <a:endParaRPr/>
          </a:p>
        </p:txBody>
      </p:sp>
      <p:sp>
        <p:nvSpPr>
          <p:cNvPr id="3491" name="Google Shape;3491;p10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5" name="Shape 3495"/>
        <p:cNvGrpSpPr/>
        <p:nvPr/>
      </p:nvGrpSpPr>
      <p:grpSpPr>
        <a:xfrm>
          <a:off x="0" y="0"/>
          <a:ext cx="0" cy="0"/>
          <a:chOff x="0" y="0"/>
          <a:chExt cx="0" cy="0"/>
        </a:xfrm>
      </p:grpSpPr>
      <p:sp>
        <p:nvSpPr>
          <p:cNvPr id="3496" name="Google Shape;3496;p104"/>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Advertising and Promotion, Part 2</a:t>
            </a:r>
            <a:endParaRPr/>
          </a:p>
        </p:txBody>
      </p:sp>
      <p:sp>
        <p:nvSpPr>
          <p:cNvPr id="3497" name="Google Shape;3497;p104"/>
          <p:cNvSpPr txBox="1"/>
          <p:nvPr>
            <p:ph idx="1" type="body"/>
          </p:nvPr>
        </p:nvSpPr>
        <p:spPr>
          <a:xfrm>
            <a:off x="702900"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latin typeface="Arial"/>
                <a:ea typeface="Arial"/>
                <a:cs typeface="Arial"/>
                <a:sym typeface="Arial"/>
              </a:rPr>
              <a:t>Will you have a website? If so, describe how you will use it to market your business. </a:t>
            </a:r>
            <a:endParaRPr/>
          </a:p>
        </p:txBody>
      </p:sp>
      <p:sp>
        <p:nvSpPr>
          <p:cNvPr id="3498" name="Google Shape;3498;p104"/>
          <p:cNvSpPr txBox="1"/>
          <p:nvPr>
            <p:ph idx="2" type="body"/>
          </p:nvPr>
        </p:nvSpPr>
        <p:spPr>
          <a:xfrm>
            <a:off x="2873451"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latin typeface="Arial"/>
                <a:ea typeface="Arial"/>
                <a:cs typeface="Arial"/>
                <a:sym typeface="Arial"/>
              </a:rPr>
              <a:t>What other forms of marketing will you use? Consider tradeshows, telemarketing, cold calling, etc.</a:t>
            </a:r>
            <a:endParaRPr/>
          </a:p>
          <a:p>
            <a:pPr indent="0" lvl="0" marL="114300" rtl="0" algn="l">
              <a:lnSpc>
                <a:spcPct val="115000"/>
              </a:lnSpc>
              <a:spcBef>
                <a:spcPts val="0"/>
              </a:spcBef>
              <a:spcAft>
                <a:spcPts val="0"/>
              </a:spcAft>
              <a:buSzPts val="1800"/>
              <a:buNone/>
            </a:pPr>
            <a:r>
              <a:t/>
            </a:r>
            <a:endParaRPr/>
          </a:p>
        </p:txBody>
      </p:sp>
      <p:sp>
        <p:nvSpPr>
          <p:cNvPr id="3499" name="Google Shape;3499;p104"/>
          <p:cNvSpPr txBox="1"/>
          <p:nvPr>
            <p:ph idx="3" type="body"/>
          </p:nvPr>
        </p:nvSpPr>
        <p:spPr>
          <a:xfrm>
            <a:off x="5044003"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latin typeface="Arial"/>
                <a:ea typeface="Arial"/>
                <a:cs typeface="Arial"/>
                <a:sym typeface="Arial"/>
              </a:rPr>
              <a:t>How much is your marketing going to cost?</a:t>
            </a:r>
            <a:endParaRPr sz="1600">
              <a:solidFill>
                <a:srgbClr val="808080"/>
              </a:solidFill>
              <a:latin typeface="Arial"/>
              <a:ea typeface="Arial"/>
              <a:cs typeface="Arial"/>
              <a:sym typeface="Arial"/>
            </a:endParaRPr>
          </a:p>
        </p:txBody>
      </p:sp>
      <p:sp>
        <p:nvSpPr>
          <p:cNvPr id="3500" name="Google Shape;3500;p104"/>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4" name="Shape 3504"/>
        <p:cNvGrpSpPr/>
        <p:nvPr/>
      </p:nvGrpSpPr>
      <p:grpSpPr>
        <a:xfrm>
          <a:off x="0" y="0"/>
          <a:ext cx="0" cy="0"/>
          <a:chOff x="0" y="0"/>
          <a:chExt cx="0" cy="0"/>
        </a:xfrm>
      </p:grpSpPr>
      <p:sp>
        <p:nvSpPr>
          <p:cNvPr id="3505" name="Google Shape;3505;p105"/>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Operating Costs and Requirements</a:t>
            </a:r>
            <a:endParaRPr/>
          </a:p>
        </p:txBody>
      </p:sp>
      <p:sp>
        <p:nvSpPr>
          <p:cNvPr id="3506" name="Google Shape;3506;p105"/>
          <p:cNvSpPr txBox="1"/>
          <p:nvPr>
            <p:ph idx="1" type="body"/>
          </p:nvPr>
        </p:nvSpPr>
        <p:spPr>
          <a:xfrm>
            <a:off x="702900"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latin typeface="Arial"/>
                <a:ea typeface="Arial"/>
                <a:cs typeface="Arial"/>
                <a:sym typeface="Arial"/>
              </a:rPr>
              <a:t>Will your business be located in your home, a workshop, a retail space, or an office space? </a:t>
            </a:r>
            <a:endParaRPr/>
          </a:p>
          <a:p>
            <a:pPr indent="0" lvl="0" marL="114300" rtl="0" algn="l">
              <a:lnSpc>
                <a:spcPct val="115000"/>
              </a:lnSpc>
              <a:spcBef>
                <a:spcPts val="0"/>
              </a:spcBef>
              <a:spcAft>
                <a:spcPts val="0"/>
              </a:spcAft>
              <a:buSzPts val="1800"/>
              <a:buNone/>
            </a:pPr>
            <a:r>
              <a:t/>
            </a:r>
            <a:endParaRPr sz="1600">
              <a:solidFill>
                <a:srgbClr val="808080"/>
              </a:solidFill>
              <a:latin typeface="Arial"/>
              <a:ea typeface="Arial"/>
              <a:cs typeface="Arial"/>
              <a:sym typeface="Arial"/>
            </a:endParaRPr>
          </a:p>
          <a:p>
            <a:pPr indent="0" lvl="0" marL="114300" rtl="0" algn="l">
              <a:lnSpc>
                <a:spcPct val="115000"/>
              </a:lnSpc>
              <a:spcBef>
                <a:spcPts val="0"/>
              </a:spcBef>
              <a:spcAft>
                <a:spcPts val="0"/>
              </a:spcAft>
              <a:buSzPts val="1800"/>
              <a:buNone/>
            </a:pPr>
            <a:r>
              <a:rPr lang="en-US" sz="1600">
                <a:solidFill>
                  <a:srgbClr val="808080"/>
                </a:solidFill>
                <a:latin typeface="Arial"/>
                <a:ea typeface="Arial"/>
                <a:cs typeface="Arial"/>
                <a:sym typeface="Arial"/>
              </a:rPr>
              <a:t>Indicate why you have chosen this location.  What is your rent, if any?  </a:t>
            </a:r>
            <a:endParaRPr/>
          </a:p>
        </p:txBody>
      </p:sp>
      <p:sp>
        <p:nvSpPr>
          <p:cNvPr id="3507" name="Google Shape;3507;p105"/>
          <p:cNvSpPr txBox="1"/>
          <p:nvPr>
            <p:ph idx="2" type="body"/>
          </p:nvPr>
        </p:nvSpPr>
        <p:spPr>
          <a:xfrm>
            <a:off x="2873451"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latin typeface="Arial"/>
                <a:ea typeface="Arial"/>
                <a:cs typeface="Arial"/>
                <a:sym typeface="Arial"/>
              </a:rPr>
              <a:t>What labour costs will you have?  </a:t>
            </a:r>
            <a:endParaRPr/>
          </a:p>
          <a:p>
            <a:pPr indent="0" lvl="0" marL="114300" rtl="0" algn="l">
              <a:lnSpc>
                <a:spcPct val="115000"/>
              </a:lnSpc>
              <a:spcBef>
                <a:spcPts val="0"/>
              </a:spcBef>
              <a:spcAft>
                <a:spcPts val="0"/>
              </a:spcAft>
              <a:buSzPts val="1800"/>
              <a:buNone/>
            </a:pPr>
            <a:r>
              <a:t/>
            </a:r>
            <a:endParaRPr sz="1600">
              <a:solidFill>
                <a:srgbClr val="808080"/>
              </a:solidFill>
              <a:latin typeface="Arial"/>
              <a:ea typeface="Arial"/>
              <a:cs typeface="Arial"/>
              <a:sym typeface="Arial"/>
            </a:endParaRPr>
          </a:p>
          <a:p>
            <a:pPr indent="0" lvl="0" marL="114300" rtl="0" algn="l">
              <a:lnSpc>
                <a:spcPct val="115000"/>
              </a:lnSpc>
              <a:spcBef>
                <a:spcPts val="0"/>
              </a:spcBef>
              <a:spcAft>
                <a:spcPts val="0"/>
              </a:spcAft>
              <a:buSzPts val="1800"/>
              <a:buNone/>
            </a:pPr>
            <a:r>
              <a:t/>
            </a:r>
            <a:endParaRPr sz="1600">
              <a:solidFill>
                <a:srgbClr val="808080"/>
              </a:solidFill>
              <a:latin typeface="Arial"/>
              <a:ea typeface="Arial"/>
              <a:cs typeface="Arial"/>
              <a:sym typeface="Arial"/>
            </a:endParaRPr>
          </a:p>
          <a:p>
            <a:pPr indent="0" lvl="0" marL="114300" rtl="0" algn="l">
              <a:lnSpc>
                <a:spcPct val="115000"/>
              </a:lnSpc>
              <a:spcBef>
                <a:spcPts val="0"/>
              </a:spcBef>
              <a:spcAft>
                <a:spcPts val="0"/>
              </a:spcAft>
              <a:buSzPts val="1800"/>
              <a:buNone/>
            </a:pPr>
            <a:r>
              <a:rPr lang="en-US" sz="1600">
                <a:solidFill>
                  <a:srgbClr val="808080"/>
                </a:solidFill>
                <a:latin typeface="Arial"/>
                <a:ea typeface="Arial"/>
                <a:cs typeface="Arial"/>
                <a:sym typeface="Arial"/>
              </a:rPr>
              <a:t>What office supplies and other overhead costs will you have?</a:t>
            </a:r>
            <a:endParaRPr/>
          </a:p>
          <a:p>
            <a:pPr indent="0" lvl="0" marL="114300" rtl="0" algn="l">
              <a:lnSpc>
                <a:spcPct val="115000"/>
              </a:lnSpc>
              <a:spcBef>
                <a:spcPts val="0"/>
              </a:spcBef>
              <a:spcAft>
                <a:spcPts val="0"/>
              </a:spcAft>
              <a:buSzPts val="1800"/>
              <a:buNone/>
            </a:pPr>
            <a:r>
              <a:t/>
            </a:r>
            <a:endParaRPr/>
          </a:p>
        </p:txBody>
      </p:sp>
      <p:sp>
        <p:nvSpPr>
          <p:cNvPr id="3508" name="Google Shape;3508;p105"/>
          <p:cNvSpPr txBox="1"/>
          <p:nvPr>
            <p:ph idx="3" type="body"/>
          </p:nvPr>
        </p:nvSpPr>
        <p:spPr>
          <a:xfrm>
            <a:off x="5044003"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sz="1600">
                <a:solidFill>
                  <a:srgbClr val="808080"/>
                </a:solidFill>
                <a:latin typeface="Arial"/>
                <a:ea typeface="Arial"/>
                <a:cs typeface="Arial"/>
                <a:sym typeface="Arial"/>
              </a:rPr>
              <a:t>Who are your suppliers, and what do they charge?</a:t>
            </a:r>
            <a:endParaRPr/>
          </a:p>
        </p:txBody>
      </p:sp>
      <p:sp>
        <p:nvSpPr>
          <p:cNvPr id="3509" name="Google Shape;3509;p10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3" name="Shape 3513"/>
        <p:cNvGrpSpPr/>
        <p:nvPr/>
      </p:nvGrpSpPr>
      <p:grpSpPr>
        <a:xfrm>
          <a:off x="0" y="0"/>
          <a:ext cx="0" cy="0"/>
          <a:chOff x="0" y="0"/>
          <a:chExt cx="0" cy="0"/>
        </a:xfrm>
      </p:grpSpPr>
      <p:sp>
        <p:nvSpPr>
          <p:cNvPr id="3514" name="Google Shape;3514;p106"/>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Employee(s)</a:t>
            </a:r>
            <a:endParaRPr/>
          </a:p>
        </p:txBody>
      </p:sp>
      <p:sp>
        <p:nvSpPr>
          <p:cNvPr id="3515" name="Google Shape;3515;p106"/>
          <p:cNvSpPr txBox="1"/>
          <p:nvPr>
            <p:ph idx="1" type="body"/>
          </p:nvPr>
        </p:nvSpPr>
        <p:spPr>
          <a:xfrm>
            <a:off x="702900"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a:t>Will you need employees?</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US"/>
              <a:t>If so, how employees?</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p:txBody>
      </p:sp>
      <p:sp>
        <p:nvSpPr>
          <p:cNvPr id="3516" name="Google Shape;3516;p106"/>
          <p:cNvSpPr txBox="1"/>
          <p:nvPr>
            <p:ph idx="2" type="body"/>
          </p:nvPr>
        </p:nvSpPr>
        <p:spPr>
          <a:xfrm>
            <a:off x="2873451"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a:t>What is the minimum wage rate?</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US"/>
              <a:t>How many hours per week will they work?</a:t>
            </a:r>
            <a:endParaRPr/>
          </a:p>
        </p:txBody>
      </p:sp>
      <p:sp>
        <p:nvSpPr>
          <p:cNvPr id="3517" name="Google Shape;3517;p106"/>
          <p:cNvSpPr txBox="1"/>
          <p:nvPr>
            <p:ph idx="3" type="body"/>
          </p:nvPr>
        </p:nvSpPr>
        <p:spPr>
          <a:xfrm>
            <a:off x="5044003"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a:t>Calculate the weekly hourly wage cost of your employee(s).</a:t>
            </a:r>
            <a:endParaRPr/>
          </a:p>
        </p:txBody>
      </p:sp>
      <p:sp>
        <p:nvSpPr>
          <p:cNvPr id="3518" name="Google Shape;3518;p106"/>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2" name="Shape 3522"/>
        <p:cNvGrpSpPr/>
        <p:nvPr/>
      </p:nvGrpSpPr>
      <p:grpSpPr>
        <a:xfrm>
          <a:off x="0" y="0"/>
          <a:ext cx="0" cy="0"/>
          <a:chOff x="0" y="0"/>
          <a:chExt cx="0" cy="0"/>
        </a:xfrm>
      </p:grpSpPr>
      <p:sp>
        <p:nvSpPr>
          <p:cNvPr id="3523" name="Google Shape;3523;p107"/>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Regulations</a:t>
            </a:r>
            <a:endParaRPr/>
          </a:p>
        </p:txBody>
      </p:sp>
      <p:sp>
        <p:nvSpPr>
          <p:cNvPr id="3524" name="Google Shape;3524;p107"/>
          <p:cNvSpPr txBox="1"/>
          <p:nvPr>
            <p:ph idx="1" type="body"/>
          </p:nvPr>
        </p:nvSpPr>
        <p:spPr>
          <a:xfrm>
            <a:off x="702900" y="1430150"/>
            <a:ext cx="1964400"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a:t>You will need to register your company with the province.</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US"/>
              <a:t>This will cost you $80.00</a:t>
            </a:r>
            <a:endParaRPr/>
          </a:p>
        </p:txBody>
      </p:sp>
      <p:sp>
        <p:nvSpPr>
          <p:cNvPr id="3525" name="Google Shape;3525;p107"/>
          <p:cNvSpPr txBox="1"/>
          <p:nvPr>
            <p:ph idx="2" type="body"/>
          </p:nvPr>
        </p:nvSpPr>
        <p:spPr>
          <a:xfrm>
            <a:off x="3366745" y="1417150"/>
            <a:ext cx="3346875" cy="3256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lang="en-US"/>
              <a:t>Are there any permits or licenses required for your business in your municipality?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US"/>
              <a:t>Examples of this are renovator’s permits, health permits, cartage licenses.</a:t>
            </a:r>
            <a:endParaRPr/>
          </a:p>
          <a:p>
            <a:pPr indent="0" lvl="0" marL="114300" rtl="0" algn="l">
              <a:lnSpc>
                <a:spcPct val="115000"/>
              </a:lnSpc>
              <a:spcBef>
                <a:spcPts val="0"/>
              </a:spcBef>
              <a:spcAft>
                <a:spcPts val="0"/>
              </a:spcAft>
              <a:buSzPts val="1800"/>
              <a:buNone/>
            </a:pPr>
            <a:r>
              <a:t/>
            </a:r>
            <a:endParaRPr/>
          </a:p>
        </p:txBody>
      </p:sp>
      <p:sp>
        <p:nvSpPr>
          <p:cNvPr id="3526" name="Google Shape;3526;p107"/>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0" name="Shape 3530"/>
        <p:cNvGrpSpPr/>
        <p:nvPr/>
      </p:nvGrpSpPr>
      <p:grpSpPr>
        <a:xfrm>
          <a:off x="0" y="0"/>
          <a:ext cx="0" cy="0"/>
          <a:chOff x="0" y="0"/>
          <a:chExt cx="0" cy="0"/>
        </a:xfrm>
      </p:grpSpPr>
      <p:sp>
        <p:nvSpPr>
          <p:cNvPr id="3531" name="Google Shape;3531;p108"/>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t>Insurance</a:t>
            </a:r>
            <a:endParaRPr/>
          </a:p>
        </p:txBody>
      </p:sp>
      <p:sp>
        <p:nvSpPr>
          <p:cNvPr id="3532" name="Google Shape;3532;p108"/>
          <p:cNvSpPr txBox="1"/>
          <p:nvPr>
            <p:ph idx="1" type="body"/>
          </p:nvPr>
        </p:nvSpPr>
        <p:spPr>
          <a:xfrm>
            <a:off x="702900" y="1430150"/>
            <a:ext cx="2644500" cy="3243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lang="en-US"/>
              <a:t>Businesses need to pay for many different types of insurance:</a:t>
            </a:r>
            <a:endParaRPr/>
          </a:p>
          <a:p>
            <a:pPr indent="-355600" lvl="0" marL="457200" rtl="0" algn="l">
              <a:lnSpc>
                <a:spcPct val="115000"/>
              </a:lnSpc>
              <a:spcBef>
                <a:spcPts val="0"/>
              </a:spcBef>
              <a:spcAft>
                <a:spcPts val="0"/>
              </a:spcAft>
              <a:buSzPts val="2000"/>
              <a:buChar char="⊹"/>
            </a:pPr>
            <a:r>
              <a:rPr lang="en-US"/>
              <a:t>Commercial General Liability </a:t>
            </a:r>
            <a:endParaRPr/>
          </a:p>
          <a:p>
            <a:pPr indent="-355600" lvl="0" marL="457200" rtl="0" algn="l">
              <a:lnSpc>
                <a:spcPct val="115000"/>
              </a:lnSpc>
              <a:spcBef>
                <a:spcPts val="0"/>
              </a:spcBef>
              <a:spcAft>
                <a:spcPts val="0"/>
              </a:spcAft>
              <a:buSzPts val="2000"/>
              <a:buChar char="⊹"/>
            </a:pPr>
            <a:r>
              <a:rPr lang="en-US"/>
              <a:t>Employee (WSIA)</a:t>
            </a:r>
            <a:endParaRPr/>
          </a:p>
          <a:p>
            <a:pPr indent="-355600" lvl="0" marL="457200" rtl="0" algn="l">
              <a:lnSpc>
                <a:spcPct val="115000"/>
              </a:lnSpc>
              <a:spcBef>
                <a:spcPts val="0"/>
              </a:spcBef>
              <a:spcAft>
                <a:spcPts val="0"/>
              </a:spcAft>
              <a:buSzPts val="2000"/>
              <a:buChar char="⊹"/>
            </a:pPr>
            <a:r>
              <a:rPr lang="en-US"/>
              <a:t>Vehicle</a:t>
            </a:r>
            <a:endParaRPr/>
          </a:p>
          <a:p>
            <a:pPr indent="-355600" lvl="0" marL="457200" rtl="0" algn="l">
              <a:lnSpc>
                <a:spcPct val="115000"/>
              </a:lnSpc>
              <a:spcBef>
                <a:spcPts val="0"/>
              </a:spcBef>
              <a:spcAft>
                <a:spcPts val="0"/>
              </a:spcAft>
              <a:buSzPts val="2000"/>
              <a:buChar char="⊹"/>
            </a:pPr>
            <a:r>
              <a:rPr lang="en-US"/>
              <a:t>Home</a:t>
            </a:r>
            <a:endParaRPr/>
          </a:p>
          <a:p>
            <a:pPr indent="-355600" lvl="0" marL="457200" rtl="0" algn="l">
              <a:lnSpc>
                <a:spcPct val="115000"/>
              </a:lnSpc>
              <a:spcBef>
                <a:spcPts val="0"/>
              </a:spcBef>
              <a:spcAft>
                <a:spcPts val="0"/>
              </a:spcAft>
              <a:buSzPts val="2000"/>
              <a:buChar char="⊹"/>
            </a:pPr>
            <a:r>
              <a:rPr lang="en-US"/>
              <a:t>Property</a:t>
            </a:r>
            <a:endParaRPr/>
          </a:p>
        </p:txBody>
      </p:sp>
      <p:sp>
        <p:nvSpPr>
          <p:cNvPr id="3533" name="Google Shape;3533;p108"/>
          <p:cNvSpPr txBox="1"/>
          <p:nvPr>
            <p:ph idx="2" type="body"/>
          </p:nvPr>
        </p:nvSpPr>
        <p:spPr>
          <a:xfrm>
            <a:off x="3718448" y="1430150"/>
            <a:ext cx="2644500" cy="3243500"/>
          </a:xfrm>
          <a:prstGeom prst="rect">
            <a:avLst/>
          </a:prstGeom>
          <a:noFill/>
          <a:ln cap="flat" cmpd="sng" w="9525">
            <a:solidFill>
              <a:srgbClr val="0070C0"/>
            </a:solidFill>
            <a:prstDash val="solid"/>
            <a:round/>
            <a:headEnd len="sm" w="sm" type="none"/>
            <a:tailEnd len="sm" w="sm" type="none"/>
          </a:ln>
        </p:spPr>
        <p:txBody>
          <a:bodyPr anchorCtr="0" anchor="t" bIns="0" lIns="0" spcFirstLastPara="1" rIns="0" wrap="square" tIns="0">
            <a:noAutofit/>
          </a:bodyPr>
          <a:lstStyle/>
          <a:p>
            <a:pPr indent="-355600" lvl="0" marL="457200" rtl="0" algn="l">
              <a:lnSpc>
                <a:spcPct val="115000"/>
              </a:lnSpc>
              <a:spcBef>
                <a:spcPts val="0"/>
              </a:spcBef>
              <a:spcAft>
                <a:spcPts val="0"/>
              </a:spcAft>
              <a:buSzPts val="2000"/>
              <a:buChar char="⊹"/>
            </a:pPr>
            <a:r>
              <a:rPr lang="en-US"/>
              <a:t>Insurance costs will vary throughout the province </a:t>
            </a:r>
            <a:endParaRPr/>
          </a:p>
          <a:p>
            <a:pPr indent="-228600" lvl="0" marL="457200" rtl="0" algn="l">
              <a:lnSpc>
                <a:spcPct val="115000"/>
              </a:lnSpc>
              <a:spcBef>
                <a:spcPts val="0"/>
              </a:spcBef>
              <a:spcAft>
                <a:spcPts val="0"/>
              </a:spcAft>
              <a:buSzPts val="2000"/>
              <a:buNone/>
            </a:pPr>
            <a:r>
              <a:t/>
            </a:r>
            <a:endParaRPr/>
          </a:p>
          <a:p>
            <a:pPr indent="-355600" lvl="0" marL="457200" rtl="0" algn="l">
              <a:lnSpc>
                <a:spcPct val="115000"/>
              </a:lnSpc>
              <a:spcBef>
                <a:spcPts val="0"/>
              </a:spcBef>
              <a:spcAft>
                <a:spcPts val="0"/>
              </a:spcAft>
              <a:buSzPts val="2000"/>
              <a:buChar char="⊹"/>
            </a:pPr>
            <a:r>
              <a:rPr lang="en-US"/>
              <a:t>Budget for a minimum of $200.00 per month on insurance.</a:t>
            </a:r>
            <a:endParaRPr/>
          </a:p>
        </p:txBody>
      </p:sp>
      <p:sp>
        <p:nvSpPr>
          <p:cNvPr id="3534" name="Google Shape;3534;p108"/>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8" name="Shape 3538"/>
        <p:cNvGrpSpPr/>
        <p:nvPr/>
      </p:nvGrpSpPr>
      <p:grpSpPr>
        <a:xfrm>
          <a:off x="0" y="0"/>
          <a:ext cx="0" cy="0"/>
          <a:chOff x="0" y="0"/>
          <a:chExt cx="0" cy="0"/>
        </a:xfrm>
      </p:grpSpPr>
      <p:sp>
        <p:nvSpPr>
          <p:cNvPr id="3539" name="Google Shape;3539;p109"/>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100"/>
              <a:t>Start-up Budget </a:t>
            </a:r>
            <a:endParaRPr sz="3100"/>
          </a:p>
          <a:p>
            <a:pPr indent="0" lvl="0" marL="0" rtl="0" algn="l">
              <a:lnSpc>
                <a:spcPct val="90000"/>
              </a:lnSpc>
              <a:spcBef>
                <a:spcPts val="0"/>
              </a:spcBef>
              <a:spcAft>
                <a:spcPts val="0"/>
              </a:spcAft>
              <a:buSzPts val="3400"/>
              <a:buNone/>
            </a:pPr>
            <a:r>
              <a:rPr lang="en-US" sz="3100"/>
              <a:t>- $1500.00 to get started</a:t>
            </a:r>
            <a:endParaRPr sz="3100"/>
          </a:p>
        </p:txBody>
      </p:sp>
      <p:sp>
        <p:nvSpPr>
          <p:cNvPr id="3540" name="Google Shape;3540;p109"/>
          <p:cNvSpPr txBox="1"/>
          <p:nvPr>
            <p:ph idx="1" type="body"/>
          </p:nvPr>
        </p:nvSpPr>
        <p:spPr>
          <a:xfrm>
            <a:off x="372979" y="1844350"/>
            <a:ext cx="2538663" cy="30261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b="1" lang="en-US" sz="1900"/>
              <a:t>Start-Up Costs:</a:t>
            </a:r>
            <a:endParaRPr sz="1900"/>
          </a:p>
          <a:p>
            <a:pPr indent="-349250" lvl="0" marL="457200" rtl="0" algn="l">
              <a:lnSpc>
                <a:spcPct val="115000"/>
              </a:lnSpc>
              <a:spcBef>
                <a:spcPts val="0"/>
              </a:spcBef>
              <a:spcAft>
                <a:spcPts val="0"/>
              </a:spcAft>
              <a:buSzPts val="1900"/>
              <a:buChar char="⊹"/>
            </a:pPr>
            <a:r>
              <a:rPr lang="en-US" sz="1500"/>
              <a:t>Equipment to start the business</a:t>
            </a:r>
            <a:endParaRPr sz="1900"/>
          </a:p>
          <a:p>
            <a:pPr indent="-349250" lvl="0" marL="457200" rtl="0" algn="l">
              <a:lnSpc>
                <a:spcPct val="115000"/>
              </a:lnSpc>
              <a:spcBef>
                <a:spcPts val="0"/>
              </a:spcBef>
              <a:spcAft>
                <a:spcPts val="0"/>
              </a:spcAft>
              <a:buSzPts val="1900"/>
              <a:buChar char="⊹"/>
            </a:pPr>
            <a:r>
              <a:rPr lang="en-US" sz="1500"/>
              <a:t>Supplies to start the business</a:t>
            </a:r>
            <a:endParaRPr sz="1900"/>
          </a:p>
          <a:p>
            <a:pPr indent="-349250" lvl="0" marL="457200" rtl="0" algn="l">
              <a:lnSpc>
                <a:spcPct val="115000"/>
              </a:lnSpc>
              <a:spcBef>
                <a:spcPts val="0"/>
              </a:spcBef>
              <a:spcAft>
                <a:spcPts val="0"/>
              </a:spcAft>
              <a:buSzPts val="1900"/>
              <a:buChar char="⊹"/>
            </a:pPr>
            <a:r>
              <a:rPr lang="en-US" sz="1500"/>
              <a:t>Inventory to start the business</a:t>
            </a:r>
            <a:endParaRPr sz="1900"/>
          </a:p>
          <a:p>
            <a:pPr indent="-349250" lvl="0" marL="457200" rtl="0" algn="l">
              <a:lnSpc>
                <a:spcPct val="115000"/>
              </a:lnSpc>
              <a:spcBef>
                <a:spcPts val="0"/>
              </a:spcBef>
              <a:spcAft>
                <a:spcPts val="0"/>
              </a:spcAft>
              <a:buSzPts val="1900"/>
              <a:buChar char="⊹"/>
            </a:pPr>
            <a:r>
              <a:rPr lang="en-US" sz="1500"/>
              <a:t>Registration ($80.00)</a:t>
            </a:r>
            <a:endParaRPr sz="1900"/>
          </a:p>
          <a:p>
            <a:pPr indent="-349250" lvl="0" marL="457200" rtl="0" algn="l">
              <a:lnSpc>
                <a:spcPct val="115000"/>
              </a:lnSpc>
              <a:spcBef>
                <a:spcPts val="0"/>
              </a:spcBef>
              <a:spcAft>
                <a:spcPts val="0"/>
              </a:spcAft>
              <a:buSzPts val="1900"/>
              <a:buChar char="⊹"/>
            </a:pPr>
            <a:r>
              <a:rPr lang="en-US" sz="1500"/>
              <a:t>License fees  assume $150.00)</a:t>
            </a:r>
            <a:endParaRPr sz="1900"/>
          </a:p>
          <a:p>
            <a:pPr indent="-228600" lvl="0" marL="457200" rtl="0" algn="l">
              <a:lnSpc>
                <a:spcPct val="115000"/>
              </a:lnSpc>
              <a:spcBef>
                <a:spcPts val="0"/>
              </a:spcBef>
              <a:spcAft>
                <a:spcPts val="0"/>
              </a:spcAft>
              <a:buSzPts val="2000"/>
              <a:buNone/>
            </a:pPr>
            <a:r>
              <a:t/>
            </a:r>
            <a:endParaRPr/>
          </a:p>
        </p:txBody>
      </p:sp>
      <p:sp>
        <p:nvSpPr>
          <p:cNvPr id="3541" name="Google Shape;3541;p109"/>
          <p:cNvSpPr txBox="1"/>
          <p:nvPr>
            <p:ph idx="2" type="body"/>
          </p:nvPr>
        </p:nvSpPr>
        <p:spPr>
          <a:xfrm>
            <a:off x="2861810" y="1844350"/>
            <a:ext cx="3501190" cy="30261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b="1" lang="en-US" sz="1900"/>
              <a:t>Operating Expenses:</a:t>
            </a:r>
            <a:endParaRPr sz="1900"/>
          </a:p>
          <a:p>
            <a:pPr indent="-349250" lvl="0" marL="457200" rtl="0" algn="l">
              <a:lnSpc>
                <a:spcPct val="115000"/>
              </a:lnSpc>
              <a:spcBef>
                <a:spcPts val="0"/>
              </a:spcBef>
              <a:spcAft>
                <a:spcPts val="0"/>
              </a:spcAft>
              <a:buSzPts val="1900"/>
              <a:buChar char="⊹"/>
            </a:pPr>
            <a:r>
              <a:rPr lang="en-US" sz="1500"/>
              <a:t>Insurance (assume $200.00/month)</a:t>
            </a:r>
            <a:endParaRPr sz="1900"/>
          </a:p>
          <a:p>
            <a:pPr indent="-349250" lvl="0" marL="457200" rtl="0" algn="l">
              <a:lnSpc>
                <a:spcPct val="115000"/>
              </a:lnSpc>
              <a:spcBef>
                <a:spcPts val="0"/>
              </a:spcBef>
              <a:spcAft>
                <a:spcPts val="0"/>
              </a:spcAft>
              <a:buSzPts val="1900"/>
              <a:buChar char="⊹"/>
            </a:pPr>
            <a:r>
              <a:rPr lang="en-US" sz="1500"/>
              <a:t>Bank charges (assume $20.00/month)</a:t>
            </a:r>
            <a:endParaRPr sz="1900"/>
          </a:p>
          <a:p>
            <a:pPr indent="-349250" lvl="0" marL="457200" rtl="0" algn="l">
              <a:lnSpc>
                <a:spcPct val="115000"/>
              </a:lnSpc>
              <a:spcBef>
                <a:spcPts val="0"/>
              </a:spcBef>
              <a:spcAft>
                <a:spcPts val="0"/>
              </a:spcAft>
              <a:buSzPts val="1900"/>
              <a:buChar char="⊹"/>
            </a:pPr>
            <a:r>
              <a:rPr lang="en-US" sz="1500"/>
              <a:t>Marketing and Advertising (minimum $200.00/month)</a:t>
            </a:r>
            <a:endParaRPr sz="1900"/>
          </a:p>
          <a:p>
            <a:pPr indent="-349250" lvl="0" marL="457200" rtl="0" algn="l">
              <a:lnSpc>
                <a:spcPct val="115000"/>
              </a:lnSpc>
              <a:spcBef>
                <a:spcPts val="0"/>
              </a:spcBef>
              <a:spcAft>
                <a:spcPts val="0"/>
              </a:spcAft>
              <a:buSzPts val="1900"/>
              <a:buChar char="⊹"/>
            </a:pPr>
            <a:r>
              <a:rPr lang="en-US" sz="1500"/>
              <a:t>Phone (assume $80.00/month)</a:t>
            </a:r>
            <a:endParaRPr sz="1900"/>
          </a:p>
          <a:p>
            <a:pPr indent="-349250" lvl="0" marL="457200" rtl="0" algn="l">
              <a:lnSpc>
                <a:spcPct val="115000"/>
              </a:lnSpc>
              <a:spcBef>
                <a:spcPts val="0"/>
              </a:spcBef>
              <a:spcAft>
                <a:spcPts val="0"/>
              </a:spcAft>
              <a:buSzPts val="1900"/>
              <a:buChar char="⊹"/>
            </a:pPr>
            <a:r>
              <a:rPr lang="en-US" sz="1500"/>
              <a:t>Utilities (assume $125.00/month)</a:t>
            </a:r>
            <a:endParaRPr sz="1900"/>
          </a:p>
          <a:p>
            <a:pPr indent="-349250" lvl="0" marL="457200" rtl="0" algn="l">
              <a:lnSpc>
                <a:spcPct val="115000"/>
              </a:lnSpc>
              <a:spcBef>
                <a:spcPts val="0"/>
              </a:spcBef>
              <a:spcAft>
                <a:spcPts val="0"/>
              </a:spcAft>
              <a:buSzPts val="1900"/>
              <a:buChar char="⊹"/>
            </a:pPr>
            <a:r>
              <a:rPr lang="en-US" sz="1500"/>
              <a:t>Wages to staff</a:t>
            </a:r>
            <a:endParaRPr sz="1900"/>
          </a:p>
          <a:p>
            <a:pPr indent="-228600" lvl="0" marL="457200" rtl="0" algn="l">
              <a:lnSpc>
                <a:spcPct val="115000"/>
              </a:lnSpc>
              <a:spcBef>
                <a:spcPts val="0"/>
              </a:spcBef>
              <a:spcAft>
                <a:spcPts val="0"/>
              </a:spcAft>
              <a:buSzPts val="2000"/>
              <a:buNone/>
            </a:pPr>
            <a:r>
              <a:t/>
            </a:r>
            <a:endParaRPr b="1"/>
          </a:p>
        </p:txBody>
      </p:sp>
      <p:sp>
        <p:nvSpPr>
          <p:cNvPr id="3542" name="Google Shape;3542;p109"/>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
        <p:nvSpPr>
          <p:cNvPr id="3543" name="Google Shape;3543;p109"/>
          <p:cNvSpPr txBox="1"/>
          <p:nvPr/>
        </p:nvSpPr>
        <p:spPr>
          <a:xfrm>
            <a:off x="745958" y="1311369"/>
            <a:ext cx="52698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How much money will you need for the first 30 days of the business?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7" name="Shape 3547"/>
        <p:cNvGrpSpPr/>
        <p:nvPr/>
      </p:nvGrpSpPr>
      <p:grpSpPr>
        <a:xfrm>
          <a:off x="0" y="0"/>
          <a:ext cx="0" cy="0"/>
          <a:chOff x="0" y="0"/>
          <a:chExt cx="0" cy="0"/>
        </a:xfrm>
      </p:grpSpPr>
      <p:sp>
        <p:nvSpPr>
          <p:cNvPr id="3548" name="Google Shape;3548;p110"/>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200"/>
              <a:t>Month Two: </a:t>
            </a:r>
            <a:endParaRPr sz="3200"/>
          </a:p>
          <a:p>
            <a:pPr indent="0" lvl="0" marL="0" rtl="0" algn="l">
              <a:lnSpc>
                <a:spcPct val="90000"/>
              </a:lnSpc>
              <a:spcBef>
                <a:spcPts val="0"/>
              </a:spcBef>
              <a:spcAft>
                <a:spcPts val="0"/>
              </a:spcAft>
              <a:buSzPts val="3400"/>
              <a:buNone/>
            </a:pPr>
            <a:r>
              <a:rPr lang="en-US" sz="3200"/>
              <a:t>Operating Costs</a:t>
            </a:r>
            <a:endParaRPr sz="3200"/>
          </a:p>
        </p:txBody>
      </p:sp>
      <p:sp>
        <p:nvSpPr>
          <p:cNvPr id="3549" name="Google Shape;3549;p110"/>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
        <p:nvSpPr>
          <p:cNvPr id="3550" name="Google Shape;3550;p110"/>
          <p:cNvSpPr txBox="1"/>
          <p:nvPr/>
        </p:nvSpPr>
        <p:spPr>
          <a:xfrm>
            <a:off x="613611" y="1232225"/>
            <a:ext cx="56601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How much money will you need for your second month of business?</a:t>
            </a:r>
            <a:endParaRPr b="0" i="0" sz="1400" u="none" cap="none" strike="noStrike">
              <a:solidFill>
                <a:srgbClr val="000000"/>
              </a:solidFill>
              <a:latin typeface="Arial"/>
              <a:ea typeface="Arial"/>
              <a:cs typeface="Arial"/>
              <a:sym typeface="Arial"/>
            </a:endParaRPr>
          </a:p>
        </p:txBody>
      </p:sp>
      <p:sp>
        <p:nvSpPr>
          <p:cNvPr id="3551" name="Google Shape;3551;p110"/>
          <p:cNvSpPr txBox="1"/>
          <p:nvPr/>
        </p:nvSpPr>
        <p:spPr>
          <a:xfrm>
            <a:off x="479557" y="1703525"/>
            <a:ext cx="4754180" cy="3026100"/>
          </a:xfrm>
          <a:prstGeom prst="rect">
            <a:avLst/>
          </a:prstGeom>
          <a:noFill/>
          <a:ln>
            <a:noFill/>
          </a:ln>
        </p:spPr>
        <p:txBody>
          <a:bodyPr anchorCtr="0" anchor="t" bIns="0" lIns="0" spcFirstLastPara="1" rIns="0" wrap="square" tIns="0">
            <a:noAutofit/>
          </a:bodyPr>
          <a:lstStyle/>
          <a:p>
            <a:pPr indent="0" lvl="0" marL="101600" marR="0" rtl="0" algn="l">
              <a:lnSpc>
                <a:spcPct val="115000"/>
              </a:lnSpc>
              <a:spcBef>
                <a:spcPts val="0"/>
              </a:spcBef>
              <a:spcAft>
                <a:spcPts val="0"/>
              </a:spcAft>
              <a:buClr>
                <a:schemeClr val="accent2"/>
              </a:buClr>
              <a:buSzPts val="2000"/>
              <a:buFont typeface="Arial"/>
              <a:buNone/>
            </a:pPr>
            <a:r>
              <a:rPr b="1" i="0" lang="en-US" sz="2000" u="none" cap="none" strike="noStrike">
                <a:solidFill>
                  <a:schemeClr val="dk1"/>
                </a:solidFill>
                <a:latin typeface="Arial"/>
                <a:ea typeface="Arial"/>
                <a:cs typeface="Arial"/>
                <a:sym typeface="Arial"/>
              </a:rPr>
              <a:t>Operating Expenses:</a:t>
            </a:r>
            <a:endParaRPr/>
          </a:p>
          <a:p>
            <a:pPr indent="-355600" lvl="0" marL="457200" marR="0" rtl="0" algn="l">
              <a:lnSpc>
                <a:spcPct val="115000"/>
              </a:lnSpc>
              <a:spcBef>
                <a:spcPts val="0"/>
              </a:spcBef>
              <a:spcAft>
                <a:spcPts val="0"/>
              </a:spcAft>
              <a:buClr>
                <a:schemeClr val="accent2"/>
              </a:buClr>
              <a:buSzPts val="2000"/>
              <a:buFont typeface="Arial"/>
              <a:buChar char="⊹"/>
            </a:pPr>
            <a:r>
              <a:rPr b="0" i="0" lang="en-US" sz="1600" u="none" cap="none" strike="noStrike">
                <a:solidFill>
                  <a:schemeClr val="dk1"/>
                </a:solidFill>
                <a:latin typeface="Arial"/>
                <a:ea typeface="Arial"/>
                <a:cs typeface="Arial"/>
                <a:sym typeface="Arial"/>
              </a:rPr>
              <a:t>Insurance (assume $200.00/month)</a:t>
            </a:r>
            <a:endParaRPr/>
          </a:p>
          <a:p>
            <a:pPr indent="-355600" lvl="0" marL="457200" marR="0" rtl="0" algn="l">
              <a:lnSpc>
                <a:spcPct val="115000"/>
              </a:lnSpc>
              <a:spcBef>
                <a:spcPts val="0"/>
              </a:spcBef>
              <a:spcAft>
                <a:spcPts val="0"/>
              </a:spcAft>
              <a:buClr>
                <a:schemeClr val="accent2"/>
              </a:buClr>
              <a:buSzPts val="2000"/>
              <a:buFont typeface="Arial"/>
              <a:buChar char="⊹"/>
            </a:pPr>
            <a:r>
              <a:rPr b="0" i="0" lang="en-US" sz="1600" u="none" cap="none" strike="noStrike">
                <a:solidFill>
                  <a:schemeClr val="dk1"/>
                </a:solidFill>
                <a:latin typeface="Arial"/>
                <a:ea typeface="Arial"/>
                <a:cs typeface="Arial"/>
                <a:sym typeface="Arial"/>
              </a:rPr>
              <a:t>Bank charges (assume $20.00/month)</a:t>
            </a:r>
            <a:endParaRPr/>
          </a:p>
          <a:p>
            <a:pPr indent="-355600" lvl="0" marL="457200" marR="0" rtl="0" algn="l">
              <a:lnSpc>
                <a:spcPct val="115000"/>
              </a:lnSpc>
              <a:spcBef>
                <a:spcPts val="0"/>
              </a:spcBef>
              <a:spcAft>
                <a:spcPts val="0"/>
              </a:spcAft>
              <a:buClr>
                <a:schemeClr val="accent2"/>
              </a:buClr>
              <a:buSzPts val="2000"/>
              <a:buFont typeface="Arial"/>
              <a:buChar char="⊹"/>
            </a:pPr>
            <a:r>
              <a:rPr b="0" i="0" lang="en-US" sz="1600" u="none" cap="none" strike="noStrike">
                <a:solidFill>
                  <a:schemeClr val="dk1"/>
                </a:solidFill>
                <a:latin typeface="Arial"/>
                <a:ea typeface="Arial"/>
                <a:cs typeface="Arial"/>
                <a:sym typeface="Arial"/>
              </a:rPr>
              <a:t>Marketing and Advertising (minimum $200.00/month)</a:t>
            </a:r>
            <a:endParaRPr/>
          </a:p>
          <a:p>
            <a:pPr indent="-355600" lvl="0" marL="457200" marR="0" rtl="0" algn="l">
              <a:lnSpc>
                <a:spcPct val="115000"/>
              </a:lnSpc>
              <a:spcBef>
                <a:spcPts val="0"/>
              </a:spcBef>
              <a:spcAft>
                <a:spcPts val="0"/>
              </a:spcAft>
              <a:buClr>
                <a:schemeClr val="accent2"/>
              </a:buClr>
              <a:buSzPts val="2000"/>
              <a:buFont typeface="Arial"/>
              <a:buChar char="⊹"/>
            </a:pPr>
            <a:r>
              <a:rPr b="0" i="0" lang="en-US" sz="1600" u="none" cap="none" strike="noStrike">
                <a:solidFill>
                  <a:schemeClr val="dk1"/>
                </a:solidFill>
                <a:latin typeface="Arial"/>
                <a:ea typeface="Arial"/>
                <a:cs typeface="Arial"/>
                <a:sym typeface="Arial"/>
              </a:rPr>
              <a:t>Phone (assume $80.00/month)</a:t>
            </a:r>
            <a:endParaRPr/>
          </a:p>
          <a:p>
            <a:pPr indent="-355600" lvl="0" marL="457200" marR="0" rtl="0" algn="l">
              <a:lnSpc>
                <a:spcPct val="115000"/>
              </a:lnSpc>
              <a:spcBef>
                <a:spcPts val="0"/>
              </a:spcBef>
              <a:spcAft>
                <a:spcPts val="0"/>
              </a:spcAft>
              <a:buClr>
                <a:schemeClr val="accent2"/>
              </a:buClr>
              <a:buSzPts val="2000"/>
              <a:buFont typeface="Arial"/>
              <a:buChar char="⊹"/>
            </a:pPr>
            <a:r>
              <a:rPr b="0" i="0" lang="en-US" sz="1600" u="none" cap="none" strike="noStrike">
                <a:solidFill>
                  <a:schemeClr val="dk1"/>
                </a:solidFill>
                <a:latin typeface="Arial"/>
                <a:ea typeface="Arial"/>
                <a:cs typeface="Arial"/>
                <a:sym typeface="Arial"/>
              </a:rPr>
              <a:t>Utilities (assume $125.00/month)</a:t>
            </a:r>
            <a:endParaRPr/>
          </a:p>
          <a:p>
            <a:pPr indent="-355600" lvl="0" marL="457200" marR="0" rtl="0" algn="l">
              <a:lnSpc>
                <a:spcPct val="115000"/>
              </a:lnSpc>
              <a:spcBef>
                <a:spcPts val="0"/>
              </a:spcBef>
              <a:spcAft>
                <a:spcPts val="0"/>
              </a:spcAft>
              <a:buClr>
                <a:schemeClr val="accent2"/>
              </a:buClr>
              <a:buSzPts val="2000"/>
              <a:buFont typeface="Arial"/>
              <a:buChar char="⊹"/>
            </a:pPr>
            <a:r>
              <a:rPr b="0" i="0" lang="en-US" sz="1600" u="none" cap="none" strike="noStrike">
                <a:solidFill>
                  <a:schemeClr val="dk1"/>
                </a:solidFill>
                <a:latin typeface="Arial"/>
                <a:ea typeface="Arial"/>
                <a:cs typeface="Arial"/>
                <a:sym typeface="Arial"/>
              </a:rPr>
              <a:t>Equipment</a:t>
            </a:r>
            <a:endParaRPr/>
          </a:p>
          <a:p>
            <a:pPr indent="-355600" lvl="0" marL="457200" marR="0" rtl="0" algn="l">
              <a:lnSpc>
                <a:spcPct val="115000"/>
              </a:lnSpc>
              <a:spcBef>
                <a:spcPts val="0"/>
              </a:spcBef>
              <a:spcAft>
                <a:spcPts val="0"/>
              </a:spcAft>
              <a:buClr>
                <a:schemeClr val="accent2"/>
              </a:buClr>
              <a:buSzPts val="2000"/>
              <a:buFont typeface="Arial"/>
              <a:buChar char="⊹"/>
            </a:pPr>
            <a:r>
              <a:rPr b="0" i="0" lang="en-US" sz="1600" u="none" cap="none" strike="noStrike">
                <a:solidFill>
                  <a:schemeClr val="dk1"/>
                </a:solidFill>
                <a:latin typeface="Arial"/>
                <a:ea typeface="Arial"/>
                <a:cs typeface="Arial"/>
                <a:sym typeface="Arial"/>
              </a:rPr>
              <a:t>Vehicle/travel </a:t>
            </a:r>
            <a:endParaRPr/>
          </a:p>
          <a:p>
            <a:pPr indent="-355600" lvl="0" marL="457200" marR="0" rtl="0" algn="l">
              <a:lnSpc>
                <a:spcPct val="115000"/>
              </a:lnSpc>
              <a:spcBef>
                <a:spcPts val="0"/>
              </a:spcBef>
              <a:spcAft>
                <a:spcPts val="0"/>
              </a:spcAft>
              <a:buClr>
                <a:schemeClr val="accent2"/>
              </a:buClr>
              <a:buSzPts val="2000"/>
              <a:buFont typeface="Arial"/>
              <a:buChar char="⊹"/>
            </a:pPr>
            <a:r>
              <a:rPr b="0" i="0" lang="en-US" sz="1600" u="none" cap="none" strike="noStrike">
                <a:solidFill>
                  <a:schemeClr val="dk1"/>
                </a:solidFill>
                <a:latin typeface="Arial"/>
                <a:ea typeface="Arial"/>
                <a:cs typeface="Arial"/>
                <a:sym typeface="Arial"/>
              </a:rPr>
              <a:t>Wages to staff</a:t>
            </a:r>
            <a:endParaRPr/>
          </a:p>
          <a:p>
            <a:pPr indent="-355600" lvl="0" marL="457200" marR="0" rtl="0" algn="l">
              <a:lnSpc>
                <a:spcPct val="115000"/>
              </a:lnSpc>
              <a:spcBef>
                <a:spcPts val="0"/>
              </a:spcBef>
              <a:spcAft>
                <a:spcPts val="0"/>
              </a:spcAft>
              <a:buClr>
                <a:schemeClr val="accent2"/>
              </a:buClr>
              <a:buSzPts val="2000"/>
              <a:buFont typeface="Arial"/>
              <a:buChar char="⊹"/>
            </a:pPr>
            <a:r>
              <a:rPr b="0" i="0" lang="en-US" sz="1600" u="none" cap="none" strike="noStrike">
                <a:solidFill>
                  <a:schemeClr val="dk1"/>
                </a:solidFill>
                <a:latin typeface="Arial"/>
                <a:ea typeface="Arial"/>
                <a:cs typeface="Arial"/>
                <a:sym typeface="Arial"/>
              </a:rPr>
              <a:t>Any other expenses related to your business</a:t>
            </a:r>
            <a:endParaRPr/>
          </a:p>
          <a:p>
            <a:pPr indent="0" lvl="0" marL="101600" marR="0" rtl="0" algn="l">
              <a:lnSpc>
                <a:spcPct val="115000"/>
              </a:lnSpc>
              <a:spcBef>
                <a:spcPts val="0"/>
              </a:spcBef>
              <a:spcAft>
                <a:spcPts val="0"/>
              </a:spcAft>
              <a:buClr>
                <a:schemeClr val="accent2"/>
              </a:buClr>
              <a:buSzPts val="2000"/>
              <a:buFont typeface="Arial"/>
              <a:buNone/>
            </a:pPr>
            <a:r>
              <a:t/>
            </a:r>
            <a:endParaRPr b="0" i="0" sz="1600" u="none" cap="none" strike="noStrike">
              <a:solidFill>
                <a:schemeClr val="dk1"/>
              </a:solidFill>
              <a:latin typeface="Arial"/>
              <a:ea typeface="Arial"/>
              <a:cs typeface="Arial"/>
              <a:sym typeface="Arial"/>
            </a:endParaRPr>
          </a:p>
          <a:p>
            <a:pPr indent="-228600" lvl="0" marL="457200" marR="0" rtl="0" algn="l">
              <a:lnSpc>
                <a:spcPct val="115000"/>
              </a:lnSpc>
              <a:spcBef>
                <a:spcPts val="0"/>
              </a:spcBef>
              <a:spcAft>
                <a:spcPts val="0"/>
              </a:spcAft>
              <a:buClr>
                <a:schemeClr val="accent2"/>
              </a:buClr>
              <a:buSzPts val="2000"/>
              <a:buFont typeface="Arial"/>
              <a:buNone/>
            </a:pPr>
            <a:r>
              <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5" name="Shape 3555"/>
        <p:cNvGrpSpPr/>
        <p:nvPr/>
      </p:nvGrpSpPr>
      <p:grpSpPr>
        <a:xfrm>
          <a:off x="0" y="0"/>
          <a:ext cx="0" cy="0"/>
          <a:chOff x="0" y="0"/>
          <a:chExt cx="0" cy="0"/>
        </a:xfrm>
      </p:grpSpPr>
      <p:sp>
        <p:nvSpPr>
          <p:cNvPr id="3556" name="Google Shape;3556;p111"/>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200"/>
              <a:t>Sales Projections – </a:t>
            </a:r>
            <a:endParaRPr sz="3200"/>
          </a:p>
          <a:p>
            <a:pPr indent="0" lvl="0" marL="0" rtl="0" algn="l">
              <a:lnSpc>
                <a:spcPct val="90000"/>
              </a:lnSpc>
              <a:spcBef>
                <a:spcPts val="0"/>
              </a:spcBef>
              <a:spcAft>
                <a:spcPts val="0"/>
              </a:spcAft>
              <a:buSzPts val="3400"/>
              <a:buNone/>
            </a:pPr>
            <a:r>
              <a:rPr lang="en-US" sz="3200"/>
              <a:t>2 months of sales</a:t>
            </a:r>
            <a:endParaRPr sz="3200"/>
          </a:p>
        </p:txBody>
      </p:sp>
      <p:sp>
        <p:nvSpPr>
          <p:cNvPr id="3557" name="Google Shape;3557;p111"/>
          <p:cNvSpPr txBox="1"/>
          <p:nvPr>
            <p:ph idx="1" type="body"/>
          </p:nvPr>
        </p:nvSpPr>
        <p:spPr>
          <a:xfrm>
            <a:off x="498363" y="2398225"/>
            <a:ext cx="2644500" cy="30261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b="1" lang="en-US"/>
              <a:t>Month 1</a:t>
            </a:r>
            <a:endParaRPr/>
          </a:p>
          <a:p>
            <a:pPr indent="-355600" lvl="0" marL="457200" rtl="0" algn="l">
              <a:lnSpc>
                <a:spcPct val="115000"/>
              </a:lnSpc>
              <a:spcBef>
                <a:spcPts val="0"/>
              </a:spcBef>
              <a:spcAft>
                <a:spcPts val="0"/>
              </a:spcAft>
              <a:buSzPts val="2000"/>
              <a:buChar char="⊹"/>
            </a:pPr>
            <a:r>
              <a:rPr lang="en-US"/>
              <a:t>Week 1:</a:t>
            </a:r>
            <a:endParaRPr/>
          </a:p>
          <a:p>
            <a:pPr indent="-355600" lvl="0" marL="457200" rtl="0" algn="l">
              <a:lnSpc>
                <a:spcPct val="115000"/>
              </a:lnSpc>
              <a:spcBef>
                <a:spcPts val="0"/>
              </a:spcBef>
              <a:spcAft>
                <a:spcPts val="0"/>
              </a:spcAft>
              <a:buSzPts val="2000"/>
              <a:buChar char="⊹"/>
            </a:pPr>
            <a:r>
              <a:rPr lang="en-US"/>
              <a:t>Week 2:</a:t>
            </a:r>
            <a:endParaRPr/>
          </a:p>
          <a:p>
            <a:pPr indent="-355600" lvl="0" marL="457200" rtl="0" algn="l">
              <a:lnSpc>
                <a:spcPct val="115000"/>
              </a:lnSpc>
              <a:spcBef>
                <a:spcPts val="0"/>
              </a:spcBef>
              <a:spcAft>
                <a:spcPts val="0"/>
              </a:spcAft>
              <a:buSzPts val="2000"/>
              <a:buChar char="⊹"/>
            </a:pPr>
            <a:r>
              <a:rPr lang="en-US"/>
              <a:t>Week 3:</a:t>
            </a:r>
            <a:endParaRPr/>
          </a:p>
          <a:p>
            <a:pPr indent="-355600" lvl="0" marL="457200" rtl="0" algn="l">
              <a:lnSpc>
                <a:spcPct val="115000"/>
              </a:lnSpc>
              <a:spcBef>
                <a:spcPts val="0"/>
              </a:spcBef>
              <a:spcAft>
                <a:spcPts val="0"/>
              </a:spcAft>
              <a:buSzPts val="2000"/>
              <a:buChar char="⊹"/>
            </a:pPr>
            <a:r>
              <a:rPr lang="en-US"/>
              <a:t>Week 4:</a:t>
            </a:r>
            <a:endParaRPr/>
          </a:p>
        </p:txBody>
      </p:sp>
      <p:sp>
        <p:nvSpPr>
          <p:cNvPr id="3558" name="Google Shape;3558;p111"/>
          <p:cNvSpPr txBox="1"/>
          <p:nvPr>
            <p:ph idx="2" type="body"/>
          </p:nvPr>
        </p:nvSpPr>
        <p:spPr>
          <a:xfrm>
            <a:off x="3718500" y="2398225"/>
            <a:ext cx="2644500" cy="30261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b="1" lang="en-US"/>
              <a:t>Month 2</a:t>
            </a:r>
            <a:endParaRPr/>
          </a:p>
          <a:p>
            <a:pPr indent="-355600" lvl="0" marL="457200" rtl="0" algn="l">
              <a:lnSpc>
                <a:spcPct val="115000"/>
              </a:lnSpc>
              <a:spcBef>
                <a:spcPts val="0"/>
              </a:spcBef>
              <a:spcAft>
                <a:spcPts val="0"/>
              </a:spcAft>
              <a:buSzPts val="2000"/>
              <a:buChar char="⊹"/>
            </a:pPr>
            <a:r>
              <a:rPr lang="en-US"/>
              <a:t>Week 1:</a:t>
            </a:r>
            <a:endParaRPr/>
          </a:p>
          <a:p>
            <a:pPr indent="-355600" lvl="0" marL="457200" rtl="0" algn="l">
              <a:lnSpc>
                <a:spcPct val="115000"/>
              </a:lnSpc>
              <a:spcBef>
                <a:spcPts val="0"/>
              </a:spcBef>
              <a:spcAft>
                <a:spcPts val="0"/>
              </a:spcAft>
              <a:buSzPts val="2000"/>
              <a:buChar char="⊹"/>
            </a:pPr>
            <a:r>
              <a:rPr lang="en-US"/>
              <a:t>Week 2:</a:t>
            </a:r>
            <a:endParaRPr/>
          </a:p>
          <a:p>
            <a:pPr indent="-355600" lvl="0" marL="457200" rtl="0" algn="l">
              <a:lnSpc>
                <a:spcPct val="115000"/>
              </a:lnSpc>
              <a:spcBef>
                <a:spcPts val="0"/>
              </a:spcBef>
              <a:spcAft>
                <a:spcPts val="0"/>
              </a:spcAft>
              <a:buSzPts val="2000"/>
              <a:buChar char="⊹"/>
            </a:pPr>
            <a:r>
              <a:rPr lang="en-US"/>
              <a:t>Week 3:</a:t>
            </a:r>
            <a:endParaRPr/>
          </a:p>
          <a:p>
            <a:pPr indent="-355600" lvl="0" marL="457200" rtl="0" algn="l">
              <a:lnSpc>
                <a:spcPct val="115000"/>
              </a:lnSpc>
              <a:spcBef>
                <a:spcPts val="0"/>
              </a:spcBef>
              <a:spcAft>
                <a:spcPts val="0"/>
              </a:spcAft>
              <a:buSzPts val="2000"/>
              <a:buChar char="⊹"/>
            </a:pPr>
            <a:r>
              <a:rPr lang="en-US"/>
              <a:t>Week 4:</a:t>
            </a:r>
            <a:endParaRPr/>
          </a:p>
          <a:p>
            <a:pPr indent="-228600" lvl="0" marL="457200" rtl="0" algn="l">
              <a:lnSpc>
                <a:spcPct val="115000"/>
              </a:lnSpc>
              <a:spcBef>
                <a:spcPts val="0"/>
              </a:spcBef>
              <a:spcAft>
                <a:spcPts val="0"/>
              </a:spcAft>
              <a:buSzPts val="2000"/>
              <a:buNone/>
            </a:pPr>
            <a:r>
              <a:t/>
            </a:r>
            <a:endParaRPr/>
          </a:p>
        </p:txBody>
      </p:sp>
      <p:sp>
        <p:nvSpPr>
          <p:cNvPr id="3559" name="Google Shape;3559;p111"/>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
        <p:nvSpPr>
          <p:cNvPr id="3560" name="Google Shape;3560;p111"/>
          <p:cNvSpPr txBox="1"/>
          <p:nvPr/>
        </p:nvSpPr>
        <p:spPr>
          <a:xfrm>
            <a:off x="613611" y="1232225"/>
            <a:ext cx="56601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Calculate your projected sales for your eight weeks of business. Remember, the first couple of weeks may be slower; word-of-mouth of your business through your marketing and customer service will take time to grow your client base.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64" name="Shape 3564"/>
        <p:cNvGrpSpPr/>
        <p:nvPr/>
      </p:nvGrpSpPr>
      <p:grpSpPr>
        <a:xfrm>
          <a:off x="0" y="0"/>
          <a:ext cx="0" cy="0"/>
          <a:chOff x="0" y="0"/>
          <a:chExt cx="0" cy="0"/>
        </a:xfrm>
      </p:grpSpPr>
      <p:sp>
        <p:nvSpPr>
          <p:cNvPr id="3565" name="Google Shape;3565;p112"/>
          <p:cNvSpPr txBox="1"/>
          <p:nvPr>
            <p:ph type="title"/>
          </p:nvPr>
        </p:nvSpPr>
        <p:spPr>
          <a:xfrm>
            <a:off x="281968" y="400239"/>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100"/>
              <a:t>Projected Profitability</a:t>
            </a:r>
            <a:endParaRPr sz="3100"/>
          </a:p>
        </p:txBody>
      </p:sp>
      <p:sp>
        <p:nvSpPr>
          <p:cNvPr id="3566" name="Google Shape;3566;p112"/>
          <p:cNvSpPr txBox="1"/>
          <p:nvPr>
            <p:ph idx="1" type="body"/>
          </p:nvPr>
        </p:nvSpPr>
        <p:spPr>
          <a:xfrm>
            <a:off x="406214" y="917671"/>
            <a:ext cx="8331571" cy="1260138"/>
          </a:xfrm>
          <a:prstGeom prst="rect">
            <a:avLst/>
          </a:prstGeom>
          <a:noFill/>
          <a:ln cap="flat" cmpd="sng" w="9525">
            <a:solidFill>
              <a:srgbClr val="00B050"/>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b="1" lang="en-US" sz="1600"/>
              <a:t>Revenue</a:t>
            </a:r>
            <a:endParaRPr/>
          </a:p>
          <a:p>
            <a:pPr indent="0" lvl="0" marL="114300" rtl="0" algn="l">
              <a:lnSpc>
                <a:spcPct val="115000"/>
              </a:lnSpc>
              <a:spcBef>
                <a:spcPts val="0"/>
              </a:spcBef>
              <a:spcAft>
                <a:spcPts val="0"/>
              </a:spcAft>
              <a:buSzPts val="1800"/>
              <a:buNone/>
            </a:pPr>
            <a:r>
              <a:rPr lang="en-US" sz="1600"/>
              <a:t>Month 1 Projected Sales: __________ + Month 2 Projected Sales: ___________</a:t>
            </a:r>
            <a:endParaRPr/>
          </a:p>
          <a:p>
            <a:pPr indent="-228600" lvl="0" marL="457200" rtl="0" algn="l">
              <a:lnSpc>
                <a:spcPct val="115000"/>
              </a:lnSpc>
              <a:spcBef>
                <a:spcPts val="0"/>
              </a:spcBef>
              <a:spcAft>
                <a:spcPts val="0"/>
              </a:spcAft>
              <a:buSzPts val="1800"/>
              <a:buNone/>
            </a:pPr>
            <a:r>
              <a:t/>
            </a:r>
            <a:endParaRPr sz="1600"/>
          </a:p>
          <a:p>
            <a:pPr indent="0" lvl="0" marL="114300" rtl="0" algn="l">
              <a:lnSpc>
                <a:spcPct val="115000"/>
              </a:lnSpc>
              <a:spcBef>
                <a:spcPts val="0"/>
              </a:spcBef>
              <a:spcAft>
                <a:spcPts val="0"/>
              </a:spcAft>
              <a:buSzPts val="1800"/>
              <a:buNone/>
            </a:pPr>
            <a:r>
              <a:rPr lang="en-US" sz="1600"/>
              <a:t>= _____________________ (Revenue = Sales)</a:t>
            </a:r>
            <a:endParaRPr sz="1600"/>
          </a:p>
        </p:txBody>
      </p:sp>
      <p:sp>
        <p:nvSpPr>
          <p:cNvPr id="3567" name="Google Shape;3567;p112"/>
          <p:cNvSpPr txBox="1"/>
          <p:nvPr>
            <p:ph idx="2" type="body"/>
          </p:nvPr>
        </p:nvSpPr>
        <p:spPr>
          <a:xfrm>
            <a:off x="406213" y="2304979"/>
            <a:ext cx="8331571" cy="1260138"/>
          </a:xfrm>
          <a:prstGeom prst="rect">
            <a:avLst/>
          </a:prstGeom>
          <a:noFill/>
          <a:ln cap="flat" cmpd="sng" w="9525">
            <a:solidFill>
              <a:srgbClr val="EB29B4"/>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b="1" lang="en-US" sz="1600"/>
              <a:t>Expenses</a:t>
            </a:r>
            <a:endParaRPr/>
          </a:p>
          <a:p>
            <a:pPr indent="0" lvl="0" marL="114300" rtl="0" algn="l">
              <a:lnSpc>
                <a:spcPct val="115000"/>
              </a:lnSpc>
              <a:spcBef>
                <a:spcPts val="0"/>
              </a:spcBef>
              <a:spcAft>
                <a:spcPts val="0"/>
              </a:spcAft>
              <a:buSzPts val="1800"/>
              <a:buNone/>
            </a:pPr>
            <a:r>
              <a:rPr lang="en-US" sz="1600"/>
              <a:t>Month 1 Projected Expenses: _______+ Month 2 Projected Expenses: _________</a:t>
            </a:r>
            <a:endParaRPr/>
          </a:p>
          <a:p>
            <a:pPr indent="0" lvl="0" marL="114300" rtl="0" algn="l">
              <a:lnSpc>
                <a:spcPct val="115000"/>
              </a:lnSpc>
              <a:spcBef>
                <a:spcPts val="0"/>
              </a:spcBef>
              <a:spcAft>
                <a:spcPts val="0"/>
              </a:spcAft>
              <a:buSzPts val="1800"/>
              <a:buNone/>
            </a:pPr>
            <a:r>
              <a:t/>
            </a:r>
            <a:endParaRPr sz="1600"/>
          </a:p>
          <a:p>
            <a:pPr indent="0" lvl="0" marL="114300" rtl="0" algn="l">
              <a:lnSpc>
                <a:spcPct val="115000"/>
              </a:lnSpc>
              <a:spcBef>
                <a:spcPts val="0"/>
              </a:spcBef>
              <a:spcAft>
                <a:spcPts val="0"/>
              </a:spcAft>
              <a:buSzPts val="1800"/>
              <a:buNone/>
            </a:pPr>
            <a:r>
              <a:rPr lang="en-US" sz="1600"/>
              <a:t>= _____________________</a:t>
            </a:r>
            <a:endParaRPr sz="1600"/>
          </a:p>
        </p:txBody>
      </p:sp>
      <p:sp>
        <p:nvSpPr>
          <p:cNvPr id="3568" name="Google Shape;3568;p112"/>
          <p:cNvSpPr txBox="1"/>
          <p:nvPr>
            <p:ph idx="3" type="body"/>
          </p:nvPr>
        </p:nvSpPr>
        <p:spPr>
          <a:xfrm>
            <a:off x="406213" y="3786027"/>
            <a:ext cx="8331570" cy="1141874"/>
          </a:xfrm>
          <a:prstGeom prst="rect">
            <a:avLst/>
          </a:prstGeom>
          <a:noFill/>
          <a:ln cap="flat" cmpd="sng" w="9525">
            <a:solidFill>
              <a:srgbClr val="0C0CB4"/>
            </a:solidFill>
            <a:prstDash val="solid"/>
            <a:round/>
            <a:headEnd len="sm" w="sm" type="none"/>
            <a:tailEnd len="sm" w="sm" type="none"/>
          </a:ln>
        </p:spPr>
        <p:txBody>
          <a:bodyPr anchorCtr="0" anchor="t" bIns="0" lIns="0" spcFirstLastPara="1" rIns="0" wrap="square" tIns="0">
            <a:noAutofit/>
          </a:bodyPr>
          <a:lstStyle/>
          <a:p>
            <a:pPr indent="0" lvl="0" marL="114300" rtl="0" algn="l">
              <a:lnSpc>
                <a:spcPct val="115000"/>
              </a:lnSpc>
              <a:spcBef>
                <a:spcPts val="0"/>
              </a:spcBef>
              <a:spcAft>
                <a:spcPts val="0"/>
              </a:spcAft>
              <a:buSzPts val="1800"/>
              <a:buNone/>
            </a:pPr>
            <a:r>
              <a:rPr b="1" lang="en-US" sz="1600"/>
              <a:t>Profit:</a:t>
            </a:r>
            <a:endParaRPr/>
          </a:p>
          <a:p>
            <a:pPr indent="0" lvl="0" marL="114300" rtl="0" algn="l">
              <a:lnSpc>
                <a:spcPct val="115000"/>
              </a:lnSpc>
              <a:spcBef>
                <a:spcPts val="0"/>
              </a:spcBef>
              <a:spcAft>
                <a:spcPts val="0"/>
              </a:spcAft>
              <a:buSzPts val="1800"/>
              <a:buNone/>
            </a:pPr>
            <a:r>
              <a:t/>
            </a:r>
            <a:endParaRPr b="1" sz="1600"/>
          </a:p>
          <a:p>
            <a:pPr indent="0" lvl="0" marL="114300" rtl="0" algn="l">
              <a:lnSpc>
                <a:spcPct val="115000"/>
              </a:lnSpc>
              <a:spcBef>
                <a:spcPts val="0"/>
              </a:spcBef>
              <a:spcAft>
                <a:spcPts val="0"/>
              </a:spcAft>
              <a:buSzPts val="1800"/>
              <a:buNone/>
            </a:pPr>
            <a:r>
              <a:rPr lang="en-US" sz="1600"/>
              <a:t>Total Projected Revenue: __________ - Total Projected Expenses </a:t>
            </a:r>
            <a:r>
              <a:rPr b="1" lang="en-US" sz="1600"/>
              <a:t>= ____________</a:t>
            </a:r>
            <a:endParaRPr b="1" sz="1600"/>
          </a:p>
        </p:txBody>
      </p:sp>
      <p:sp>
        <p:nvSpPr>
          <p:cNvPr id="3569" name="Google Shape;3569;p112"/>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
        <p:nvSpPr>
          <p:cNvPr id="3570" name="Google Shape;3570;p112"/>
          <p:cNvSpPr txBox="1"/>
          <p:nvPr/>
        </p:nvSpPr>
        <p:spPr>
          <a:xfrm>
            <a:off x="4987476" y="390300"/>
            <a:ext cx="3750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Revenue – Expenses = Profit</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5" name="Shape 2905"/>
        <p:cNvGrpSpPr/>
        <p:nvPr/>
      </p:nvGrpSpPr>
      <p:grpSpPr>
        <a:xfrm>
          <a:off x="0" y="0"/>
          <a:ext cx="0" cy="0"/>
          <a:chOff x="0" y="0"/>
          <a:chExt cx="0" cy="0"/>
        </a:xfrm>
      </p:grpSpPr>
      <p:sp>
        <p:nvSpPr>
          <p:cNvPr id="2906" name="Google Shape;2906;p32"/>
          <p:cNvSpPr txBox="1"/>
          <p:nvPr>
            <p:ph type="ctrTitle"/>
          </p:nvPr>
        </p:nvSpPr>
        <p:spPr>
          <a:xfrm>
            <a:off x="1585825" y="2245950"/>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US"/>
              <a:t>What is an Entrepreneur?</a:t>
            </a:r>
            <a:endParaRPr/>
          </a:p>
        </p:txBody>
      </p:sp>
      <p:sp>
        <p:nvSpPr>
          <p:cNvPr id="2907" name="Google Shape;2907;p32"/>
          <p:cNvSpPr txBox="1"/>
          <p:nvPr>
            <p:ph idx="1" type="subTitle"/>
          </p:nvPr>
        </p:nvSpPr>
        <p:spPr>
          <a:xfrm>
            <a:off x="139692" y="1861050"/>
            <a:ext cx="1446133" cy="384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800"/>
              </a:spcAft>
              <a:buSzPts val="2400"/>
              <a:buNone/>
            </a:pPr>
            <a:r>
              <a:rPr b="1" lang="en-US"/>
              <a:t>Module</a:t>
            </a:r>
            <a:endParaRPr b="1"/>
          </a:p>
        </p:txBody>
      </p:sp>
      <p:sp>
        <p:nvSpPr>
          <p:cNvPr id="2908" name="Google Shape;2908;p32"/>
          <p:cNvSpPr txBox="1"/>
          <p:nvPr/>
        </p:nvSpPr>
        <p:spPr>
          <a:xfrm>
            <a:off x="-1" y="192810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accent4"/>
                </a:solidFill>
                <a:latin typeface="Arial"/>
                <a:ea typeface="Arial"/>
                <a:cs typeface="Arial"/>
                <a:sym typeface="Arial"/>
              </a:rPr>
              <a:t>1</a:t>
            </a:r>
            <a:endParaRPr b="1" i="0" sz="7200" u="none" cap="none" strike="noStrike">
              <a:solidFill>
                <a:schemeClr val="accent4"/>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4" name="Shape 3574"/>
        <p:cNvGrpSpPr/>
        <p:nvPr/>
      </p:nvGrpSpPr>
      <p:grpSpPr>
        <a:xfrm>
          <a:off x="0" y="0"/>
          <a:ext cx="0" cy="0"/>
          <a:chOff x="0" y="0"/>
          <a:chExt cx="0" cy="0"/>
        </a:xfrm>
      </p:grpSpPr>
      <p:sp>
        <p:nvSpPr>
          <p:cNvPr id="3575" name="Google Shape;3575;p113"/>
          <p:cNvSpPr txBox="1"/>
          <p:nvPr>
            <p:ph type="title"/>
          </p:nvPr>
        </p:nvSpPr>
        <p:spPr>
          <a:xfrm>
            <a:off x="702900" y="760925"/>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sz="3200"/>
              <a:t>Sharing your Business Ideas</a:t>
            </a:r>
            <a:endParaRPr sz="3200"/>
          </a:p>
        </p:txBody>
      </p:sp>
      <p:sp>
        <p:nvSpPr>
          <p:cNvPr id="3576" name="Google Shape;3576;p113"/>
          <p:cNvSpPr txBox="1"/>
          <p:nvPr>
            <p:ph idx="1" type="body"/>
          </p:nvPr>
        </p:nvSpPr>
        <p:spPr>
          <a:xfrm>
            <a:off x="702900" y="1430148"/>
            <a:ext cx="5660100" cy="30339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US"/>
              <a:t>Student groups will share their business ideas, cost analysis, sales projection and profitability prediction in a 5-minute presentation</a:t>
            </a:r>
            <a:endParaRPr/>
          </a:p>
          <a:p>
            <a:pPr indent="-228600" lvl="0" marL="457200" rtl="0" algn="l">
              <a:lnSpc>
                <a:spcPct val="115000"/>
              </a:lnSpc>
              <a:spcBef>
                <a:spcPts val="0"/>
              </a:spcBef>
              <a:spcAft>
                <a:spcPts val="0"/>
              </a:spcAft>
              <a:buSzPts val="2400"/>
              <a:buNone/>
            </a:pPr>
            <a:r>
              <a:t/>
            </a:r>
            <a:endParaRPr/>
          </a:p>
        </p:txBody>
      </p:sp>
      <p:sp>
        <p:nvSpPr>
          <p:cNvPr id="3577" name="Google Shape;3577;p113"/>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1" name="Shape 3581"/>
        <p:cNvGrpSpPr/>
        <p:nvPr/>
      </p:nvGrpSpPr>
      <p:grpSpPr>
        <a:xfrm>
          <a:off x="0" y="0"/>
          <a:ext cx="0" cy="0"/>
          <a:chOff x="0" y="0"/>
          <a:chExt cx="0" cy="0"/>
        </a:xfrm>
      </p:grpSpPr>
      <p:sp>
        <p:nvSpPr>
          <p:cNvPr id="3582" name="Google Shape;3582;p114"/>
          <p:cNvSpPr txBox="1"/>
          <p:nvPr>
            <p:ph type="ctrTitle"/>
          </p:nvPr>
        </p:nvSpPr>
        <p:spPr>
          <a:xfrm>
            <a:off x="1585825" y="2053500"/>
            <a:ext cx="4646100" cy="630900"/>
          </a:xfrm>
          <a:prstGeom prst="rect">
            <a:avLst/>
          </a:prstGeom>
          <a:noFill/>
          <a:ln>
            <a:noFill/>
          </a:ln>
          <a:effectLst>
            <a:outerShdw rotWithShape="0" algn="bl" dir="5400000" dist="19050">
              <a:schemeClr val="dk1">
                <a:alpha val="20000"/>
              </a:schemeClr>
            </a:outerShdw>
          </a:effectLst>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US"/>
              <a:t>Wrap-up </a:t>
            </a:r>
            <a:endParaRPr/>
          </a:p>
        </p:txBody>
      </p:sp>
      <p:sp>
        <p:nvSpPr>
          <p:cNvPr id="3583" name="Google Shape;3583;p114"/>
          <p:cNvSpPr txBox="1"/>
          <p:nvPr>
            <p:ph idx="1" type="subTitle"/>
          </p:nvPr>
        </p:nvSpPr>
        <p:spPr>
          <a:xfrm>
            <a:off x="1585825" y="2684400"/>
            <a:ext cx="4646100" cy="384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800"/>
              </a:spcAft>
              <a:buSzPts val="2400"/>
              <a:buNone/>
            </a:pPr>
            <a:r>
              <a:rPr b="1" lang="en-US"/>
              <a:t>Post-SPE Activity Survey</a:t>
            </a:r>
            <a:endParaRPr b="1"/>
          </a:p>
        </p:txBody>
      </p:sp>
      <p:sp>
        <p:nvSpPr>
          <p:cNvPr id="3584" name="Google Shape;3584;p114"/>
          <p:cNvSpPr txBox="1"/>
          <p:nvPr/>
        </p:nvSpPr>
        <p:spPr>
          <a:xfrm>
            <a:off x="0" y="1925150"/>
            <a:ext cx="1246500" cy="128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t/>
            </a:r>
            <a:endParaRPr b="1" i="0" sz="7200" u="none" cap="none" strike="noStrike">
              <a:solidFill>
                <a:schemeClr val="accent4"/>
              </a:solidFill>
              <a:latin typeface="Arial"/>
              <a:ea typeface="Arial"/>
              <a:cs typeface="Arial"/>
              <a:sym typeface="Arial"/>
            </a:endParaRPr>
          </a:p>
        </p:txBody>
      </p:sp>
      <p:sp>
        <p:nvSpPr>
          <p:cNvPr id="3585" name="Google Shape;3585;p114"/>
          <p:cNvSpPr/>
          <p:nvPr/>
        </p:nvSpPr>
        <p:spPr>
          <a:xfrm>
            <a:off x="70704" y="1925150"/>
            <a:ext cx="1406837" cy="1159089"/>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9" name="Shape 3589"/>
        <p:cNvGrpSpPr/>
        <p:nvPr/>
      </p:nvGrpSpPr>
      <p:grpSpPr>
        <a:xfrm>
          <a:off x="0" y="0"/>
          <a:ext cx="0" cy="0"/>
          <a:chOff x="0" y="0"/>
          <a:chExt cx="0" cy="0"/>
        </a:xfrm>
      </p:grpSpPr>
      <p:sp>
        <p:nvSpPr>
          <p:cNvPr id="3590" name="Google Shape;3590;p115"/>
          <p:cNvSpPr txBox="1"/>
          <p:nvPr>
            <p:ph type="title"/>
          </p:nvPr>
        </p:nvSpPr>
        <p:spPr>
          <a:xfrm>
            <a:off x="223025" y="185337"/>
            <a:ext cx="5660100" cy="471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400"/>
              <a:buNone/>
            </a:pPr>
            <a:r>
              <a:rPr lang="en-US">
                <a:solidFill>
                  <a:srgbClr val="002060"/>
                </a:solidFill>
              </a:rPr>
              <a:t>POST-SPE Activity Survey</a:t>
            </a:r>
            <a:endParaRPr>
              <a:solidFill>
                <a:srgbClr val="002060"/>
              </a:solidFill>
            </a:endParaRPr>
          </a:p>
        </p:txBody>
      </p:sp>
      <p:sp>
        <p:nvSpPr>
          <p:cNvPr id="3591" name="Google Shape;3591;p115"/>
          <p:cNvSpPr txBox="1"/>
          <p:nvPr>
            <p:ph idx="12" type="sldNum"/>
          </p:nvPr>
        </p:nvSpPr>
        <p:spPr>
          <a:xfrm>
            <a:off x="8696403" y="4673650"/>
            <a:ext cx="3330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500"/>
              <a:buNone/>
            </a:pPr>
            <a:fld id="{00000000-1234-1234-1234-123412341234}" type="slidenum">
              <a:rPr lang="en-US"/>
              <a:t>‹#›</a:t>
            </a:fld>
            <a:endParaRPr/>
          </a:p>
        </p:txBody>
      </p:sp>
      <p:sp>
        <p:nvSpPr>
          <p:cNvPr id="3592" name="Google Shape;3592;p115"/>
          <p:cNvSpPr txBox="1"/>
          <p:nvPr/>
        </p:nvSpPr>
        <p:spPr>
          <a:xfrm>
            <a:off x="638425" y="821227"/>
            <a:ext cx="5575610" cy="1538883"/>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AFTER participating in the SPE Activity, I would now define </a:t>
            </a:r>
            <a:r>
              <a:rPr b="1" i="0" lang="en-US" sz="1200" u="none" cap="none" strike="noStrike">
                <a:solidFill>
                  <a:srgbClr val="000000"/>
                </a:solidFill>
                <a:latin typeface="Arial"/>
                <a:ea typeface="Arial"/>
                <a:cs typeface="Arial"/>
                <a:sym typeface="Arial"/>
              </a:rPr>
              <a:t>entrepreneurship </a:t>
            </a:r>
            <a:r>
              <a:rPr b="0" i="0" lang="en-US" sz="1200" u="none" cap="none" strike="noStrike">
                <a:solidFill>
                  <a:srgbClr val="000000"/>
                </a:solidFill>
                <a:latin typeface="Arial"/>
                <a:ea typeface="Arial"/>
                <a:cs typeface="Arial"/>
                <a:sym typeface="Arial"/>
              </a:rPr>
              <a:t>as…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3" name="Google Shape;3593;p115"/>
          <p:cNvSpPr txBox="1"/>
          <p:nvPr/>
        </p:nvSpPr>
        <p:spPr>
          <a:xfrm>
            <a:off x="282515" y="2367933"/>
            <a:ext cx="585439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By this definition of </a:t>
            </a:r>
            <a:r>
              <a:rPr b="1" i="0" lang="en-US" sz="1200" u="none" cap="none" strike="noStrike">
                <a:solidFill>
                  <a:srgbClr val="000000"/>
                </a:solidFill>
                <a:latin typeface="Arial"/>
                <a:ea typeface="Arial"/>
                <a:cs typeface="Arial"/>
                <a:sym typeface="Arial"/>
              </a:rPr>
              <a:t>entrepreneurship</a:t>
            </a:r>
            <a:r>
              <a:rPr b="0" i="0" lang="en-US" sz="1200" u="none" cap="none" strike="noStrike">
                <a:solidFill>
                  <a:srgbClr val="000000"/>
                </a:solidFill>
                <a:latin typeface="Arial"/>
                <a:ea typeface="Arial"/>
                <a:cs typeface="Arial"/>
                <a:sym typeface="Arial"/>
              </a:rPr>
              <a:t>, I would consider myself…</a:t>
            </a:r>
            <a:endParaRPr/>
          </a:p>
        </p:txBody>
      </p:sp>
      <p:grpSp>
        <p:nvGrpSpPr>
          <p:cNvPr id="3594" name="Google Shape;3594;p115"/>
          <p:cNvGrpSpPr/>
          <p:nvPr/>
        </p:nvGrpSpPr>
        <p:grpSpPr>
          <a:xfrm>
            <a:off x="264059" y="2676360"/>
            <a:ext cx="6122454" cy="892553"/>
            <a:chOff x="252100" y="1938478"/>
            <a:chExt cx="5346678" cy="927310"/>
          </a:xfrm>
        </p:grpSpPr>
        <p:grpSp>
          <p:nvGrpSpPr>
            <p:cNvPr id="3595" name="Google Shape;3595;p115"/>
            <p:cNvGrpSpPr/>
            <p:nvPr/>
          </p:nvGrpSpPr>
          <p:grpSpPr>
            <a:xfrm>
              <a:off x="2929436" y="1938478"/>
              <a:ext cx="460705" cy="491455"/>
              <a:chOff x="7638277" y="937343"/>
              <a:chExt cx="744272" cy="793950"/>
            </a:xfrm>
          </p:grpSpPr>
          <p:sp>
            <p:nvSpPr>
              <p:cNvPr id="3596" name="Google Shape;3596;p115"/>
              <p:cNvSpPr/>
              <p:nvPr/>
            </p:nvSpPr>
            <p:spPr>
              <a:xfrm>
                <a:off x="8012931" y="1079385"/>
                <a:ext cx="217151" cy="253479"/>
              </a:xfrm>
              <a:custGeom>
                <a:rect b="b" l="l" r="r" t="t"/>
                <a:pathLst>
                  <a:path extrusionOk="0" h="1267396" w="1085755">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597" name="Google Shape;3597;p115"/>
              <p:cNvSpPr/>
              <p:nvPr/>
            </p:nvSpPr>
            <p:spPr>
              <a:xfrm>
                <a:off x="7789628" y="1079436"/>
                <a:ext cx="214318" cy="253428"/>
              </a:xfrm>
              <a:custGeom>
                <a:rect b="b" l="l" r="r" t="t"/>
                <a:pathLst>
                  <a:path extrusionOk="0" h="1267142" w="1071591">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598" name="Google Shape;3598;p115"/>
              <p:cNvSpPr/>
              <p:nvPr/>
            </p:nvSpPr>
            <p:spPr>
              <a:xfrm>
                <a:off x="8012931" y="1341261"/>
                <a:ext cx="202133" cy="270446"/>
              </a:xfrm>
              <a:custGeom>
                <a:rect b="b" l="l" r="r" t="t"/>
                <a:pathLst>
                  <a:path extrusionOk="0" h="1352232" w="1010666">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599" name="Google Shape;3599;p115"/>
              <p:cNvSpPr/>
              <p:nvPr/>
            </p:nvSpPr>
            <p:spPr>
              <a:xfrm>
                <a:off x="7804733" y="1341261"/>
                <a:ext cx="199288" cy="270439"/>
              </a:xfrm>
              <a:custGeom>
                <a:rect b="b" l="l" r="r" t="t"/>
                <a:pathLst>
                  <a:path extrusionOk="0" h="1352197" w="996442">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rgbClr val="FFFF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3600" name="Google Shape;3600;p115"/>
              <p:cNvGrpSpPr/>
              <p:nvPr/>
            </p:nvGrpSpPr>
            <p:grpSpPr>
              <a:xfrm>
                <a:off x="7638277" y="937343"/>
                <a:ext cx="744272" cy="793950"/>
                <a:chOff x="6565437" y="1588001"/>
                <a:chExt cx="744272" cy="793950"/>
              </a:xfrm>
            </p:grpSpPr>
            <p:sp>
              <p:nvSpPr>
                <p:cNvPr id="3601" name="Google Shape;3601;p115"/>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02" name="Google Shape;3602;p115"/>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03" name="Google Shape;3603;p115"/>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04" name="Google Shape;3604;p115"/>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05" name="Google Shape;3605;p115"/>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06" name="Google Shape;3606;p115"/>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07" name="Google Shape;3607;p115"/>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08" name="Google Shape;3608;p115"/>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09" name="Google Shape;3609;p115"/>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10" name="Google Shape;3610;p115"/>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grpSp>
          <p:nvGrpSpPr>
            <p:cNvPr id="3611" name="Google Shape;3611;p115"/>
            <p:cNvGrpSpPr/>
            <p:nvPr/>
          </p:nvGrpSpPr>
          <p:grpSpPr>
            <a:xfrm>
              <a:off x="1690147" y="1952595"/>
              <a:ext cx="460705" cy="491455"/>
              <a:chOff x="8770051" y="937343"/>
              <a:chExt cx="744272" cy="793950"/>
            </a:xfrm>
          </p:grpSpPr>
          <p:sp>
            <p:nvSpPr>
              <p:cNvPr id="3612" name="Google Shape;3612;p115"/>
              <p:cNvSpPr/>
              <p:nvPr/>
            </p:nvSpPr>
            <p:spPr>
              <a:xfrm>
                <a:off x="8968646" y="1401354"/>
                <a:ext cx="348361" cy="98540"/>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rgbClr val="FFFF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13" name="Google Shape;3613;p115"/>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14" name="Google Shape;3614;p115"/>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15" name="Google Shape;3615;p115"/>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16" name="Google Shape;3616;p115"/>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rgbClr val="FFFF00"/>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3617" name="Google Shape;3617;p115"/>
              <p:cNvGrpSpPr/>
              <p:nvPr/>
            </p:nvGrpSpPr>
            <p:grpSpPr>
              <a:xfrm>
                <a:off x="8770051" y="937343"/>
                <a:ext cx="744272" cy="793950"/>
                <a:chOff x="6565437" y="1588001"/>
                <a:chExt cx="744272" cy="793950"/>
              </a:xfrm>
            </p:grpSpPr>
            <p:sp>
              <p:nvSpPr>
                <p:cNvPr id="3618" name="Google Shape;3618;p115"/>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19" name="Google Shape;3619;p115"/>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20" name="Google Shape;3620;p115"/>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21" name="Google Shape;3621;p115"/>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22" name="Google Shape;3622;p115"/>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23" name="Google Shape;3623;p115"/>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24" name="Google Shape;3624;p115"/>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25" name="Google Shape;3625;p115"/>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26" name="Google Shape;3626;p115"/>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27" name="Google Shape;3627;p115"/>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grpSp>
          <p:nvGrpSpPr>
            <p:cNvPr id="3628" name="Google Shape;3628;p115"/>
            <p:cNvGrpSpPr/>
            <p:nvPr/>
          </p:nvGrpSpPr>
          <p:grpSpPr>
            <a:xfrm>
              <a:off x="467536" y="1969434"/>
              <a:ext cx="460705" cy="491455"/>
              <a:chOff x="9901836" y="937345"/>
              <a:chExt cx="744274" cy="793952"/>
            </a:xfrm>
          </p:grpSpPr>
          <p:grpSp>
            <p:nvGrpSpPr>
              <p:cNvPr id="3629" name="Google Shape;3629;p115"/>
              <p:cNvGrpSpPr/>
              <p:nvPr/>
            </p:nvGrpSpPr>
            <p:grpSpPr>
              <a:xfrm>
                <a:off x="9901836" y="937345"/>
                <a:ext cx="744274" cy="793952"/>
                <a:chOff x="9901824" y="937343"/>
                <a:chExt cx="744273" cy="793950"/>
              </a:xfrm>
            </p:grpSpPr>
            <p:sp>
              <p:nvSpPr>
                <p:cNvPr id="3630" name="Google Shape;3630;p115"/>
                <p:cNvSpPr/>
                <p:nvPr/>
              </p:nvSpPr>
              <p:spPr>
                <a:xfrm>
                  <a:off x="10463799" y="1043794"/>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31" name="Google Shape;3631;p115"/>
                <p:cNvSpPr/>
                <p:nvPr/>
              </p:nvSpPr>
              <p:spPr>
                <a:xfrm>
                  <a:off x="10546077" y="1303491"/>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32" name="Google Shape;3632;p115"/>
                <p:cNvSpPr/>
                <p:nvPr/>
              </p:nvSpPr>
              <p:spPr>
                <a:xfrm>
                  <a:off x="10463799" y="1499539"/>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33" name="Google Shape;3633;p115"/>
                <p:cNvSpPr/>
                <p:nvPr/>
              </p:nvSpPr>
              <p:spPr>
                <a:xfrm>
                  <a:off x="10008275" y="1500204"/>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34" name="Google Shape;3634;p115"/>
                <p:cNvSpPr/>
                <p:nvPr/>
              </p:nvSpPr>
              <p:spPr>
                <a:xfrm>
                  <a:off x="9901824" y="1303934"/>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35" name="Google Shape;3635;p115"/>
                <p:cNvSpPr/>
                <p:nvPr/>
              </p:nvSpPr>
              <p:spPr>
                <a:xfrm>
                  <a:off x="10008275" y="1044237"/>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36" name="Google Shape;3636;p115"/>
                <p:cNvSpPr/>
                <p:nvPr/>
              </p:nvSpPr>
              <p:spPr>
                <a:xfrm>
                  <a:off x="10267751" y="937343"/>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37" name="Google Shape;3637;p115"/>
                <p:cNvSpPr/>
                <p:nvPr/>
              </p:nvSpPr>
              <p:spPr>
                <a:xfrm>
                  <a:off x="10183698" y="1629498"/>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38" name="Google Shape;3638;p115"/>
                <p:cNvSpPr/>
                <p:nvPr/>
              </p:nvSpPr>
              <p:spPr>
                <a:xfrm>
                  <a:off x="10188356" y="1667865"/>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39" name="Google Shape;3639;p115"/>
                <p:cNvSpPr/>
                <p:nvPr/>
              </p:nvSpPr>
              <p:spPr>
                <a:xfrm>
                  <a:off x="10212751" y="1705567"/>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3640" name="Google Shape;3640;p115"/>
              <p:cNvSpPr/>
              <p:nvPr/>
            </p:nvSpPr>
            <p:spPr>
              <a:xfrm>
                <a:off x="10047759" y="1220551"/>
                <a:ext cx="217116" cy="205362"/>
              </a:xfrm>
              <a:custGeom>
                <a:rect b="b" l="l" r="r" t="t"/>
                <a:pathLst>
                  <a:path extrusionOk="0" h="359" w="38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41" name="Google Shape;3641;p115"/>
              <p:cNvSpPr/>
              <p:nvPr/>
            </p:nvSpPr>
            <p:spPr>
              <a:xfrm>
                <a:off x="10063050" y="1080832"/>
                <a:ext cx="205806" cy="250605"/>
              </a:xfrm>
              <a:custGeom>
                <a:rect b="b" l="l" r="r" t="t"/>
                <a:pathLst>
                  <a:path extrusionOk="0" h="438" w="36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42" name="Google Shape;3642;p115"/>
              <p:cNvSpPr/>
              <p:nvPr/>
            </p:nvSpPr>
            <p:spPr>
              <a:xfrm>
                <a:off x="10276398" y="1080832"/>
                <a:ext cx="208024" cy="250605"/>
              </a:xfrm>
              <a:custGeom>
                <a:rect b="b" l="l" r="r" t="t"/>
                <a:pathLst>
                  <a:path extrusionOk="0" h="438" w="364">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43" name="Google Shape;3643;p115"/>
              <p:cNvSpPr/>
              <p:nvPr/>
            </p:nvSpPr>
            <p:spPr>
              <a:xfrm>
                <a:off x="10280390" y="1218776"/>
                <a:ext cx="219334" cy="208689"/>
              </a:xfrm>
              <a:custGeom>
                <a:rect b="b" l="l" r="r" t="t"/>
                <a:pathLst>
                  <a:path extrusionOk="0" h="365" w="384">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44" name="Google Shape;3644;p115"/>
              <p:cNvSpPr/>
              <p:nvPr/>
            </p:nvSpPr>
            <p:spPr>
              <a:xfrm>
                <a:off x="10116275" y="1345187"/>
                <a:ext cx="152580" cy="267682"/>
              </a:xfrm>
              <a:custGeom>
                <a:rect b="b" l="l" r="r" t="t"/>
                <a:pathLst>
                  <a:path extrusionOk="0" h="468" w="267">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rgbClr val="FFFF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45" name="Google Shape;3645;p115"/>
              <p:cNvSpPr/>
              <p:nvPr/>
            </p:nvSpPr>
            <p:spPr>
              <a:xfrm>
                <a:off x="10276401" y="1345185"/>
                <a:ext cx="154798" cy="267682"/>
              </a:xfrm>
              <a:custGeom>
                <a:rect b="b" l="l" r="r" t="t"/>
                <a:pathLst>
                  <a:path extrusionOk="0" h="468" w="271">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rgbClr val="FFFF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3646" name="Google Shape;3646;p115"/>
            <p:cNvGrpSpPr/>
            <p:nvPr/>
          </p:nvGrpSpPr>
          <p:grpSpPr>
            <a:xfrm>
              <a:off x="4072299" y="1946178"/>
              <a:ext cx="460705" cy="491455"/>
              <a:chOff x="6506504" y="937343"/>
              <a:chExt cx="744272" cy="793950"/>
            </a:xfrm>
          </p:grpSpPr>
          <p:sp>
            <p:nvSpPr>
              <p:cNvPr id="3647" name="Google Shape;3647;p115"/>
              <p:cNvSpPr/>
              <p:nvPr/>
            </p:nvSpPr>
            <p:spPr>
              <a:xfrm>
                <a:off x="6666683" y="1079385"/>
                <a:ext cx="422268" cy="171940"/>
              </a:xfrm>
              <a:custGeom>
                <a:rect b="b" l="l" r="r" t="t"/>
                <a:pathLst>
                  <a:path extrusionOk="0" h="859701" w="2085276">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48" name="Google Shape;3648;p115"/>
              <p:cNvSpPr/>
              <p:nvPr/>
            </p:nvSpPr>
            <p:spPr>
              <a:xfrm>
                <a:off x="6664423" y="1259933"/>
                <a:ext cx="427985" cy="171450"/>
              </a:xfrm>
              <a:custGeom>
                <a:rect b="b" l="l" r="r" t="t"/>
                <a:pathLst>
                  <a:path extrusionOk="0" h="857250" w="2113506">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49" name="Google Shape;3649;p115"/>
              <p:cNvSpPr/>
              <p:nvPr/>
            </p:nvSpPr>
            <p:spPr>
              <a:xfrm>
                <a:off x="6727642" y="1439988"/>
                <a:ext cx="303068" cy="171348"/>
              </a:xfrm>
              <a:custGeom>
                <a:rect b="b" l="l" r="r" t="t"/>
                <a:pathLst>
                  <a:path extrusionOk="0" h="856741" w="1496631">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3650" name="Google Shape;3650;p115"/>
              <p:cNvGrpSpPr/>
              <p:nvPr/>
            </p:nvGrpSpPr>
            <p:grpSpPr>
              <a:xfrm>
                <a:off x="6506504" y="937343"/>
                <a:ext cx="744272" cy="793950"/>
                <a:chOff x="6565437" y="1588001"/>
                <a:chExt cx="744272" cy="793950"/>
              </a:xfrm>
            </p:grpSpPr>
            <p:sp>
              <p:nvSpPr>
                <p:cNvPr id="3651" name="Google Shape;3651;p115"/>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52" name="Google Shape;3652;p115"/>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53" name="Google Shape;3653;p115"/>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54" name="Google Shape;3654;p115"/>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55" name="Google Shape;3655;p115"/>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56" name="Google Shape;3656;p115"/>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57" name="Google Shape;3657;p115"/>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58" name="Google Shape;3658;p115"/>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59" name="Google Shape;3659;p115"/>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660" name="Google Shape;3660;p115"/>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sp>
          <p:nvSpPr>
            <p:cNvPr id="3661" name="Google Shape;3661;p115"/>
            <p:cNvSpPr/>
            <p:nvPr/>
          </p:nvSpPr>
          <p:spPr>
            <a:xfrm>
              <a:off x="5109467" y="2020830"/>
              <a:ext cx="381022" cy="408414"/>
            </a:xfrm>
            <a:custGeom>
              <a:rect b="b" l="l" r="r" t="t"/>
              <a:pathLst>
                <a:path extrusionOk="0" h="15938" w="15817">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2" name="Google Shape;3662;p115"/>
            <p:cNvSpPr txBox="1"/>
            <p:nvPr/>
          </p:nvSpPr>
          <p:spPr>
            <a:xfrm>
              <a:off x="5001177" y="2381040"/>
              <a:ext cx="597601"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Not sure</a:t>
              </a:r>
              <a:endParaRPr b="0" i="0" sz="900" u="none" cap="none" strike="noStrike">
                <a:solidFill>
                  <a:srgbClr val="000000"/>
                </a:solidFill>
                <a:latin typeface="Arial"/>
                <a:ea typeface="Arial"/>
                <a:cs typeface="Arial"/>
                <a:sym typeface="Arial"/>
              </a:endParaRPr>
            </a:p>
          </p:txBody>
        </p:sp>
        <p:sp>
          <p:nvSpPr>
            <p:cNvPr id="3663" name="Google Shape;3663;p115"/>
            <p:cNvSpPr txBox="1"/>
            <p:nvPr/>
          </p:nvSpPr>
          <p:spPr>
            <a:xfrm>
              <a:off x="3861985" y="2415137"/>
              <a:ext cx="88031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Not at all</a:t>
              </a:r>
              <a:endParaRPr/>
            </a:p>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Entrepreneurial</a:t>
              </a:r>
              <a:endParaRPr b="0" i="0" sz="900" u="none" cap="none" strike="noStrike">
                <a:solidFill>
                  <a:srgbClr val="000000"/>
                </a:solidFill>
                <a:latin typeface="Arial"/>
                <a:ea typeface="Arial"/>
                <a:cs typeface="Arial"/>
                <a:sym typeface="Arial"/>
              </a:endParaRPr>
            </a:p>
          </p:txBody>
        </p:sp>
        <p:sp>
          <p:nvSpPr>
            <p:cNvPr id="3664" name="Google Shape;3664;p115"/>
            <p:cNvSpPr txBox="1"/>
            <p:nvPr/>
          </p:nvSpPr>
          <p:spPr>
            <a:xfrm>
              <a:off x="2724431" y="2434917"/>
              <a:ext cx="88031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Somewhat</a:t>
              </a:r>
              <a:endParaRPr/>
            </a:p>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Entrepreneurial</a:t>
              </a:r>
              <a:endParaRPr b="0" i="0" sz="900" u="none" cap="none" strike="noStrike">
                <a:solidFill>
                  <a:srgbClr val="000000"/>
                </a:solidFill>
                <a:latin typeface="Arial"/>
                <a:ea typeface="Arial"/>
                <a:cs typeface="Arial"/>
                <a:sym typeface="Arial"/>
              </a:endParaRPr>
            </a:p>
          </p:txBody>
        </p:sp>
        <p:sp>
          <p:nvSpPr>
            <p:cNvPr id="3665" name="Google Shape;3665;p115"/>
            <p:cNvSpPr txBox="1"/>
            <p:nvPr/>
          </p:nvSpPr>
          <p:spPr>
            <a:xfrm>
              <a:off x="1489545" y="2478165"/>
              <a:ext cx="88031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Moderately</a:t>
              </a:r>
              <a:endParaRPr/>
            </a:p>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Entrepreneurial</a:t>
              </a:r>
              <a:endParaRPr b="0" i="0" sz="900" u="none" cap="none" strike="noStrike">
                <a:solidFill>
                  <a:srgbClr val="000000"/>
                </a:solidFill>
                <a:latin typeface="Arial"/>
                <a:ea typeface="Arial"/>
                <a:cs typeface="Arial"/>
                <a:sym typeface="Arial"/>
              </a:endParaRPr>
            </a:p>
          </p:txBody>
        </p:sp>
        <p:sp>
          <p:nvSpPr>
            <p:cNvPr id="3666" name="Google Shape;3666;p115"/>
            <p:cNvSpPr txBox="1"/>
            <p:nvPr/>
          </p:nvSpPr>
          <p:spPr>
            <a:xfrm>
              <a:off x="252100" y="2496456"/>
              <a:ext cx="88031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Very</a:t>
              </a:r>
              <a:endParaRPr/>
            </a:p>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Entrepreneurial</a:t>
              </a:r>
              <a:endParaRPr b="0" i="0" sz="900" u="none" cap="none" strike="noStrike">
                <a:solidFill>
                  <a:srgbClr val="000000"/>
                </a:solidFill>
                <a:latin typeface="Arial"/>
                <a:ea typeface="Arial"/>
                <a:cs typeface="Arial"/>
                <a:sym typeface="Arial"/>
              </a:endParaRPr>
            </a:p>
          </p:txBody>
        </p:sp>
      </p:grpSp>
      <p:sp>
        <p:nvSpPr>
          <p:cNvPr id="3667" name="Google Shape;3667;p115"/>
          <p:cNvSpPr txBox="1"/>
          <p:nvPr/>
        </p:nvSpPr>
        <p:spPr>
          <a:xfrm>
            <a:off x="365606" y="3572665"/>
            <a:ext cx="6446898" cy="8925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AFTER participating in the SPE Activity, I am more likely to consider Entrepreneurism as potential career.</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8" name="Google Shape;3668;p115"/>
          <p:cNvSpPr/>
          <p:nvPr/>
        </p:nvSpPr>
        <p:spPr>
          <a:xfrm>
            <a:off x="678875" y="4030554"/>
            <a:ext cx="381348" cy="487385"/>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9" name="Google Shape;3669;p115"/>
          <p:cNvSpPr/>
          <p:nvPr/>
        </p:nvSpPr>
        <p:spPr>
          <a:xfrm>
            <a:off x="3235761" y="4075091"/>
            <a:ext cx="492437" cy="398329"/>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0" name="Google Shape;3670;p115"/>
          <p:cNvSpPr/>
          <p:nvPr/>
        </p:nvSpPr>
        <p:spPr>
          <a:xfrm>
            <a:off x="4651704" y="4006831"/>
            <a:ext cx="492437" cy="398329"/>
          </a:xfrm>
          <a:custGeom>
            <a:rect b="b" l="l" r="r" t="t"/>
            <a:pathLst>
              <a:path extrusionOk="0" h="15938" w="15817">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1" name="Google Shape;3671;p115"/>
          <p:cNvSpPr/>
          <p:nvPr/>
        </p:nvSpPr>
        <p:spPr>
          <a:xfrm>
            <a:off x="5967816" y="3986678"/>
            <a:ext cx="492437" cy="434455"/>
          </a:xfrm>
          <a:custGeom>
            <a:rect b="b" l="l" r="r" t="t"/>
            <a:pathLst>
              <a:path extrusionOk="0" h="17131" w="16741">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2" name="Google Shape;3672;p115"/>
          <p:cNvSpPr/>
          <p:nvPr/>
        </p:nvSpPr>
        <p:spPr>
          <a:xfrm flipH="1">
            <a:off x="1918146" y="4001527"/>
            <a:ext cx="459688" cy="439912"/>
          </a:xfrm>
          <a:custGeom>
            <a:rect b="b" l="l" r="r" t="t"/>
            <a:pathLst>
              <a:path extrusionOk="0" h="15938" w="15842">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3" name="Google Shape;3673;p115"/>
          <p:cNvSpPr txBox="1"/>
          <p:nvPr/>
        </p:nvSpPr>
        <p:spPr>
          <a:xfrm>
            <a:off x="383899" y="4596550"/>
            <a:ext cx="1080000" cy="507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I can see myself running my own business!</a:t>
            </a:r>
            <a:endParaRPr/>
          </a:p>
        </p:txBody>
      </p:sp>
      <p:sp>
        <p:nvSpPr>
          <p:cNvPr id="3674" name="Google Shape;3674;p115"/>
          <p:cNvSpPr txBox="1"/>
          <p:nvPr/>
        </p:nvSpPr>
        <p:spPr>
          <a:xfrm>
            <a:off x="4484941" y="4518126"/>
            <a:ext cx="929379"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Not sure yet.</a:t>
            </a:r>
            <a:endParaRPr/>
          </a:p>
        </p:txBody>
      </p:sp>
      <p:sp>
        <p:nvSpPr>
          <p:cNvPr id="3675" name="Google Shape;3675;p115"/>
          <p:cNvSpPr txBox="1"/>
          <p:nvPr/>
        </p:nvSpPr>
        <p:spPr>
          <a:xfrm>
            <a:off x="3009665" y="4574213"/>
            <a:ext cx="929379"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Thinking about it!</a:t>
            </a:r>
            <a:endParaRPr/>
          </a:p>
        </p:txBody>
      </p:sp>
      <p:sp>
        <p:nvSpPr>
          <p:cNvPr id="3676" name="Google Shape;3676;p115"/>
          <p:cNvSpPr txBox="1"/>
          <p:nvPr/>
        </p:nvSpPr>
        <p:spPr>
          <a:xfrm>
            <a:off x="1696785" y="4564292"/>
            <a:ext cx="929379"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I’m more interested now!</a:t>
            </a:r>
            <a:endParaRPr/>
          </a:p>
        </p:txBody>
      </p:sp>
      <p:sp>
        <p:nvSpPr>
          <p:cNvPr id="3677" name="Google Shape;3677;p115"/>
          <p:cNvSpPr txBox="1"/>
          <p:nvPr/>
        </p:nvSpPr>
        <p:spPr>
          <a:xfrm>
            <a:off x="5797821" y="4564292"/>
            <a:ext cx="929379"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It’s not for me!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