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9" r:id="rId4"/>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Lst>
  <p:sldSz cy="5143500" cx="9144000"/>
  <p:notesSz cx="6858000" cy="9144000"/>
  <p:embeddedFontLst>
    <p:embeddedFont>
      <p:font typeface="Libre Franklin"/>
      <p:regular r:id="rId99"/>
      <p:bold r:id="rId100"/>
      <p:italic r:id="rId101"/>
      <p:boldItalic r:id="rId10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B6C5017-3802-46C6-AB78-FD6B2F449461}">
  <a:tblStyle styleId="{BB6C5017-3802-46C6-AB78-FD6B2F449461}"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2">
              <a:alpha val="20000"/>
            </a:schemeClr>
          </a:solidFill>
        </a:fill>
      </a:tcStyle>
    </a:band1H>
    <a:band2H>
      <a:tcTxStyle/>
    </a:band2H>
    <a:band1V>
      <a:tcTxStyle/>
      <a:tcStyle>
        <a:fill>
          <a:solidFill>
            <a:schemeClr val="accent2">
              <a:alpha val="20000"/>
            </a:schemeClr>
          </a:solidFill>
        </a:fill>
      </a:tcStyle>
    </a:band1V>
    <a:band2V>
      <a:tcTxStyle/>
    </a:band2V>
    <a:lastCol>
      <a:tcTxStyle b="on" i="off"/>
    </a:lastCol>
    <a:firstCol>
      <a:tcTxStyle b="on" i="off"/>
    </a:firstCol>
    <a:lastRow>
      <a:tcTxStyle b="on" i="off"/>
      <a:tcStyle>
        <a:tcBdr>
          <a:top>
            <a:ln cap="flat" cmpd="sng" w="12700">
              <a:solidFill>
                <a:schemeClr val="accent2"/>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2"/>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2" Type="http://schemas.openxmlformats.org/officeDocument/2006/relationships/font" Target="fonts/LibreFranklin-boldItalic.fntdata"/><Relationship Id="rId101" Type="http://schemas.openxmlformats.org/officeDocument/2006/relationships/font" Target="fonts/LibreFranklin-italic.fntdata"/><Relationship Id="rId100" Type="http://schemas.openxmlformats.org/officeDocument/2006/relationships/font" Target="fonts/LibreFranklin-bold.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font" Target="fonts/LibreFranklin-regular.fntdata"/><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5" name="Shape 2745"/>
        <p:cNvGrpSpPr/>
        <p:nvPr/>
      </p:nvGrpSpPr>
      <p:grpSpPr>
        <a:xfrm>
          <a:off x="0" y="0"/>
          <a:ext cx="0" cy="0"/>
          <a:chOff x="0" y="0"/>
          <a:chExt cx="0" cy="0"/>
        </a:xfrm>
      </p:grpSpPr>
      <p:sp>
        <p:nvSpPr>
          <p:cNvPr id="2746" name="Google Shape;2746;ge45d6ca85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7" name="Google Shape;2747;ge45d6ca85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Note – this slide has been “hidden” – it appears in the slide deck in Normal but will not appear while presenting.</a:t>
            </a:r>
            <a:endParaRPr/>
          </a:p>
          <a:p>
            <a:pPr indent="-317500" lvl="0" marL="457200" rtl="0" algn="l">
              <a:lnSpc>
                <a:spcPct val="100000"/>
              </a:lnSpc>
              <a:spcBef>
                <a:spcPts val="0"/>
              </a:spcBef>
              <a:spcAft>
                <a:spcPts val="0"/>
              </a:spcAft>
              <a:buSzPts val="1400"/>
              <a:buChar char="●"/>
            </a:pPr>
            <a:r>
              <a:rPr lang="en-US"/>
              <a:t>To hide/unhide slides: using the Slide and Outline tab, select the slide you want to hide. Right click 🡪 Hide (in PowerPoint)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9" name="Shape 2909"/>
        <p:cNvGrpSpPr/>
        <p:nvPr/>
      </p:nvGrpSpPr>
      <p:grpSpPr>
        <a:xfrm>
          <a:off x="0" y="0"/>
          <a:ext cx="0" cy="0"/>
          <a:chOff x="0" y="0"/>
          <a:chExt cx="0" cy="0"/>
        </a:xfrm>
      </p:grpSpPr>
      <p:sp>
        <p:nvSpPr>
          <p:cNvPr id="2910" name="Google Shape;291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1" name="Google Shape;291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Video: What is an Entrepreneur? (BCG Club Canada)</a:t>
            </a:r>
            <a:endParaRPr/>
          </a:p>
          <a:p>
            <a:pPr indent="0" lvl="0" marL="139700" rtl="0" algn="l">
              <a:lnSpc>
                <a:spcPct val="100000"/>
              </a:lnSpc>
              <a:spcBef>
                <a:spcPts val="0"/>
              </a:spcBef>
              <a:spcAft>
                <a:spcPts val="0"/>
              </a:spcAft>
              <a:buSzPts val="1400"/>
              <a:buNone/>
            </a:pPr>
            <a:r>
              <a:rPr lang="en-US"/>
              <a:t>https://www.youtube.com/watch?v=prDsSjywWag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Note:  BCG Club Canada (Boys and Girls Club Canada) is one of many organizations that support youth entrepreneurship.</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Junior Achievement also has several business and entrepreneurial programs that can be brought into schools for reach ahead and experiential learning.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Summer Company, offered by the Government of Ontario, offers students grants and mentorships to run their own business.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5" name="Shape 2915"/>
        <p:cNvGrpSpPr/>
        <p:nvPr/>
      </p:nvGrpSpPr>
      <p:grpSpPr>
        <a:xfrm>
          <a:off x="0" y="0"/>
          <a:ext cx="0" cy="0"/>
          <a:chOff x="0" y="0"/>
          <a:chExt cx="0" cy="0"/>
        </a:xfrm>
      </p:grpSpPr>
      <p:sp>
        <p:nvSpPr>
          <p:cNvPr id="2916" name="Google Shape;291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7" name="Google Shape;291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3" name="Shape 2923"/>
        <p:cNvGrpSpPr/>
        <p:nvPr/>
      </p:nvGrpSpPr>
      <p:grpSpPr>
        <a:xfrm>
          <a:off x="0" y="0"/>
          <a:ext cx="0" cy="0"/>
          <a:chOff x="0" y="0"/>
          <a:chExt cx="0" cy="0"/>
        </a:xfrm>
      </p:grpSpPr>
      <p:sp>
        <p:nvSpPr>
          <p:cNvPr id="2924" name="Google Shape;292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5" name="Google Shape;292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1" name="Shape 2931"/>
        <p:cNvGrpSpPr/>
        <p:nvPr/>
      </p:nvGrpSpPr>
      <p:grpSpPr>
        <a:xfrm>
          <a:off x="0" y="0"/>
          <a:ext cx="0" cy="0"/>
          <a:chOff x="0" y="0"/>
          <a:chExt cx="0" cy="0"/>
        </a:xfrm>
      </p:grpSpPr>
      <p:sp>
        <p:nvSpPr>
          <p:cNvPr id="2932" name="Google Shape;293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3" name="Google Shape;293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8" name="Shape 2938"/>
        <p:cNvGrpSpPr/>
        <p:nvPr/>
      </p:nvGrpSpPr>
      <p:grpSpPr>
        <a:xfrm>
          <a:off x="0" y="0"/>
          <a:ext cx="0" cy="0"/>
          <a:chOff x="0" y="0"/>
          <a:chExt cx="0" cy="0"/>
        </a:xfrm>
      </p:grpSpPr>
      <p:sp>
        <p:nvSpPr>
          <p:cNvPr id="2939" name="Google Shape;293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0" name="Google Shape;294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Sources: </a:t>
            </a:r>
            <a:endParaRPr/>
          </a:p>
          <a:p>
            <a:pPr indent="0" lvl="0" marL="139700" rtl="0" algn="l">
              <a:lnSpc>
                <a:spcPct val="100000"/>
              </a:lnSpc>
              <a:spcBef>
                <a:spcPts val="0"/>
              </a:spcBef>
              <a:spcAft>
                <a:spcPts val="0"/>
              </a:spcAft>
              <a:buSzPts val="1400"/>
              <a:buNone/>
            </a:pPr>
            <a:r>
              <a:rPr lang="en-US"/>
              <a:t>http://canadianentrepreneurtraining.com/7-types-of-entrepreneurs/</a:t>
            </a:r>
            <a:endParaRPr/>
          </a:p>
          <a:p>
            <a:pPr indent="0" lvl="0" marL="139700" rtl="0" algn="l">
              <a:lnSpc>
                <a:spcPct val="100000"/>
              </a:lnSpc>
              <a:spcBef>
                <a:spcPts val="0"/>
              </a:spcBef>
              <a:spcAft>
                <a:spcPts val="0"/>
              </a:spcAft>
              <a:buSzPts val="1400"/>
              <a:buNone/>
            </a:pPr>
            <a:r>
              <a:rPr lang="en-US"/>
              <a:t>https://quickbooks.intuit.com/ca/resources/taxes/small-medium-sized-enterprise-sme-canada/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5" name="Shape 2945"/>
        <p:cNvGrpSpPr/>
        <p:nvPr/>
      </p:nvGrpSpPr>
      <p:grpSpPr>
        <a:xfrm>
          <a:off x="0" y="0"/>
          <a:ext cx="0" cy="0"/>
          <a:chOff x="0" y="0"/>
          <a:chExt cx="0" cy="0"/>
        </a:xfrm>
      </p:grpSpPr>
      <p:sp>
        <p:nvSpPr>
          <p:cNvPr id="2946" name="Google Shape;294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7" name="Google Shape;294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http://canadianentrepreneurtraining.com/7-types-of-entrepreneurs/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 DEVELOP OVER TWO SLIDES?**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2" name="Shape 2952"/>
        <p:cNvGrpSpPr/>
        <p:nvPr/>
      </p:nvGrpSpPr>
      <p:grpSpPr>
        <a:xfrm>
          <a:off x="0" y="0"/>
          <a:ext cx="0" cy="0"/>
          <a:chOff x="0" y="0"/>
          <a:chExt cx="0" cy="0"/>
        </a:xfrm>
      </p:grpSpPr>
      <p:sp>
        <p:nvSpPr>
          <p:cNvPr id="2953" name="Google Shape;295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4" name="Google Shape;295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Learning Extension Option – watch a segment or episode of Dragon’s Den and have the student also be the Dragon’s, paying attention to the pitch, the ask and the overall quality of the business idea. Would they invest in the business if they were a Dragon?</a:t>
            </a:r>
            <a:endParaRPr/>
          </a:p>
          <a:p>
            <a:pPr indent="0" lvl="0" marL="1397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Char char="●"/>
            </a:pPr>
            <a:r>
              <a:rPr lang="en-US"/>
              <a:t>https://www.cbc.ca/dragonsden/episodes</a:t>
            </a:r>
            <a:endParaRPr/>
          </a:p>
          <a:p>
            <a:pPr indent="0" lvl="0" marL="1397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Char char="●"/>
            </a:pPr>
            <a:r>
              <a:rPr lang="en-US"/>
              <a:t>Dragon’s Den does young entrepreneurs episodes – these are terrific for teens to get them thinking about their entrepreneurial potential (Check out Season 13, Episode 12  and Season 12, Episode 4)</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0" name="Shape 2960"/>
        <p:cNvGrpSpPr/>
        <p:nvPr/>
      </p:nvGrpSpPr>
      <p:grpSpPr>
        <a:xfrm>
          <a:off x="0" y="0"/>
          <a:ext cx="0" cy="0"/>
          <a:chOff x="0" y="0"/>
          <a:chExt cx="0" cy="0"/>
        </a:xfrm>
      </p:grpSpPr>
      <p:sp>
        <p:nvSpPr>
          <p:cNvPr id="2961" name="Google Shape;296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2" name="Google Shape;296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a:solidFill>
                  <a:schemeClr val="dk1"/>
                </a:solidFill>
              </a:rPr>
              <a:t>Ask students if they have family members or friends that own their businesses.</a:t>
            </a:r>
            <a:endParaRPr>
              <a:solidFill>
                <a:schemeClr val="dk1"/>
              </a:solidFill>
            </a:endParaRPr>
          </a:p>
          <a:p>
            <a:pPr indent="0" lvl="0" marL="0" rtl="0" algn="l">
              <a:spcBef>
                <a:spcPts val="0"/>
              </a:spcBef>
              <a:spcAft>
                <a:spcPts val="0"/>
              </a:spcAft>
              <a:buClr>
                <a:schemeClr val="dk1"/>
              </a:buClr>
              <a:buSzPts val="1400"/>
              <a:buFont typeface="Arial"/>
              <a:buNone/>
            </a:pPr>
            <a:r>
              <a:t/>
            </a:r>
            <a:endParaRPr>
              <a:solidFill>
                <a:schemeClr val="dk1"/>
              </a:solidFill>
            </a:endParaRPr>
          </a:p>
          <a:p>
            <a:pPr indent="0" lvl="0" marL="0" rtl="0" algn="l">
              <a:spcBef>
                <a:spcPts val="0"/>
              </a:spcBef>
              <a:spcAft>
                <a:spcPts val="0"/>
              </a:spcAft>
              <a:buClr>
                <a:schemeClr val="dk1"/>
              </a:buClr>
              <a:buSzPts val="1400"/>
              <a:buFont typeface="Arial"/>
              <a:buNone/>
            </a:pPr>
            <a:r>
              <a:rPr lang="en-US">
                <a:solidFill>
                  <a:schemeClr val="dk1"/>
                </a:solidFill>
              </a:rPr>
              <a:t>Identify some locally owned businesses as well.</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4" name="Shape 2974"/>
        <p:cNvGrpSpPr/>
        <p:nvPr/>
      </p:nvGrpSpPr>
      <p:grpSpPr>
        <a:xfrm>
          <a:off x="0" y="0"/>
          <a:ext cx="0" cy="0"/>
          <a:chOff x="0" y="0"/>
          <a:chExt cx="0" cy="0"/>
        </a:xfrm>
      </p:grpSpPr>
      <p:sp>
        <p:nvSpPr>
          <p:cNvPr id="2975" name="Google Shape;297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6" name="Shape 2986"/>
        <p:cNvGrpSpPr/>
        <p:nvPr/>
      </p:nvGrpSpPr>
      <p:grpSpPr>
        <a:xfrm>
          <a:off x="0" y="0"/>
          <a:ext cx="0" cy="0"/>
          <a:chOff x="0" y="0"/>
          <a:chExt cx="0" cy="0"/>
        </a:xfrm>
      </p:grpSpPr>
      <p:sp>
        <p:nvSpPr>
          <p:cNvPr id="2987" name="Google Shape;298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8" name="Google Shape;298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They will need to “think outside of the box” to find the solution.  Give them this cue after a few minutes!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3" name="Shape 2753"/>
        <p:cNvGrpSpPr/>
        <p:nvPr/>
      </p:nvGrpSpPr>
      <p:grpSpPr>
        <a:xfrm>
          <a:off x="0" y="0"/>
          <a:ext cx="0" cy="0"/>
          <a:chOff x="0" y="0"/>
          <a:chExt cx="0" cy="0"/>
        </a:xfrm>
      </p:grpSpPr>
      <p:sp>
        <p:nvSpPr>
          <p:cNvPr id="2754" name="Google Shape;2754;ge45d6ca85c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5" name="Google Shape;2755;ge45d6ca85c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Note – this slide has been “hidden” – it appears in the slide deck in Normal but will not appear while presenting.</a:t>
            </a:r>
            <a:endParaRPr/>
          </a:p>
          <a:p>
            <a:pPr indent="-317500" lvl="0" marL="457200" rtl="0" algn="l">
              <a:lnSpc>
                <a:spcPct val="100000"/>
              </a:lnSpc>
              <a:spcBef>
                <a:spcPts val="0"/>
              </a:spcBef>
              <a:spcAft>
                <a:spcPts val="0"/>
              </a:spcAft>
              <a:buSzPts val="1400"/>
              <a:buChar char="●"/>
            </a:pPr>
            <a:r>
              <a:rPr lang="en-US"/>
              <a:t>To hide/unhide slides: using the Slide and Outline tab, select the slide you want to hide. Right click 🡪 Hide (in PowerPoint)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0" name="Shape 3000"/>
        <p:cNvGrpSpPr/>
        <p:nvPr/>
      </p:nvGrpSpPr>
      <p:grpSpPr>
        <a:xfrm>
          <a:off x="0" y="0"/>
          <a:ext cx="0" cy="0"/>
          <a:chOff x="0" y="0"/>
          <a:chExt cx="0" cy="0"/>
        </a:xfrm>
      </p:grpSpPr>
      <p:sp>
        <p:nvSpPr>
          <p:cNvPr id="3001" name="Google Shape;300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2" name="Google Shape;300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8" name="Shape 3018"/>
        <p:cNvGrpSpPr/>
        <p:nvPr/>
      </p:nvGrpSpPr>
      <p:grpSpPr>
        <a:xfrm>
          <a:off x="0" y="0"/>
          <a:ext cx="0" cy="0"/>
          <a:chOff x="0" y="0"/>
          <a:chExt cx="0" cy="0"/>
        </a:xfrm>
      </p:grpSpPr>
      <p:sp>
        <p:nvSpPr>
          <p:cNvPr id="3019" name="Google Shape;301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0" name="Google Shape;302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5" name="Shape 3025"/>
        <p:cNvGrpSpPr/>
        <p:nvPr/>
      </p:nvGrpSpPr>
      <p:grpSpPr>
        <a:xfrm>
          <a:off x="0" y="0"/>
          <a:ext cx="0" cy="0"/>
          <a:chOff x="0" y="0"/>
          <a:chExt cx="0" cy="0"/>
        </a:xfrm>
      </p:grpSpPr>
      <p:sp>
        <p:nvSpPr>
          <p:cNvPr id="3026" name="Google Shape;302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7" name="Google Shape;302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US"/>
              <a:t>Source: BDC. (2019, October). </a:t>
            </a:r>
            <a:r>
              <a:rPr i="1" lang="en-US"/>
              <a:t>A Nation of Entrepreneurs</a:t>
            </a:r>
            <a:r>
              <a:rPr lang="en-US"/>
              <a:t>. Business Development Bank of Canada. https://www.bdc.ca/en. </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a:t>SME’s account for 90% of all private sector jobs,  employ 10.7 million Canadians and contribute roughly $1 trillion to Canada’s gross domestic product. In other words, small and mid-sized businesses are hugely important for economic growth and employment; they are the backbone of our economy.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ttps://www.bdc.ca/EN/Documents/analysis_research/bdc-etude-sbw-nation-entrepreneurs.pdf?utm_campaign=Changing-faces-Study-2019--EN#:~:text=%E2%80%93%20In%202018%2C%20about%2044%2C700%20Canadians,of%20the%20last%20four%20years.&amp;text=There%20were%20241%2C000%20women%20entrepreneurs,up%20from%2049%2C000%20in%201976.</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6" name="Shape 3036"/>
        <p:cNvGrpSpPr/>
        <p:nvPr/>
      </p:nvGrpSpPr>
      <p:grpSpPr>
        <a:xfrm>
          <a:off x="0" y="0"/>
          <a:ext cx="0" cy="0"/>
          <a:chOff x="0" y="0"/>
          <a:chExt cx="0" cy="0"/>
        </a:xfrm>
      </p:grpSpPr>
      <p:sp>
        <p:nvSpPr>
          <p:cNvPr id="3037" name="Google Shape;303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8" name="Google Shape;303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Students can brainstorm their ideas on the student handout; start with students thinking individually and then brainstorming in their small groups</a:t>
            </a:r>
            <a:endParaRPr/>
          </a:p>
          <a:p>
            <a:pPr indent="-228600" lvl="0" marL="4572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4" name="Shape 3044"/>
        <p:cNvGrpSpPr/>
        <p:nvPr/>
      </p:nvGrpSpPr>
      <p:grpSpPr>
        <a:xfrm>
          <a:off x="0" y="0"/>
          <a:ext cx="0" cy="0"/>
          <a:chOff x="0" y="0"/>
          <a:chExt cx="0" cy="0"/>
        </a:xfrm>
      </p:grpSpPr>
      <p:sp>
        <p:nvSpPr>
          <p:cNvPr id="3045" name="Google Shape;304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6" name="Google Shape;304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Did anyone in the group guess all of these?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1" name="Shape 3051"/>
        <p:cNvGrpSpPr/>
        <p:nvPr/>
      </p:nvGrpSpPr>
      <p:grpSpPr>
        <a:xfrm>
          <a:off x="0" y="0"/>
          <a:ext cx="0" cy="0"/>
          <a:chOff x="0" y="0"/>
          <a:chExt cx="0" cy="0"/>
        </a:xfrm>
      </p:grpSpPr>
      <p:sp>
        <p:nvSpPr>
          <p:cNvPr id="3052" name="Google Shape;305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3" name="Google Shape;305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rPr lang="en-US"/>
              <a:t>Source: BDC. (2019, October). </a:t>
            </a:r>
            <a:r>
              <a:rPr i="1" lang="en-US"/>
              <a:t>A Nation of Entrepreneurs</a:t>
            </a:r>
            <a:r>
              <a:rPr lang="en-US"/>
              <a:t>. Business Development Bank of Canada. https://www.bdc.ca/en.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bdc.ca/EN/Documents/analysis_research/bdc-etude-sbw-nation-entrepreneurs.pdf?utm_campaign=Changing-faces-Study-2019--EN#:~:text=%E2%80%93%20In%202018%2C%20about%2044%2C700%20Canadians,of%20the%20last%20four%20years.&amp;text=There%20were%20241%2C000%20women%20entrepreneurs,up%20from%2049%2C000%20in%201976.</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7" name="Shape 3057"/>
        <p:cNvGrpSpPr/>
        <p:nvPr/>
      </p:nvGrpSpPr>
      <p:grpSpPr>
        <a:xfrm>
          <a:off x="0" y="0"/>
          <a:ext cx="0" cy="0"/>
          <a:chOff x="0" y="0"/>
          <a:chExt cx="0" cy="0"/>
        </a:xfrm>
      </p:grpSpPr>
      <p:sp>
        <p:nvSpPr>
          <p:cNvPr id="3058" name="Google Shape;3058;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9" name="Shape 3069"/>
        <p:cNvGrpSpPr/>
        <p:nvPr/>
      </p:nvGrpSpPr>
      <p:grpSpPr>
        <a:xfrm>
          <a:off x="0" y="0"/>
          <a:ext cx="0" cy="0"/>
          <a:chOff x="0" y="0"/>
          <a:chExt cx="0" cy="0"/>
        </a:xfrm>
      </p:grpSpPr>
      <p:sp>
        <p:nvSpPr>
          <p:cNvPr id="3070" name="Google Shape;307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1" name="Google Shape;307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Give the students 10 – 20 seconds to settle and visualize (this can be challenging!)</a:t>
            </a:r>
            <a:endParaRPr/>
          </a:p>
          <a:p>
            <a:pPr indent="-317500" lvl="0" marL="457200" rtl="0" algn="l">
              <a:lnSpc>
                <a:spcPct val="100000"/>
              </a:lnSpc>
              <a:spcBef>
                <a:spcPts val="0"/>
              </a:spcBef>
              <a:spcAft>
                <a:spcPts val="0"/>
              </a:spcAft>
              <a:buSzPts val="1400"/>
              <a:buChar char="●"/>
            </a:pPr>
            <a:r>
              <a:rPr lang="en-US"/>
              <a:t>Cue them when they can open their eyes, reminding them to keep looking at their handout</a:t>
            </a:r>
            <a:endParaRPr/>
          </a:p>
          <a:p>
            <a:pPr indent="-317500" lvl="0" marL="457200" rtl="0" algn="l">
              <a:lnSpc>
                <a:spcPct val="100000"/>
              </a:lnSpc>
              <a:spcBef>
                <a:spcPts val="0"/>
              </a:spcBef>
              <a:spcAft>
                <a:spcPts val="0"/>
              </a:spcAft>
              <a:buSzPts val="1400"/>
              <a:buChar char="●"/>
            </a:pPr>
            <a:r>
              <a:rPr lang="en-US"/>
              <a:t>Cue them to write down  the number of people in the room</a:t>
            </a:r>
            <a:endParaRPr/>
          </a:p>
          <a:p>
            <a:pPr indent="-317500" lvl="0" marL="457200" rtl="0" algn="l">
              <a:lnSpc>
                <a:spcPct val="100000"/>
              </a:lnSpc>
              <a:spcBef>
                <a:spcPts val="0"/>
              </a:spcBef>
              <a:spcAft>
                <a:spcPts val="0"/>
              </a:spcAft>
              <a:buSzPts val="1400"/>
              <a:buChar char="●"/>
            </a:pPr>
            <a:r>
              <a:rPr lang="en-US"/>
              <a:t>Cue them to write down the predominant colour</a:t>
            </a:r>
            <a:endParaRPr/>
          </a:p>
          <a:p>
            <a:pPr indent="-317500" lvl="0" marL="457200" rtl="0" algn="l">
              <a:lnSpc>
                <a:spcPct val="100000"/>
              </a:lnSpc>
              <a:spcBef>
                <a:spcPts val="0"/>
              </a:spcBef>
              <a:spcAft>
                <a:spcPts val="0"/>
              </a:spcAft>
              <a:buSzPts val="1400"/>
              <a:buChar char="●"/>
            </a:pPr>
            <a:r>
              <a:rPr lang="en-US"/>
              <a:t>Survey them to see their results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5" name="Shape 3075"/>
        <p:cNvGrpSpPr/>
        <p:nvPr/>
      </p:nvGrpSpPr>
      <p:grpSpPr>
        <a:xfrm>
          <a:off x="0" y="0"/>
          <a:ext cx="0" cy="0"/>
          <a:chOff x="0" y="0"/>
          <a:chExt cx="0" cy="0"/>
        </a:xfrm>
      </p:grpSpPr>
      <p:sp>
        <p:nvSpPr>
          <p:cNvPr id="3076" name="Google Shape;3076;ge45d6ca85c_0_33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7" name="Google Shape;3077;ge45d6ca85c_0_33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2" name="Shape 3082"/>
        <p:cNvGrpSpPr/>
        <p:nvPr/>
      </p:nvGrpSpPr>
      <p:grpSpPr>
        <a:xfrm>
          <a:off x="0" y="0"/>
          <a:ext cx="0" cy="0"/>
          <a:chOff x="0" y="0"/>
          <a:chExt cx="0" cy="0"/>
        </a:xfrm>
      </p:grpSpPr>
      <p:sp>
        <p:nvSpPr>
          <p:cNvPr id="3083" name="Google Shape;3083;ge45d6ca85c_0_33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4" name="Google Shape;3084;ge45d6ca85c_0_33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SzPts val="1400"/>
              <a:buChar char="●"/>
            </a:pPr>
            <a:r>
              <a:rPr lang="en-US"/>
              <a:t>Using the student handout, brainstorm some of your ideas</a:t>
            </a:r>
            <a:endParaRPr/>
          </a:p>
          <a:p>
            <a:pPr indent="-82550" lvl="0" marL="17145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Teacher Note:</a:t>
            </a:r>
            <a:endParaRPr/>
          </a:p>
          <a:p>
            <a:pPr indent="0" lvl="0" marL="0" rtl="0" algn="l">
              <a:lnSpc>
                <a:spcPct val="100000"/>
              </a:lnSpc>
              <a:spcBef>
                <a:spcPts val="0"/>
              </a:spcBef>
              <a:spcAft>
                <a:spcPts val="0"/>
              </a:spcAft>
              <a:buSzPts val="1400"/>
              <a:buNone/>
            </a:pPr>
            <a:r>
              <a:rPr lang="en-US"/>
              <a:t>The upcoming slides have a series of short videos that discuss the characteristics, traits and skills of an entrepreneur.  </a:t>
            </a:r>
            <a:endParaRPr/>
          </a:p>
          <a:p>
            <a:pPr indent="0" lvl="0" marL="0" rtl="0" algn="l">
              <a:lnSpc>
                <a:spcPct val="100000"/>
              </a:lnSpc>
              <a:spcBef>
                <a:spcPts val="0"/>
              </a:spcBef>
              <a:spcAft>
                <a:spcPts val="0"/>
              </a:spcAft>
              <a:buSzPts val="1400"/>
              <a:buNone/>
            </a:pPr>
            <a:r>
              <a:rPr lang="en-US"/>
              <a:t>Not all of them need to be used,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1" name="Shape 2761"/>
        <p:cNvGrpSpPr/>
        <p:nvPr/>
      </p:nvGrpSpPr>
      <p:grpSpPr>
        <a:xfrm>
          <a:off x="0" y="0"/>
          <a:ext cx="0" cy="0"/>
          <a:chOff x="0" y="0"/>
          <a:chExt cx="0" cy="0"/>
        </a:xfrm>
      </p:grpSpPr>
      <p:sp>
        <p:nvSpPr>
          <p:cNvPr id="2762" name="Google Shape;276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3" name="Google Shape;276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Teacher Resource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The student companion handout is a separate file.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1" name="Shape 3101"/>
        <p:cNvGrpSpPr/>
        <p:nvPr/>
      </p:nvGrpSpPr>
      <p:grpSpPr>
        <a:xfrm>
          <a:off x="0" y="0"/>
          <a:ext cx="0" cy="0"/>
          <a:chOff x="0" y="0"/>
          <a:chExt cx="0" cy="0"/>
        </a:xfrm>
      </p:grpSpPr>
      <p:sp>
        <p:nvSpPr>
          <p:cNvPr id="3102" name="Google Shape;3102;ge45d6ca85c_0_33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3" name="Google Shape;3103;ge45d6ca85c_0_33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Watch the video, and add any other suggestions to your brainstorm.</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Video: Qualities of an Entrepreneur (BGC Canada)</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https://www.youtube.com/watch?v=s6cPmBSL-OQ</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Additional video options: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10 Qualities of a Successful Entrepreneur   https://www.youtube.com/watch?v=slklVUUKFFc</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15 Qualities of Effective Entrepreneurs    https://www.youtube.com/watch?v=BhoocSXyNXc</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7" name="Shape 3107"/>
        <p:cNvGrpSpPr/>
        <p:nvPr/>
      </p:nvGrpSpPr>
      <p:grpSpPr>
        <a:xfrm>
          <a:off x="0" y="0"/>
          <a:ext cx="0" cy="0"/>
          <a:chOff x="0" y="0"/>
          <a:chExt cx="0" cy="0"/>
        </a:xfrm>
      </p:grpSpPr>
      <p:sp>
        <p:nvSpPr>
          <p:cNvPr id="3108" name="Google Shape;3108;ge45d6ca85c_0_33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9" name="Google Shape;3109;ge45d6ca85c_0_33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Remind students that this list is providing a broad overview of the characteristics and traits needed for an entrepreneur. Edit or add to it as needed!</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5" name="Shape 3115"/>
        <p:cNvGrpSpPr/>
        <p:nvPr/>
      </p:nvGrpSpPr>
      <p:grpSpPr>
        <a:xfrm>
          <a:off x="0" y="0"/>
          <a:ext cx="0" cy="0"/>
          <a:chOff x="0" y="0"/>
          <a:chExt cx="0" cy="0"/>
        </a:xfrm>
      </p:grpSpPr>
      <p:sp>
        <p:nvSpPr>
          <p:cNvPr id="3116" name="Google Shape;3116;ge45d6ca85c_0_3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ge45d6ca85c_0_338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2" name="Shape 3122"/>
        <p:cNvGrpSpPr/>
        <p:nvPr/>
      </p:nvGrpSpPr>
      <p:grpSpPr>
        <a:xfrm>
          <a:off x="0" y="0"/>
          <a:ext cx="0" cy="0"/>
          <a:chOff x="0" y="0"/>
          <a:chExt cx="0" cy="0"/>
        </a:xfrm>
      </p:grpSpPr>
      <p:sp>
        <p:nvSpPr>
          <p:cNvPr id="3123" name="Google Shape;3123;ge45d6ca85c_0_65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24" name="Google Shape;3124;ge45d6ca85c_0_65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0" i="0" lang="en-US" sz="1800" u="none" cap="none" strike="noStrike">
                <a:solidFill>
                  <a:schemeClr val="dk1"/>
                </a:solidFill>
                <a:latin typeface="Arial"/>
                <a:ea typeface="Arial"/>
                <a:cs typeface="Arial"/>
                <a:sym typeface="Arial"/>
              </a:rPr>
              <a:t>Go through each characteristics one-at-a-time, giving students a couple of minutes to to jot down their individual demonstration of each trait.</a:t>
            </a:r>
            <a:endParaRPr b="0" i="0" sz="1800" u="none" cap="none" strike="noStrik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1" name="Shape 3131"/>
        <p:cNvGrpSpPr/>
        <p:nvPr/>
      </p:nvGrpSpPr>
      <p:grpSpPr>
        <a:xfrm>
          <a:off x="0" y="0"/>
          <a:ext cx="0" cy="0"/>
          <a:chOff x="0" y="0"/>
          <a:chExt cx="0" cy="0"/>
        </a:xfrm>
      </p:grpSpPr>
      <p:sp>
        <p:nvSpPr>
          <p:cNvPr id="3132" name="Google Shape;3132;ge45d6ca85c_0_65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3" name="Google Shape;3133;ge45d6ca85c_0_65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9" name="Shape 3139"/>
        <p:cNvGrpSpPr/>
        <p:nvPr/>
      </p:nvGrpSpPr>
      <p:grpSpPr>
        <a:xfrm>
          <a:off x="0" y="0"/>
          <a:ext cx="0" cy="0"/>
          <a:chOff x="0" y="0"/>
          <a:chExt cx="0" cy="0"/>
        </a:xfrm>
      </p:grpSpPr>
      <p:sp>
        <p:nvSpPr>
          <p:cNvPr id="3140" name="Google Shape;3140;ge45d6ca85c_0_65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1" name="Google Shape;3141;ge45d6ca85c_0_65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8" name="Shape 3148"/>
        <p:cNvGrpSpPr/>
        <p:nvPr/>
      </p:nvGrpSpPr>
      <p:grpSpPr>
        <a:xfrm>
          <a:off x="0" y="0"/>
          <a:ext cx="0" cy="0"/>
          <a:chOff x="0" y="0"/>
          <a:chExt cx="0" cy="0"/>
        </a:xfrm>
      </p:grpSpPr>
      <p:sp>
        <p:nvSpPr>
          <p:cNvPr id="3149" name="Google Shape;3149;ge45d6ca85c_0_65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0" name="Google Shape;3150;ge45d6ca85c_0_65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6" name="Shape 3156"/>
        <p:cNvGrpSpPr/>
        <p:nvPr/>
      </p:nvGrpSpPr>
      <p:grpSpPr>
        <a:xfrm>
          <a:off x="0" y="0"/>
          <a:ext cx="0" cy="0"/>
          <a:chOff x="0" y="0"/>
          <a:chExt cx="0" cy="0"/>
        </a:xfrm>
      </p:grpSpPr>
      <p:sp>
        <p:nvSpPr>
          <p:cNvPr id="3157" name="Google Shape;3157;ge45d6ca85c_2_15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8" name="Google Shape;3158;ge45d6ca85c_2_15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Refer the students to this section of the student handout</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6" name="Shape 3166"/>
        <p:cNvGrpSpPr/>
        <p:nvPr/>
      </p:nvGrpSpPr>
      <p:grpSpPr>
        <a:xfrm>
          <a:off x="0" y="0"/>
          <a:ext cx="0" cy="0"/>
          <a:chOff x="0" y="0"/>
          <a:chExt cx="0" cy="0"/>
        </a:xfrm>
      </p:grpSpPr>
      <p:sp>
        <p:nvSpPr>
          <p:cNvPr id="3167" name="Google Shape;3167;ge45d6ca85c_2_1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ge45d6ca85c_2_157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8" name="Shape 3178"/>
        <p:cNvGrpSpPr/>
        <p:nvPr/>
      </p:nvGrpSpPr>
      <p:grpSpPr>
        <a:xfrm>
          <a:off x="0" y="0"/>
          <a:ext cx="0" cy="0"/>
          <a:chOff x="0" y="0"/>
          <a:chExt cx="0" cy="0"/>
        </a:xfrm>
      </p:grpSpPr>
      <p:sp>
        <p:nvSpPr>
          <p:cNvPr id="3179" name="Google Shape;3179;ge45d6ca85c_2_15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0" name="Google Shape;3180;ge45d6ca85c_2_15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Tip – the students should talk them out a little bit</a:t>
            </a:r>
            <a:endParaRPr/>
          </a:p>
          <a:p>
            <a:pPr indent="-317500" lvl="0" marL="457200" rtl="0" algn="l">
              <a:lnSpc>
                <a:spcPct val="100000"/>
              </a:lnSpc>
              <a:spcBef>
                <a:spcPts val="0"/>
              </a:spcBef>
              <a:spcAft>
                <a:spcPts val="0"/>
              </a:spcAft>
              <a:buSzPts val="1400"/>
              <a:buChar char="●"/>
            </a:pPr>
            <a:r>
              <a:rPr lang="en-US"/>
              <a:t>Give them 3 – 5 minutes to figure them out!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7" name="Shape 2767"/>
        <p:cNvGrpSpPr/>
        <p:nvPr/>
      </p:nvGrpSpPr>
      <p:grpSpPr>
        <a:xfrm>
          <a:off x="0" y="0"/>
          <a:ext cx="0" cy="0"/>
          <a:chOff x="0" y="0"/>
          <a:chExt cx="0" cy="0"/>
        </a:xfrm>
      </p:grpSpPr>
      <p:sp>
        <p:nvSpPr>
          <p:cNvPr id="2768" name="Google Shape;2768;ge9c7d69601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9" name="Google Shape;2769;ge9c7d69601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Teacher Resource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The student companion handout is a separate file.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5" name="Shape 3185"/>
        <p:cNvGrpSpPr/>
        <p:nvPr/>
      </p:nvGrpSpPr>
      <p:grpSpPr>
        <a:xfrm>
          <a:off x="0" y="0"/>
          <a:ext cx="0" cy="0"/>
          <a:chOff x="0" y="0"/>
          <a:chExt cx="0" cy="0"/>
        </a:xfrm>
      </p:grpSpPr>
      <p:sp>
        <p:nvSpPr>
          <p:cNvPr id="3186" name="Google Shape;3186;ge45d6ca85c_2_15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7" name="Google Shape;3187;ge45d6ca85c_2_15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1. History repeating itself</a:t>
            </a:r>
            <a:endParaRPr/>
          </a:p>
          <a:p>
            <a:pPr indent="0" lvl="0" marL="139700" rtl="0" algn="l">
              <a:lnSpc>
                <a:spcPct val="100000"/>
              </a:lnSpc>
              <a:spcBef>
                <a:spcPts val="0"/>
              </a:spcBef>
              <a:spcAft>
                <a:spcPts val="0"/>
              </a:spcAft>
              <a:buSzPts val="1400"/>
              <a:buNone/>
            </a:pPr>
            <a:r>
              <a:rPr lang="en-US"/>
              <a:t>2. Ring around the rose</a:t>
            </a:r>
            <a:endParaRPr/>
          </a:p>
          <a:p>
            <a:pPr indent="0" lvl="0" marL="139700" rtl="0" algn="l">
              <a:lnSpc>
                <a:spcPct val="100000"/>
              </a:lnSpc>
              <a:spcBef>
                <a:spcPts val="0"/>
              </a:spcBef>
              <a:spcAft>
                <a:spcPts val="0"/>
              </a:spcAft>
              <a:buSzPts val="1400"/>
              <a:buNone/>
            </a:pPr>
            <a:r>
              <a:rPr lang="en-US"/>
              <a:t>3. Repeat after me</a:t>
            </a:r>
            <a:endParaRPr/>
          </a:p>
          <a:p>
            <a:pPr indent="0" lvl="0" marL="139700" rtl="0" algn="l">
              <a:lnSpc>
                <a:spcPct val="100000"/>
              </a:lnSpc>
              <a:spcBef>
                <a:spcPts val="0"/>
              </a:spcBef>
              <a:spcAft>
                <a:spcPts val="0"/>
              </a:spcAft>
              <a:buSzPts val="1400"/>
              <a:buNone/>
            </a:pPr>
            <a:r>
              <a:rPr lang="en-US"/>
              <a:t>4. Read between the lines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Help them figure out patterns and layout</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6" name="Shape 3196"/>
        <p:cNvGrpSpPr/>
        <p:nvPr/>
      </p:nvGrpSpPr>
      <p:grpSpPr>
        <a:xfrm>
          <a:off x="0" y="0"/>
          <a:ext cx="0" cy="0"/>
          <a:chOff x="0" y="0"/>
          <a:chExt cx="0" cy="0"/>
        </a:xfrm>
      </p:grpSpPr>
      <p:sp>
        <p:nvSpPr>
          <p:cNvPr id="3197" name="Google Shape;3197;ge45d6ca85c_2_16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8" name="Google Shape;3198;ge45d6ca85c_2_16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3" name="Shape 3203"/>
        <p:cNvGrpSpPr/>
        <p:nvPr/>
      </p:nvGrpSpPr>
      <p:grpSpPr>
        <a:xfrm>
          <a:off x="0" y="0"/>
          <a:ext cx="0" cy="0"/>
          <a:chOff x="0" y="0"/>
          <a:chExt cx="0" cy="0"/>
        </a:xfrm>
      </p:grpSpPr>
      <p:sp>
        <p:nvSpPr>
          <p:cNvPr id="3204" name="Google Shape;3204;ge45d6ca85c_2_16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5" name="Google Shape;3205;ge45d6ca85c_2_16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29. Big Bird</a:t>
            </a:r>
            <a:endParaRPr/>
          </a:p>
          <a:p>
            <a:pPr indent="0" lvl="0" marL="139700" rtl="0" algn="l">
              <a:lnSpc>
                <a:spcPct val="100000"/>
              </a:lnSpc>
              <a:spcBef>
                <a:spcPts val="0"/>
              </a:spcBef>
              <a:spcAft>
                <a:spcPts val="0"/>
              </a:spcAft>
              <a:buSzPts val="1400"/>
              <a:buNone/>
            </a:pPr>
            <a:r>
              <a:rPr lang="en-US"/>
              <a:t>30. High Chair</a:t>
            </a:r>
            <a:endParaRPr/>
          </a:p>
          <a:p>
            <a:pPr indent="0" lvl="0" marL="139700" rtl="0" algn="l">
              <a:lnSpc>
                <a:spcPct val="100000"/>
              </a:lnSpc>
              <a:spcBef>
                <a:spcPts val="0"/>
              </a:spcBef>
              <a:spcAft>
                <a:spcPts val="0"/>
              </a:spcAft>
              <a:buSzPts val="1400"/>
              <a:buNone/>
            </a:pPr>
            <a:r>
              <a:rPr lang="en-US"/>
              <a:t>31. Ice Cube</a:t>
            </a:r>
            <a:endParaRPr/>
          </a:p>
          <a:p>
            <a:pPr indent="0" lvl="0" marL="139700" rtl="0" algn="l">
              <a:lnSpc>
                <a:spcPct val="100000"/>
              </a:lnSpc>
              <a:spcBef>
                <a:spcPts val="0"/>
              </a:spcBef>
              <a:spcAft>
                <a:spcPts val="0"/>
              </a:spcAft>
              <a:buSzPts val="1400"/>
              <a:buNone/>
            </a:pPr>
            <a:r>
              <a:rPr lang="en-US"/>
              <a:t>32. Foreign Language  (4 in language)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4" name="Shape 3214"/>
        <p:cNvGrpSpPr/>
        <p:nvPr/>
      </p:nvGrpSpPr>
      <p:grpSpPr>
        <a:xfrm>
          <a:off x="0" y="0"/>
          <a:ext cx="0" cy="0"/>
          <a:chOff x="0" y="0"/>
          <a:chExt cx="0" cy="0"/>
        </a:xfrm>
      </p:grpSpPr>
      <p:sp>
        <p:nvSpPr>
          <p:cNvPr id="3215" name="Google Shape;3215;ge45d6ca85c_2_16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6" name="Google Shape;3216;ge45d6ca85c_2_16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1" name="Shape 3221"/>
        <p:cNvGrpSpPr/>
        <p:nvPr/>
      </p:nvGrpSpPr>
      <p:grpSpPr>
        <a:xfrm>
          <a:off x="0" y="0"/>
          <a:ext cx="0" cy="0"/>
          <a:chOff x="0" y="0"/>
          <a:chExt cx="0" cy="0"/>
        </a:xfrm>
      </p:grpSpPr>
      <p:sp>
        <p:nvSpPr>
          <p:cNvPr id="3222" name="Google Shape;3222;ge45d6ca85c_2_16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3" name="Google Shape;3223;ge45d6ca85c_2_16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OCTE Event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Or 🡪 organized by SHSM Teacher/SHSM School team</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a:t>** EDIT THIS SLIDE TO ADD IN THE SECTOR PARTNER DETAILS.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5" name="Shape 3235"/>
        <p:cNvGrpSpPr/>
        <p:nvPr/>
      </p:nvGrpSpPr>
      <p:grpSpPr>
        <a:xfrm>
          <a:off x="0" y="0"/>
          <a:ext cx="0" cy="0"/>
          <a:chOff x="0" y="0"/>
          <a:chExt cx="0" cy="0"/>
        </a:xfrm>
      </p:grpSpPr>
      <p:sp>
        <p:nvSpPr>
          <p:cNvPr id="3236" name="Google Shape;3236;ge45d6ca85c_2_16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37" name="Google Shape;3237;ge45d6ca85c_2_16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Modules 5 and 6 can be completed after the Sector Partner Experience and will connect the concepts from Modules 1 – 3 and the sector partner.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next slide features a video that can be optional, depending on the time frame between the sector partner experience and the post-activities.</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2" name="Shape 3242"/>
        <p:cNvGrpSpPr/>
        <p:nvPr/>
      </p:nvGrpSpPr>
      <p:grpSpPr>
        <a:xfrm>
          <a:off x="0" y="0"/>
          <a:ext cx="0" cy="0"/>
          <a:chOff x="0" y="0"/>
          <a:chExt cx="0" cy="0"/>
        </a:xfrm>
      </p:grpSpPr>
      <p:sp>
        <p:nvSpPr>
          <p:cNvPr id="3243" name="Google Shape;3243;ge45d6ca85c_2_16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4" name="Google Shape;3244;ge45d6ca85c_2_16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You can use this video to help refresh/reinforce entrepreneurial characteristics. You may want to refer to the characteristics and traits featured in Module 3 as well.</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Video: Successful Entrepreneurship Characteristics in Plain English</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https://www.youtube.com/watch?v=YEhhqqCFxog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Another video option: Does this Resonate with You? Characteristics of the Entrepreneurial Spirit.</a:t>
            </a:r>
            <a:endParaRPr/>
          </a:p>
          <a:p>
            <a:pPr indent="0" lvl="0" marL="139700" rtl="0" algn="l">
              <a:lnSpc>
                <a:spcPct val="100000"/>
              </a:lnSpc>
              <a:spcBef>
                <a:spcPts val="0"/>
              </a:spcBef>
              <a:spcAft>
                <a:spcPts val="0"/>
              </a:spcAft>
              <a:buSzPts val="1400"/>
              <a:buNone/>
            </a:pPr>
            <a:r>
              <a:rPr lang="en-US"/>
              <a:t>https://www.youtube.com/watch?v=CxpKsuYP0gQ (approx. 5 minutes)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9" name="Shape 3249"/>
        <p:cNvGrpSpPr/>
        <p:nvPr/>
      </p:nvGrpSpPr>
      <p:grpSpPr>
        <a:xfrm>
          <a:off x="0" y="0"/>
          <a:ext cx="0" cy="0"/>
          <a:chOff x="0" y="0"/>
          <a:chExt cx="0" cy="0"/>
        </a:xfrm>
      </p:grpSpPr>
      <p:sp>
        <p:nvSpPr>
          <p:cNvPr id="3250" name="Google Shape;3250;ge45d6ca85c_2_16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1" name="Google Shape;3251;ge45d6ca85c_2_16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The Sector Partner Event/Experience through OCTE will feature more than one Entrepreneur. Students can select one of them.</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
        <p:nvSpPr>
          <p:cNvPr id="3252" name="Google Shape;3252;ge45d6ca85c_2_165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6" name="Shape 3256"/>
        <p:cNvGrpSpPr/>
        <p:nvPr/>
      </p:nvGrpSpPr>
      <p:grpSpPr>
        <a:xfrm>
          <a:off x="0" y="0"/>
          <a:ext cx="0" cy="0"/>
          <a:chOff x="0" y="0"/>
          <a:chExt cx="0" cy="0"/>
        </a:xfrm>
      </p:grpSpPr>
      <p:sp>
        <p:nvSpPr>
          <p:cNvPr id="3257" name="Google Shape;3257;ge45d6ca85c_2_16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8" name="Google Shape;3258;ge45d6ca85c_2_16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Students may need to refer to Module 3 to help them recall the characteristics.</a:t>
            </a:r>
            <a:endParaRPr/>
          </a:p>
        </p:txBody>
      </p:sp>
      <p:sp>
        <p:nvSpPr>
          <p:cNvPr id="3259" name="Google Shape;3259;ge45d6ca85c_2_165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3" name="Shape 3263"/>
        <p:cNvGrpSpPr/>
        <p:nvPr/>
      </p:nvGrpSpPr>
      <p:grpSpPr>
        <a:xfrm>
          <a:off x="0" y="0"/>
          <a:ext cx="0" cy="0"/>
          <a:chOff x="0" y="0"/>
          <a:chExt cx="0" cy="0"/>
        </a:xfrm>
      </p:grpSpPr>
      <p:sp>
        <p:nvSpPr>
          <p:cNvPr id="3264" name="Google Shape;3264;ge45d6ca85c_2_16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5" name="Google Shape;3265;ge45d6ca85c_2_16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
        <p:nvSpPr>
          <p:cNvPr id="3266" name="Google Shape;3266;ge45d6ca85c_2_166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5" name="Google Shape;277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0" name="Shape 3270"/>
        <p:cNvGrpSpPr/>
        <p:nvPr/>
      </p:nvGrpSpPr>
      <p:grpSpPr>
        <a:xfrm>
          <a:off x="0" y="0"/>
          <a:ext cx="0" cy="0"/>
          <a:chOff x="0" y="0"/>
          <a:chExt cx="0" cy="0"/>
        </a:xfrm>
      </p:grpSpPr>
      <p:sp>
        <p:nvSpPr>
          <p:cNvPr id="3271" name="Google Shape;3271;ge45d6ca85c_2_16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2" name="Google Shape;3272;ge45d6ca85c_2_16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Students may be unfamiliar with a Venn Diagram and may need some extra explanation for this.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7" name="Shape 3277"/>
        <p:cNvGrpSpPr/>
        <p:nvPr/>
      </p:nvGrpSpPr>
      <p:grpSpPr>
        <a:xfrm>
          <a:off x="0" y="0"/>
          <a:ext cx="0" cy="0"/>
          <a:chOff x="0" y="0"/>
          <a:chExt cx="0" cy="0"/>
        </a:xfrm>
      </p:grpSpPr>
      <p:sp>
        <p:nvSpPr>
          <p:cNvPr id="3278" name="Google Shape;3278;ge45d6ca85c_2_16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9" name="Google Shape;3279;ge45d6ca85c_2_16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b="1" sz="1200">
              <a:solidFill>
                <a:schemeClr val="dk1"/>
              </a:solidFill>
              <a:latin typeface="Arial"/>
              <a:ea typeface="Arial"/>
              <a:cs typeface="Arial"/>
              <a:sym typeface="Arial"/>
            </a:endParaRPr>
          </a:p>
        </p:txBody>
      </p:sp>
      <p:sp>
        <p:nvSpPr>
          <p:cNvPr id="3280" name="Google Shape;3280;ge45d6ca85c_2_167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4" name="Shape 3284"/>
        <p:cNvGrpSpPr/>
        <p:nvPr/>
      </p:nvGrpSpPr>
      <p:grpSpPr>
        <a:xfrm>
          <a:off x="0" y="0"/>
          <a:ext cx="0" cy="0"/>
          <a:chOff x="0" y="0"/>
          <a:chExt cx="0" cy="0"/>
        </a:xfrm>
      </p:grpSpPr>
      <p:sp>
        <p:nvSpPr>
          <p:cNvPr id="3285" name="Google Shape;3285;ge45d6ca85c_2_16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6" name="Google Shape;3286;ge45d6ca85c_2_168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6" name="Shape 3296"/>
        <p:cNvGrpSpPr/>
        <p:nvPr/>
      </p:nvGrpSpPr>
      <p:grpSpPr>
        <a:xfrm>
          <a:off x="0" y="0"/>
          <a:ext cx="0" cy="0"/>
          <a:chOff x="0" y="0"/>
          <a:chExt cx="0" cy="0"/>
        </a:xfrm>
      </p:grpSpPr>
      <p:sp>
        <p:nvSpPr>
          <p:cNvPr id="3297" name="Google Shape;3297;ge45d6ca85c_2_16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98" name="Google Shape;3298;ge45d6ca85c_2_16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A map!</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2" name="Shape 3302"/>
        <p:cNvGrpSpPr/>
        <p:nvPr/>
      </p:nvGrpSpPr>
      <p:grpSpPr>
        <a:xfrm>
          <a:off x="0" y="0"/>
          <a:ext cx="0" cy="0"/>
          <a:chOff x="0" y="0"/>
          <a:chExt cx="0" cy="0"/>
        </a:xfrm>
      </p:grpSpPr>
      <p:sp>
        <p:nvSpPr>
          <p:cNvPr id="3303" name="Google Shape;3303;ge45d6ca85c_2_16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04" name="Google Shape;3304;ge45d6ca85c_2_16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A keyboard!</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8" name="Shape 3308"/>
        <p:cNvGrpSpPr/>
        <p:nvPr/>
      </p:nvGrpSpPr>
      <p:grpSpPr>
        <a:xfrm>
          <a:off x="0" y="0"/>
          <a:ext cx="0" cy="0"/>
          <a:chOff x="0" y="0"/>
          <a:chExt cx="0" cy="0"/>
        </a:xfrm>
      </p:grpSpPr>
      <p:sp>
        <p:nvSpPr>
          <p:cNvPr id="3309" name="Google Shape;3309;ge45d6ca85c_2_17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0" name="Google Shape;3310;ge45d6ca85c_2_17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A dice!</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4" name="Shape 3314"/>
        <p:cNvGrpSpPr/>
        <p:nvPr/>
      </p:nvGrpSpPr>
      <p:grpSpPr>
        <a:xfrm>
          <a:off x="0" y="0"/>
          <a:ext cx="0" cy="0"/>
          <a:chOff x="0" y="0"/>
          <a:chExt cx="0" cy="0"/>
        </a:xfrm>
      </p:grpSpPr>
      <p:sp>
        <p:nvSpPr>
          <p:cNvPr id="3315" name="Google Shape;3315;ge45d6ca85c_2_17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6" name="Google Shape;3316;ge45d6ca85c_2_17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This module may can take up to two 75 minute periods as it will take students through a shortened version of the Summer Company Business Plan.  Students will be doing some calculations around start-up funds and profitability.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Having access to technology and internet will be helpful for students when working on the Summer Company Plan.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 more detailed version of a business planning and costing is available in the related OCTE SPE Costs of Running a Business.</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a:t>You can also partner with your local Small Business Enterprise Centre. https://www.ontario.ca/page/small-business-enterprise-centre-locations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coordinators for the Summer Company Program will come to help facilitate this aspect!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a:t>Additionally, Junior Achievement has a program, Be Entrepreneurial, that can be used instead of this module. https://jacanada.org/program/be-entrepreneurial</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1" name="Shape 3321"/>
        <p:cNvGrpSpPr/>
        <p:nvPr/>
      </p:nvGrpSpPr>
      <p:grpSpPr>
        <a:xfrm>
          <a:off x="0" y="0"/>
          <a:ext cx="0" cy="0"/>
          <a:chOff x="0" y="0"/>
          <a:chExt cx="0" cy="0"/>
        </a:xfrm>
      </p:grpSpPr>
      <p:sp>
        <p:nvSpPr>
          <p:cNvPr id="3322" name="Google Shape;3322;ge45d6ca85c_2_17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3" name="Google Shape;3323;ge45d6ca85c_2_17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Note: Sir Richard </a:t>
            </a:r>
            <a:r>
              <a:rPr lang="en-US"/>
              <a:t>Branson</a:t>
            </a:r>
            <a:r>
              <a:rPr lang="en-US"/>
              <a:t> was knighted in March 2020 </a:t>
            </a:r>
            <a:r>
              <a:rPr b="0" i="0" lang="en-US">
                <a:solidFill>
                  <a:srgbClr val="202122"/>
                </a:solidFill>
                <a:latin typeface="Arial"/>
                <a:ea typeface="Arial"/>
                <a:cs typeface="Arial"/>
                <a:sym typeface="Arial"/>
              </a:rPr>
              <a:t>for "services to entrepreneurship".</a:t>
            </a:r>
            <a:endParaRPr b="0" baseline="30000" i="0" u="none" strike="noStrike">
              <a:solidFill>
                <a:srgbClr val="0645AD"/>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b="0" baseline="30000" i="0" u="none" strike="noStrike">
              <a:solidFill>
                <a:srgbClr val="0645AD"/>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b="0" baseline="30000" i="0" u="none" strike="noStrike">
              <a:solidFill>
                <a:srgbClr val="0645AD"/>
              </a:solidFill>
              <a:latin typeface="Arial"/>
              <a:ea typeface="Arial"/>
              <a:cs typeface="Arial"/>
              <a:sym typeface="Arial"/>
            </a:endParaRPr>
          </a:p>
          <a:p>
            <a:pPr indent="0" lvl="0" marL="0" rtl="0" algn="l">
              <a:lnSpc>
                <a:spcPct val="100000"/>
              </a:lnSpc>
              <a:spcBef>
                <a:spcPts val="0"/>
              </a:spcBef>
              <a:spcAft>
                <a:spcPts val="0"/>
              </a:spcAft>
              <a:buSzPts val="1400"/>
              <a:buNone/>
            </a:pPr>
            <a:r>
              <a:rPr b="0" i="0" lang="en-US">
                <a:solidFill>
                  <a:srgbClr val="202122"/>
                </a:solidFill>
                <a:latin typeface="Arial"/>
                <a:ea typeface="Arial"/>
                <a:cs typeface="Arial"/>
                <a:sym typeface="Arial"/>
              </a:rPr>
              <a:t>The Virgin group has businesses in retail, music, transportation (air, sea and space travel).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7" name="Shape 3327"/>
        <p:cNvGrpSpPr/>
        <p:nvPr/>
      </p:nvGrpSpPr>
      <p:grpSpPr>
        <a:xfrm>
          <a:off x="0" y="0"/>
          <a:ext cx="0" cy="0"/>
          <a:chOff x="0" y="0"/>
          <a:chExt cx="0" cy="0"/>
        </a:xfrm>
      </p:grpSpPr>
      <p:sp>
        <p:nvSpPr>
          <p:cNvPr id="3328" name="Google Shape;3328;ge45d6ca85c_2_17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9" name="Google Shape;3329;ge45d6ca85c_2_17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3" name="Shape 3333"/>
        <p:cNvGrpSpPr/>
        <p:nvPr/>
      </p:nvGrpSpPr>
      <p:grpSpPr>
        <a:xfrm>
          <a:off x="0" y="0"/>
          <a:ext cx="0" cy="0"/>
          <a:chOff x="0" y="0"/>
          <a:chExt cx="0" cy="0"/>
        </a:xfrm>
      </p:grpSpPr>
      <p:sp>
        <p:nvSpPr>
          <p:cNvPr id="3334" name="Google Shape;3334;ge45d6ca85c_2_1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5" name="Google Shape;3335;ge45d6ca85c_2_17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4" name="Shape 2804"/>
        <p:cNvGrpSpPr/>
        <p:nvPr/>
      </p:nvGrpSpPr>
      <p:grpSpPr>
        <a:xfrm>
          <a:off x="0" y="0"/>
          <a:ext cx="0" cy="0"/>
          <a:chOff x="0" y="0"/>
          <a:chExt cx="0" cy="0"/>
        </a:xfrm>
      </p:grpSpPr>
      <p:sp>
        <p:nvSpPr>
          <p:cNvPr id="2805" name="Google Shape;2805;ge45d6ca85c_0_49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6" name="Google Shape;2806;ge45d6ca85c_0_49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8" name="Shape 3338"/>
        <p:cNvGrpSpPr/>
        <p:nvPr/>
      </p:nvGrpSpPr>
      <p:grpSpPr>
        <a:xfrm>
          <a:off x="0" y="0"/>
          <a:ext cx="0" cy="0"/>
          <a:chOff x="0" y="0"/>
          <a:chExt cx="0" cy="0"/>
        </a:xfrm>
      </p:grpSpPr>
      <p:sp>
        <p:nvSpPr>
          <p:cNvPr id="3339" name="Google Shape;3339;ge45d6ca85c_2_1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0" name="Google Shape;3340;ge45d6ca85c_2_17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4" name="Shape 3344"/>
        <p:cNvGrpSpPr/>
        <p:nvPr/>
      </p:nvGrpSpPr>
      <p:grpSpPr>
        <a:xfrm>
          <a:off x="0" y="0"/>
          <a:ext cx="0" cy="0"/>
          <a:chOff x="0" y="0"/>
          <a:chExt cx="0" cy="0"/>
        </a:xfrm>
      </p:grpSpPr>
      <p:sp>
        <p:nvSpPr>
          <p:cNvPr id="3345" name="Google Shape;3345;ge45d6ca85c_2_1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ge45d6ca85c_2_17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6" name="Shape 3356"/>
        <p:cNvGrpSpPr/>
        <p:nvPr/>
      </p:nvGrpSpPr>
      <p:grpSpPr>
        <a:xfrm>
          <a:off x="0" y="0"/>
          <a:ext cx="0" cy="0"/>
          <a:chOff x="0" y="0"/>
          <a:chExt cx="0" cy="0"/>
        </a:xfrm>
      </p:grpSpPr>
      <p:sp>
        <p:nvSpPr>
          <p:cNvPr id="3357" name="Google Shape;3357;ge45d6ca85c_2_17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8" name="Google Shape;3358;ge45d6ca85c_2_17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Use a timer for the 3 minutes – most students will start to write immediately.</a:t>
            </a:r>
            <a:endParaRPr/>
          </a:p>
          <a:p>
            <a:pPr indent="-317500" lvl="0" marL="457200" rtl="0" algn="l">
              <a:lnSpc>
                <a:spcPct val="100000"/>
              </a:lnSpc>
              <a:spcBef>
                <a:spcPts val="0"/>
              </a:spcBef>
              <a:spcAft>
                <a:spcPts val="0"/>
              </a:spcAft>
              <a:buSzPts val="1400"/>
              <a:buChar char="●"/>
            </a:pPr>
            <a:r>
              <a:rPr lang="en-US"/>
              <a:t>Give students about 5 minutes and in small groups, brainstorm their ideas and share with the full group</a:t>
            </a:r>
            <a:endParaRPr/>
          </a:p>
          <a:p>
            <a:pPr indent="-317500" lvl="0" marL="457200" rtl="0" algn="l">
              <a:lnSpc>
                <a:spcPct val="100000"/>
              </a:lnSpc>
              <a:spcBef>
                <a:spcPts val="0"/>
              </a:spcBef>
              <a:spcAft>
                <a:spcPts val="0"/>
              </a:spcAft>
              <a:buSzPts val="1400"/>
              <a:buChar char="●"/>
            </a:pPr>
            <a:r>
              <a:rPr lang="en-US"/>
              <a:t>The brainstorm can be completed on the student handout or use sticky notes – one idea per note. In their groups, students could organize their sticky notes by themes and generate more ideas</a:t>
            </a:r>
            <a:endParaRPr/>
          </a:p>
          <a:p>
            <a:pPr indent="-317500" lvl="0" marL="457200" rtl="0" algn="l">
              <a:lnSpc>
                <a:spcPct val="100000"/>
              </a:lnSpc>
              <a:spcBef>
                <a:spcPts val="0"/>
              </a:spcBef>
              <a:spcAft>
                <a:spcPts val="0"/>
              </a:spcAft>
              <a:buSzPts val="1400"/>
              <a:buChar char="●"/>
            </a:pPr>
            <a:r>
              <a:rPr lang="en-US"/>
              <a:t>Add student ideas to the blank slide following this one to incorporate the ideas or use chart paper</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2" name="Shape 3362"/>
        <p:cNvGrpSpPr/>
        <p:nvPr/>
      </p:nvGrpSpPr>
      <p:grpSpPr>
        <a:xfrm>
          <a:off x="0" y="0"/>
          <a:ext cx="0" cy="0"/>
          <a:chOff x="0" y="0"/>
          <a:chExt cx="0" cy="0"/>
        </a:xfrm>
      </p:grpSpPr>
      <p:sp>
        <p:nvSpPr>
          <p:cNvPr id="3363" name="Google Shape;3363;ge45d6ca85c_2_17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4" name="Google Shape;3364;ge45d6ca85c_2_1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Use a timer for the 3 minutes – most students will start to write immediately.</a:t>
            </a:r>
            <a:endParaRPr/>
          </a:p>
          <a:p>
            <a:pPr indent="-317500" lvl="0" marL="457200" rtl="0" algn="l">
              <a:lnSpc>
                <a:spcPct val="100000"/>
              </a:lnSpc>
              <a:spcBef>
                <a:spcPts val="0"/>
              </a:spcBef>
              <a:spcAft>
                <a:spcPts val="0"/>
              </a:spcAft>
              <a:buSzPts val="1400"/>
              <a:buChar char="●"/>
            </a:pPr>
            <a:r>
              <a:rPr lang="en-US"/>
              <a:t>Give students about 5 minutes and in small groups, brainstorm their ideas and share with the full group</a:t>
            </a:r>
            <a:endParaRPr/>
          </a:p>
          <a:p>
            <a:pPr indent="-317500" lvl="0" marL="457200" rtl="0" algn="l">
              <a:lnSpc>
                <a:spcPct val="100000"/>
              </a:lnSpc>
              <a:spcBef>
                <a:spcPts val="0"/>
              </a:spcBef>
              <a:spcAft>
                <a:spcPts val="0"/>
              </a:spcAft>
              <a:buSzPts val="1400"/>
              <a:buChar char="●"/>
            </a:pPr>
            <a:r>
              <a:rPr lang="en-US"/>
              <a:t>The brainstorm can be completed on the student handout or use sticky notes – one idea per note. In their groups, students could organize their sticky notes by themes and generate more ideas</a:t>
            </a:r>
            <a:endParaRPr/>
          </a:p>
          <a:p>
            <a:pPr indent="-317500" lvl="0" marL="457200" rtl="0" algn="l">
              <a:lnSpc>
                <a:spcPct val="100000"/>
              </a:lnSpc>
              <a:spcBef>
                <a:spcPts val="0"/>
              </a:spcBef>
              <a:spcAft>
                <a:spcPts val="0"/>
              </a:spcAft>
              <a:buSzPts val="1400"/>
              <a:buChar char="●"/>
            </a:pPr>
            <a:r>
              <a:rPr lang="en-US"/>
              <a:t>Add student ideas to the blank slide following this one to incorporate the ideas or use chart paper</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8" name="Shape 3368"/>
        <p:cNvGrpSpPr/>
        <p:nvPr/>
      </p:nvGrpSpPr>
      <p:grpSpPr>
        <a:xfrm>
          <a:off x="0" y="0"/>
          <a:ext cx="0" cy="0"/>
          <a:chOff x="0" y="0"/>
          <a:chExt cx="0" cy="0"/>
        </a:xfrm>
      </p:grpSpPr>
      <p:sp>
        <p:nvSpPr>
          <p:cNvPr id="3369" name="Google Shape;3369;ge45d6ca85c_2_17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0" name="Google Shape;3370;ge45d6ca85c_2_17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https://www.ontario.ca/document/your-guide-employment-standards-act-0/minimum-wage</a:t>
            </a:r>
            <a:endParaRPr/>
          </a:p>
          <a:p>
            <a:pPr indent="-228600" lvl="0" marL="4572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On October 1, 2021, the general minimum wage in Ontario will increase from $14.25 to $14.35 per hour. This minimum wage applies to most employees. Minimum wage rates will also increase for the following employees: students: from </a:t>
            </a:r>
            <a:r>
              <a:rPr b="1" i="0" lang="en-US">
                <a:solidFill>
                  <a:srgbClr val="202124"/>
                </a:solidFill>
                <a:latin typeface="arial"/>
                <a:ea typeface="arial"/>
                <a:cs typeface="arial"/>
                <a:sym typeface="arial"/>
              </a:rPr>
              <a:t>$13.40 to $13.50 an hour</a:t>
            </a:r>
            <a:r>
              <a:rPr b="0" i="0" lang="en-US">
                <a:solidFill>
                  <a:srgbClr val="202124"/>
                </a:solidFill>
                <a:latin typeface="arial"/>
                <a:ea typeface="arial"/>
                <a:cs typeface="arial"/>
                <a:sym typeface="arial"/>
              </a:rPr>
              <a:t>.</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Help students figure this out:</a:t>
            </a:r>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$3000.00 / $13.50 = 222.22 hours</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222.22 hours / 8 weeks of the summer = approx. 28 hours of work needed per week.</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How many students are getting 28 hours of work per week at their job, if they have one?</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Remember them that through Summer Company they keep their profits as well.</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6" name="Shape 3376"/>
        <p:cNvGrpSpPr/>
        <p:nvPr/>
      </p:nvGrpSpPr>
      <p:grpSpPr>
        <a:xfrm>
          <a:off x="0" y="0"/>
          <a:ext cx="0" cy="0"/>
          <a:chOff x="0" y="0"/>
          <a:chExt cx="0" cy="0"/>
        </a:xfrm>
      </p:grpSpPr>
      <p:sp>
        <p:nvSpPr>
          <p:cNvPr id="3377" name="Google Shape;3377;ge45d6ca85c_2_17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8" name="Google Shape;3378;ge45d6ca85c_2_17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Remind the students that it will take more than 28 hours per week to earn $3000.00 because of mandatory payroll deductions (CPP, Income Tax, EI)</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7" name="Shape 3387"/>
        <p:cNvGrpSpPr/>
        <p:nvPr/>
      </p:nvGrpSpPr>
      <p:grpSpPr>
        <a:xfrm>
          <a:off x="0" y="0"/>
          <a:ext cx="0" cy="0"/>
          <a:chOff x="0" y="0"/>
          <a:chExt cx="0" cy="0"/>
        </a:xfrm>
      </p:grpSpPr>
      <p:sp>
        <p:nvSpPr>
          <p:cNvPr id="3388" name="Google Shape;3388;ge45d6ca85c_2_17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9" name="Google Shape;3389;ge45d6ca85c_2_17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https://www.ontario.ca/document/your-guide-employment-standards-act-0/minimum-wage</a:t>
            </a:r>
            <a:endParaRPr/>
          </a:p>
          <a:p>
            <a:pPr indent="-228600" lvl="0" marL="4572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On October 1, 2021, the general minimum wage in Ontario will increase from $14.25 to $14.35 per hour. This minimum wage applies to most employees. Minimum wage rates will also increase for the following employees: students: from </a:t>
            </a:r>
            <a:r>
              <a:rPr b="1" i="0" lang="en-US">
                <a:solidFill>
                  <a:srgbClr val="202124"/>
                </a:solidFill>
                <a:latin typeface="arial"/>
                <a:ea typeface="arial"/>
                <a:cs typeface="arial"/>
                <a:sym typeface="arial"/>
              </a:rPr>
              <a:t>$13.40 to $13.50 an hour</a:t>
            </a:r>
            <a:r>
              <a:rPr b="0" i="0" lang="en-US">
                <a:solidFill>
                  <a:srgbClr val="202124"/>
                </a:solidFill>
                <a:latin typeface="arial"/>
                <a:ea typeface="arial"/>
                <a:cs typeface="arial"/>
                <a:sym typeface="arial"/>
              </a:rPr>
              <a:t>.</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Help students figure this out:</a:t>
            </a:r>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$3000.00 / $13.50 = 222.22 hours</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222.22 hours / 8 weeks of the summer = approx. 28 hours of work needed per week.</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How many students are getting 28 hours of work per week at their job, if they have one?</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Remember them that through Summer Company they keep their profits as well.</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5" name="Shape 3395"/>
        <p:cNvGrpSpPr/>
        <p:nvPr/>
      </p:nvGrpSpPr>
      <p:grpSpPr>
        <a:xfrm>
          <a:off x="0" y="0"/>
          <a:ext cx="0" cy="0"/>
          <a:chOff x="0" y="0"/>
          <a:chExt cx="0" cy="0"/>
        </a:xfrm>
      </p:grpSpPr>
      <p:sp>
        <p:nvSpPr>
          <p:cNvPr id="3396" name="Google Shape;3396;ge45d6ca85c_2_17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7" name="Google Shape;3397;ge45d6ca85c_2_17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This is a promotional video for Summer Company by the Kingston region.  Check with your local Small Business Enterprise Centre for any other their promotional materials for your region.</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1" name="Shape 3401"/>
        <p:cNvGrpSpPr/>
        <p:nvPr/>
      </p:nvGrpSpPr>
      <p:grpSpPr>
        <a:xfrm>
          <a:off x="0" y="0"/>
          <a:ext cx="0" cy="0"/>
          <a:chOff x="0" y="0"/>
          <a:chExt cx="0" cy="0"/>
        </a:xfrm>
      </p:grpSpPr>
      <p:sp>
        <p:nvSpPr>
          <p:cNvPr id="3402" name="Google Shape;3402;ge45d6ca85c_2_17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3" name="Google Shape;3403;ge45d6ca85c_2_17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https://www.ontario.ca/page/start-summer-company-students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More information is available through the above link, that details the criteria, eligibility and processes of the program.</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The full business plan template is available through the website, as well as a “Yearbook” of previous Summer Company businesses.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The template has been modified for the purposes for this activity but the full Summer Company template could be used OR the Costs of Starting a Business SPE if instructors want to spend more time of business plan development.</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7" name="Shape 3407"/>
        <p:cNvGrpSpPr/>
        <p:nvPr/>
      </p:nvGrpSpPr>
      <p:grpSpPr>
        <a:xfrm>
          <a:off x="0" y="0"/>
          <a:ext cx="0" cy="0"/>
          <a:chOff x="0" y="0"/>
          <a:chExt cx="0" cy="0"/>
        </a:xfrm>
      </p:grpSpPr>
      <p:sp>
        <p:nvSpPr>
          <p:cNvPr id="3408" name="Google Shape;3408;ge45d6ca85c_2_17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9" name="Google Shape;3409;ge45d6ca85c_2_17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Check the Summer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2" name="Shape 2812"/>
        <p:cNvGrpSpPr/>
        <p:nvPr/>
      </p:nvGrpSpPr>
      <p:grpSpPr>
        <a:xfrm>
          <a:off x="0" y="0"/>
          <a:ext cx="0" cy="0"/>
          <a:chOff x="0" y="0"/>
          <a:chExt cx="0" cy="0"/>
        </a:xfrm>
      </p:grpSpPr>
      <p:sp>
        <p:nvSpPr>
          <p:cNvPr id="2813" name="Google Shape;281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4" name="Google Shape;281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The survey is on the next slide</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4" name="Shape 3414"/>
        <p:cNvGrpSpPr/>
        <p:nvPr/>
      </p:nvGrpSpPr>
      <p:grpSpPr>
        <a:xfrm>
          <a:off x="0" y="0"/>
          <a:ext cx="0" cy="0"/>
          <a:chOff x="0" y="0"/>
          <a:chExt cx="0" cy="0"/>
        </a:xfrm>
      </p:grpSpPr>
      <p:sp>
        <p:nvSpPr>
          <p:cNvPr id="3415" name="Google Shape;3415;ge45d6ca85c_2_17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6" name="Google Shape;3416;ge45d6ca85c_2_17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Video: Summer Company Participants – Renfrew Country 2017</a:t>
            </a:r>
            <a:endParaRPr/>
          </a:p>
          <a:p>
            <a:pPr indent="0" lvl="0" marL="139700" rtl="0" algn="l">
              <a:lnSpc>
                <a:spcPct val="100000"/>
              </a:lnSpc>
              <a:spcBef>
                <a:spcPts val="0"/>
              </a:spcBef>
              <a:spcAft>
                <a:spcPts val="0"/>
              </a:spcAft>
              <a:buSzPts val="1400"/>
              <a:buNone/>
            </a:pPr>
            <a:r>
              <a:rPr lang="en-US"/>
              <a:t>https://www.youtube.com/watch?v=zVdOQO67tzg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Check local SPEC’s for more regional videos and promotions.</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1" name="Shape 3421"/>
        <p:cNvGrpSpPr/>
        <p:nvPr/>
      </p:nvGrpSpPr>
      <p:grpSpPr>
        <a:xfrm>
          <a:off x="0" y="0"/>
          <a:ext cx="0" cy="0"/>
          <a:chOff x="0" y="0"/>
          <a:chExt cx="0" cy="0"/>
        </a:xfrm>
      </p:grpSpPr>
      <p:sp>
        <p:nvSpPr>
          <p:cNvPr id="3422" name="Google Shape;3422;ge45d6ca85c_2_18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3" name="Google Shape;3423;ge45d6ca85c_2_18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https://www.ontario.ca/page/small-business-enterprise-centre-locations</a:t>
            </a:r>
            <a:endParaRPr/>
          </a:p>
          <a:p>
            <a:pPr indent="-228600" lvl="0" marL="457200" rtl="0" algn="l">
              <a:lnSpc>
                <a:spcPct val="100000"/>
              </a:lnSpc>
              <a:spcBef>
                <a:spcPts val="0"/>
              </a:spcBef>
              <a:spcAft>
                <a:spcPts val="0"/>
              </a:spcAft>
              <a:buSzPts val="1400"/>
              <a:buNone/>
            </a:pPr>
            <a:r>
              <a:t/>
            </a:r>
            <a:endParaRPr/>
          </a:p>
          <a:p>
            <a:pPr indent="-317500" lvl="0" marL="457200" rtl="0" algn="l">
              <a:lnSpc>
                <a:spcPct val="100000"/>
              </a:lnSpc>
              <a:spcBef>
                <a:spcPts val="0"/>
              </a:spcBef>
              <a:spcAft>
                <a:spcPts val="0"/>
              </a:spcAft>
              <a:buSzPts val="1400"/>
              <a:buChar char="●"/>
            </a:pPr>
            <a:r>
              <a:rPr lang="en-US"/>
              <a:t>Use the hyperlink to figure out the SBEC in your region.</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8" name="Shape 3428"/>
        <p:cNvGrpSpPr/>
        <p:nvPr/>
      </p:nvGrpSpPr>
      <p:grpSpPr>
        <a:xfrm>
          <a:off x="0" y="0"/>
          <a:ext cx="0" cy="0"/>
          <a:chOff x="0" y="0"/>
          <a:chExt cx="0" cy="0"/>
        </a:xfrm>
      </p:grpSpPr>
      <p:sp>
        <p:nvSpPr>
          <p:cNvPr id="3429" name="Google Shape;3429;ge45d6ca85c_2_18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0" name="Google Shape;3430;ge45d6ca85c_2_18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Video: Writing a Business Plan</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https://www.youtube.com/watch?v=7ykkhepT9aE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5" name="Shape 3435"/>
        <p:cNvGrpSpPr/>
        <p:nvPr/>
      </p:nvGrpSpPr>
      <p:grpSpPr>
        <a:xfrm>
          <a:off x="0" y="0"/>
          <a:ext cx="0" cy="0"/>
          <a:chOff x="0" y="0"/>
          <a:chExt cx="0" cy="0"/>
        </a:xfrm>
      </p:grpSpPr>
      <p:sp>
        <p:nvSpPr>
          <p:cNvPr id="3436" name="Google Shape;3436;ge45d6ca85c_2_18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7" name="Google Shape;3437;ge45d6ca85c_2_18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sz="1800">
                <a:latin typeface="Libre Franklin"/>
                <a:ea typeface="Libre Franklin"/>
                <a:cs typeface="Libre Franklin"/>
                <a:sym typeface="Libre Franklin"/>
              </a:rPr>
              <a:t>business plan gets you to think about your products, customers, competition, marketing and financing so you can move on to the next step: putting your ideas into action.</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2" name="Shape 3442"/>
        <p:cNvGrpSpPr/>
        <p:nvPr/>
      </p:nvGrpSpPr>
      <p:grpSpPr>
        <a:xfrm>
          <a:off x="0" y="0"/>
          <a:ext cx="0" cy="0"/>
          <a:chOff x="0" y="0"/>
          <a:chExt cx="0" cy="0"/>
        </a:xfrm>
      </p:grpSpPr>
      <p:sp>
        <p:nvSpPr>
          <p:cNvPr id="3443" name="Google Shape;3443;ge45d6ca85c_2_18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4" name="Google Shape;3444;ge45d6ca85c_2_18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Adapted from the Summer Company Business Plan Template</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9" name="Shape 3449"/>
        <p:cNvGrpSpPr/>
        <p:nvPr/>
      </p:nvGrpSpPr>
      <p:grpSpPr>
        <a:xfrm>
          <a:off x="0" y="0"/>
          <a:ext cx="0" cy="0"/>
          <a:chOff x="0" y="0"/>
          <a:chExt cx="0" cy="0"/>
        </a:xfrm>
      </p:grpSpPr>
      <p:sp>
        <p:nvSpPr>
          <p:cNvPr id="3450" name="Google Shape;3450;ge45d6ca85c_2_18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1" name="Google Shape;3451;ge45d6ca85c_2_18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Summer Company Guides and Resources:</a:t>
            </a:r>
            <a:endParaRPr/>
          </a:p>
          <a:p>
            <a:pPr indent="0" lvl="0" marL="139700" rtl="0" algn="l">
              <a:lnSpc>
                <a:spcPct val="100000"/>
              </a:lnSpc>
              <a:spcBef>
                <a:spcPts val="0"/>
              </a:spcBef>
              <a:spcAft>
                <a:spcPts val="0"/>
              </a:spcAft>
              <a:buSzPts val="1400"/>
              <a:buNone/>
            </a:pPr>
            <a:r>
              <a:rPr lang="en-US"/>
              <a:t>https://www.ontario.ca/page/start-summer-company-students#section-10</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5" name="Shape 3455"/>
        <p:cNvGrpSpPr/>
        <p:nvPr/>
      </p:nvGrpSpPr>
      <p:grpSpPr>
        <a:xfrm>
          <a:off x="0" y="0"/>
          <a:ext cx="0" cy="0"/>
          <a:chOff x="0" y="0"/>
          <a:chExt cx="0" cy="0"/>
        </a:xfrm>
      </p:grpSpPr>
      <p:sp>
        <p:nvSpPr>
          <p:cNvPr id="3456" name="Google Shape;3456;ge45d6ca85c_2_18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7" name="Google Shape;3457;ge45d6ca85c_2_18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Students can work on their own or in group of 2 or 3 to develop a business idea. They can draw on any skill set they may have to come up with a business idea – it may or may not be related to their SHSM sector.</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There is a Summer Company planner in the student handout, but students could also use markers and sheet paper to develop their ideas for each section.</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2" name="Shape 3462"/>
        <p:cNvGrpSpPr/>
        <p:nvPr/>
      </p:nvGrpSpPr>
      <p:grpSpPr>
        <a:xfrm>
          <a:off x="0" y="0"/>
          <a:ext cx="0" cy="0"/>
          <a:chOff x="0" y="0"/>
          <a:chExt cx="0" cy="0"/>
        </a:xfrm>
      </p:grpSpPr>
      <p:sp>
        <p:nvSpPr>
          <p:cNvPr id="3463" name="Google Shape;3463;ge45d6ca85c_2_18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4" name="Google Shape;3464;ge45d6ca85c_2_18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191770" rtl="0" algn="l">
              <a:lnSpc>
                <a:spcPct val="118181"/>
              </a:lnSpc>
              <a:spcBef>
                <a:spcPts val="0"/>
              </a:spcBef>
              <a:spcAft>
                <a:spcPts val="0"/>
              </a:spcAft>
              <a:buSzPts val="1400"/>
              <a:buFont typeface="Noto Sans Symbols"/>
              <a:buNone/>
            </a:pPr>
            <a:r>
              <a:rPr lang="en-US"/>
              <a:t>Students may have difficulty with income range and determining target area. They can use the internet to help them figure out income ranges and number of people in their region.</a:t>
            </a:r>
            <a:endParaRPr/>
          </a:p>
          <a:p>
            <a:pPr indent="0" lvl="0" marL="0" marR="191770" rtl="0" algn="l">
              <a:lnSpc>
                <a:spcPct val="118181"/>
              </a:lnSpc>
              <a:spcBef>
                <a:spcPts val="600"/>
              </a:spcBef>
              <a:spcAft>
                <a:spcPts val="0"/>
              </a:spcAft>
              <a:buSzPts val="1400"/>
              <a:buFont typeface="Noto Sans Symbols"/>
              <a:buNone/>
            </a:pPr>
            <a:r>
              <a:t/>
            </a:r>
            <a:endParaRPr/>
          </a:p>
          <a:p>
            <a:pPr indent="0" lvl="0" marL="0" marR="191770" rtl="0" algn="l">
              <a:lnSpc>
                <a:spcPct val="118181"/>
              </a:lnSpc>
              <a:spcBef>
                <a:spcPts val="600"/>
              </a:spcBef>
              <a:spcAft>
                <a:spcPts val="0"/>
              </a:spcAft>
              <a:buSzPts val="1400"/>
              <a:buFont typeface="Noto Sans Symbols"/>
              <a:buNone/>
            </a:pPr>
            <a:r>
              <a:rPr lang="en-US"/>
              <a:t>Help them with suggestions. StatsCan has excellent data but can be difficult to read and analyze.</a:t>
            </a:r>
            <a:endParaRPr/>
          </a:p>
          <a:p>
            <a:pPr indent="0" lvl="0" marL="0" marR="191770" rtl="0" algn="l">
              <a:lnSpc>
                <a:spcPct val="118181"/>
              </a:lnSpc>
              <a:spcBef>
                <a:spcPts val="600"/>
              </a:spcBef>
              <a:spcAft>
                <a:spcPts val="0"/>
              </a:spcAft>
              <a:buSzPts val="1400"/>
              <a:buFont typeface="Noto Sans Symbols"/>
              <a:buNone/>
            </a:pPr>
            <a:r>
              <a:t/>
            </a:r>
            <a:endParaRPr/>
          </a:p>
          <a:p>
            <a:pPr indent="0" lvl="0" marL="0" marR="191770" rtl="0" algn="l">
              <a:lnSpc>
                <a:spcPct val="118181"/>
              </a:lnSpc>
              <a:spcBef>
                <a:spcPts val="600"/>
              </a:spcBef>
              <a:spcAft>
                <a:spcPts val="0"/>
              </a:spcAft>
              <a:buSzPts val="1400"/>
              <a:buFont typeface="Noto Sans Symbols"/>
              <a:buNone/>
            </a:pPr>
            <a:r>
              <a:rPr lang="en-US"/>
              <a:t>https://www150.statcan.gc.ca/t1/tbl1/en/tv.action?pid=1110023901</a:t>
            </a:r>
            <a:endParaRPr/>
          </a:p>
          <a:p>
            <a:pPr indent="0" lvl="0" marL="0" marR="191770" rtl="0" algn="l">
              <a:lnSpc>
                <a:spcPct val="118181"/>
              </a:lnSpc>
              <a:spcBef>
                <a:spcPts val="600"/>
              </a:spcBef>
              <a:spcAft>
                <a:spcPts val="0"/>
              </a:spcAft>
              <a:buSzPts val="1400"/>
              <a:buFont typeface="Noto Sans Symbols"/>
              <a:buNone/>
            </a:pPr>
            <a:r>
              <a:t/>
            </a:r>
            <a:endParaRPr/>
          </a:p>
          <a:p>
            <a:pPr indent="0" lvl="0" marL="0" marR="191770" rtl="0" algn="l">
              <a:lnSpc>
                <a:spcPct val="118181"/>
              </a:lnSpc>
              <a:spcBef>
                <a:spcPts val="600"/>
              </a:spcBef>
              <a:spcAft>
                <a:spcPts val="0"/>
              </a:spcAft>
              <a:buSzPts val="1400"/>
              <a:buFont typeface="Noto Sans Symbols"/>
              <a:buNone/>
            </a:pPr>
            <a:r>
              <a:rPr lang="en-US"/>
              <a:t>The average income for a single Canadian is $49 000. (2019 data)  </a:t>
            </a:r>
            <a:endParaRPr/>
          </a:p>
          <a:p>
            <a:pPr indent="0" lvl="0" marL="0" marR="191770" rtl="0" algn="l">
              <a:lnSpc>
                <a:spcPct val="118181"/>
              </a:lnSpc>
              <a:spcBef>
                <a:spcPts val="600"/>
              </a:spcBef>
              <a:spcAft>
                <a:spcPts val="0"/>
              </a:spcAft>
              <a:buSzPts val="1400"/>
              <a:buFont typeface="Noto Sans Symbols"/>
              <a:buNone/>
            </a:pPr>
            <a:r>
              <a:t/>
            </a:r>
            <a:endParaRPr/>
          </a:p>
          <a:p>
            <a:pPr indent="0" lvl="0" marL="0" marR="191770" rtl="0" algn="l">
              <a:lnSpc>
                <a:spcPct val="118181"/>
              </a:lnSpc>
              <a:spcBef>
                <a:spcPts val="600"/>
              </a:spcBef>
              <a:spcAft>
                <a:spcPts val="600"/>
              </a:spcAft>
              <a:buSzPts val="1400"/>
              <a:buFont typeface="Noto Sans Symbols"/>
              <a:buNone/>
            </a:pPr>
            <a:r>
              <a:rPr lang="en-US"/>
              <a:t>Note: income data for 2020 and 2021 will be unusual due to the pandemic.</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9" name="Shape 3469"/>
        <p:cNvGrpSpPr/>
        <p:nvPr/>
      </p:nvGrpSpPr>
      <p:grpSpPr>
        <a:xfrm>
          <a:off x="0" y="0"/>
          <a:ext cx="0" cy="0"/>
          <a:chOff x="0" y="0"/>
          <a:chExt cx="0" cy="0"/>
        </a:xfrm>
      </p:grpSpPr>
      <p:sp>
        <p:nvSpPr>
          <p:cNvPr id="3470" name="Google Shape;3470;ge45d6ca85c_2_18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1" name="Google Shape;3471;ge45d6ca85c_2_18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marR="190500" rtl="0" algn="l">
              <a:lnSpc>
                <a:spcPct val="118181"/>
              </a:lnSpc>
              <a:spcBef>
                <a:spcPts val="0"/>
              </a:spcBef>
              <a:spcAft>
                <a:spcPts val="600"/>
              </a:spcAft>
              <a:buSzPts val="1400"/>
              <a:buFont typeface="Noto Sans Symbols"/>
              <a:buChar char="∙"/>
            </a:pPr>
            <a:r>
              <a:rPr lang="en-US"/>
              <a:t>Students needs to show their calculations and thought process.</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6" name="Shape 3476"/>
        <p:cNvGrpSpPr/>
        <p:nvPr/>
      </p:nvGrpSpPr>
      <p:grpSpPr>
        <a:xfrm>
          <a:off x="0" y="0"/>
          <a:ext cx="0" cy="0"/>
          <a:chOff x="0" y="0"/>
          <a:chExt cx="0" cy="0"/>
        </a:xfrm>
      </p:grpSpPr>
      <p:sp>
        <p:nvSpPr>
          <p:cNvPr id="3477" name="Google Shape;3477;ge45d6ca85c_2_18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8" name="Google Shape;3478;ge45d6ca85c_2_18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54000" lvl="0" marL="342900" marR="191770" rtl="0" algn="l">
              <a:lnSpc>
                <a:spcPct val="118181"/>
              </a:lnSpc>
              <a:spcBef>
                <a:spcPts val="0"/>
              </a:spcBef>
              <a:spcAft>
                <a:spcPts val="600"/>
              </a:spcAft>
              <a:buSzPts val="1400"/>
              <a:buFont typeface="Noto Sans Symbols"/>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9" name="Shape 2819"/>
        <p:cNvGrpSpPr/>
        <p:nvPr/>
      </p:nvGrpSpPr>
      <p:grpSpPr>
        <a:xfrm>
          <a:off x="0" y="0"/>
          <a:ext cx="0" cy="0"/>
          <a:chOff x="0" y="0"/>
          <a:chExt cx="0" cy="0"/>
        </a:xfrm>
      </p:grpSpPr>
      <p:sp>
        <p:nvSpPr>
          <p:cNvPr id="2820" name="Google Shape;282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1" name="Google Shape;282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Innovation, Creativity and Entrepreneurship Toolkit, Specialist High Skills Major</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Refer the students to their SPE handout</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3" name="Shape 3483"/>
        <p:cNvGrpSpPr/>
        <p:nvPr/>
      </p:nvGrpSpPr>
      <p:grpSpPr>
        <a:xfrm>
          <a:off x="0" y="0"/>
          <a:ext cx="0" cy="0"/>
          <a:chOff x="0" y="0"/>
          <a:chExt cx="0" cy="0"/>
        </a:xfrm>
      </p:grpSpPr>
      <p:sp>
        <p:nvSpPr>
          <p:cNvPr id="3484" name="Google Shape;3484;ge45d6ca85c_2_18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5" name="Google Shape;3485;ge45d6ca85c_2_18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2" name="Shape 3492"/>
        <p:cNvGrpSpPr/>
        <p:nvPr/>
      </p:nvGrpSpPr>
      <p:grpSpPr>
        <a:xfrm>
          <a:off x="0" y="0"/>
          <a:ext cx="0" cy="0"/>
          <a:chOff x="0" y="0"/>
          <a:chExt cx="0" cy="0"/>
        </a:xfrm>
      </p:grpSpPr>
      <p:sp>
        <p:nvSpPr>
          <p:cNvPr id="3493" name="Google Shape;3493;ge45d6ca85c_2_18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4" name="Google Shape;3494;ge45d6ca85c_2_186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1" name="Shape 3501"/>
        <p:cNvGrpSpPr/>
        <p:nvPr/>
      </p:nvGrpSpPr>
      <p:grpSpPr>
        <a:xfrm>
          <a:off x="0" y="0"/>
          <a:ext cx="0" cy="0"/>
          <a:chOff x="0" y="0"/>
          <a:chExt cx="0" cy="0"/>
        </a:xfrm>
      </p:grpSpPr>
      <p:sp>
        <p:nvSpPr>
          <p:cNvPr id="3502" name="Google Shape;3502;ge45d6ca85c_2_18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3" name="Google Shape;3503;ge45d6ca85c_2_18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0" name="Shape 3510"/>
        <p:cNvGrpSpPr/>
        <p:nvPr/>
      </p:nvGrpSpPr>
      <p:grpSpPr>
        <a:xfrm>
          <a:off x="0" y="0"/>
          <a:ext cx="0" cy="0"/>
          <a:chOff x="0" y="0"/>
          <a:chExt cx="0" cy="0"/>
        </a:xfrm>
      </p:grpSpPr>
      <p:sp>
        <p:nvSpPr>
          <p:cNvPr id="3511" name="Google Shape;3511;ge45d6ca85c_2_18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2" name="Google Shape;3512;ge45d6ca85c_2_187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9" name="Shape 3519"/>
        <p:cNvGrpSpPr/>
        <p:nvPr/>
      </p:nvGrpSpPr>
      <p:grpSpPr>
        <a:xfrm>
          <a:off x="0" y="0"/>
          <a:ext cx="0" cy="0"/>
          <a:chOff x="0" y="0"/>
          <a:chExt cx="0" cy="0"/>
        </a:xfrm>
      </p:grpSpPr>
      <p:sp>
        <p:nvSpPr>
          <p:cNvPr id="3520" name="Google Shape;3520;ge45d6ca85c_2_18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ge45d6ca85c_2_188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7" name="Shape 3527"/>
        <p:cNvGrpSpPr/>
        <p:nvPr/>
      </p:nvGrpSpPr>
      <p:grpSpPr>
        <a:xfrm>
          <a:off x="0" y="0"/>
          <a:ext cx="0" cy="0"/>
          <a:chOff x="0" y="0"/>
          <a:chExt cx="0" cy="0"/>
        </a:xfrm>
      </p:grpSpPr>
      <p:sp>
        <p:nvSpPr>
          <p:cNvPr id="3528" name="Google Shape;3528;ge45d6ca85c_2_18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9" name="Google Shape;3529;ge45d6ca85c_2_18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WSIA = Workers Safety Insurance Act</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5" name="Shape 3535"/>
        <p:cNvGrpSpPr/>
        <p:nvPr/>
      </p:nvGrpSpPr>
      <p:grpSpPr>
        <a:xfrm>
          <a:off x="0" y="0"/>
          <a:ext cx="0" cy="0"/>
          <a:chOff x="0" y="0"/>
          <a:chExt cx="0" cy="0"/>
        </a:xfrm>
      </p:grpSpPr>
      <p:sp>
        <p:nvSpPr>
          <p:cNvPr id="3536" name="Google Shape;3536;ge45d6ca85c_2_19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7" name="Google Shape;3537;ge45d6ca85c_2_19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sz="1800">
                <a:solidFill>
                  <a:srgbClr val="808080"/>
                </a:solidFill>
                <a:latin typeface="Libre Franklin"/>
                <a:ea typeface="Libre Franklin"/>
                <a:cs typeface="Libre Franklin"/>
                <a:sym typeface="Libre Franklin"/>
              </a:rPr>
              <a:t>Consider all expenses such as licenses, business registration, bank charges, insurance, equipment, advertising, inventory, office supplies, inventory, and others</a:t>
            </a:r>
            <a:r>
              <a:rPr lang="en-US" sz="1800">
                <a:latin typeface="Libre Franklin"/>
                <a:ea typeface="Libre Franklin"/>
                <a:cs typeface="Libre Franklin"/>
                <a:sym typeface="Libre Franklin"/>
              </a:rPr>
              <a:t>. </a:t>
            </a:r>
            <a:endParaRPr/>
          </a:p>
          <a:p>
            <a:pPr indent="0" lvl="0" marL="139700" rtl="0" algn="l">
              <a:lnSpc>
                <a:spcPct val="100000"/>
              </a:lnSpc>
              <a:spcBef>
                <a:spcPts val="0"/>
              </a:spcBef>
              <a:spcAft>
                <a:spcPts val="0"/>
              </a:spcAft>
              <a:buSzPts val="1400"/>
              <a:buNone/>
            </a:pPr>
            <a:r>
              <a:t/>
            </a:r>
            <a:endParaRPr sz="1800">
              <a:latin typeface="Libre Franklin"/>
              <a:ea typeface="Libre Franklin"/>
              <a:cs typeface="Libre Franklin"/>
              <a:sym typeface="Libre Franklin"/>
            </a:endParaRPr>
          </a:p>
          <a:p>
            <a:pPr indent="0" lvl="0" marL="139700" marR="0" rtl="0" algn="l">
              <a:lnSpc>
                <a:spcPct val="100000"/>
              </a:lnSpc>
              <a:spcBef>
                <a:spcPts val="0"/>
              </a:spcBef>
              <a:spcAft>
                <a:spcPts val="0"/>
              </a:spcAft>
              <a:buClr>
                <a:srgbClr val="000000"/>
              </a:buClr>
              <a:buSzPts val="1400"/>
              <a:buFont typeface="Arial"/>
              <a:buNone/>
            </a:pPr>
            <a:r>
              <a:rPr lang="en-US" sz="1800">
                <a:solidFill>
                  <a:srgbClr val="808080"/>
                </a:solidFill>
                <a:latin typeface="Libre Franklin"/>
                <a:ea typeface="Libre Franklin"/>
                <a:cs typeface="Libre Franklin"/>
                <a:sym typeface="Libre Franklin"/>
              </a:rPr>
              <a:t>Operating expenses are ongoing costs that you will have to pay periodically such as inventory, office supplies, telephone, advertising, etc.</a:t>
            </a:r>
            <a:endParaRPr/>
          </a:p>
          <a:p>
            <a:pPr indent="0" lvl="0" marL="139700" marR="0" rtl="0" algn="l">
              <a:lnSpc>
                <a:spcPct val="100000"/>
              </a:lnSpc>
              <a:spcBef>
                <a:spcPts val="0"/>
              </a:spcBef>
              <a:spcAft>
                <a:spcPts val="0"/>
              </a:spcAft>
              <a:buClr>
                <a:srgbClr val="000000"/>
              </a:buClr>
              <a:buSzPts val="1400"/>
              <a:buFont typeface="Arial"/>
              <a:buNone/>
            </a:pPr>
            <a:r>
              <a:t/>
            </a:r>
            <a:endParaRPr sz="1800">
              <a:solidFill>
                <a:srgbClr val="808080"/>
              </a:solidFill>
              <a:latin typeface="Libre Franklin"/>
              <a:ea typeface="Libre Franklin"/>
              <a:cs typeface="Libre Franklin"/>
              <a:sym typeface="Libre Franklin"/>
            </a:endParaRPr>
          </a:p>
          <a:p>
            <a:pPr indent="0" lvl="0" marL="139700" marR="0" rtl="0" algn="l">
              <a:lnSpc>
                <a:spcPct val="100000"/>
              </a:lnSpc>
              <a:spcBef>
                <a:spcPts val="0"/>
              </a:spcBef>
              <a:spcAft>
                <a:spcPts val="0"/>
              </a:spcAft>
              <a:buClr>
                <a:srgbClr val="000000"/>
              </a:buClr>
              <a:buSzPts val="1400"/>
              <a:buFont typeface="Arial"/>
              <a:buNone/>
            </a:pPr>
            <a:r>
              <a:rPr lang="en-US" sz="1800">
                <a:solidFill>
                  <a:srgbClr val="808080"/>
                </a:solidFill>
                <a:latin typeface="Libre Franklin"/>
                <a:ea typeface="Libre Franklin"/>
                <a:cs typeface="Libre Franklin"/>
                <a:sym typeface="Libre Franklin"/>
              </a:rPr>
              <a:t>Bank fees – emphasize with students that they will need a business bank account (Operating account) for their company. There may be a set-up fee and will be monthly banking fees ($8.00 - $15.00)</a:t>
            </a:r>
            <a:endParaRPr/>
          </a:p>
          <a:p>
            <a:pPr indent="0" lvl="0" marL="139700" marR="0" rtl="0" algn="l">
              <a:lnSpc>
                <a:spcPct val="100000"/>
              </a:lnSpc>
              <a:spcBef>
                <a:spcPts val="0"/>
              </a:spcBef>
              <a:spcAft>
                <a:spcPts val="0"/>
              </a:spcAft>
              <a:buClr>
                <a:srgbClr val="000000"/>
              </a:buClr>
              <a:buSzPts val="1400"/>
              <a:buFont typeface="Arial"/>
              <a:buNone/>
            </a:pPr>
            <a:r>
              <a:t/>
            </a:r>
            <a:endParaRPr sz="1800">
              <a:solidFill>
                <a:srgbClr val="808080"/>
              </a:solidFill>
              <a:latin typeface="Libre Franklin"/>
              <a:ea typeface="Libre Franklin"/>
              <a:cs typeface="Libre Franklin"/>
              <a:sym typeface="Libre Franklin"/>
            </a:endParaRPr>
          </a:p>
          <a:p>
            <a:pPr indent="0" lvl="0" marL="139700" marR="0" rtl="0" algn="l">
              <a:lnSpc>
                <a:spcPct val="100000"/>
              </a:lnSpc>
              <a:spcBef>
                <a:spcPts val="0"/>
              </a:spcBef>
              <a:spcAft>
                <a:spcPts val="0"/>
              </a:spcAft>
              <a:buClr>
                <a:srgbClr val="000000"/>
              </a:buClr>
              <a:buSzPts val="1400"/>
              <a:buFont typeface="Arial"/>
              <a:buNone/>
            </a:pPr>
            <a:r>
              <a:rPr lang="en-US" sz="1800">
                <a:solidFill>
                  <a:srgbClr val="808080"/>
                </a:solidFill>
                <a:latin typeface="Libre Franklin"/>
                <a:ea typeface="Libre Franklin"/>
                <a:cs typeface="Libre Franklin"/>
                <a:sym typeface="Libre Franklin"/>
              </a:rPr>
              <a:t>The student handout has an organizer for this to have them calculate their start-up costs.  Will $1500.00 be enough?</a:t>
            </a:r>
            <a:endParaRPr sz="1800">
              <a:latin typeface="Libre Franklin"/>
              <a:ea typeface="Libre Franklin"/>
              <a:cs typeface="Libre Franklin"/>
              <a:sym typeface="Libre Franklin"/>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4" name="Shape 3544"/>
        <p:cNvGrpSpPr/>
        <p:nvPr/>
      </p:nvGrpSpPr>
      <p:grpSpPr>
        <a:xfrm>
          <a:off x="0" y="0"/>
          <a:ext cx="0" cy="0"/>
          <a:chOff x="0" y="0"/>
          <a:chExt cx="0" cy="0"/>
        </a:xfrm>
      </p:grpSpPr>
      <p:sp>
        <p:nvSpPr>
          <p:cNvPr id="3545" name="Google Shape;3545;ge45d6ca85c_2_19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6" name="Google Shape;3546;ge45d6ca85c_2_190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2" name="Shape 3552"/>
        <p:cNvGrpSpPr/>
        <p:nvPr/>
      </p:nvGrpSpPr>
      <p:grpSpPr>
        <a:xfrm>
          <a:off x="0" y="0"/>
          <a:ext cx="0" cy="0"/>
          <a:chOff x="0" y="0"/>
          <a:chExt cx="0" cy="0"/>
        </a:xfrm>
      </p:grpSpPr>
      <p:sp>
        <p:nvSpPr>
          <p:cNvPr id="3553" name="Google Shape;3553;ge45d6ca85c_2_1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4" name="Google Shape;3554;ge45d6ca85c_2_19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1" name="Shape 3561"/>
        <p:cNvGrpSpPr/>
        <p:nvPr/>
      </p:nvGrpSpPr>
      <p:grpSpPr>
        <a:xfrm>
          <a:off x="0" y="0"/>
          <a:ext cx="0" cy="0"/>
          <a:chOff x="0" y="0"/>
          <a:chExt cx="0" cy="0"/>
        </a:xfrm>
      </p:grpSpPr>
      <p:sp>
        <p:nvSpPr>
          <p:cNvPr id="3562" name="Google Shape;3562;ge45d6ca85c_2_19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3" name="Google Shape;3563;ge45d6ca85c_2_19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How did the planning and projections go? What groups made a profit? How much?</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Did anyone not make money? What could be done differently?</a:t>
            </a:r>
            <a:endParaRPr/>
          </a:p>
          <a:p>
            <a:pPr indent="0" lvl="0" marL="139700" rtl="0" algn="l">
              <a:lnSpc>
                <a:spcPct val="100000"/>
              </a:lnSpc>
              <a:spcBef>
                <a:spcPts val="0"/>
              </a:spcBef>
              <a:spcAft>
                <a:spcPts val="0"/>
              </a:spcAft>
              <a:buSzPts val="1400"/>
              <a:buNone/>
            </a:pPr>
            <a:r>
              <a:t/>
            </a:r>
            <a:endParaRPr/>
          </a:p>
          <a:p>
            <a:pPr indent="0" lvl="0" marL="139700" rtl="0" algn="l">
              <a:lnSpc>
                <a:spcPct val="115000"/>
              </a:lnSpc>
              <a:spcBef>
                <a:spcPts val="0"/>
              </a:spcBef>
              <a:spcAft>
                <a:spcPts val="0"/>
              </a:spcAft>
              <a:buClr>
                <a:schemeClr val="dk1"/>
              </a:buClr>
              <a:buSzPts val="1100"/>
              <a:buFont typeface="Arial"/>
              <a:buNone/>
            </a:pPr>
            <a:r>
              <a:rPr lang="en-US"/>
              <a:t>Remind the students they would receive another $1500.00 from Summer Company at the end of the program, if they completed all of the aspects.</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2" name="Shape 2902"/>
        <p:cNvGrpSpPr/>
        <p:nvPr/>
      </p:nvGrpSpPr>
      <p:grpSpPr>
        <a:xfrm>
          <a:off x="0" y="0"/>
          <a:ext cx="0" cy="0"/>
          <a:chOff x="0" y="0"/>
          <a:chExt cx="0" cy="0"/>
        </a:xfrm>
      </p:grpSpPr>
      <p:sp>
        <p:nvSpPr>
          <p:cNvPr id="2903" name="Google Shape;290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4" name="Google Shape;290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1" name="Shape 3571"/>
        <p:cNvGrpSpPr/>
        <p:nvPr/>
      </p:nvGrpSpPr>
      <p:grpSpPr>
        <a:xfrm>
          <a:off x="0" y="0"/>
          <a:ext cx="0" cy="0"/>
          <a:chOff x="0" y="0"/>
          <a:chExt cx="0" cy="0"/>
        </a:xfrm>
      </p:grpSpPr>
      <p:sp>
        <p:nvSpPr>
          <p:cNvPr id="3572" name="Google Shape;3572;ge45d6ca85c_2_19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3" name="Google Shape;3573;ge45d6ca85c_2_19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A gallery walk format could also be used if students are reluctant to present, or a combination of both</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8" name="Shape 3578"/>
        <p:cNvGrpSpPr/>
        <p:nvPr/>
      </p:nvGrpSpPr>
      <p:grpSpPr>
        <a:xfrm>
          <a:off x="0" y="0"/>
          <a:ext cx="0" cy="0"/>
          <a:chOff x="0" y="0"/>
          <a:chExt cx="0" cy="0"/>
        </a:xfrm>
      </p:grpSpPr>
      <p:sp>
        <p:nvSpPr>
          <p:cNvPr id="3579" name="Google Shape;3579;ge45d6ca85c_2_19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0" name="Google Shape;3580;ge45d6ca85c_2_19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6" name="Shape 3586"/>
        <p:cNvGrpSpPr/>
        <p:nvPr/>
      </p:nvGrpSpPr>
      <p:grpSpPr>
        <a:xfrm>
          <a:off x="0" y="0"/>
          <a:ext cx="0" cy="0"/>
          <a:chOff x="0" y="0"/>
          <a:chExt cx="0" cy="0"/>
        </a:xfrm>
      </p:grpSpPr>
      <p:sp>
        <p:nvSpPr>
          <p:cNvPr id="3587" name="Google Shape;3587;ge45d6ca85c_2_19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8" name="Google Shape;3588;ge45d6ca85c_2_19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Innovation, Creativity and Entrepreneurship Toolkit, Specialist High Skills Major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 name="Shape 9"/>
        <p:cNvGrpSpPr/>
        <p:nvPr/>
      </p:nvGrpSpPr>
      <p:grpSpPr>
        <a:xfrm>
          <a:off x="0" y="0"/>
          <a:ext cx="0" cy="0"/>
          <a:chOff x="0" y="0"/>
          <a:chExt cx="0" cy="0"/>
        </a:xfrm>
      </p:grpSpPr>
      <p:pic>
        <p:nvPicPr>
          <p:cNvPr descr="Celestia-R1---OverlayContentHD.png" id="10" name="Google Shape;10;p2"/>
          <p:cNvPicPr preferRelativeResize="0"/>
          <p:nvPr/>
        </p:nvPicPr>
        <p:blipFill rotWithShape="1">
          <a:blip r:embed="rId2">
            <a:alphaModFix/>
          </a:blip>
          <a:srcRect b="0" l="0" r="0" t="0"/>
          <a:stretch/>
        </p:blipFill>
        <p:spPr>
          <a:xfrm>
            <a:off x="0" y="0"/>
            <a:ext cx="9141619" cy="5142161"/>
          </a:xfrm>
          <a:prstGeom prst="rect">
            <a:avLst/>
          </a:prstGeom>
          <a:noFill/>
          <a:ln>
            <a:noFill/>
          </a:ln>
        </p:spPr>
      </p:pic>
      <p:sp>
        <p:nvSpPr>
          <p:cNvPr id="11" name="Google Shape;11;p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2" name="Google Shape;12;p2"/>
          <p:cNvSpPr txBox="1"/>
          <p:nvPr>
            <p:ph idx="1" type="body"/>
          </p:nvPr>
        </p:nvSpPr>
        <p:spPr>
          <a:xfrm>
            <a:off x="702900" y="1430148"/>
            <a:ext cx="5660100" cy="3033900"/>
          </a:xfrm>
          <a:prstGeom prst="rect">
            <a:avLst/>
          </a:prstGeom>
          <a:noFill/>
          <a:ln>
            <a:noFill/>
          </a:ln>
        </p:spPr>
        <p:txBody>
          <a:bodyPr anchorCtr="0" anchor="ctr"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13" name="Google Shape;13;p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 name="Google Shape;14;p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 name="Google Shape;15;p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SzPts val="1500"/>
              <a:buNone/>
              <a:defRPr/>
            </a:lvl1pPr>
            <a:lvl2pPr indent="0" lvl="1" marL="0" algn="r">
              <a:lnSpc>
                <a:spcPct val="100000"/>
              </a:lnSpc>
              <a:spcBef>
                <a:spcPts val="0"/>
              </a:spcBef>
              <a:spcAft>
                <a:spcPts val="0"/>
              </a:spcAft>
              <a:buSzPts val="1500"/>
              <a:buNone/>
              <a:defRPr/>
            </a:lvl2pPr>
            <a:lvl3pPr indent="0" lvl="2" marL="0" algn="r">
              <a:lnSpc>
                <a:spcPct val="100000"/>
              </a:lnSpc>
              <a:spcBef>
                <a:spcPts val="0"/>
              </a:spcBef>
              <a:spcAft>
                <a:spcPts val="0"/>
              </a:spcAft>
              <a:buSzPts val="1500"/>
              <a:buNone/>
              <a:defRPr/>
            </a:lvl3pPr>
            <a:lvl4pPr indent="0" lvl="3" marL="0" algn="r">
              <a:lnSpc>
                <a:spcPct val="100000"/>
              </a:lnSpc>
              <a:spcBef>
                <a:spcPts val="0"/>
              </a:spcBef>
              <a:spcAft>
                <a:spcPts val="0"/>
              </a:spcAft>
              <a:buSzPts val="1500"/>
              <a:buNone/>
              <a:defRPr/>
            </a:lvl4pPr>
            <a:lvl5pPr indent="0" lvl="4" marL="0" algn="r">
              <a:lnSpc>
                <a:spcPct val="100000"/>
              </a:lnSpc>
              <a:spcBef>
                <a:spcPts val="0"/>
              </a:spcBef>
              <a:spcAft>
                <a:spcPts val="0"/>
              </a:spcAft>
              <a:buSzPts val="1500"/>
              <a:buNone/>
              <a:defRPr/>
            </a:lvl5pPr>
            <a:lvl6pPr indent="0" lvl="5" marL="0" algn="r">
              <a:lnSpc>
                <a:spcPct val="100000"/>
              </a:lnSpc>
              <a:spcBef>
                <a:spcPts val="0"/>
              </a:spcBef>
              <a:spcAft>
                <a:spcPts val="0"/>
              </a:spcAft>
              <a:buSzPts val="1500"/>
              <a:buNone/>
              <a:defRPr/>
            </a:lvl6pPr>
            <a:lvl7pPr indent="0" lvl="6" marL="0" algn="r">
              <a:lnSpc>
                <a:spcPct val="100000"/>
              </a:lnSpc>
              <a:spcBef>
                <a:spcPts val="0"/>
              </a:spcBef>
              <a:spcAft>
                <a:spcPts val="0"/>
              </a:spcAft>
              <a:buSzPts val="1500"/>
              <a:buNone/>
              <a:defRPr/>
            </a:lvl7pPr>
            <a:lvl8pPr indent="0" lvl="7" marL="0" algn="r">
              <a:lnSpc>
                <a:spcPct val="100000"/>
              </a:lnSpc>
              <a:spcBef>
                <a:spcPts val="0"/>
              </a:spcBef>
              <a:spcAft>
                <a:spcPts val="0"/>
              </a:spcAft>
              <a:buSzPts val="1500"/>
              <a:buNone/>
              <a:defRPr/>
            </a:lvl8pPr>
            <a:lvl9pPr indent="0" lvl="8" marL="0" algn="r">
              <a:lnSpc>
                <a:spcPct val="100000"/>
              </a:lnSpc>
              <a:spcBef>
                <a:spcPts val="0"/>
              </a:spcBef>
              <a:spcAft>
                <a:spcPts val="0"/>
              </a:spcAft>
              <a:buSzPts val="150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80" name="Shape 1180"/>
        <p:cNvGrpSpPr/>
        <p:nvPr/>
      </p:nvGrpSpPr>
      <p:grpSpPr>
        <a:xfrm>
          <a:off x="0" y="0"/>
          <a:ext cx="0" cy="0"/>
          <a:chOff x="0" y="0"/>
          <a:chExt cx="0" cy="0"/>
        </a:xfrm>
      </p:grpSpPr>
      <p:pic>
        <p:nvPicPr>
          <p:cNvPr descr="Celestia-R1---OverlayContentHD.png" id="1181" name="Google Shape;1181;p12"/>
          <p:cNvPicPr preferRelativeResize="0"/>
          <p:nvPr/>
        </p:nvPicPr>
        <p:blipFill rotWithShape="1">
          <a:blip r:embed="rId2">
            <a:alphaModFix/>
          </a:blip>
          <a:srcRect b="0" l="0" r="0" t="0"/>
          <a:stretch/>
        </p:blipFill>
        <p:spPr>
          <a:xfrm>
            <a:off x="0" y="0"/>
            <a:ext cx="9141619" cy="5142161"/>
          </a:xfrm>
          <a:prstGeom prst="rect">
            <a:avLst/>
          </a:prstGeom>
          <a:noFill/>
          <a:ln>
            <a:noFill/>
          </a:ln>
        </p:spPr>
      </p:pic>
      <p:sp>
        <p:nvSpPr>
          <p:cNvPr id="1182" name="Google Shape;1182;p1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183" name="Google Shape;1183;p12"/>
          <p:cNvSpPr txBox="1"/>
          <p:nvPr>
            <p:ph idx="1" type="body"/>
          </p:nvPr>
        </p:nvSpPr>
        <p:spPr>
          <a:xfrm>
            <a:off x="702900" y="1430148"/>
            <a:ext cx="5660100" cy="3033900"/>
          </a:xfrm>
          <a:prstGeom prst="rect">
            <a:avLst/>
          </a:prstGeom>
          <a:noFill/>
          <a:ln>
            <a:noFill/>
          </a:ln>
        </p:spPr>
        <p:txBody>
          <a:bodyPr anchorCtr="0" anchor="ctr"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1184" name="Google Shape;1184;p1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85" name="Google Shape;1185;p1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86" name="Google Shape;1186;p1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SzPts val="1500"/>
              <a:buNone/>
              <a:defRPr/>
            </a:lvl1pPr>
            <a:lvl2pPr indent="0" lvl="1" marL="0" algn="r">
              <a:lnSpc>
                <a:spcPct val="100000"/>
              </a:lnSpc>
              <a:spcBef>
                <a:spcPts val="0"/>
              </a:spcBef>
              <a:spcAft>
                <a:spcPts val="0"/>
              </a:spcAft>
              <a:buSzPts val="1500"/>
              <a:buNone/>
              <a:defRPr/>
            </a:lvl2pPr>
            <a:lvl3pPr indent="0" lvl="2" marL="0" algn="r">
              <a:lnSpc>
                <a:spcPct val="100000"/>
              </a:lnSpc>
              <a:spcBef>
                <a:spcPts val="0"/>
              </a:spcBef>
              <a:spcAft>
                <a:spcPts val="0"/>
              </a:spcAft>
              <a:buSzPts val="1500"/>
              <a:buNone/>
              <a:defRPr/>
            </a:lvl3pPr>
            <a:lvl4pPr indent="0" lvl="3" marL="0" algn="r">
              <a:lnSpc>
                <a:spcPct val="100000"/>
              </a:lnSpc>
              <a:spcBef>
                <a:spcPts val="0"/>
              </a:spcBef>
              <a:spcAft>
                <a:spcPts val="0"/>
              </a:spcAft>
              <a:buSzPts val="1500"/>
              <a:buNone/>
              <a:defRPr/>
            </a:lvl4pPr>
            <a:lvl5pPr indent="0" lvl="4" marL="0" algn="r">
              <a:lnSpc>
                <a:spcPct val="100000"/>
              </a:lnSpc>
              <a:spcBef>
                <a:spcPts val="0"/>
              </a:spcBef>
              <a:spcAft>
                <a:spcPts val="0"/>
              </a:spcAft>
              <a:buSzPts val="1500"/>
              <a:buNone/>
              <a:defRPr/>
            </a:lvl5pPr>
            <a:lvl6pPr indent="0" lvl="5" marL="0" algn="r">
              <a:lnSpc>
                <a:spcPct val="100000"/>
              </a:lnSpc>
              <a:spcBef>
                <a:spcPts val="0"/>
              </a:spcBef>
              <a:spcAft>
                <a:spcPts val="0"/>
              </a:spcAft>
              <a:buSzPts val="1500"/>
              <a:buNone/>
              <a:defRPr/>
            </a:lvl6pPr>
            <a:lvl7pPr indent="0" lvl="6" marL="0" algn="r">
              <a:lnSpc>
                <a:spcPct val="100000"/>
              </a:lnSpc>
              <a:spcBef>
                <a:spcPts val="0"/>
              </a:spcBef>
              <a:spcAft>
                <a:spcPts val="0"/>
              </a:spcAft>
              <a:buSzPts val="1500"/>
              <a:buNone/>
              <a:defRPr/>
            </a:lvl7pPr>
            <a:lvl8pPr indent="0" lvl="7" marL="0" algn="r">
              <a:lnSpc>
                <a:spcPct val="100000"/>
              </a:lnSpc>
              <a:spcBef>
                <a:spcPts val="0"/>
              </a:spcBef>
              <a:spcAft>
                <a:spcPts val="0"/>
              </a:spcAft>
              <a:buSzPts val="1500"/>
              <a:buNone/>
              <a:defRPr/>
            </a:lvl8pPr>
            <a:lvl9pPr indent="0" lvl="8" marL="0" algn="r">
              <a:lnSpc>
                <a:spcPct val="100000"/>
              </a:lnSpc>
              <a:spcBef>
                <a:spcPts val="0"/>
              </a:spcBef>
              <a:spcAft>
                <a:spcPts val="0"/>
              </a:spcAft>
              <a:buSzPts val="150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chemeClr val="accent2"/>
        </a:solidFill>
      </p:bgPr>
    </p:bg>
    <p:spTree>
      <p:nvGrpSpPr>
        <p:cNvPr id="1187" name="Shape 1187"/>
        <p:cNvGrpSpPr/>
        <p:nvPr/>
      </p:nvGrpSpPr>
      <p:grpSpPr>
        <a:xfrm>
          <a:off x="0" y="0"/>
          <a:ext cx="0" cy="0"/>
          <a:chOff x="0" y="0"/>
          <a:chExt cx="0" cy="0"/>
        </a:xfrm>
      </p:grpSpPr>
      <p:grpSp>
        <p:nvGrpSpPr>
          <p:cNvPr id="1188" name="Google Shape;1188;p13"/>
          <p:cNvGrpSpPr/>
          <p:nvPr/>
        </p:nvGrpSpPr>
        <p:grpSpPr>
          <a:xfrm>
            <a:off x="561639" y="0"/>
            <a:ext cx="406192" cy="3254913"/>
            <a:chOff x="6176324" y="51530"/>
            <a:chExt cx="466512" cy="3738701"/>
          </a:xfrm>
        </p:grpSpPr>
        <p:sp>
          <p:nvSpPr>
            <p:cNvPr id="1189" name="Google Shape;1189;p1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0" name="Google Shape;1190;p13"/>
            <p:cNvSpPr/>
            <p:nvPr/>
          </p:nvSpPr>
          <p:spPr>
            <a:xfrm>
              <a:off x="6400725" y="51530"/>
              <a:ext cx="17700" cy="29235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1" name="Google Shape;1191;p13"/>
          <p:cNvGrpSpPr/>
          <p:nvPr/>
        </p:nvGrpSpPr>
        <p:grpSpPr>
          <a:xfrm>
            <a:off x="7060395" y="1"/>
            <a:ext cx="514087" cy="1914307"/>
            <a:chOff x="4897958" y="1976913"/>
            <a:chExt cx="514087" cy="1914307"/>
          </a:xfrm>
        </p:grpSpPr>
        <p:sp>
          <p:nvSpPr>
            <p:cNvPr id="1192" name="Google Shape;1192;p13"/>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3" name="Google Shape;1193;p13"/>
            <p:cNvSpPr/>
            <p:nvPr/>
          </p:nvSpPr>
          <p:spPr>
            <a:xfrm>
              <a:off x="5157463" y="1976913"/>
              <a:ext cx="17700" cy="998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4" name="Google Shape;1194;p13"/>
          <p:cNvGrpSpPr/>
          <p:nvPr/>
        </p:nvGrpSpPr>
        <p:grpSpPr>
          <a:xfrm>
            <a:off x="3332641" y="-8"/>
            <a:ext cx="406190" cy="1834361"/>
            <a:chOff x="5578966" y="2128142"/>
            <a:chExt cx="406190" cy="1834361"/>
          </a:xfrm>
        </p:grpSpPr>
        <p:sp>
          <p:nvSpPr>
            <p:cNvPr id="1195" name="Google Shape;1195;p13"/>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6" name="Google Shape;1196;p13"/>
            <p:cNvSpPr/>
            <p:nvPr/>
          </p:nvSpPr>
          <p:spPr>
            <a:xfrm>
              <a:off x="5774600" y="2128142"/>
              <a:ext cx="17700" cy="846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7" name="Google Shape;1197;p13"/>
          <p:cNvGrpSpPr/>
          <p:nvPr/>
        </p:nvGrpSpPr>
        <p:grpSpPr>
          <a:xfrm>
            <a:off x="4925761" y="-4"/>
            <a:ext cx="466512" cy="2651935"/>
            <a:chOff x="6176324" y="1138296"/>
            <a:chExt cx="466512" cy="2651935"/>
          </a:xfrm>
        </p:grpSpPr>
        <p:sp>
          <p:nvSpPr>
            <p:cNvPr id="1198" name="Google Shape;1198;p1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9" name="Google Shape;1199;p13"/>
            <p:cNvSpPr/>
            <p:nvPr/>
          </p:nvSpPr>
          <p:spPr>
            <a:xfrm>
              <a:off x="6400713" y="1138296"/>
              <a:ext cx="17700" cy="18366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0" name="Google Shape;1200;p13"/>
          <p:cNvGrpSpPr/>
          <p:nvPr/>
        </p:nvGrpSpPr>
        <p:grpSpPr>
          <a:xfrm>
            <a:off x="1172323" y="1"/>
            <a:ext cx="476555" cy="1769343"/>
            <a:chOff x="6798998" y="1831963"/>
            <a:chExt cx="476555" cy="1769343"/>
          </a:xfrm>
        </p:grpSpPr>
        <p:sp>
          <p:nvSpPr>
            <p:cNvPr id="1201" name="Google Shape;1201;p13"/>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2" name="Google Shape;1202;p13"/>
            <p:cNvSpPr/>
            <p:nvPr/>
          </p:nvSpPr>
          <p:spPr>
            <a:xfrm>
              <a:off x="7026850" y="1831963"/>
              <a:ext cx="17700" cy="1143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3" name="Google Shape;1203;p13"/>
          <p:cNvGrpSpPr/>
          <p:nvPr/>
        </p:nvGrpSpPr>
        <p:grpSpPr>
          <a:xfrm>
            <a:off x="8514939" y="0"/>
            <a:ext cx="170472" cy="2234029"/>
            <a:chOff x="7576714" y="1094963"/>
            <a:chExt cx="170472" cy="2234029"/>
          </a:xfrm>
        </p:grpSpPr>
        <p:sp>
          <p:nvSpPr>
            <p:cNvPr id="1204" name="Google Shape;1204;p13"/>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5" name="Google Shape;1205;p13"/>
            <p:cNvSpPr/>
            <p:nvPr/>
          </p:nvSpPr>
          <p:spPr>
            <a:xfrm>
              <a:off x="7652975" y="1094963"/>
              <a:ext cx="17700" cy="1880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6" name="Google Shape;1206;p13"/>
          <p:cNvGrpSpPr/>
          <p:nvPr/>
        </p:nvGrpSpPr>
        <p:grpSpPr>
          <a:xfrm>
            <a:off x="2295272" y="0"/>
            <a:ext cx="288375" cy="2884716"/>
            <a:chOff x="7883572" y="937188"/>
            <a:chExt cx="288375" cy="2884716"/>
          </a:xfrm>
        </p:grpSpPr>
        <p:sp>
          <p:nvSpPr>
            <p:cNvPr id="1207" name="Google Shape;1207;p13"/>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8" name="Google Shape;1208;p13"/>
            <p:cNvSpPr/>
            <p:nvPr/>
          </p:nvSpPr>
          <p:spPr>
            <a:xfrm>
              <a:off x="8024900" y="937188"/>
              <a:ext cx="17700" cy="2037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9" name="Google Shape;1209;p13"/>
          <p:cNvGrpSpPr/>
          <p:nvPr/>
        </p:nvGrpSpPr>
        <p:grpSpPr>
          <a:xfrm>
            <a:off x="1140646" y="293240"/>
            <a:ext cx="157798" cy="180711"/>
            <a:chOff x="3462796" y="2555878"/>
            <a:chExt cx="157798" cy="180711"/>
          </a:xfrm>
        </p:grpSpPr>
        <p:sp>
          <p:nvSpPr>
            <p:cNvPr id="1210" name="Google Shape;1210;p1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1" name="Google Shape;1211;p1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2" name="Google Shape;1212;p1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3" name="Google Shape;1213;p1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4" name="Google Shape;1214;p1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5" name="Google Shape;1215;p1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16" name="Google Shape;1216;p13"/>
          <p:cNvGrpSpPr/>
          <p:nvPr/>
        </p:nvGrpSpPr>
        <p:grpSpPr>
          <a:xfrm>
            <a:off x="4022411" y="1914288"/>
            <a:ext cx="180404" cy="190055"/>
            <a:chOff x="3770248" y="2527300"/>
            <a:chExt cx="180404" cy="190055"/>
          </a:xfrm>
        </p:grpSpPr>
        <p:sp>
          <p:nvSpPr>
            <p:cNvPr id="1217" name="Google Shape;1217;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8" name="Google Shape;1218;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9" name="Google Shape;1219;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0" name="Google Shape;1220;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21" name="Google Shape;1221;p13"/>
          <p:cNvGrpSpPr/>
          <p:nvPr/>
        </p:nvGrpSpPr>
        <p:grpSpPr>
          <a:xfrm>
            <a:off x="7394864" y="516070"/>
            <a:ext cx="214463" cy="245604"/>
            <a:chOff x="3462796" y="2555878"/>
            <a:chExt cx="157798" cy="180711"/>
          </a:xfrm>
        </p:grpSpPr>
        <p:sp>
          <p:nvSpPr>
            <p:cNvPr id="1222" name="Google Shape;1222;p1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3" name="Google Shape;1223;p1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4" name="Google Shape;1224;p1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5" name="Google Shape;1225;p1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6" name="Google Shape;1226;p1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7" name="Google Shape;1227;p1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28" name="Google Shape;1228;p13"/>
          <p:cNvGrpSpPr/>
          <p:nvPr/>
        </p:nvGrpSpPr>
        <p:grpSpPr>
          <a:xfrm>
            <a:off x="5968644" y="2524138"/>
            <a:ext cx="245187" cy="258304"/>
            <a:chOff x="3770248" y="2527300"/>
            <a:chExt cx="180404" cy="190055"/>
          </a:xfrm>
        </p:grpSpPr>
        <p:sp>
          <p:nvSpPr>
            <p:cNvPr id="1229" name="Google Shape;1229;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0" name="Google Shape;1230;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1" name="Google Shape;1231;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2" name="Google Shape;1232;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33" name="Google Shape;1233;p13"/>
          <p:cNvGrpSpPr/>
          <p:nvPr/>
        </p:nvGrpSpPr>
        <p:grpSpPr>
          <a:xfrm rot="5400000">
            <a:off x="5717697" y="1234087"/>
            <a:ext cx="214448" cy="245568"/>
            <a:chOff x="3462796" y="2555878"/>
            <a:chExt cx="157798" cy="180711"/>
          </a:xfrm>
        </p:grpSpPr>
        <p:sp>
          <p:nvSpPr>
            <p:cNvPr id="1234" name="Google Shape;1234;p1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5" name="Google Shape;1235;p1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6" name="Google Shape;1236;p1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7" name="Google Shape;1237;p1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8" name="Google Shape;1238;p1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9" name="Google Shape;1239;p1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40" name="Google Shape;1240;p13"/>
          <p:cNvGrpSpPr/>
          <p:nvPr/>
        </p:nvGrpSpPr>
        <p:grpSpPr>
          <a:xfrm>
            <a:off x="338248" y="3028088"/>
            <a:ext cx="180404" cy="190055"/>
            <a:chOff x="3770248" y="2527300"/>
            <a:chExt cx="180404" cy="190055"/>
          </a:xfrm>
        </p:grpSpPr>
        <p:sp>
          <p:nvSpPr>
            <p:cNvPr id="1241" name="Google Shape;1241;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2" name="Google Shape;1242;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3" name="Google Shape;1243;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4" name="Google Shape;1244;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45" name="Google Shape;1245;p13"/>
          <p:cNvSpPr txBox="1"/>
          <p:nvPr>
            <p:ph type="ctrTitle"/>
          </p:nvPr>
        </p:nvSpPr>
        <p:spPr>
          <a:xfrm>
            <a:off x="855300" y="3382225"/>
            <a:ext cx="74334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lvl1pPr lvl="0"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1pPr>
            <a:lvl2pPr lvl="1"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2pPr>
            <a:lvl3pPr lvl="2"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3pPr>
            <a:lvl4pPr lvl="3"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4pPr>
            <a:lvl5pPr lvl="4"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5pPr>
            <a:lvl6pPr lvl="5"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6pPr>
            <a:lvl7pPr lvl="6"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7pPr>
            <a:lvl8pPr lvl="7"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8pPr>
            <a:lvl9pPr lvl="8"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9pPr>
          </a:lstStyle>
          <a:p/>
        </p:txBody>
      </p:sp>
      <p:grpSp>
        <p:nvGrpSpPr>
          <p:cNvPr id="1246" name="Google Shape;1246;p13"/>
          <p:cNvGrpSpPr/>
          <p:nvPr/>
        </p:nvGrpSpPr>
        <p:grpSpPr>
          <a:xfrm rot="-2700000">
            <a:off x="8555730" y="2841622"/>
            <a:ext cx="180402" cy="190053"/>
            <a:chOff x="3770248" y="2527300"/>
            <a:chExt cx="180404" cy="190055"/>
          </a:xfrm>
        </p:grpSpPr>
        <p:sp>
          <p:nvSpPr>
            <p:cNvPr id="1247" name="Google Shape;1247;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8" name="Google Shape;1248;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9" name="Google Shape;1249;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50" name="Google Shape;1250;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51" name="Google Shape;1251;p13"/>
          <p:cNvGrpSpPr/>
          <p:nvPr/>
        </p:nvGrpSpPr>
        <p:grpSpPr>
          <a:xfrm>
            <a:off x="2484475" y="3"/>
            <a:ext cx="1046700" cy="3098822"/>
            <a:chOff x="2484475" y="3"/>
            <a:chExt cx="1046700" cy="3098822"/>
          </a:xfrm>
        </p:grpSpPr>
        <p:sp>
          <p:nvSpPr>
            <p:cNvPr id="1252" name="Google Shape;1252;p13"/>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13"/>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54" name="Google Shape;1254;p13"/>
            <p:cNvGrpSpPr/>
            <p:nvPr/>
          </p:nvGrpSpPr>
          <p:grpSpPr>
            <a:xfrm>
              <a:off x="2769703" y="3"/>
              <a:ext cx="510180" cy="2812953"/>
              <a:chOff x="1818382" y="1216859"/>
              <a:chExt cx="466728" cy="2573372"/>
            </a:xfrm>
          </p:grpSpPr>
          <p:grpSp>
            <p:nvGrpSpPr>
              <p:cNvPr id="1255" name="Google Shape;1255;p13"/>
              <p:cNvGrpSpPr/>
              <p:nvPr/>
            </p:nvGrpSpPr>
            <p:grpSpPr>
              <a:xfrm>
                <a:off x="1818382" y="2971595"/>
                <a:ext cx="466728" cy="818636"/>
                <a:chOff x="1818382" y="2942618"/>
                <a:chExt cx="466728" cy="818636"/>
              </a:xfrm>
            </p:grpSpPr>
            <p:sp>
              <p:nvSpPr>
                <p:cNvPr id="1256" name="Google Shape;1256;p13"/>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57" name="Google Shape;1257;p13"/>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58" name="Google Shape;1258;p13"/>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59" name="Google Shape;1259;p13"/>
              <p:cNvSpPr/>
              <p:nvPr/>
            </p:nvSpPr>
            <p:spPr>
              <a:xfrm>
                <a:off x="2046058" y="1216859"/>
                <a:ext cx="17700" cy="1761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0" name="Google Shape;1260;p13"/>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1" name="Google Shape;1261;p13"/>
          <p:cNvGrpSpPr/>
          <p:nvPr/>
        </p:nvGrpSpPr>
        <p:grpSpPr>
          <a:xfrm>
            <a:off x="3961868" y="-4"/>
            <a:ext cx="905291" cy="1913714"/>
            <a:chOff x="3961868" y="-4"/>
            <a:chExt cx="905291" cy="1913714"/>
          </a:xfrm>
        </p:grpSpPr>
        <p:grpSp>
          <p:nvGrpSpPr>
            <p:cNvPr id="1262" name="Google Shape;1262;p13"/>
            <p:cNvGrpSpPr/>
            <p:nvPr/>
          </p:nvGrpSpPr>
          <p:grpSpPr>
            <a:xfrm>
              <a:off x="3961868" y="1008419"/>
              <a:ext cx="905291" cy="905291"/>
              <a:chOff x="764100" y="3623300"/>
              <a:chExt cx="1046700" cy="1046700"/>
            </a:xfrm>
          </p:grpSpPr>
          <p:sp>
            <p:nvSpPr>
              <p:cNvPr id="1263" name="Google Shape;1263;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5" name="Google Shape;1265;p13"/>
            <p:cNvGrpSpPr/>
            <p:nvPr/>
          </p:nvGrpSpPr>
          <p:grpSpPr>
            <a:xfrm>
              <a:off x="4155315" y="-4"/>
              <a:ext cx="522826" cy="1721098"/>
              <a:chOff x="2447534" y="2035293"/>
              <a:chExt cx="478297" cy="1574511"/>
            </a:xfrm>
          </p:grpSpPr>
          <p:grpSp>
            <p:nvGrpSpPr>
              <p:cNvPr id="1266" name="Google Shape;1266;p13"/>
              <p:cNvGrpSpPr/>
              <p:nvPr/>
            </p:nvGrpSpPr>
            <p:grpSpPr>
              <a:xfrm>
                <a:off x="2447534" y="2035293"/>
                <a:ext cx="478297" cy="1574511"/>
                <a:chOff x="2447534" y="2035293"/>
                <a:chExt cx="478297" cy="1574511"/>
              </a:xfrm>
            </p:grpSpPr>
            <p:grpSp>
              <p:nvGrpSpPr>
                <p:cNvPr id="1267" name="Google Shape;1267;p13"/>
                <p:cNvGrpSpPr/>
                <p:nvPr/>
              </p:nvGrpSpPr>
              <p:grpSpPr>
                <a:xfrm>
                  <a:off x="2447534" y="2971595"/>
                  <a:ext cx="478297" cy="638209"/>
                  <a:chOff x="2447534" y="3081786"/>
                  <a:chExt cx="478297" cy="638209"/>
                </a:xfrm>
              </p:grpSpPr>
              <p:sp>
                <p:nvSpPr>
                  <p:cNvPr id="1268" name="Google Shape;1268;p13"/>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69" name="Google Shape;1269;p13"/>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70" name="Google Shape;1270;p13"/>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71" name="Google Shape;1271;p13"/>
                <p:cNvSpPr/>
                <p:nvPr/>
              </p:nvSpPr>
              <p:spPr>
                <a:xfrm>
                  <a:off x="2675610" y="2035293"/>
                  <a:ext cx="17700" cy="942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72" name="Google Shape;1272;p13"/>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13"/>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74" name="Google Shape;1274;p13"/>
          <p:cNvGrpSpPr/>
          <p:nvPr/>
        </p:nvGrpSpPr>
        <p:grpSpPr>
          <a:xfrm>
            <a:off x="5194218" y="4"/>
            <a:ext cx="522827" cy="1415952"/>
            <a:chOff x="5194218" y="4"/>
            <a:chExt cx="522827" cy="1415952"/>
          </a:xfrm>
        </p:grpSpPr>
        <p:grpSp>
          <p:nvGrpSpPr>
            <p:cNvPr id="1275" name="Google Shape;1275;p13"/>
            <p:cNvGrpSpPr/>
            <p:nvPr/>
          </p:nvGrpSpPr>
          <p:grpSpPr>
            <a:xfrm>
              <a:off x="5194218" y="893129"/>
              <a:ext cx="522827" cy="522827"/>
              <a:chOff x="764100" y="3623300"/>
              <a:chExt cx="1046700" cy="1046700"/>
            </a:xfrm>
          </p:grpSpPr>
          <p:sp>
            <p:nvSpPr>
              <p:cNvPr id="1276" name="Google Shape;1276;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8" name="Google Shape;1278;p13"/>
            <p:cNvGrpSpPr/>
            <p:nvPr/>
          </p:nvGrpSpPr>
          <p:grpSpPr>
            <a:xfrm>
              <a:off x="5371921" y="4"/>
              <a:ext cx="182209" cy="1277751"/>
              <a:chOff x="3305183" y="2153669"/>
              <a:chExt cx="166690" cy="1168924"/>
            </a:xfrm>
          </p:grpSpPr>
          <p:grpSp>
            <p:nvGrpSpPr>
              <p:cNvPr id="1279" name="Google Shape;1279;p13"/>
              <p:cNvGrpSpPr/>
              <p:nvPr/>
            </p:nvGrpSpPr>
            <p:grpSpPr>
              <a:xfrm>
                <a:off x="3305183" y="2153669"/>
                <a:ext cx="166690" cy="1168924"/>
                <a:chOff x="3305183" y="2153669"/>
                <a:chExt cx="166690" cy="1168924"/>
              </a:xfrm>
            </p:grpSpPr>
            <p:grpSp>
              <p:nvGrpSpPr>
                <p:cNvPr id="1280" name="Google Shape;1280;p13"/>
                <p:cNvGrpSpPr/>
                <p:nvPr/>
              </p:nvGrpSpPr>
              <p:grpSpPr>
                <a:xfrm>
                  <a:off x="3305183" y="2971595"/>
                  <a:ext cx="166690" cy="350998"/>
                  <a:chOff x="3305183" y="3146560"/>
                  <a:chExt cx="166690" cy="350998"/>
                </a:xfrm>
              </p:grpSpPr>
              <p:sp>
                <p:nvSpPr>
                  <p:cNvPr id="1281" name="Google Shape;1281;p1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82" name="Google Shape;1282;p1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83" name="Google Shape;1283;p1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84" name="Google Shape;1284;p13"/>
                <p:cNvSpPr/>
                <p:nvPr/>
              </p:nvSpPr>
              <p:spPr>
                <a:xfrm>
                  <a:off x="3375902" y="2153669"/>
                  <a:ext cx="17700" cy="824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5" name="Google Shape;1285;p1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86" name="Google Shape;1286;p13"/>
          <p:cNvGrpSpPr/>
          <p:nvPr/>
        </p:nvGrpSpPr>
        <p:grpSpPr>
          <a:xfrm>
            <a:off x="7824797" y="4"/>
            <a:ext cx="860597" cy="3024352"/>
            <a:chOff x="7824797" y="4"/>
            <a:chExt cx="860597" cy="3024352"/>
          </a:xfrm>
        </p:grpSpPr>
        <p:grpSp>
          <p:nvGrpSpPr>
            <p:cNvPr id="1287" name="Google Shape;1287;p13"/>
            <p:cNvGrpSpPr/>
            <p:nvPr/>
          </p:nvGrpSpPr>
          <p:grpSpPr>
            <a:xfrm>
              <a:off x="7824797" y="1891931"/>
              <a:ext cx="860597" cy="1132425"/>
              <a:chOff x="764100" y="3623300"/>
              <a:chExt cx="1046700" cy="1046700"/>
            </a:xfrm>
          </p:grpSpPr>
          <p:sp>
            <p:nvSpPr>
              <p:cNvPr id="1288" name="Google Shape;1288;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0" name="Google Shape;1290;p13"/>
            <p:cNvGrpSpPr/>
            <p:nvPr/>
          </p:nvGrpSpPr>
          <p:grpSpPr>
            <a:xfrm>
              <a:off x="8100547" y="4"/>
              <a:ext cx="300376" cy="2805683"/>
              <a:chOff x="3792712" y="1254959"/>
              <a:chExt cx="274793" cy="2566721"/>
            </a:xfrm>
          </p:grpSpPr>
          <p:grpSp>
            <p:nvGrpSpPr>
              <p:cNvPr id="1291" name="Google Shape;1291;p13"/>
              <p:cNvGrpSpPr/>
              <p:nvPr/>
            </p:nvGrpSpPr>
            <p:grpSpPr>
              <a:xfrm>
                <a:off x="3792712" y="1254959"/>
                <a:ext cx="274793" cy="2566721"/>
                <a:chOff x="3792712" y="1254959"/>
                <a:chExt cx="274793" cy="2566721"/>
              </a:xfrm>
            </p:grpSpPr>
            <p:grpSp>
              <p:nvGrpSpPr>
                <p:cNvPr id="1292" name="Google Shape;1292;p13"/>
                <p:cNvGrpSpPr/>
                <p:nvPr/>
              </p:nvGrpSpPr>
              <p:grpSpPr>
                <a:xfrm>
                  <a:off x="3792712" y="2971595"/>
                  <a:ext cx="274793" cy="850085"/>
                  <a:chOff x="3792712" y="2879468"/>
                  <a:chExt cx="274793" cy="850085"/>
                </a:xfrm>
              </p:grpSpPr>
              <p:sp>
                <p:nvSpPr>
                  <p:cNvPr id="1293" name="Google Shape;1293;p13"/>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94" name="Google Shape;1294;p13"/>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95" name="Google Shape;1295;p13"/>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96" name="Google Shape;1296;p13"/>
                <p:cNvSpPr/>
                <p:nvPr/>
              </p:nvSpPr>
              <p:spPr>
                <a:xfrm>
                  <a:off x="3923169" y="1254959"/>
                  <a:ext cx="17700" cy="1722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7" name="Google Shape;1297;p13"/>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3"/>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99" name="Google Shape;1299;p13"/>
          <p:cNvGrpSpPr/>
          <p:nvPr/>
        </p:nvGrpSpPr>
        <p:grpSpPr>
          <a:xfrm>
            <a:off x="1192601" y="-5"/>
            <a:ext cx="1046700" cy="2424933"/>
            <a:chOff x="1192601" y="-5"/>
            <a:chExt cx="1046700" cy="2424933"/>
          </a:xfrm>
        </p:grpSpPr>
        <p:grpSp>
          <p:nvGrpSpPr>
            <p:cNvPr id="1300" name="Google Shape;1300;p13"/>
            <p:cNvGrpSpPr/>
            <p:nvPr/>
          </p:nvGrpSpPr>
          <p:grpSpPr>
            <a:xfrm>
              <a:off x="1192601" y="1378228"/>
              <a:ext cx="1046700" cy="1046700"/>
              <a:chOff x="764100" y="3623300"/>
              <a:chExt cx="1046700" cy="1046700"/>
            </a:xfrm>
          </p:grpSpPr>
          <p:sp>
            <p:nvSpPr>
              <p:cNvPr id="1301" name="Google Shape;1301;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3" name="Google Shape;1303;p13"/>
            <p:cNvGrpSpPr/>
            <p:nvPr/>
          </p:nvGrpSpPr>
          <p:grpSpPr>
            <a:xfrm>
              <a:off x="1417979" y="-5"/>
              <a:ext cx="580390" cy="2131191"/>
              <a:chOff x="522260" y="1950146"/>
              <a:chExt cx="530958" cy="1949676"/>
            </a:xfrm>
          </p:grpSpPr>
          <p:grpSp>
            <p:nvGrpSpPr>
              <p:cNvPr id="1304" name="Google Shape;1304;p13"/>
              <p:cNvGrpSpPr/>
              <p:nvPr/>
            </p:nvGrpSpPr>
            <p:grpSpPr>
              <a:xfrm>
                <a:off x="522260" y="1950146"/>
                <a:ext cx="530958" cy="1949676"/>
                <a:chOff x="522260" y="1950146"/>
                <a:chExt cx="530958" cy="1949676"/>
              </a:xfrm>
            </p:grpSpPr>
            <p:grpSp>
              <p:nvGrpSpPr>
                <p:cNvPr id="1305" name="Google Shape;1305;p13"/>
                <p:cNvGrpSpPr/>
                <p:nvPr/>
              </p:nvGrpSpPr>
              <p:grpSpPr>
                <a:xfrm>
                  <a:off x="522260" y="2971595"/>
                  <a:ext cx="530958" cy="928227"/>
                  <a:chOff x="522260" y="2971595"/>
                  <a:chExt cx="530958" cy="928227"/>
                </a:xfrm>
              </p:grpSpPr>
              <p:sp>
                <p:nvSpPr>
                  <p:cNvPr id="1306" name="Google Shape;1306;p13"/>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07" name="Google Shape;1307;p13"/>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08" name="Google Shape;1308;p13"/>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09" name="Google Shape;1309;p13"/>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10" name="Google Shape;1310;p13"/>
                <p:cNvSpPr/>
                <p:nvPr/>
              </p:nvSpPr>
              <p:spPr>
                <a:xfrm>
                  <a:off x="786939" y="1950146"/>
                  <a:ext cx="17700" cy="1027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1" name="Google Shape;1311;p13"/>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12" name="Google Shape;1312;p13"/>
          <p:cNvGrpSpPr/>
          <p:nvPr/>
        </p:nvGrpSpPr>
        <p:grpSpPr>
          <a:xfrm>
            <a:off x="6010934" y="1"/>
            <a:ext cx="1046700" cy="2793377"/>
            <a:chOff x="6010934" y="1"/>
            <a:chExt cx="1046700" cy="2793377"/>
          </a:xfrm>
        </p:grpSpPr>
        <p:grpSp>
          <p:nvGrpSpPr>
            <p:cNvPr id="1313" name="Google Shape;1313;p13"/>
            <p:cNvGrpSpPr/>
            <p:nvPr/>
          </p:nvGrpSpPr>
          <p:grpSpPr>
            <a:xfrm>
              <a:off x="6010934" y="1746678"/>
              <a:ext cx="1046700" cy="1046700"/>
              <a:chOff x="764100" y="3623300"/>
              <a:chExt cx="1046700" cy="1046700"/>
            </a:xfrm>
          </p:grpSpPr>
          <p:sp>
            <p:nvSpPr>
              <p:cNvPr id="1314" name="Google Shape;1314;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6" name="Google Shape;1316;p13"/>
            <p:cNvGrpSpPr/>
            <p:nvPr/>
          </p:nvGrpSpPr>
          <p:grpSpPr>
            <a:xfrm>
              <a:off x="6308747" y="1"/>
              <a:ext cx="441786" cy="2571886"/>
              <a:chOff x="1121941" y="1609666"/>
              <a:chExt cx="404159" cy="2352837"/>
            </a:xfrm>
          </p:grpSpPr>
          <p:grpSp>
            <p:nvGrpSpPr>
              <p:cNvPr id="1317" name="Google Shape;1317;p13"/>
              <p:cNvGrpSpPr/>
              <p:nvPr/>
            </p:nvGrpSpPr>
            <p:grpSpPr>
              <a:xfrm>
                <a:off x="1121941" y="1609666"/>
                <a:ext cx="404159" cy="2352837"/>
                <a:chOff x="1121941" y="1609666"/>
                <a:chExt cx="404159" cy="2352837"/>
              </a:xfrm>
            </p:grpSpPr>
            <p:grpSp>
              <p:nvGrpSpPr>
                <p:cNvPr id="1318" name="Google Shape;1318;p13"/>
                <p:cNvGrpSpPr/>
                <p:nvPr/>
              </p:nvGrpSpPr>
              <p:grpSpPr>
                <a:xfrm>
                  <a:off x="1121941" y="2971595"/>
                  <a:ext cx="404159" cy="990908"/>
                  <a:chOff x="1121941" y="2969319"/>
                  <a:chExt cx="404159" cy="990908"/>
                </a:xfrm>
              </p:grpSpPr>
              <p:sp>
                <p:nvSpPr>
                  <p:cNvPr id="1319" name="Google Shape;1319;p13"/>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0" name="Google Shape;1320;p13"/>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1" name="Google Shape;1321;p13"/>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2" name="Google Shape;1322;p13"/>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23" name="Google Shape;1323;p13"/>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4" name="Google Shape;1324;p13"/>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3"/>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3"/>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3"/>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28" name="Google Shape;1328;p13"/>
          <p:cNvGrpSpPr/>
          <p:nvPr/>
        </p:nvGrpSpPr>
        <p:grpSpPr>
          <a:xfrm>
            <a:off x="721731" y="-1"/>
            <a:ext cx="522827" cy="2757179"/>
            <a:chOff x="721731" y="-1"/>
            <a:chExt cx="522827" cy="2757179"/>
          </a:xfrm>
        </p:grpSpPr>
        <p:grpSp>
          <p:nvGrpSpPr>
            <p:cNvPr id="1329" name="Google Shape;1329;p13"/>
            <p:cNvGrpSpPr/>
            <p:nvPr/>
          </p:nvGrpSpPr>
          <p:grpSpPr>
            <a:xfrm>
              <a:off x="721731" y="2234351"/>
              <a:ext cx="522827" cy="522827"/>
              <a:chOff x="764100" y="3623300"/>
              <a:chExt cx="1046700" cy="1046700"/>
            </a:xfrm>
          </p:grpSpPr>
          <p:sp>
            <p:nvSpPr>
              <p:cNvPr id="1330" name="Google Shape;1330;p1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1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2" name="Google Shape;1332;p13"/>
            <p:cNvGrpSpPr/>
            <p:nvPr/>
          </p:nvGrpSpPr>
          <p:grpSpPr>
            <a:xfrm>
              <a:off x="892053" y="-1"/>
              <a:ext cx="182209" cy="2616197"/>
              <a:chOff x="3305183" y="929219"/>
              <a:chExt cx="166690" cy="2393374"/>
            </a:xfrm>
          </p:grpSpPr>
          <p:grpSp>
            <p:nvGrpSpPr>
              <p:cNvPr id="1333" name="Google Shape;1333;p13"/>
              <p:cNvGrpSpPr/>
              <p:nvPr/>
            </p:nvGrpSpPr>
            <p:grpSpPr>
              <a:xfrm>
                <a:off x="3305183" y="929219"/>
                <a:ext cx="166690" cy="2393374"/>
                <a:chOff x="3305183" y="929219"/>
                <a:chExt cx="166690" cy="2393374"/>
              </a:xfrm>
            </p:grpSpPr>
            <p:grpSp>
              <p:nvGrpSpPr>
                <p:cNvPr id="1334" name="Google Shape;1334;p13"/>
                <p:cNvGrpSpPr/>
                <p:nvPr/>
              </p:nvGrpSpPr>
              <p:grpSpPr>
                <a:xfrm>
                  <a:off x="3305183" y="2971595"/>
                  <a:ext cx="166690" cy="350998"/>
                  <a:chOff x="3305183" y="3146560"/>
                  <a:chExt cx="166690" cy="350998"/>
                </a:xfrm>
              </p:grpSpPr>
              <p:sp>
                <p:nvSpPr>
                  <p:cNvPr id="1335" name="Google Shape;1335;p1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36" name="Google Shape;1336;p1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37" name="Google Shape;1337;p1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38" name="Google Shape;1338;p13"/>
                <p:cNvSpPr/>
                <p:nvPr/>
              </p:nvSpPr>
              <p:spPr>
                <a:xfrm>
                  <a:off x="3375919" y="929219"/>
                  <a:ext cx="17700" cy="2048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9" name="Google Shape;1339;p1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olor background">
  <p:cSld name="BLANK_1_1">
    <p:bg>
      <p:bgPr>
        <a:solidFill>
          <a:schemeClr val="accent2"/>
        </a:solidFill>
      </p:bgPr>
    </p:bg>
    <p:spTree>
      <p:nvGrpSpPr>
        <p:cNvPr id="1340" name="Shape 1340"/>
        <p:cNvGrpSpPr/>
        <p:nvPr/>
      </p:nvGrpSpPr>
      <p:grpSpPr>
        <a:xfrm>
          <a:off x="0" y="0"/>
          <a:ext cx="0" cy="0"/>
          <a:chOff x="0" y="0"/>
          <a:chExt cx="0" cy="0"/>
        </a:xfrm>
      </p:grpSpPr>
      <p:sp>
        <p:nvSpPr>
          <p:cNvPr id="1341" name="Google Shape;1341;p1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342" name="Google Shape;1342;p14"/>
          <p:cNvGrpSpPr/>
          <p:nvPr/>
        </p:nvGrpSpPr>
        <p:grpSpPr>
          <a:xfrm>
            <a:off x="7374896" y="4521435"/>
            <a:ext cx="230809" cy="243156"/>
            <a:chOff x="3770248" y="2527300"/>
            <a:chExt cx="180404" cy="190055"/>
          </a:xfrm>
        </p:grpSpPr>
        <p:sp>
          <p:nvSpPr>
            <p:cNvPr id="1343" name="Google Shape;1343;p1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4" name="Google Shape;1344;p1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5" name="Google Shape;1345;p1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6" name="Google Shape;1346;p1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47" name="Google Shape;1347;p14"/>
          <p:cNvGrpSpPr/>
          <p:nvPr/>
        </p:nvGrpSpPr>
        <p:grpSpPr>
          <a:xfrm>
            <a:off x="8747492" y="2424502"/>
            <a:ext cx="230809" cy="243156"/>
            <a:chOff x="3770248" y="2527300"/>
            <a:chExt cx="180404" cy="190055"/>
          </a:xfrm>
        </p:grpSpPr>
        <p:sp>
          <p:nvSpPr>
            <p:cNvPr id="1348" name="Google Shape;1348;p1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9" name="Google Shape;1349;p1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0" name="Google Shape;1350;p1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1" name="Google Shape;1351;p1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52" name="Google Shape;1352;p14"/>
          <p:cNvGrpSpPr/>
          <p:nvPr/>
        </p:nvGrpSpPr>
        <p:grpSpPr>
          <a:xfrm rot="5400000">
            <a:off x="8655377" y="3665221"/>
            <a:ext cx="201871" cy="231166"/>
            <a:chOff x="3462796" y="2555878"/>
            <a:chExt cx="157798" cy="180711"/>
          </a:xfrm>
        </p:grpSpPr>
        <p:sp>
          <p:nvSpPr>
            <p:cNvPr id="1353" name="Google Shape;1353;p1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4" name="Google Shape;1354;p1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5" name="Google Shape;1355;p1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6" name="Google Shape;1356;p1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7" name="Google Shape;1357;p1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8" name="Google Shape;1358;p1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59" name="Google Shape;1359;p14"/>
          <p:cNvGrpSpPr/>
          <p:nvPr/>
        </p:nvGrpSpPr>
        <p:grpSpPr>
          <a:xfrm rot="-2700000">
            <a:off x="8038130" y="1128089"/>
            <a:ext cx="169840" cy="178926"/>
            <a:chOff x="3770248" y="2527300"/>
            <a:chExt cx="180404" cy="190055"/>
          </a:xfrm>
        </p:grpSpPr>
        <p:sp>
          <p:nvSpPr>
            <p:cNvPr id="1360" name="Google Shape;1360;p1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1" name="Google Shape;1361;p1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2" name="Google Shape;1362;p1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3" name="Google Shape;1363;p1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64" name="Google Shape;1364;p14"/>
          <p:cNvGrpSpPr/>
          <p:nvPr/>
        </p:nvGrpSpPr>
        <p:grpSpPr>
          <a:xfrm>
            <a:off x="6800134" y="23"/>
            <a:ext cx="985363" cy="1665685"/>
            <a:chOff x="2484475" y="1329455"/>
            <a:chExt cx="1046700" cy="1769370"/>
          </a:xfrm>
        </p:grpSpPr>
        <p:sp>
          <p:nvSpPr>
            <p:cNvPr id="1365" name="Google Shape;1365;p14"/>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14"/>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67" name="Google Shape;1367;p14"/>
            <p:cNvGrpSpPr/>
            <p:nvPr/>
          </p:nvGrpSpPr>
          <p:grpSpPr>
            <a:xfrm>
              <a:off x="2769703" y="1329455"/>
              <a:ext cx="510180" cy="1483501"/>
              <a:chOff x="1818382" y="2433081"/>
              <a:chExt cx="466728" cy="1357150"/>
            </a:xfrm>
          </p:grpSpPr>
          <p:grpSp>
            <p:nvGrpSpPr>
              <p:cNvPr id="1368" name="Google Shape;1368;p14"/>
              <p:cNvGrpSpPr/>
              <p:nvPr/>
            </p:nvGrpSpPr>
            <p:grpSpPr>
              <a:xfrm>
                <a:off x="1818382" y="2971595"/>
                <a:ext cx="466728" cy="818636"/>
                <a:chOff x="1818382" y="2942618"/>
                <a:chExt cx="466728" cy="818636"/>
              </a:xfrm>
            </p:grpSpPr>
            <p:sp>
              <p:nvSpPr>
                <p:cNvPr id="1369" name="Google Shape;1369;p14"/>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0" name="Google Shape;1370;p14"/>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1" name="Google Shape;1371;p14"/>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72" name="Google Shape;1372;p14"/>
              <p:cNvSpPr/>
              <p:nvPr/>
            </p:nvSpPr>
            <p:spPr>
              <a:xfrm>
                <a:off x="2046046" y="2433081"/>
                <a:ext cx="17700" cy="544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73" name="Google Shape;1373;p14"/>
          <p:cNvGrpSpPr/>
          <p:nvPr/>
        </p:nvGrpSpPr>
        <p:grpSpPr>
          <a:xfrm>
            <a:off x="8330194" y="1"/>
            <a:ext cx="852241" cy="2239549"/>
            <a:chOff x="3961868" y="-465246"/>
            <a:chExt cx="905291" cy="2378956"/>
          </a:xfrm>
        </p:grpSpPr>
        <p:grpSp>
          <p:nvGrpSpPr>
            <p:cNvPr id="1374" name="Google Shape;1374;p14"/>
            <p:cNvGrpSpPr/>
            <p:nvPr/>
          </p:nvGrpSpPr>
          <p:grpSpPr>
            <a:xfrm>
              <a:off x="3961868" y="1008419"/>
              <a:ext cx="905291" cy="905291"/>
              <a:chOff x="764100" y="3623300"/>
              <a:chExt cx="1046700" cy="1046700"/>
            </a:xfrm>
          </p:grpSpPr>
          <p:sp>
            <p:nvSpPr>
              <p:cNvPr id="1375" name="Google Shape;1375;p1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1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77" name="Google Shape;1377;p14"/>
            <p:cNvGrpSpPr/>
            <p:nvPr/>
          </p:nvGrpSpPr>
          <p:grpSpPr>
            <a:xfrm>
              <a:off x="4155315" y="-465246"/>
              <a:ext cx="522826" cy="2186340"/>
              <a:chOff x="2447534" y="1609676"/>
              <a:chExt cx="478297" cy="2000128"/>
            </a:xfrm>
          </p:grpSpPr>
          <p:grpSp>
            <p:nvGrpSpPr>
              <p:cNvPr id="1378" name="Google Shape;1378;p14"/>
              <p:cNvGrpSpPr/>
              <p:nvPr/>
            </p:nvGrpSpPr>
            <p:grpSpPr>
              <a:xfrm>
                <a:off x="2447534" y="2971595"/>
                <a:ext cx="478297" cy="638209"/>
                <a:chOff x="2447534" y="3081786"/>
                <a:chExt cx="478297" cy="638209"/>
              </a:xfrm>
            </p:grpSpPr>
            <p:sp>
              <p:nvSpPr>
                <p:cNvPr id="1379" name="Google Shape;1379;p14"/>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80" name="Google Shape;1380;p14"/>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81" name="Google Shape;1381;p14"/>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82" name="Google Shape;1382;p14"/>
              <p:cNvSpPr/>
              <p:nvPr/>
            </p:nvSpPr>
            <p:spPr>
              <a:xfrm>
                <a:off x="2675605" y="1609676"/>
                <a:ext cx="17700" cy="1368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83" name="Google Shape;1383;p14"/>
          <p:cNvGrpSpPr/>
          <p:nvPr/>
        </p:nvGrpSpPr>
        <p:grpSpPr>
          <a:xfrm>
            <a:off x="7811773" y="19"/>
            <a:ext cx="492189" cy="1147269"/>
            <a:chOff x="5194218" y="197272"/>
            <a:chExt cx="522827" cy="1218684"/>
          </a:xfrm>
        </p:grpSpPr>
        <p:grpSp>
          <p:nvGrpSpPr>
            <p:cNvPr id="1384" name="Google Shape;1384;p14"/>
            <p:cNvGrpSpPr/>
            <p:nvPr/>
          </p:nvGrpSpPr>
          <p:grpSpPr>
            <a:xfrm>
              <a:off x="5194218" y="893129"/>
              <a:ext cx="522827" cy="522827"/>
              <a:chOff x="764100" y="3623300"/>
              <a:chExt cx="1046700" cy="1046700"/>
            </a:xfrm>
          </p:grpSpPr>
          <p:sp>
            <p:nvSpPr>
              <p:cNvPr id="1385" name="Google Shape;1385;p1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1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7" name="Google Shape;1387;p14"/>
            <p:cNvGrpSpPr/>
            <p:nvPr/>
          </p:nvGrpSpPr>
          <p:grpSpPr>
            <a:xfrm>
              <a:off x="5371921" y="197272"/>
              <a:ext cx="182209" cy="1080483"/>
              <a:chOff x="3305183" y="2334136"/>
              <a:chExt cx="166690" cy="988457"/>
            </a:xfrm>
          </p:grpSpPr>
          <p:grpSp>
            <p:nvGrpSpPr>
              <p:cNvPr id="1388" name="Google Shape;1388;p14"/>
              <p:cNvGrpSpPr/>
              <p:nvPr/>
            </p:nvGrpSpPr>
            <p:grpSpPr>
              <a:xfrm>
                <a:off x="3305183" y="2971595"/>
                <a:ext cx="166690" cy="350998"/>
                <a:chOff x="3305183" y="3146560"/>
                <a:chExt cx="166690" cy="350998"/>
              </a:xfrm>
            </p:grpSpPr>
            <p:sp>
              <p:nvSpPr>
                <p:cNvPr id="1389" name="Google Shape;1389;p14"/>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90" name="Google Shape;1390;p14"/>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91" name="Google Shape;1391;p14"/>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92" name="Google Shape;1392;p14"/>
              <p:cNvSpPr/>
              <p:nvPr/>
            </p:nvSpPr>
            <p:spPr>
              <a:xfrm>
                <a:off x="3375892" y="2334136"/>
                <a:ext cx="17700" cy="643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93" name="Google Shape;1393;p14"/>
          <p:cNvGrpSpPr/>
          <p:nvPr/>
        </p:nvGrpSpPr>
        <p:grpSpPr>
          <a:xfrm>
            <a:off x="8018879" y="0"/>
            <a:ext cx="810166" cy="3722093"/>
            <a:chOff x="7824797" y="-929429"/>
            <a:chExt cx="860597" cy="3953785"/>
          </a:xfrm>
        </p:grpSpPr>
        <p:grpSp>
          <p:nvGrpSpPr>
            <p:cNvPr id="1394" name="Google Shape;1394;p14"/>
            <p:cNvGrpSpPr/>
            <p:nvPr/>
          </p:nvGrpSpPr>
          <p:grpSpPr>
            <a:xfrm>
              <a:off x="7824797" y="1891931"/>
              <a:ext cx="860597" cy="1132425"/>
              <a:chOff x="764100" y="3623300"/>
              <a:chExt cx="1046700" cy="1046700"/>
            </a:xfrm>
          </p:grpSpPr>
          <p:sp>
            <p:nvSpPr>
              <p:cNvPr id="1395" name="Google Shape;1395;p1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1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7" name="Google Shape;1397;p14"/>
            <p:cNvGrpSpPr/>
            <p:nvPr/>
          </p:nvGrpSpPr>
          <p:grpSpPr>
            <a:xfrm>
              <a:off x="8100547" y="-929429"/>
              <a:ext cx="300376" cy="3735115"/>
              <a:chOff x="3792712" y="404687"/>
              <a:chExt cx="274793" cy="3416993"/>
            </a:xfrm>
          </p:grpSpPr>
          <p:grpSp>
            <p:nvGrpSpPr>
              <p:cNvPr id="1398" name="Google Shape;1398;p14"/>
              <p:cNvGrpSpPr/>
              <p:nvPr/>
            </p:nvGrpSpPr>
            <p:grpSpPr>
              <a:xfrm>
                <a:off x="3792712" y="2971595"/>
                <a:ext cx="274793" cy="850085"/>
                <a:chOff x="3792712" y="2879468"/>
                <a:chExt cx="274793" cy="850085"/>
              </a:xfrm>
            </p:grpSpPr>
            <p:sp>
              <p:nvSpPr>
                <p:cNvPr id="1399" name="Google Shape;1399;p14"/>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00" name="Google Shape;1400;p14"/>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01" name="Google Shape;1401;p14"/>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02" name="Google Shape;1402;p14"/>
              <p:cNvSpPr/>
              <p:nvPr/>
            </p:nvSpPr>
            <p:spPr>
              <a:xfrm>
                <a:off x="3923177" y="404687"/>
                <a:ext cx="17700" cy="257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03" name="Google Shape;1403;p14"/>
          <p:cNvGrpSpPr/>
          <p:nvPr/>
        </p:nvGrpSpPr>
        <p:grpSpPr>
          <a:xfrm>
            <a:off x="7260997" y="0"/>
            <a:ext cx="985363" cy="4610929"/>
            <a:chOff x="1192601" y="-2473021"/>
            <a:chExt cx="1046700" cy="4897949"/>
          </a:xfrm>
        </p:grpSpPr>
        <p:grpSp>
          <p:nvGrpSpPr>
            <p:cNvPr id="1404" name="Google Shape;1404;p14"/>
            <p:cNvGrpSpPr/>
            <p:nvPr/>
          </p:nvGrpSpPr>
          <p:grpSpPr>
            <a:xfrm>
              <a:off x="1192601" y="1378228"/>
              <a:ext cx="1046700" cy="1046700"/>
              <a:chOff x="764100" y="3623300"/>
              <a:chExt cx="1046700" cy="1046700"/>
            </a:xfrm>
          </p:grpSpPr>
          <p:sp>
            <p:nvSpPr>
              <p:cNvPr id="1405" name="Google Shape;1405;p1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1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7" name="Google Shape;1407;p14"/>
            <p:cNvGrpSpPr/>
            <p:nvPr/>
          </p:nvGrpSpPr>
          <p:grpSpPr>
            <a:xfrm>
              <a:off x="1417979" y="-2473021"/>
              <a:ext cx="580390" cy="4604206"/>
              <a:chOff x="522260" y="-312241"/>
              <a:chExt cx="530958" cy="4212063"/>
            </a:xfrm>
          </p:grpSpPr>
          <p:grpSp>
            <p:nvGrpSpPr>
              <p:cNvPr id="1408" name="Google Shape;1408;p14"/>
              <p:cNvGrpSpPr/>
              <p:nvPr/>
            </p:nvGrpSpPr>
            <p:grpSpPr>
              <a:xfrm>
                <a:off x="522260" y="2971595"/>
                <a:ext cx="530958" cy="928227"/>
                <a:chOff x="522260" y="2971595"/>
                <a:chExt cx="530958" cy="928227"/>
              </a:xfrm>
            </p:grpSpPr>
            <p:sp>
              <p:nvSpPr>
                <p:cNvPr id="1409" name="Google Shape;1409;p14"/>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0" name="Google Shape;1410;p14"/>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1" name="Google Shape;1411;p14"/>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2" name="Google Shape;1412;p14"/>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13" name="Google Shape;1413;p14"/>
              <p:cNvSpPr/>
              <p:nvPr/>
            </p:nvSpPr>
            <p:spPr>
              <a:xfrm>
                <a:off x="786930" y="-312241"/>
                <a:ext cx="17700" cy="3290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14" name="Google Shape;1414;p14"/>
          <p:cNvGrpSpPr/>
          <p:nvPr/>
        </p:nvGrpSpPr>
        <p:grpSpPr>
          <a:xfrm>
            <a:off x="7310064" y="1807216"/>
            <a:ext cx="148551" cy="170121"/>
            <a:chOff x="3462796" y="2555878"/>
            <a:chExt cx="157798" cy="180711"/>
          </a:xfrm>
        </p:grpSpPr>
        <p:sp>
          <p:nvSpPr>
            <p:cNvPr id="1415" name="Google Shape;1415;p1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6" name="Google Shape;1416;p1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7" name="Google Shape;1417;p1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8" name="Google Shape;1418;p1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9" name="Google Shape;1419;p1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20" name="Google Shape;1420;p1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21" name="Google Shape;1421;p14"/>
          <p:cNvGrpSpPr/>
          <p:nvPr/>
        </p:nvGrpSpPr>
        <p:grpSpPr>
          <a:xfrm>
            <a:off x="6425530" y="0"/>
            <a:ext cx="985363" cy="3010692"/>
            <a:chOff x="6010934" y="-404723"/>
            <a:chExt cx="1046700" cy="3198101"/>
          </a:xfrm>
        </p:grpSpPr>
        <p:grpSp>
          <p:nvGrpSpPr>
            <p:cNvPr id="1422" name="Google Shape;1422;p14"/>
            <p:cNvGrpSpPr/>
            <p:nvPr/>
          </p:nvGrpSpPr>
          <p:grpSpPr>
            <a:xfrm>
              <a:off x="6010934" y="1746678"/>
              <a:ext cx="1046700" cy="1046700"/>
              <a:chOff x="764100" y="3623300"/>
              <a:chExt cx="1046700" cy="1046700"/>
            </a:xfrm>
          </p:grpSpPr>
          <p:sp>
            <p:nvSpPr>
              <p:cNvPr id="1423" name="Google Shape;1423;p1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1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5" name="Google Shape;1425;p14"/>
            <p:cNvGrpSpPr/>
            <p:nvPr/>
          </p:nvGrpSpPr>
          <p:grpSpPr>
            <a:xfrm>
              <a:off x="6308747" y="-404723"/>
              <a:ext cx="441786" cy="2976610"/>
              <a:chOff x="1121941" y="1239413"/>
              <a:chExt cx="404159" cy="2723090"/>
            </a:xfrm>
          </p:grpSpPr>
          <p:sp>
            <p:nvSpPr>
              <p:cNvPr id="1426" name="Google Shape;1426;p14"/>
              <p:cNvSpPr/>
              <p:nvPr/>
            </p:nvSpPr>
            <p:spPr>
              <a:xfrm>
                <a:off x="1308652" y="1239413"/>
                <a:ext cx="17700" cy="1738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27" name="Google Shape;1427;p14"/>
              <p:cNvGrpSpPr/>
              <p:nvPr/>
            </p:nvGrpSpPr>
            <p:grpSpPr>
              <a:xfrm>
                <a:off x="1121941" y="2971595"/>
                <a:ext cx="404159" cy="990908"/>
                <a:chOff x="1121941" y="2969319"/>
                <a:chExt cx="404159" cy="990908"/>
              </a:xfrm>
            </p:grpSpPr>
            <p:sp>
              <p:nvSpPr>
                <p:cNvPr id="1428" name="Google Shape;1428;p14"/>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29" name="Google Shape;1429;p14"/>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0" name="Google Shape;1430;p14"/>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1" name="Google Shape;1431;p14"/>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accent1"/>
        </a:solidFill>
      </p:bgPr>
    </p:bg>
    <p:spTree>
      <p:nvGrpSpPr>
        <p:cNvPr id="1432" name="Shape 1432"/>
        <p:cNvGrpSpPr/>
        <p:nvPr/>
      </p:nvGrpSpPr>
      <p:grpSpPr>
        <a:xfrm>
          <a:off x="0" y="0"/>
          <a:ext cx="0" cy="0"/>
          <a:chOff x="0" y="0"/>
          <a:chExt cx="0" cy="0"/>
        </a:xfrm>
      </p:grpSpPr>
      <p:grpSp>
        <p:nvGrpSpPr>
          <p:cNvPr id="1433" name="Google Shape;1433;p15"/>
          <p:cNvGrpSpPr/>
          <p:nvPr/>
        </p:nvGrpSpPr>
        <p:grpSpPr>
          <a:xfrm>
            <a:off x="7647709" y="-1"/>
            <a:ext cx="476555" cy="4897445"/>
            <a:chOff x="6798998" y="-1296139"/>
            <a:chExt cx="476555" cy="4897445"/>
          </a:xfrm>
        </p:grpSpPr>
        <p:sp>
          <p:nvSpPr>
            <p:cNvPr id="1434" name="Google Shape;1434;p15"/>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5" name="Google Shape;1435;p15"/>
            <p:cNvSpPr/>
            <p:nvPr/>
          </p:nvSpPr>
          <p:spPr>
            <a:xfrm>
              <a:off x="7026850" y="-1296139"/>
              <a:ext cx="17700" cy="4271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6" name="Google Shape;1436;p15"/>
          <p:cNvGrpSpPr/>
          <p:nvPr/>
        </p:nvGrpSpPr>
        <p:grpSpPr>
          <a:xfrm>
            <a:off x="8602816" y="-3"/>
            <a:ext cx="406190" cy="1540306"/>
            <a:chOff x="5578966" y="2422197"/>
            <a:chExt cx="406190" cy="1540306"/>
          </a:xfrm>
        </p:grpSpPr>
        <p:sp>
          <p:nvSpPr>
            <p:cNvPr id="1437" name="Google Shape;1437;p15"/>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8" name="Google Shape;1438;p15"/>
            <p:cNvSpPr/>
            <p:nvPr/>
          </p:nvSpPr>
          <p:spPr>
            <a:xfrm>
              <a:off x="5774600" y="2422197"/>
              <a:ext cx="17700" cy="552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9" name="Google Shape;1439;p15"/>
          <p:cNvGrpSpPr/>
          <p:nvPr/>
        </p:nvGrpSpPr>
        <p:grpSpPr>
          <a:xfrm>
            <a:off x="7963861" y="0"/>
            <a:ext cx="466512" cy="2850156"/>
            <a:chOff x="6176324" y="940075"/>
            <a:chExt cx="466512" cy="2850156"/>
          </a:xfrm>
        </p:grpSpPr>
        <p:sp>
          <p:nvSpPr>
            <p:cNvPr id="1440" name="Google Shape;1440;p15"/>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1" name="Google Shape;1441;p15"/>
            <p:cNvSpPr/>
            <p:nvPr/>
          </p:nvSpPr>
          <p:spPr>
            <a:xfrm>
              <a:off x="6400713" y="940075"/>
              <a:ext cx="17700" cy="2034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2" name="Google Shape;1442;p15"/>
          <p:cNvGrpSpPr/>
          <p:nvPr/>
        </p:nvGrpSpPr>
        <p:grpSpPr>
          <a:xfrm>
            <a:off x="6187339" y="0"/>
            <a:ext cx="170472" cy="1319629"/>
            <a:chOff x="7576714" y="2009363"/>
            <a:chExt cx="170472" cy="1319629"/>
          </a:xfrm>
        </p:grpSpPr>
        <p:sp>
          <p:nvSpPr>
            <p:cNvPr id="1443" name="Google Shape;1443;p15"/>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4" name="Google Shape;1444;p15"/>
            <p:cNvSpPr/>
            <p:nvPr/>
          </p:nvSpPr>
          <p:spPr>
            <a:xfrm>
              <a:off x="7652975" y="2009363"/>
              <a:ext cx="17700" cy="9657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5" name="Google Shape;1445;p15"/>
          <p:cNvGrpSpPr/>
          <p:nvPr/>
        </p:nvGrpSpPr>
        <p:grpSpPr>
          <a:xfrm>
            <a:off x="6863948" y="-1"/>
            <a:ext cx="288375" cy="3513743"/>
            <a:chOff x="7883572" y="308161"/>
            <a:chExt cx="288375" cy="3513743"/>
          </a:xfrm>
        </p:grpSpPr>
        <p:sp>
          <p:nvSpPr>
            <p:cNvPr id="1446" name="Google Shape;1446;p15"/>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7" name="Google Shape;1447;p15"/>
            <p:cNvSpPr/>
            <p:nvPr/>
          </p:nvSpPr>
          <p:spPr>
            <a:xfrm>
              <a:off x="8024899" y="308161"/>
              <a:ext cx="17700" cy="2667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48" name="Google Shape;1448;p15"/>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lvl1pPr lvl="0"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1pPr>
            <a:lvl2pPr lvl="1"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2pPr>
            <a:lvl3pPr lvl="2"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3pPr>
            <a:lvl4pPr lvl="3"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4pPr>
            <a:lvl5pPr lvl="4"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5pPr>
            <a:lvl6pPr lvl="5"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6pPr>
            <a:lvl7pPr lvl="6"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7pPr>
            <a:lvl8pPr lvl="7"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8pPr>
            <a:lvl9pPr lvl="8"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9pPr>
          </a:lstStyle>
          <a:p/>
        </p:txBody>
      </p:sp>
      <p:sp>
        <p:nvSpPr>
          <p:cNvPr id="1449" name="Google Shape;1449;p15"/>
          <p:cNvSpPr txBox="1"/>
          <p:nvPr>
            <p:ph idx="1" type="subTitle"/>
          </p:nvPr>
        </p:nvSpPr>
        <p:spPr>
          <a:xfrm>
            <a:off x="1585825" y="2705100"/>
            <a:ext cx="4646100" cy="3849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accent4"/>
              </a:buClr>
              <a:buSzPts val="2400"/>
              <a:buNone/>
              <a:defRPr>
                <a:solidFill>
                  <a:schemeClr val="accent4"/>
                </a:solidFill>
              </a:defRPr>
            </a:lvl1pPr>
            <a:lvl2pPr lvl="1" algn="l">
              <a:lnSpc>
                <a:spcPct val="115000"/>
              </a:lnSpc>
              <a:spcBef>
                <a:spcPts val="800"/>
              </a:spcBef>
              <a:spcAft>
                <a:spcPts val="0"/>
              </a:spcAft>
              <a:buClr>
                <a:schemeClr val="accent4"/>
              </a:buClr>
              <a:buSzPts val="3000"/>
              <a:buNone/>
              <a:defRPr sz="3000">
                <a:solidFill>
                  <a:schemeClr val="accent4"/>
                </a:solidFill>
              </a:defRPr>
            </a:lvl2pPr>
            <a:lvl3pPr lvl="2" algn="l">
              <a:lnSpc>
                <a:spcPct val="115000"/>
              </a:lnSpc>
              <a:spcBef>
                <a:spcPts val="800"/>
              </a:spcBef>
              <a:spcAft>
                <a:spcPts val="0"/>
              </a:spcAft>
              <a:buClr>
                <a:schemeClr val="accent4"/>
              </a:buClr>
              <a:buSzPts val="3000"/>
              <a:buNone/>
              <a:defRPr sz="3000">
                <a:solidFill>
                  <a:schemeClr val="accent4"/>
                </a:solidFill>
              </a:defRPr>
            </a:lvl3pPr>
            <a:lvl4pPr lvl="3" algn="l">
              <a:lnSpc>
                <a:spcPct val="115000"/>
              </a:lnSpc>
              <a:spcBef>
                <a:spcPts val="800"/>
              </a:spcBef>
              <a:spcAft>
                <a:spcPts val="0"/>
              </a:spcAft>
              <a:buClr>
                <a:schemeClr val="accent4"/>
              </a:buClr>
              <a:buSzPts val="3000"/>
              <a:buNone/>
              <a:defRPr sz="3000">
                <a:solidFill>
                  <a:schemeClr val="accent4"/>
                </a:solidFill>
              </a:defRPr>
            </a:lvl4pPr>
            <a:lvl5pPr lvl="4" algn="l">
              <a:lnSpc>
                <a:spcPct val="115000"/>
              </a:lnSpc>
              <a:spcBef>
                <a:spcPts val="800"/>
              </a:spcBef>
              <a:spcAft>
                <a:spcPts val="0"/>
              </a:spcAft>
              <a:buClr>
                <a:schemeClr val="accent4"/>
              </a:buClr>
              <a:buSzPts val="3000"/>
              <a:buNone/>
              <a:defRPr sz="3000">
                <a:solidFill>
                  <a:schemeClr val="accent4"/>
                </a:solidFill>
              </a:defRPr>
            </a:lvl5pPr>
            <a:lvl6pPr lvl="5" algn="l">
              <a:lnSpc>
                <a:spcPct val="115000"/>
              </a:lnSpc>
              <a:spcBef>
                <a:spcPts val="800"/>
              </a:spcBef>
              <a:spcAft>
                <a:spcPts val="0"/>
              </a:spcAft>
              <a:buClr>
                <a:schemeClr val="accent4"/>
              </a:buClr>
              <a:buSzPts val="3000"/>
              <a:buNone/>
              <a:defRPr sz="3000">
                <a:solidFill>
                  <a:schemeClr val="accent4"/>
                </a:solidFill>
              </a:defRPr>
            </a:lvl6pPr>
            <a:lvl7pPr lvl="6" algn="l">
              <a:lnSpc>
                <a:spcPct val="115000"/>
              </a:lnSpc>
              <a:spcBef>
                <a:spcPts val="800"/>
              </a:spcBef>
              <a:spcAft>
                <a:spcPts val="0"/>
              </a:spcAft>
              <a:buClr>
                <a:schemeClr val="accent4"/>
              </a:buClr>
              <a:buSzPts val="3000"/>
              <a:buNone/>
              <a:defRPr sz="3000">
                <a:solidFill>
                  <a:schemeClr val="accent4"/>
                </a:solidFill>
              </a:defRPr>
            </a:lvl7pPr>
            <a:lvl8pPr lvl="7" algn="l">
              <a:lnSpc>
                <a:spcPct val="115000"/>
              </a:lnSpc>
              <a:spcBef>
                <a:spcPts val="800"/>
              </a:spcBef>
              <a:spcAft>
                <a:spcPts val="0"/>
              </a:spcAft>
              <a:buClr>
                <a:schemeClr val="accent4"/>
              </a:buClr>
              <a:buSzPts val="3000"/>
              <a:buNone/>
              <a:defRPr sz="3000">
                <a:solidFill>
                  <a:schemeClr val="accent4"/>
                </a:solidFill>
              </a:defRPr>
            </a:lvl8pPr>
            <a:lvl9pPr lvl="8" algn="l">
              <a:lnSpc>
                <a:spcPct val="115000"/>
              </a:lnSpc>
              <a:spcBef>
                <a:spcPts val="800"/>
              </a:spcBef>
              <a:spcAft>
                <a:spcPts val="800"/>
              </a:spcAft>
              <a:buClr>
                <a:schemeClr val="accent4"/>
              </a:buClr>
              <a:buSzPts val="3000"/>
              <a:buNone/>
              <a:defRPr sz="3000">
                <a:solidFill>
                  <a:schemeClr val="accent4"/>
                </a:solidFill>
              </a:defRPr>
            </a:lvl9pPr>
          </a:lstStyle>
          <a:p/>
        </p:txBody>
      </p:sp>
      <p:sp>
        <p:nvSpPr>
          <p:cNvPr id="1450" name="Google Shape;1450;p15"/>
          <p:cNvSpPr/>
          <p:nvPr/>
        </p:nvSpPr>
        <p:spPr>
          <a:xfrm>
            <a:off x="-229144" y="1734600"/>
            <a:ext cx="1674300" cy="1674300"/>
          </a:xfrm>
          <a:prstGeom prst="chord">
            <a:avLst>
              <a:gd fmla="val 13399399" name="adj1"/>
              <a:gd fmla="val 8184747"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15"/>
          <p:cNvSpPr/>
          <p:nvPr/>
        </p:nvSpPr>
        <p:spPr>
          <a:xfrm>
            <a:off x="-29101" y="1934643"/>
            <a:ext cx="1274400" cy="1274400"/>
          </a:xfrm>
          <a:prstGeom prst="chord">
            <a:avLst>
              <a:gd fmla="val 11949430" name="adj1"/>
              <a:gd fmla="val 9637875"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52" name="Google Shape;1452;p15"/>
          <p:cNvGrpSpPr/>
          <p:nvPr/>
        </p:nvGrpSpPr>
        <p:grpSpPr>
          <a:xfrm>
            <a:off x="6746411" y="744238"/>
            <a:ext cx="180404" cy="190055"/>
            <a:chOff x="3770248" y="2527300"/>
            <a:chExt cx="180404" cy="190055"/>
          </a:xfrm>
        </p:grpSpPr>
        <p:sp>
          <p:nvSpPr>
            <p:cNvPr id="1453" name="Google Shape;1453;p1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4" name="Google Shape;1454;p1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5" name="Google Shape;1455;p1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6" name="Google Shape;1456;p1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57" name="Google Shape;1457;p15"/>
          <p:cNvGrpSpPr/>
          <p:nvPr/>
        </p:nvGrpSpPr>
        <p:grpSpPr>
          <a:xfrm>
            <a:off x="1030839" y="3124970"/>
            <a:ext cx="214463" cy="245604"/>
            <a:chOff x="3462796" y="2555878"/>
            <a:chExt cx="157798" cy="180711"/>
          </a:xfrm>
        </p:grpSpPr>
        <p:sp>
          <p:nvSpPr>
            <p:cNvPr id="1458" name="Google Shape;1458;p1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9" name="Google Shape;1459;p1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0" name="Google Shape;1460;p1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1" name="Google Shape;1461;p1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2" name="Google Shape;1462;p1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3" name="Google Shape;1463;p1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64" name="Google Shape;1464;p15"/>
          <p:cNvGrpSpPr/>
          <p:nvPr/>
        </p:nvGrpSpPr>
        <p:grpSpPr>
          <a:xfrm>
            <a:off x="8737419" y="2806488"/>
            <a:ext cx="245187" cy="258304"/>
            <a:chOff x="3770248" y="2527300"/>
            <a:chExt cx="180404" cy="190055"/>
          </a:xfrm>
        </p:grpSpPr>
        <p:sp>
          <p:nvSpPr>
            <p:cNvPr id="1465" name="Google Shape;1465;p1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6" name="Google Shape;1466;p1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7" name="Google Shape;1467;p1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8" name="Google Shape;1468;p1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69" name="Google Shape;1469;p15"/>
          <p:cNvGrpSpPr/>
          <p:nvPr/>
        </p:nvGrpSpPr>
        <p:grpSpPr>
          <a:xfrm rot="5400000">
            <a:off x="8622497" y="4565562"/>
            <a:ext cx="214448" cy="245568"/>
            <a:chOff x="3462796" y="2555878"/>
            <a:chExt cx="157798" cy="180711"/>
          </a:xfrm>
        </p:grpSpPr>
        <p:sp>
          <p:nvSpPr>
            <p:cNvPr id="1470" name="Google Shape;1470;p1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1" name="Google Shape;1471;p1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2" name="Google Shape;1472;p1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3" name="Google Shape;1473;p1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4" name="Google Shape;1474;p1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5" name="Google Shape;1475;p1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76" name="Google Shape;1476;p15"/>
          <p:cNvGrpSpPr/>
          <p:nvPr/>
        </p:nvGrpSpPr>
        <p:grpSpPr>
          <a:xfrm>
            <a:off x="163248" y="1684513"/>
            <a:ext cx="180404" cy="190055"/>
            <a:chOff x="3770248" y="2527300"/>
            <a:chExt cx="180404" cy="190055"/>
          </a:xfrm>
        </p:grpSpPr>
        <p:sp>
          <p:nvSpPr>
            <p:cNvPr id="1477" name="Google Shape;1477;p1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8" name="Google Shape;1478;p1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9" name="Google Shape;1479;p1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0" name="Google Shape;1480;p1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81" name="Google Shape;1481;p15"/>
          <p:cNvGrpSpPr/>
          <p:nvPr/>
        </p:nvGrpSpPr>
        <p:grpSpPr>
          <a:xfrm rot="-2700000">
            <a:off x="7714705" y="744247"/>
            <a:ext cx="180402" cy="190053"/>
            <a:chOff x="3770248" y="2527300"/>
            <a:chExt cx="180404" cy="190055"/>
          </a:xfrm>
        </p:grpSpPr>
        <p:sp>
          <p:nvSpPr>
            <p:cNvPr id="1482" name="Google Shape;1482;p1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3" name="Google Shape;1483;p1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4" name="Google Shape;1484;p1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5" name="Google Shape;1485;p1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86" name="Google Shape;1486;p15"/>
          <p:cNvGrpSpPr/>
          <p:nvPr/>
        </p:nvGrpSpPr>
        <p:grpSpPr>
          <a:xfrm>
            <a:off x="6651762" y="-7"/>
            <a:ext cx="1046700" cy="1769370"/>
            <a:chOff x="2484475" y="1329455"/>
            <a:chExt cx="1046700" cy="1769370"/>
          </a:xfrm>
        </p:grpSpPr>
        <p:sp>
          <p:nvSpPr>
            <p:cNvPr id="1487" name="Google Shape;1487;p15"/>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15"/>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89" name="Google Shape;1489;p15"/>
            <p:cNvGrpSpPr/>
            <p:nvPr/>
          </p:nvGrpSpPr>
          <p:grpSpPr>
            <a:xfrm>
              <a:off x="2769703" y="1329455"/>
              <a:ext cx="510180" cy="1483501"/>
              <a:chOff x="1818382" y="2433081"/>
              <a:chExt cx="466728" cy="1357150"/>
            </a:xfrm>
          </p:grpSpPr>
          <p:grpSp>
            <p:nvGrpSpPr>
              <p:cNvPr id="1490" name="Google Shape;1490;p15"/>
              <p:cNvGrpSpPr/>
              <p:nvPr/>
            </p:nvGrpSpPr>
            <p:grpSpPr>
              <a:xfrm>
                <a:off x="1818382" y="2971595"/>
                <a:ext cx="466728" cy="818636"/>
                <a:chOff x="1818382" y="2942618"/>
                <a:chExt cx="466728" cy="818636"/>
              </a:xfrm>
            </p:grpSpPr>
            <p:sp>
              <p:nvSpPr>
                <p:cNvPr id="1491" name="Google Shape;1491;p15"/>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2" name="Google Shape;1492;p15"/>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3" name="Google Shape;1493;p15"/>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94" name="Google Shape;1494;p15"/>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5" name="Google Shape;1495;p15"/>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6" name="Google Shape;1496;p15"/>
          <p:cNvGrpSpPr/>
          <p:nvPr/>
        </p:nvGrpSpPr>
        <p:grpSpPr>
          <a:xfrm>
            <a:off x="8277068" y="-1"/>
            <a:ext cx="905291" cy="2805686"/>
            <a:chOff x="3961868" y="-891976"/>
            <a:chExt cx="905291" cy="2805686"/>
          </a:xfrm>
        </p:grpSpPr>
        <p:grpSp>
          <p:nvGrpSpPr>
            <p:cNvPr id="1497" name="Google Shape;1497;p15"/>
            <p:cNvGrpSpPr/>
            <p:nvPr/>
          </p:nvGrpSpPr>
          <p:grpSpPr>
            <a:xfrm>
              <a:off x="3961868" y="1008419"/>
              <a:ext cx="905291" cy="905291"/>
              <a:chOff x="764100" y="3623300"/>
              <a:chExt cx="1046700" cy="1046700"/>
            </a:xfrm>
          </p:grpSpPr>
          <p:sp>
            <p:nvSpPr>
              <p:cNvPr id="1498" name="Google Shape;1498;p15"/>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15"/>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0" name="Google Shape;1500;p15"/>
            <p:cNvGrpSpPr/>
            <p:nvPr/>
          </p:nvGrpSpPr>
          <p:grpSpPr>
            <a:xfrm>
              <a:off x="4155315" y="-891976"/>
              <a:ext cx="522826" cy="2613070"/>
              <a:chOff x="2447534" y="1219291"/>
              <a:chExt cx="478297" cy="2390513"/>
            </a:xfrm>
          </p:grpSpPr>
          <p:grpSp>
            <p:nvGrpSpPr>
              <p:cNvPr id="1501" name="Google Shape;1501;p15"/>
              <p:cNvGrpSpPr/>
              <p:nvPr/>
            </p:nvGrpSpPr>
            <p:grpSpPr>
              <a:xfrm>
                <a:off x="2447534" y="1219291"/>
                <a:ext cx="478297" cy="2390513"/>
                <a:chOff x="2447534" y="1219291"/>
                <a:chExt cx="478297" cy="2390513"/>
              </a:xfrm>
            </p:grpSpPr>
            <p:grpSp>
              <p:nvGrpSpPr>
                <p:cNvPr id="1502" name="Google Shape;1502;p15"/>
                <p:cNvGrpSpPr/>
                <p:nvPr/>
              </p:nvGrpSpPr>
              <p:grpSpPr>
                <a:xfrm>
                  <a:off x="2447534" y="2971595"/>
                  <a:ext cx="478297" cy="638209"/>
                  <a:chOff x="2447534" y="3081786"/>
                  <a:chExt cx="478297" cy="638209"/>
                </a:xfrm>
              </p:grpSpPr>
              <p:sp>
                <p:nvSpPr>
                  <p:cNvPr id="1503" name="Google Shape;1503;p15"/>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4" name="Google Shape;1504;p15"/>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5" name="Google Shape;1505;p15"/>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06" name="Google Shape;1506;p15"/>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7" name="Google Shape;1507;p15"/>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5"/>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09" name="Google Shape;1509;p15"/>
          <p:cNvGrpSpPr/>
          <p:nvPr/>
        </p:nvGrpSpPr>
        <p:grpSpPr>
          <a:xfrm>
            <a:off x="7726343" y="1"/>
            <a:ext cx="522827" cy="1952268"/>
            <a:chOff x="5194218" y="-536312"/>
            <a:chExt cx="522827" cy="1952268"/>
          </a:xfrm>
        </p:grpSpPr>
        <p:grpSp>
          <p:nvGrpSpPr>
            <p:cNvPr id="1510" name="Google Shape;1510;p15"/>
            <p:cNvGrpSpPr/>
            <p:nvPr/>
          </p:nvGrpSpPr>
          <p:grpSpPr>
            <a:xfrm>
              <a:off x="5194218" y="893129"/>
              <a:ext cx="522827" cy="522827"/>
              <a:chOff x="764100" y="3623300"/>
              <a:chExt cx="1046700" cy="1046700"/>
            </a:xfrm>
          </p:grpSpPr>
          <p:sp>
            <p:nvSpPr>
              <p:cNvPr id="1511" name="Google Shape;1511;p15"/>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15"/>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3" name="Google Shape;1513;p15"/>
            <p:cNvGrpSpPr/>
            <p:nvPr/>
          </p:nvGrpSpPr>
          <p:grpSpPr>
            <a:xfrm>
              <a:off x="5371921" y="-536312"/>
              <a:ext cx="182209" cy="1814066"/>
              <a:chOff x="3305183" y="1663032"/>
              <a:chExt cx="166690" cy="1659561"/>
            </a:xfrm>
          </p:grpSpPr>
          <p:grpSp>
            <p:nvGrpSpPr>
              <p:cNvPr id="1514" name="Google Shape;1514;p15"/>
              <p:cNvGrpSpPr/>
              <p:nvPr/>
            </p:nvGrpSpPr>
            <p:grpSpPr>
              <a:xfrm>
                <a:off x="3305183" y="1663032"/>
                <a:ext cx="166690" cy="1659561"/>
                <a:chOff x="3305183" y="1663032"/>
                <a:chExt cx="166690" cy="1659561"/>
              </a:xfrm>
            </p:grpSpPr>
            <p:grpSp>
              <p:nvGrpSpPr>
                <p:cNvPr id="1515" name="Google Shape;1515;p15"/>
                <p:cNvGrpSpPr/>
                <p:nvPr/>
              </p:nvGrpSpPr>
              <p:grpSpPr>
                <a:xfrm>
                  <a:off x="3305183" y="2971595"/>
                  <a:ext cx="166690" cy="350998"/>
                  <a:chOff x="3305183" y="3146560"/>
                  <a:chExt cx="166690" cy="350998"/>
                </a:xfrm>
              </p:grpSpPr>
              <p:sp>
                <p:nvSpPr>
                  <p:cNvPr id="1516" name="Google Shape;1516;p15"/>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17" name="Google Shape;1517;p15"/>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18" name="Google Shape;1518;p15"/>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19" name="Google Shape;1519;p15"/>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0" name="Google Shape;1520;p15"/>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21" name="Google Shape;1521;p15"/>
          <p:cNvGrpSpPr/>
          <p:nvPr/>
        </p:nvGrpSpPr>
        <p:grpSpPr>
          <a:xfrm>
            <a:off x="7946297" y="-6"/>
            <a:ext cx="860597" cy="4748537"/>
            <a:chOff x="7824797" y="-1724181"/>
            <a:chExt cx="860597" cy="4748537"/>
          </a:xfrm>
        </p:grpSpPr>
        <p:grpSp>
          <p:nvGrpSpPr>
            <p:cNvPr id="1522" name="Google Shape;1522;p15"/>
            <p:cNvGrpSpPr/>
            <p:nvPr/>
          </p:nvGrpSpPr>
          <p:grpSpPr>
            <a:xfrm>
              <a:off x="7824797" y="1891931"/>
              <a:ext cx="860597" cy="1132425"/>
              <a:chOff x="764100" y="3623300"/>
              <a:chExt cx="1046700" cy="1046700"/>
            </a:xfrm>
          </p:grpSpPr>
          <p:sp>
            <p:nvSpPr>
              <p:cNvPr id="1523" name="Google Shape;1523;p15"/>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15"/>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5" name="Google Shape;1525;p15"/>
            <p:cNvGrpSpPr/>
            <p:nvPr/>
          </p:nvGrpSpPr>
          <p:grpSpPr>
            <a:xfrm>
              <a:off x="8100547" y="-1724181"/>
              <a:ext cx="300376" cy="4529867"/>
              <a:chOff x="3792712" y="-322375"/>
              <a:chExt cx="274793" cy="4144055"/>
            </a:xfrm>
          </p:grpSpPr>
          <p:grpSp>
            <p:nvGrpSpPr>
              <p:cNvPr id="1526" name="Google Shape;1526;p15"/>
              <p:cNvGrpSpPr/>
              <p:nvPr/>
            </p:nvGrpSpPr>
            <p:grpSpPr>
              <a:xfrm>
                <a:off x="3792712" y="-322375"/>
                <a:ext cx="274793" cy="4144055"/>
                <a:chOff x="3792712" y="-322375"/>
                <a:chExt cx="274793" cy="4144055"/>
              </a:xfrm>
            </p:grpSpPr>
            <p:grpSp>
              <p:nvGrpSpPr>
                <p:cNvPr id="1527" name="Google Shape;1527;p15"/>
                <p:cNvGrpSpPr/>
                <p:nvPr/>
              </p:nvGrpSpPr>
              <p:grpSpPr>
                <a:xfrm>
                  <a:off x="3792712" y="2971595"/>
                  <a:ext cx="274793" cy="850085"/>
                  <a:chOff x="3792712" y="2879468"/>
                  <a:chExt cx="274793" cy="850085"/>
                </a:xfrm>
              </p:grpSpPr>
              <p:sp>
                <p:nvSpPr>
                  <p:cNvPr id="1528" name="Google Shape;1528;p15"/>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29" name="Google Shape;1529;p15"/>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30" name="Google Shape;1530;p15"/>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31" name="Google Shape;1531;p15"/>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32" name="Google Shape;1532;p15"/>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5"/>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34" name="Google Shape;1534;p15"/>
          <p:cNvGrpSpPr/>
          <p:nvPr/>
        </p:nvGrpSpPr>
        <p:grpSpPr>
          <a:xfrm>
            <a:off x="7060401" y="7"/>
            <a:ext cx="1046700" cy="4149108"/>
            <a:chOff x="1192601" y="-1724180"/>
            <a:chExt cx="1046700" cy="4149108"/>
          </a:xfrm>
        </p:grpSpPr>
        <p:grpSp>
          <p:nvGrpSpPr>
            <p:cNvPr id="1535" name="Google Shape;1535;p15"/>
            <p:cNvGrpSpPr/>
            <p:nvPr/>
          </p:nvGrpSpPr>
          <p:grpSpPr>
            <a:xfrm>
              <a:off x="1192601" y="1378228"/>
              <a:ext cx="1046700" cy="1046700"/>
              <a:chOff x="764100" y="3623300"/>
              <a:chExt cx="1046700" cy="1046700"/>
            </a:xfrm>
          </p:grpSpPr>
          <p:sp>
            <p:nvSpPr>
              <p:cNvPr id="1536" name="Google Shape;1536;p15"/>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15"/>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38" name="Google Shape;1538;p15"/>
            <p:cNvGrpSpPr/>
            <p:nvPr/>
          </p:nvGrpSpPr>
          <p:grpSpPr>
            <a:xfrm>
              <a:off x="1417979" y="-1724180"/>
              <a:ext cx="580390" cy="3855366"/>
              <a:chOff x="522260" y="372820"/>
              <a:chExt cx="530958" cy="3527002"/>
            </a:xfrm>
          </p:grpSpPr>
          <p:grpSp>
            <p:nvGrpSpPr>
              <p:cNvPr id="1539" name="Google Shape;1539;p15"/>
              <p:cNvGrpSpPr/>
              <p:nvPr/>
            </p:nvGrpSpPr>
            <p:grpSpPr>
              <a:xfrm>
                <a:off x="522260" y="372820"/>
                <a:ext cx="530958" cy="3527002"/>
                <a:chOff x="522260" y="372820"/>
                <a:chExt cx="530958" cy="3527002"/>
              </a:xfrm>
            </p:grpSpPr>
            <p:grpSp>
              <p:nvGrpSpPr>
                <p:cNvPr id="1540" name="Google Shape;1540;p15"/>
                <p:cNvGrpSpPr/>
                <p:nvPr/>
              </p:nvGrpSpPr>
              <p:grpSpPr>
                <a:xfrm>
                  <a:off x="522260" y="2971595"/>
                  <a:ext cx="530958" cy="928227"/>
                  <a:chOff x="522260" y="2971595"/>
                  <a:chExt cx="530958" cy="928227"/>
                </a:xfrm>
              </p:grpSpPr>
              <p:sp>
                <p:nvSpPr>
                  <p:cNvPr id="1541" name="Google Shape;1541;p15"/>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2" name="Google Shape;1542;p15"/>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3" name="Google Shape;1543;p15"/>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4" name="Google Shape;1544;p15"/>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45" name="Google Shape;1545;p15"/>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46" name="Google Shape;1546;p15"/>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47" name="Google Shape;1547;p15"/>
          <p:cNvGrpSpPr/>
          <p:nvPr/>
        </p:nvGrpSpPr>
        <p:grpSpPr>
          <a:xfrm>
            <a:off x="6010934" y="1"/>
            <a:ext cx="1046700" cy="2793377"/>
            <a:chOff x="6010934" y="1"/>
            <a:chExt cx="1046700" cy="2793377"/>
          </a:xfrm>
        </p:grpSpPr>
        <p:grpSp>
          <p:nvGrpSpPr>
            <p:cNvPr id="1548" name="Google Shape;1548;p15"/>
            <p:cNvGrpSpPr/>
            <p:nvPr/>
          </p:nvGrpSpPr>
          <p:grpSpPr>
            <a:xfrm>
              <a:off x="6010934" y="1746678"/>
              <a:ext cx="1046700" cy="1046700"/>
              <a:chOff x="764100" y="3623300"/>
              <a:chExt cx="1046700" cy="1046700"/>
            </a:xfrm>
          </p:grpSpPr>
          <p:sp>
            <p:nvSpPr>
              <p:cNvPr id="1549" name="Google Shape;1549;p15"/>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15"/>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1" name="Google Shape;1551;p15"/>
            <p:cNvGrpSpPr/>
            <p:nvPr/>
          </p:nvGrpSpPr>
          <p:grpSpPr>
            <a:xfrm>
              <a:off x="6308747" y="1"/>
              <a:ext cx="441786" cy="2571886"/>
              <a:chOff x="1121941" y="1609666"/>
              <a:chExt cx="404159" cy="2352837"/>
            </a:xfrm>
          </p:grpSpPr>
          <p:grpSp>
            <p:nvGrpSpPr>
              <p:cNvPr id="1552" name="Google Shape;1552;p15"/>
              <p:cNvGrpSpPr/>
              <p:nvPr/>
            </p:nvGrpSpPr>
            <p:grpSpPr>
              <a:xfrm>
                <a:off x="1121941" y="1609666"/>
                <a:ext cx="404159" cy="2352837"/>
                <a:chOff x="1121941" y="1609666"/>
                <a:chExt cx="404159" cy="2352837"/>
              </a:xfrm>
            </p:grpSpPr>
            <p:grpSp>
              <p:nvGrpSpPr>
                <p:cNvPr id="1553" name="Google Shape;1553;p15"/>
                <p:cNvGrpSpPr/>
                <p:nvPr/>
              </p:nvGrpSpPr>
              <p:grpSpPr>
                <a:xfrm>
                  <a:off x="1121941" y="2971595"/>
                  <a:ext cx="404159" cy="990908"/>
                  <a:chOff x="1121941" y="2969319"/>
                  <a:chExt cx="404159" cy="990908"/>
                </a:xfrm>
              </p:grpSpPr>
              <p:sp>
                <p:nvSpPr>
                  <p:cNvPr id="1554" name="Google Shape;1554;p15"/>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5" name="Google Shape;1555;p15"/>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6" name="Google Shape;1556;p15"/>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7" name="Google Shape;1557;p15"/>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58" name="Google Shape;1558;p15"/>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59" name="Google Shape;1559;p15"/>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5"/>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5"/>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5"/>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63" name="Google Shape;1563;p15"/>
          <p:cNvGrpSpPr/>
          <p:nvPr/>
        </p:nvGrpSpPr>
        <p:grpSpPr>
          <a:xfrm>
            <a:off x="7144996" y="3810165"/>
            <a:ext cx="157798" cy="180711"/>
            <a:chOff x="3462796" y="2555878"/>
            <a:chExt cx="157798" cy="180711"/>
          </a:xfrm>
        </p:grpSpPr>
        <p:sp>
          <p:nvSpPr>
            <p:cNvPr id="1564" name="Google Shape;1564;p1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5" name="Google Shape;1565;p1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6" name="Google Shape;1566;p1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7" name="Google Shape;1567;p1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8" name="Google Shape;1568;p1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9" name="Google Shape;1569;p1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70" name="Shape 1570"/>
        <p:cNvGrpSpPr/>
        <p:nvPr/>
      </p:nvGrpSpPr>
      <p:grpSpPr>
        <a:xfrm>
          <a:off x="0" y="0"/>
          <a:ext cx="0" cy="0"/>
          <a:chOff x="0" y="0"/>
          <a:chExt cx="0" cy="0"/>
        </a:xfrm>
      </p:grpSpPr>
      <p:sp>
        <p:nvSpPr>
          <p:cNvPr id="1571" name="Google Shape;1571;p1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572" name="Google Shape;1572;p1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573" name="Google Shape;1573;p16"/>
          <p:cNvGrpSpPr/>
          <p:nvPr/>
        </p:nvGrpSpPr>
        <p:grpSpPr>
          <a:xfrm>
            <a:off x="278809" y="823842"/>
            <a:ext cx="288376" cy="330267"/>
            <a:chOff x="3462796" y="2555878"/>
            <a:chExt cx="157798" cy="180711"/>
          </a:xfrm>
        </p:grpSpPr>
        <p:sp>
          <p:nvSpPr>
            <p:cNvPr id="1574" name="Google Shape;1574;p1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5" name="Google Shape;1575;p1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6" name="Google Shape;1576;p1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7" name="Google Shape;1577;p1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8" name="Google Shape;1578;p1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9" name="Google Shape;1579;p1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580" name="Google Shape;1580;p16"/>
          <p:cNvGrpSpPr/>
          <p:nvPr/>
        </p:nvGrpSpPr>
        <p:grpSpPr>
          <a:xfrm>
            <a:off x="6196930" y="-29"/>
            <a:ext cx="2985505" cy="4610467"/>
            <a:chOff x="6196930" y="-29"/>
            <a:chExt cx="2985505" cy="4610467"/>
          </a:xfrm>
        </p:grpSpPr>
        <p:grpSp>
          <p:nvGrpSpPr>
            <p:cNvPr id="1581" name="Google Shape;1581;p16"/>
            <p:cNvGrpSpPr/>
            <p:nvPr/>
          </p:nvGrpSpPr>
          <p:grpSpPr>
            <a:xfrm>
              <a:off x="7737776" y="-17"/>
              <a:ext cx="448629" cy="4610455"/>
              <a:chOff x="6798998" y="-1296139"/>
              <a:chExt cx="476555" cy="4897445"/>
            </a:xfrm>
          </p:grpSpPr>
          <p:sp>
            <p:nvSpPr>
              <p:cNvPr id="1582" name="Google Shape;1582;p16"/>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83" name="Google Shape;1583;p16"/>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4" name="Google Shape;1584;p16"/>
            <p:cNvGrpSpPr/>
            <p:nvPr/>
          </p:nvGrpSpPr>
          <p:grpSpPr>
            <a:xfrm>
              <a:off x="8636876" y="46"/>
              <a:ext cx="382387" cy="1450044"/>
              <a:chOff x="5578966" y="2422197"/>
              <a:chExt cx="406190" cy="1540306"/>
            </a:xfrm>
          </p:grpSpPr>
          <p:sp>
            <p:nvSpPr>
              <p:cNvPr id="1585" name="Google Shape;1585;p16"/>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86" name="Google Shape;1586;p16"/>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7" name="Google Shape;1587;p16"/>
            <p:cNvGrpSpPr/>
            <p:nvPr/>
          </p:nvGrpSpPr>
          <p:grpSpPr>
            <a:xfrm>
              <a:off x="8035385" y="23"/>
              <a:ext cx="439174" cy="2683137"/>
              <a:chOff x="6176324" y="940075"/>
              <a:chExt cx="466512" cy="2850156"/>
            </a:xfrm>
          </p:grpSpPr>
          <p:sp>
            <p:nvSpPr>
              <p:cNvPr id="1588" name="Google Shape;1588;p16"/>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89" name="Google Shape;1589;p16"/>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0" name="Google Shape;1590;p16"/>
            <p:cNvGrpSpPr/>
            <p:nvPr/>
          </p:nvGrpSpPr>
          <p:grpSpPr>
            <a:xfrm>
              <a:off x="6363022" y="42"/>
              <a:ext cx="160482" cy="1242299"/>
              <a:chOff x="7576714" y="2009363"/>
              <a:chExt cx="170472" cy="1319629"/>
            </a:xfrm>
          </p:grpSpPr>
          <p:sp>
            <p:nvSpPr>
              <p:cNvPr id="1591" name="Google Shape;1591;p16"/>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2" name="Google Shape;1592;p16"/>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3" name="Google Shape;1593;p16"/>
            <p:cNvGrpSpPr/>
            <p:nvPr/>
          </p:nvGrpSpPr>
          <p:grpSpPr>
            <a:xfrm>
              <a:off x="6999976" y="11"/>
              <a:ext cx="271476" cy="3307838"/>
              <a:chOff x="7883572" y="308161"/>
              <a:chExt cx="288375" cy="3513743"/>
            </a:xfrm>
          </p:grpSpPr>
          <p:sp>
            <p:nvSpPr>
              <p:cNvPr id="1594" name="Google Shape;1594;p16"/>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5" name="Google Shape;1595;p16"/>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6" name="Google Shape;1596;p16"/>
            <p:cNvGrpSpPr/>
            <p:nvPr/>
          </p:nvGrpSpPr>
          <p:grpSpPr>
            <a:xfrm>
              <a:off x="6827964" y="636458"/>
              <a:ext cx="230791" cy="243118"/>
              <a:chOff x="3770248" y="2527300"/>
              <a:chExt cx="180404" cy="190055"/>
            </a:xfrm>
          </p:grpSpPr>
          <p:sp>
            <p:nvSpPr>
              <p:cNvPr id="1597" name="Google Shape;1597;p1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8" name="Google Shape;1598;p1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9" name="Google Shape;1599;p1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0" name="Google Shape;1600;p1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601" name="Google Shape;1601;p16"/>
            <p:cNvGrpSpPr/>
            <p:nvPr/>
          </p:nvGrpSpPr>
          <p:grpSpPr>
            <a:xfrm>
              <a:off x="8763367" y="2641902"/>
              <a:ext cx="230809" cy="243156"/>
              <a:chOff x="3770248" y="2527300"/>
              <a:chExt cx="180404" cy="190055"/>
            </a:xfrm>
          </p:grpSpPr>
          <p:sp>
            <p:nvSpPr>
              <p:cNvPr id="1602" name="Google Shape;1602;p1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3" name="Google Shape;1603;p1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4" name="Google Shape;1604;p1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5" name="Google Shape;1605;p1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606" name="Google Shape;1606;p16"/>
            <p:cNvGrpSpPr/>
            <p:nvPr/>
          </p:nvGrpSpPr>
          <p:grpSpPr>
            <a:xfrm rot="5400000">
              <a:off x="8655427" y="4253521"/>
              <a:ext cx="201871" cy="231166"/>
              <a:chOff x="3462796" y="2555878"/>
              <a:chExt cx="157798" cy="180711"/>
            </a:xfrm>
          </p:grpSpPr>
          <p:sp>
            <p:nvSpPr>
              <p:cNvPr id="1607" name="Google Shape;1607;p1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8" name="Google Shape;1608;p1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9" name="Google Shape;1609;p1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0" name="Google Shape;1610;p1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1" name="Google Shape;1611;p1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2" name="Google Shape;1612;p1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613" name="Google Shape;1613;p16"/>
            <p:cNvGrpSpPr/>
            <p:nvPr/>
          </p:nvGrpSpPr>
          <p:grpSpPr>
            <a:xfrm rot="-2700000">
              <a:off x="7375305" y="1863439"/>
              <a:ext cx="169840" cy="178926"/>
              <a:chOff x="3770248" y="2527300"/>
              <a:chExt cx="180404" cy="190055"/>
            </a:xfrm>
          </p:grpSpPr>
          <p:sp>
            <p:nvSpPr>
              <p:cNvPr id="1614" name="Google Shape;1614;p1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5" name="Google Shape;1615;p1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6" name="Google Shape;1616;p1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7" name="Google Shape;1617;p1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618" name="Google Shape;1618;p16"/>
            <p:cNvGrpSpPr/>
            <p:nvPr/>
          </p:nvGrpSpPr>
          <p:grpSpPr>
            <a:xfrm>
              <a:off x="6800134" y="23"/>
              <a:ext cx="985363" cy="1665685"/>
              <a:chOff x="2484475" y="1329455"/>
              <a:chExt cx="1046700" cy="1769370"/>
            </a:xfrm>
          </p:grpSpPr>
          <p:sp>
            <p:nvSpPr>
              <p:cNvPr id="1619" name="Google Shape;1619;p16"/>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16"/>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21" name="Google Shape;1621;p16"/>
              <p:cNvGrpSpPr/>
              <p:nvPr/>
            </p:nvGrpSpPr>
            <p:grpSpPr>
              <a:xfrm>
                <a:off x="2769703" y="1329455"/>
                <a:ext cx="510180" cy="1483501"/>
                <a:chOff x="1818382" y="2433081"/>
                <a:chExt cx="466728" cy="1357150"/>
              </a:xfrm>
            </p:grpSpPr>
            <p:grpSp>
              <p:nvGrpSpPr>
                <p:cNvPr id="1622" name="Google Shape;1622;p16"/>
                <p:cNvGrpSpPr/>
                <p:nvPr/>
              </p:nvGrpSpPr>
              <p:grpSpPr>
                <a:xfrm>
                  <a:off x="1818382" y="2971595"/>
                  <a:ext cx="466728" cy="818636"/>
                  <a:chOff x="1818382" y="2942618"/>
                  <a:chExt cx="466728" cy="818636"/>
                </a:xfrm>
              </p:grpSpPr>
              <p:sp>
                <p:nvSpPr>
                  <p:cNvPr id="1623" name="Google Shape;1623;p16"/>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24" name="Google Shape;1624;p16"/>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25" name="Google Shape;1625;p16"/>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26" name="Google Shape;1626;p16"/>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27" name="Google Shape;1627;p16"/>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28" name="Google Shape;1628;p16"/>
            <p:cNvGrpSpPr/>
            <p:nvPr/>
          </p:nvGrpSpPr>
          <p:grpSpPr>
            <a:xfrm>
              <a:off x="8330194" y="-10"/>
              <a:ext cx="852241" cy="2641273"/>
              <a:chOff x="3961868" y="-891976"/>
              <a:chExt cx="905291" cy="2805686"/>
            </a:xfrm>
          </p:grpSpPr>
          <p:grpSp>
            <p:nvGrpSpPr>
              <p:cNvPr id="1629" name="Google Shape;1629;p16"/>
              <p:cNvGrpSpPr/>
              <p:nvPr/>
            </p:nvGrpSpPr>
            <p:grpSpPr>
              <a:xfrm>
                <a:off x="3961868" y="1008419"/>
                <a:ext cx="905291" cy="905291"/>
                <a:chOff x="764100" y="3623300"/>
                <a:chExt cx="1046700" cy="1046700"/>
              </a:xfrm>
            </p:grpSpPr>
            <p:sp>
              <p:nvSpPr>
                <p:cNvPr id="1630" name="Google Shape;1630;p16"/>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p16"/>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32" name="Google Shape;1632;p16"/>
              <p:cNvGrpSpPr/>
              <p:nvPr/>
            </p:nvGrpSpPr>
            <p:grpSpPr>
              <a:xfrm>
                <a:off x="4155315" y="-891976"/>
                <a:ext cx="522826" cy="2613070"/>
                <a:chOff x="2447534" y="1219291"/>
                <a:chExt cx="478297" cy="2390513"/>
              </a:xfrm>
            </p:grpSpPr>
            <p:grpSp>
              <p:nvGrpSpPr>
                <p:cNvPr id="1633" name="Google Shape;1633;p16"/>
                <p:cNvGrpSpPr/>
                <p:nvPr/>
              </p:nvGrpSpPr>
              <p:grpSpPr>
                <a:xfrm>
                  <a:off x="2447534" y="1219291"/>
                  <a:ext cx="478297" cy="2390513"/>
                  <a:chOff x="2447534" y="1219291"/>
                  <a:chExt cx="478297" cy="2390513"/>
                </a:xfrm>
              </p:grpSpPr>
              <p:grpSp>
                <p:nvGrpSpPr>
                  <p:cNvPr id="1634" name="Google Shape;1634;p16"/>
                  <p:cNvGrpSpPr/>
                  <p:nvPr/>
                </p:nvGrpSpPr>
                <p:grpSpPr>
                  <a:xfrm>
                    <a:off x="2447534" y="2971595"/>
                    <a:ext cx="478297" cy="638209"/>
                    <a:chOff x="2447534" y="3081786"/>
                    <a:chExt cx="478297" cy="638209"/>
                  </a:xfrm>
                </p:grpSpPr>
                <p:sp>
                  <p:nvSpPr>
                    <p:cNvPr id="1635" name="Google Shape;1635;p16"/>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6" name="Google Shape;1636;p16"/>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7" name="Google Shape;1637;p16"/>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38" name="Google Shape;1638;p16"/>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9" name="Google Shape;1639;p16"/>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6"/>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41" name="Google Shape;1641;p16"/>
            <p:cNvGrpSpPr/>
            <p:nvPr/>
          </p:nvGrpSpPr>
          <p:grpSpPr>
            <a:xfrm>
              <a:off x="7811773" y="-2"/>
              <a:ext cx="492189" cy="1837865"/>
              <a:chOff x="5194218" y="-536312"/>
              <a:chExt cx="522827" cy="1952268"/>
            </a:xfrm>
          </p:grpSpPr>
          <p:grpSp>
            <p:nvGrpSpPr>
              <p:cNvPr id="1642" name="Google Shape;1642;p16"/>
              <p:cNvGrpSpPr/>
              <p:nvPr/>
            </p:nvGrpSpPr>
            <p:grpSpPr>
              <a:xfrm>
                <a:off x="5194218" y="893129"/>
                <a:ext cx="522827" cy="522827"/>
                <a:chOff x="764100" y="3623300"/>
                <a:chExt cx="1046700" cy="1046700"/>
              </a:xfrm>
            </p:grpSpPr>
            <p:sp>
              <p:nvSpPr>
                <p:cNvPr id="1643" name="Google Shape;1643;p16"/>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16"/>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45" name="Google Shape;1645;p16"/>
              <p:cNvGrpSpPr/>
              <p:nvPr/>
            </p:nvGrpSpPr>
            <p:grpSpPr>
              <a:xfrm>
                <a:off x="5371921" y="-536312"/>
                <a:ext cx="182209" cy="1814066"/>
                <a:chOff x="3305183" y="1663032"/>
                <a:chExt cx="166690" cy="1659561"/>
              </a:xfrm>
            </p:grpSpPr>
            <p:grpSp>
              <p:nvGrpSpPr>
                <p:cNvPr id="1646" name="Google Shape;1646;p16"/>
                <p:cNvGrpSpPr/>
                <p:nvPr/>
              </p:nvGrpSpPr>
              <p:grpSpPr>
                <a:xfrm>
                  <a:off x="3305183" y="1663032"/>
                  <a:ext cx="166690" cy="1659561"/>
                  <a:chOff x="3305183" y="1663032"/>
                  <a:chExt cx="166690" cy="1659561"/>
                </a:xfrm>
              </p:grpSpPr>
              <p:grpSp>
                <p:nvGrpSpPr>
                  <p:cNvPr id="1647" name="Google Shape;1647;p16"/>
                  <p:cNvGrpSpPr/>
                  <p:nvPr/>
                </p:nvGrpSpPr>
                <p:grpSpPr>
                  <a:xfrm>
                    <a:off x="3305183" y="2971595"/>
                    <a:ext cx="166690" cy="350998"/>
                    <a:chOff x="3305183" y="3146560"/>
                    <a:chExt cx="166690" cy="350998"/>
                  </a:xfrm>
                </p:grpSpPr>
                <p:sp>
                  <p:nvSpPr>
                    <p:cNvPr id="1648" name="Google Shape;1648;p16"/>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9" name="Google Shape;1649;p16"/>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50" name="Google Shape;1650;p16"/>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51" name="Google Shape;1651;p16"/>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52" name="Google Shape;1652;p16"/>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53" name="Google Shape;1653;p16"/>
            <p:cNvGrpSpPr/>
            <p:nvPr/>
          </p:nvGrpSpPr>
          <p:grpSpPr>
            <a:xfrm>
              <a:off x="8018879" y="-29"/>
              <a:ext cx="810166" cy="4470273"/>
              <a:chOff x="7824797" y="-1724181"/>
              <a:chExt cx="860597" cy="4748537"/>
            </a:xfrm>
          </p:grpSpPr>
          <p:grpSp>
            <p:nvGrpSpPr>
              <p:cNvPr id="1654" name="Google Shape;1654;p16"/>
              <p:cNvGrpSpPr/>
              <p:nvPr/>
            </p:nvGrpSpPr>
            <p:grpSpPr>
              <a:xfrm>
                <a:off x="7824797" y="1891931"/>
                <a:ext cx="860597" cy="1132425"/>
                <a:chOff x="764100" y="3623300"/>
                <a:chExt cx="1046700" cy="1046700"/>
              </a:xfrm>
            </p:grpSpPr>
            <p:sp>
              <p:nvSpPr>
                <p:cNvPr id="1655" name="Google Shape;1655;p16"/>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16"/>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57" name="Google Shape;1657;p16"/>
              <p:cNvGrpSpPr/>
              <p:nvPr/>
            </p:nvGrpSpPr>
            <p:grpSpPr>
              <a:xfrm>
                <a:off x="8100547" y="-1724181"/>
                <a:ext cx="300376" cy="4529867"/>
                <a:chOff x="3792712" y="-322375"/>
                <a:chExt cx="274793" cy="4144055"/>
              </a:xfrm>
            </p:grpSpPr>
            <p:grpSp>
              <p:nvGrpSpPr>
                <p:cNvPr id="1658" name="Google Shape;1658;p16"/>
                <p:cNvGrpSpPr/>
                <p:nvPr/>
              </p:nvGrpSpPr>
              <p:grpSpPr>
                <a:xfrm>
                  <a:off x="3792712" y="-322375"/>
                  <a:ext cx="274793" cy="4144055"/>
                  <a:chOff x="3792712" y="-322375"/>
                  <a:chExt cx="274793" cy="4144055"/>
                </a:xfrm>
              </p:grpSpPr>
              <p:grpSp>
                <p:nvGrpSpPr>
                  <p:cNvPr id="1659" name="Google Shape;1659;p16"/>
                  <p:cNvGrpSpPr/>
                  <p:nvPr/>
                </p:nvGrpSpPr>
                <p:grpSpPr>
                  <a:xfrm>
                    <a:off x="3792712" y="2971595"/>
                    <a:ext cx="274793" cy="850085"/>
                    <a:chOff x="3792712" y="2879468"/>
                    <a:chExt cx="274793" cy="850085"/>
                  </a:xfrm>
                </p:grpSpPr>
                <p:sp>
                  <p:nvSpPr>
                    <p:cNvPr id="1660" name="Google Shape;1660;p16"/>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1" name="Google Shape;1661;p16"/>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2" name="Google Shape;1662;p16"/>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63" name="Google Shape;1663;p16"/>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64" name="Google Shape;1664;p16"/>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6"/>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66" name="Google Shape;1666;p16"/>
            <p:cNvGrpSpPr/>
            <p:nvPr/>
          </p:nvGrpSpPr>
          <p:grpSpPr>
            <a:xfrm>
              <a:off x="7184797" y="-17"/>
              <a:ext cx="985363" cy="3905971"/>
              <a:chOff x="1192601" y="-1724180"/>
              <a:chExt cx="1046700" cy="4149108"/>
            </a:xfrm>
          </p:grpSpPr>
          <p:grpSp>
            <p:nvGrpSpPr>
              <p:cNvPr id="1667" name="Google Shape;1667;p16"/>
              <p:cNvGrpSpPr/>
              <p:nvPr/>
            </p:nvGrpSpPr>
            <p:grpSpPr>
              <a:xfrm>
                <a:off x="1192601" y="1378228"/>
                <a:ext cx="1046700" cy="1046700"/>
                <a:chOff x="764100" y="3623300"/>
                <a:chExt cx="1046700" cy="1046700"/>
              </a:xfrm>
            </p:grpSpPr>
            <p:sp>
              <p:nvSpPr>
                <p:cNvPr id="1668" name="Google Shape;1668;p16"/>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16"/>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70" name="Google Shape;1670;p16"/>
              <p:cNvGrpSpPr/>
              <p:nvPr/>
            </p:nvGrpSpPr>
            <p:grpSpPr>
              <a:xfrm>
                <a:off x="1417979" y="-1724180"/>
                <a:ext cx="580390" cy="3855366"/>
                <a:chOff x="522260" y="372820"/>
                <a:chExt cx="530958" cy="3527002"/>
              </a:xfrm>
            </p:grpSpPr>
            <p:grpSp>
              <p:nvGrpSpPr>
                <p:cNvPr id="1671" name="Google Shape;1671;p16"/>
                <p:cNvGrpSpPr/>
                <p:nvPr/>
              </p:nvGrpSpPr>
              <p:grpSpPr>
                <a:xfrm>
                  <a:off x="522260" y="372820"/>
                  <a:ext cx="530958" cy="3527002"/>
                  <a:chOff x="522260" y="372820"/>
                  <a:chExt cx="530958" cy="3527002"/>
                </a:xfrm>
              </p:grpSpPr>
              <p:grpSp>
                <p:nvGrpSpPr>
                  <p:cNvPr id="1672" name="Google Shape;1672;p16"/>
                  <p:cNvGrpSpPr/>
                  <p:nvPr/>
                </p:nvGrpSpPr>
                <p:grpSpPr>
                  <a:xfrm>
                    <a:off x="522260" y="2971595"/>
                    <a:ext cx="530958" cy="928227"/>
                    <a:chOff x="522260" y="2971595"/>
                    <a:chExt cx="530958" cy="928227"/>
                  </a:xfrm>
                </p:grpSpPr>
                <p:sp>
                  <p:nvSpPr>
                    <p:cNvPr id="1673" name="Google Shape;1673;p16"/>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4" name="Google Shape;1674;p16"/>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5" name="Google Shape;1675;p16"/>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6" name="Google Shape;1676;p16"/>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77" name="Google Shape;1677;p16"/>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78" name="Google Shape;1678;p16"/>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79" name="Google Shape;1679;p16"/>
            <p:cNvGrpSpPr/>
            <p:nvPr/>
          </p:nvGrpSpPr>
          <p:grpSpPr>
            <a:xfrm>
              <a:off x="6196930" y="7"/>
              <a:ext cx="985363" cy="2629685"/>
              <a:chOff x="6010934" y="1"/>
              <a:chExt cx="1046700" cy="2793377"/>
            </a:xfrm>
          </p:grpSpPr>
          <p:grpSp>
            <p:nvGrpSpPr>
              <p:cNvPr id="1680" name="Google Shape;1680;p16"/>
              <p:cNvGrpSpPr/>
              <p:nvPr/>
            </p:nvGrpSpPr>
            <p:grpSpPr>
              <a:xfrm>
                <a:off x="6010934" y="1746678"/>
                <a:ext cx="1046700" cy="1046700"/>
                <a:chOff x="764100" y="3623300"/>
                <a:chExt cx="1046700" cy="1046700"/>
              </a:xfrm>
            </p:grpSpPr>
            <p:sp>
              <p:nvSpPr>
                <p:cNvPr id="1681" name="Google Shape;1681;p16"/>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16"/>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3" name="Google Shape;1683;p16"/>
              <p:cNvGrpSpPr/>
              <p:nvPr/>
            </p:nvGrpSpPr>
            <p:grpSpPr>
              <a:xfrm>
                <a:off x="6308747" y="1"/>
                <a:ext cx="441786" cy="2571886"/>
                <a:chOff x="1121941" y="1609666"/>
                <a:chExt cx="404159" cy="2352837"/>
              </a:xfrm>
            </p:grpSpPr>
            <p:grpSp>
              <p:nvGrpSpPr>
                <p:cNvPr id="1684" name="Google Shape;1684;p16"/>
                <p:cNvGrpSpPr/>
                <p:nvPr/>
              </p:nvGrpSpPr>
              <p:grpSpPr>
                <a:xfrm>
                  <a:off x="1121941" y="1609666"/>
                  <a:ext cx="404159" cy="2352837"/>
                  <a:chOff x="1121941" y="1609666"/>
                  <a:chExt cx="404159" cy="2352837"/>
                </a:xfrm>
              </p:grpSpPr>
              <p:grpSp>
                <p:nvGrpSpPr>
                  <p:cNvPr id="1685" name="Google Shape;1685;p16"/>
                  <p:cNvGrpSpPr/>
                  <p:nvPr/>
                </p:nvGrpSpPr>
                <p:grpSpPr>
                  <a:xfrm>
                    <a:off x="1121941" y="2971595"/>
                    <a:ext cx="404159" cy="990908"/>
                    <a:chOff x="1121941" y="2969319"/>
                    <a:chExt cx="404159" cy="990908"/>
                  </a:xfrm>
                </p:grpSpPr>
                <p:sp>
                  <p:nvSpPr>
                    <p:cNvPr id="1686" name="Google Shape;1686;p16"/>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87" name="Google Shape;1687;p16"/>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88" name="Google Shape;1688;p16"/>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89" name="Google Shape;1689;p16"/>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90" name="Google Shape;1690;p16"/>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1" name="Google Shape;1691;p16"/>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6"/>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16"/>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16"/>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95" name="Google Shape;1695;p16"/>
            <p:cNvGrpSpPr/>
            <p:nvPr/>
          </p:nvGrpSpPr>
          <p:grpSpPr>
            <a:xfrm>
              <a:off x="7192739" y="3730341"/>
              <a:ext cx="148551" cy="170121"/>
              <a:chOff x="3462796" y="2555878"/>
              <a:chExt cx="157798" cy="180711"/>
            </a:xfrm>
          </p:grpSpPr>
          <p:sp>
            <p:nvSpPr>
              <p:cNvPr id="1696" name="Google Shape;1696;p1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97" name="Google Shape;1697;p1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98" name="Google Shape;1698;p1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99" name="Google Shape;1699;p1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00" name="Google Shape;1700;p1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01" name="Google Shape;1701;p1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02" name="Shape 1702"/>
        <p:cNvGrpSpPr/>
        <p:nvPr/>
      </p:nvGrpSpPr>
      <p:grpSpPr>
        <a:xfrm>
          <a:off x="0" y="0"/>
          <a:ext cx="0" cy="0"/>
          <a:chOff x="0" y="0"/>
          <a:chExt cx="0" cy="0"/>
        </a:xfrm>
      </p:grpSpPr>
      <p:sp>
        <p:nvSpPr>
          <p:cNvPr id="1703" name="Google Shape;1703;p1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704" name="Google Shape;1704;p17"/>
          <p:cNvGrpSpPr/>
          <p:nvPr/>
        </p:nvGrpSpPr>
        <p:grpSpPr>
          <a:xfrm>
            <a:off x="6800134" y="-29"/>
            <a:ext cx="2382301" cy="4610467"/>
            <a:chOff x="6800134" y="-29"/>
            <a:chExt cx="2382301" cy="4610467"/>
          </a:xfrm>
        </p:grpSpPr>
        <p:grpSp>
          <p:nvGrpSpPr>
            <p:cNvPr id="1705" name="Google Shape;1705;p17"/>
            <p:cNvGrpSpPr/>
            <p:nvPr/>
          </p:nvGrpSpPr>
          <p:grpSpPr>
            <a:xfrm>
              <a:off x="7737776" y="-17"/>
              <a:ext cx="448629" cy="4610455"/>
              <a:chOff x="6798998" y="-1296139"/>
              <a:chExt cx="476555" cy="4897445"/>
            </a:xfrm>
          </p:grpSpPr>
          <p:sp>
            <p:nvSpPr>
              <p:cNvPr id="1706" name="Google Shape;1706;p17"/>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07" name="Google Shape;1707;p17"/>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8" name="Google Shape;1708;p17"/>
            <p:cNvGrpSpPr/>
            <p:nvPr/>
          </p:nvGrpSpPr>
          <p:grpSpPr>
            <a:xfrm>
              <a:off x="8636876" y="46"/>
              <a:ext cx="382387" cy="1450044"/>
              <a:chOff x="5578966" y="2422197"/>
              <a:chExt cx="406190" cy="1540306"/>
            </a:xfrm>
          </p:grpSpPr>
          <p:sp>
            <p:nvSpPr>
              <p:cNvPr id="1709" name="Google Shape;1709;p17"/>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10" name="Google Shape;1710;p17"/>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1" name="Google Shape;1711;p17"/>
            <p:cNvGrpSpPr/>
            <p:nvPr/>
          </p:nvGrpSpPr>
          <p:grpSpPr>
            <a:xfrm>
              <a:off x="8035385" y="23"/>
              <a:ext cx="439174" cy="2683137"/>
              <a:chOff x="6176324" y="940075"/>
              <a:chExt cx="466512" cy="2850156"/>
            </a:xfrm>
          </p:grpSpPr>
          <p:sp>
            <p:nvSpPr>
              <p:cNvPr id="1712" name="Google Shape;1712;p17"/>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13" name="Google Shape;1713;p17"/>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4" name="Google Shape;1714;p17"/>
            <p:cNvGrpSpPr/>
            <p:nvPr/>
          </p:nvGrpSpPr>
          <p:grpSpPr>
            <a:xfrm>
              <a:off x="6999976" y="11"/>
              <a:ext cx="271476" cy="3307838"/>
              <a:chOff x="7883572" y="308161"/>
              <a:chExt cx="288375" cy="3513743"/>
            </a:xfrm>
          </p:grpSpPr>
          <p:sp>
            <p:nvSpPr>
              <p:cNvPr id="1715" name="Google Shape;1715;p17"/>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16" name="Google Shape;1716;p17"/>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7" name="Google Shape;1717;p17"/>
            <p:cNvGrpSpPr/>
            <p:nvPr/>
          </p:nvGrpSpPr>
          <p:grpSpPr>
            <a:xfrm>
              <a:off x="6827964" y="636458"/>
              <a:ext cx="230791" cy="243118"/>
              <a:chOff x="3770248" y="2527300"/>
              <a:chExt cx="180404" cy="190055"/>
            </a:xfrm>
          </p:grpSpPr>
          <p:sp>
            <p:nvSpPr>
              <p:cNvPr id="1718" name="Google Shape;1718;p1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19" name="Google Shape;1719;p1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0" name="Google Shape;1720;p1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1" name="Google Shape;1721;p1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22" name="Google Shape;1722;p17"/>
            <p:cNvGrpSpPr/>
            <p:nvPr/>
          </p:nvGrpSpPr>
          <p:grpSpPr>
            <a:xfrm>
              <a:off x="8763367" y="2641902"/>
              <a:ext cx="230809" cy="243156"/>
              <a:chOff x="3770248" y="2527300"/>
              <a:chExt cx="180404" cy="190055"/>
            </a:xfrm>
          </p:grpSpPr>
          <p:sp>
            <p:nvSpPr>
              <p:cNvPr id="1723" name="Google Shape;1723;p1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4" name="Google Shape;1724;p1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5" name="Google Shape;1725;p1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6" name="Google Shape;1726;p1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27" name="Google Shape;1727;p17"/>
            <p:cNvGrpSpPr/>
            <p:nvPr/>
          </p:nvGrpSpPr>
          <p:grpSpPr>
            <a:xfrm rot="5400000">
              <a:off x="8655427" y="4253521"/>
              <a:ext cx="201871" cy="231166"/>
              <a:chOff x="3462796" y="2555878"/>
              <a:chExt cx="157798" cy="180711"/>
            </a:xfrm>
          </p:grpSpPr>
          <p:sp>
            <p:nvSpPr>
              <p:cNvPr id="1728" name="Google Shape;1728;p1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9" name="Google Shape;1729;p1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0" name="Google Shape;1730;p1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1" name="Google Shape;1731;p1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2" name="Google Shape;1732;p1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3" name="Google Shape;1733;p1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34" name="Google Shape;1734;p17"/>
            <p:cNvGrpSpPr/>
            <p:nvPr/>
          </p:nvGrpSpPr>
          <p:grpSpPr>
            <a:xfrm rot="-2700000">
              <a:off x="7375305" y="1863439"/>
              <a:ext cx="169840" cy="178926"/>
              <a:chOff x="3770248" y="2527300"/>
              <a:chExt cx="180404" cy="190055"/>
            </a:xfrm>
          </p:grpSpPr>
          <p:sp>
            <p:nvSpPr>
              <p:cNvPr id="1735" name="Google Shape;1735;p1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6" name="Google Shape;1736;p1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7" name="Google Shape;1737;p1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8" name="Google Shape;1738;p1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39" name="Google Shape;1739;p17"/>
            <p:cNvGrpSpPr/>
            <p:nvPr/>
          </p:nvGrpSpPr>
          <p:grpSpPr>
            <a:xfrm>
              <a:off x="6800134" y="23"/>
              <a:ext cx="985363" cy="1665685"/>
              <a:chOff x="2484475" y="1329455"/>
              <a:chExt cx="1046700" cy="1769370"/>
            </a:xfrm>
          </p:grpSpPr>
          <p:sp>
            <p:nvSpPr>
              <p:cNvPr id="1740" name="Google Shape;1740;p17"/>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17"/>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42" name="Google Shape;1742;p17"/>
              <p:cNvGrpSpPr/>
              <p:nvPr/>
            </p:nvGrpSpPr>
            <p:grpSpPr>
              <a:xfrm>
                <a:off x="2769703" y="1329455"/>
                <a:ext cx="510180" cy="1483501"/>
                <a:chOff x="1818382" y="2433081"/>
                <a:chExt cx="466728" cy="1357150"/>
              </a:xfrm>
            </p:grpSpPr>
            <p:grpSp>
              <p:nvGrpSpPr>
                <p:cNvPr id="1743" name="Google Shape;1743;p17"/>
                <p:cNvGrpSpPr/>
                <p:nvPr/>
              </p:nvGrpSpPr>
              <p:grpSpPr>
                <a:xfrm>
                  <a:off x="1818382" y="2971595"/>
                  <a:ext cx="466728" cy="818636"/>
                  <a:chOff x="1818382" y="2942618"/>
                  <a:chExt cx="466728" cy="818636"/>
                </a:xfrm>
              </p:grpSpPr>
              <p:sp>
                <p:nvSpPr>
                  <p:cNvPr id="1744" name="Google Shape;1744;p17"/>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17"/>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17"/>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47" name="Google Shape;1747;p17"/>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48" name="Google Shape;1748;p17"/>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9" name="Google Shape;1749;p17"/>
            <p:cNvGrpSpPr/>
            <p:nvPr/>
          </p:nvGrpSpPr>
          <p:grpSpPr>
            <a:xfrm>
              <a:off x="8330194" y="-10"/>
              <a:ext cx="852241" cy="2641273"/>
              <a:chOff x="3961868" y="-891976"/>
              <a:chExt cx="905291" cy="2805686"/>
            </a:xfrm>
          </p:grpSpPr>
          <p:grpSp>
            <p:nvGrpSpPr>
              <p:cNvPr id="1750" name="Google Shape;1750;p17"/>
              <p:cNvGrpSpPr/>
              <p:nvPr/>
            </p:nvGrpSpPr>
            <p:grpSpPr>
              <a:xfrm>
                <a:off x="3961868" y="1008419"/>
                <a:ext cx="905291" cy="905291"/>
                <a:chOff x="764100" y="3623300"/>
                <a:chExt cx="1046700" cy="1046700"/>
              </a:xfrm>
            </p:grpSpPr>
            <p:sp>
              <p:nvSpPr>
                <p:cNvPr id="1751" name="Google Shape;1751;p17"/>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17"/>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3" name="Google Shape;1753;p17"/>
              <p:cNvGrpSpPr/>
              <p:nvPr/>
            </p:nvGrpSpPr>
            <p:grpSpPr>
              <a:xfrm>
                <a:off x="4155315" y="-891976"/>
                <a:ext cx="522826" cy="2613070"/>
                <a:chOff x="2447534" y="1219291"/>
                <a:chExt cx="478297" cy="2390513"/>
              </a:xfrm>
            </p:grpSpPr>
            <p:grpSp>
              <p:nvGrpSpPr>
                <p:cNvPr id="1754" name="Google Shape;1754;p17"/>
                <p:cNvGrpSpPr/>
                <p:nvPr/>
              </p:nvGrpSpPr>
              <p:grpSpPr>
                <a:xfrm>
                  <a:off x="2447534" y="1219291"/>
                  <a:ext cx="478297" cy="2390513"/>
                  <a:chOff x="2447534" y="1219291"/>
                  <a:chExt cx="478297" cy="2390513"/>
                </a:xfrm>
              </p:grpSpPr>
              <p:grpSp>
                <p:nvGrpSpPr>
                  <p:cNvPr id="1755" name="Google Shape;1755;p17"/>
                  <p:cNvGrpSpPr/>
                  <p:nvPr/>
                </p:nvGrpSpPr>
                <p:grpSpPr>
                  <a:xfrm>
                    <a:off x="2447534" y="2971595"/>
                    <a:ext cx="478297" cy="638209"/>
                    <a:chOff x="2447534" y="3081786"/>
                    <a:chExt cx="478297" cy="638209"/>
                  </a:xfrm>
                </p:grpSpPr>
                <p:sp>
                  <p:nvSpPr>
                    <p:cNvPr id="1756" name="Google Shape;1756;p17"/>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7" name="Google Shape;1757;p17"/>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8" name="Google Shape;1758;p17"/>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59" name="Google Shape;1759;p17"/>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60" name="Google Shape;1760;p17"/>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17"/>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62" name="Google Shape;1762;p17"/>
            <p:cNvGrpSpPr/>
            <p:nvPr/>
          </p:nvGrpSpPr>
          <p:grpSpPr>
            <a:xfrm>
              <a:off x="7811773" y="-2"/>
              <a:ext cx="492189" cy="1837865"/>
              <a:chOff x="5194218" y="-536312"/>
              <a:chExt cx="522827" cy="1952268"/>
            </a:xfrm>
          </p:grpSpPr>
          <p:grpSp>
            <p:nvGrpSpPr>
              <p:cNvPr id="1763" name="Google Shape;1763;p17"/>
              <p:cNvGrpSpPr/>
              <p:nvPr/>
            </p:nvGrpSpPr>
            <p:grpSpPr>
              <a:xfrm>
                <a:off x="5194218" y="893129"/>
                <a:ext cx="522827" cy="522827"/>
                <a:chOff x="764100" y="3623300"/>
                <a:chExt cx="1046700" cy="1046700"/>
              </a:xfrm>
            </p:grpSpPr>
            <p:sp>
              <p:nvSpPr>
                <p:cNvPr id="1764" name="Google Shape;1764;p17"/>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17"/>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6" name="Google Shape;1766;p17"/>
              <p:cNvGrpSpPr/>
              <p:nvPr/>
            </p:nvGrpSpPr>
            <p:grpSpPr>
              <a:xfrm>
                <a:off x="5371921" y="-536312"/>
                <a:ext cx="182209" cy="1814066"/>
                <a:chOff x="3305183" y="1663032"/>
                <a:chExt cx="166690" cy="1659561"/>
              </a:xfrm>
            </p:grpSpPr>
            <p:grpSp>
              <p:nvGrpSpPr>
                <p:cNvPr id="1767" name="Google Shape;1767;p17"/>
                <p:cNvGrpSpPr/>
                <p:nvPr/>
              </p:nvGrpSpPr>
              <p:grpSpPr>
                <a:xfrm>
                  <a:off x="3305183" y="1663032"/>
                  <a:ext cx="166690" cy="1659561"/>
                  <a:chOff x="3305183" y="1663032"/>
                  <a:chExt cx="166690" cy="1659561"/>
                </a:xfrm>
              </p:grpSpPr>
              <p:grpSp>
                <p:nvGrpSpPr>
                  <p:cNvPr id="1768" name="Google Shape;1768;p17"/>
                  <p:cNvGrpSpPr/>
                  <p:nvPr/>
                </p:nvGrpSpPr>
                <p:grpSpPr>
                  <a:xfrm>
                    <a:off x="3305183" y="2971595"/>
                    <a:ext cx="166690" cy="350998"/>
                    <a:chOff x="3305183" y="3146560"/>
                    <a:chExt cx="166690" cy="350998"/>
                  </a:xfrm>
                </p:grpSpPr>
                <p:sp>
                  <p:nvSpPr>
                    <p:cNvPr id="1769" name="Google Shape;1769;p17"/>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70" name="Google Shape;1770;p17"/>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71" name="Google Shape;1771;p17"/>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72" name="Google Shape;1772;p17"/>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73" name="Google Shape;1773;p17"/>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74" name="Google Shape;1774;p17"/>
            <p:cNvGrpSpPr/>
            <p:nvPr/>
          </p:nvGrpSpPr>
          <p:grpSpPr>
            <a:xfrm>
              <a:off x="8018879" y="-29"/>
              <a:ext cx="810166" cy="4470273"/>
              <a:chOff x="7824797" y="-1724181"/>
              <a:chExt cx="860597" cy="4748537"/>
            </a:xfrm>
          </p:grpSpPr>
          <p:grpSp>
            <p:nvGrpSpPr>
              <p:cNvPr id="1775" name="Google Shape;1775;p17"/>
              <p:cNvGrpSpPr/>
              <p:nvPr/>
            </p:nvGrpSpPr>
            <p:grpSpPr>
              <a:xfrm>
                <a:off x="7824797" y="1891931"/>
                <a:ext cx="860597" cy="1132425"/>
                <a:chOff x="764100" y="3623300"/>
                <a:chExt cx="1046700" cy="1046700"/>
              </a:xfrm>
            </p:grpSpPr>
            <p:sp>
              <p:nvSpPr>
                <p:cNvPr id="1776" name="Google Shape;1776;p17"/>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17"/>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8" name="Google Shape;1778;p17"/>
              <p:cNvGrpSpPr/>
              <p:nvPr/>
            </p:nvGrpSpPr>
            <p:grpSpPr>
              <a:xfrm>
                <a:off x="8100547" y="-1724181"/>
                <a:ext cx="300376" cy="4529867"/>
                <a:chOff x="3792712" y="-322375"/>
                <a:chExt cx="274793" cy="4144055"/>
              </a:xfrm>
            </p:grpSpPr>
            <p:grpSp>
              <p:nvGrpSpPr>
                <p:cNvPr id="1779" name="Google Shape;1779;p17"/>
                <p:cNvGrpSpPr/>
                <p:nvPr/>
              </p:nvGrpSpPr>
              <p:grpSpPr>
                <a:xfrm>
                  <a:off x="3792712" y="-322375"/>
                  <a:ext cx="274793" cy="4144055"/>
                  <a:chOff x="3792712" y="-322375"/>
                  <a:chExt cx="274793" cy="4144055"/>
                </a:xfrm>
              </p:grpSpPr>
              <p:grpSp>
                <p:nvGrpSpPr>
                  <p:cNvPr id="1780" name="Google Shape;1780;p17"/>
                  <p:cNvGrpSpPr/>
                  <p:nvPr/>
                </p:nvGrpSpPr>
                <p:grpSpPr>
                  <a:xfrm>
                    <a:off x="3792712" y="2971595"/>
                    <a:ext cx="274793" cy="850085"/>
                    <a:chOff x="3792712" y="2879468"/>
                    <a:chExt cx="274793" cy="850085"/>
                  </a:xfrm>
                </p:grpSpPr>
                <p:sp>
                  <p:nvSpPr>
                    <p:cNvPr id="1781" name="Google Shape;1781;p17"/>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2" name="Google Shape;1782;p17"/>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3" name="Google Shape;1783;p17"/>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84" name="Google Shape;1784;p17"/>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5" name="Google Shape;1785;p17"/>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17"/>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87" name="Google Shape;1787;p17"/>
            <p:cNvGrpSpPr/>
            <p:nvPr/>
          </p:nvGrpSpPr>
          <p:grpSpPr>
            <a:xfrm>
              <a:off x="7184797" y="-17"/>
              <a:ext cx="985363" cy="3905971"/>
              <a:chOff x="1192601" y="-1724180"/>
              <a:chExt cx="1046700" cy="4149108"/>
            </a:xfrm>
          </p:grpSpPr>
          <p:grpSp>
            <p:nvGrpSpPr>
              <p:cNvPr id="1788" name="Google Shape;1788;p17"/>
              <p:cNvGrpSpPr/>
              <p:nvPr/>
            </p:nvGrpSpPr>
            <p:grpSpPr>
              <a:xfrm>
                <a:off x="1192601" y="1378228"/>
                <a:ext cx="1046700" cy="1046700"/>
                <a:chOff x="764100" y="3623300"/>
                <a:chExt cx="1046700" cy="1046700"/>
              </a:xfrm>
            </p:grpSpPr>
            <p:sp>
              <p:nvSpPr>
                <p:cNvPr id="1789" name="Google Shape;1789;p17"/>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17"/>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1" name="Google Shape;1791;p17"/>
              <p:cNvGrpSpPr/>
              <p:nvPr/>
            </p:nvGrpSpPr>
            <p:grpSpPr>
              <a:xfrm>
                <a:off x="1417979" y="-1724180"/>
                <a:ext cx="580390" cy="3855366"/>
                <a:chOff x="522260" y="372820"/>
                <a:chExt cx="530958" cy="3527002"/>
              </a:xfrm>
            </p:grpSpPr>
            <p:grpSp>
              <p:nvGrpSpPr>
                <p:cNvPr id="1792" name="Google Shape;1792;p17"/>
                <p:cNvGrpSpPr/>
                <p:nvPr/>
              </p:nvGrpSpPr>
              <p:grpSpPr>
                <a:xfrm>
                  <a:off x="522260" y="372820"/>
                  <a:ext cx="530958" cy="3527002"/>
                  <a:chOff x="522260" y="372820"/>
                  <a:chExt cx="530958" cy="3527002"/>
                </a:xfrm>
              </p:grpSpPr>
              <p:grpSp>
                <p:nvGrpSpPr>
                  <p:cNvPr id="1793" name="Google Shape;1793;p17"/>
                  <p:cNvGrpSpPr/>
                  <p:nvPr/>
                </p:nvGrpSpPr>
                <p:grpSpPr>
                  <a:xfrm>
                    <a:off x="522260" y="2971595"/>
                    <a:ext cx="530958" cy="928227"/>
                    <a:chOff x="522260" y="2971595"/>
                    <a:chExt cx="530958" cy="928227"/>
                  </a:xfrm>
                </p:grpSpPr>
                <p:sp>
                  <p:nvSpPr>
                    <p:cNvPr id="1794" name="Google Shape;1794;p17"/>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5" name="Google Shape;1795;p17"/>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6" name="Google Shape;1796;p17"/>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7" name="Google Shape;1797;p17"/>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98" name="Google Shape;1798;p17"/>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9" name="Google Shape;1799;p17"/>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00" name="Google Shape;1800;p17"/>
            <p:cNvGrpSpPr/>
            <p:nvPr/>
          </p:nvGrpSpPr>
          <p:grpSpPr>
            <a:xfrm>
              <a:off x="7192739" y="3730341"/>
              <a:ext cx="148551" cy="170121"/>
              <a:chOff x="3462796" y="2555878"/>
              <a:chExt cx="157798" cy="180711"/>
            </a:xfrm>
          </p:grpSpPr>
          <p:sp>
            <p:nvSpPr>
              <p:cNvPr id="1801" name="Google Shape;1801;p1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2" name="Google Shape;1802;p1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3" name="Google Shape;1803;p1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4" name="Google Shape;1804;p1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5" name="Google Shape;1805;p1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6" name="Google Shape;1806;p1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807" name="Shape 1807"/>
        <p:cNvGrpSpPr/>
        <p:nvPr/>
      </p:nvGrpSpPr>
      <p:grpSpPr>
        <a:xfrm>
          <a:off x="0" y="0"/>
          <a:ext cx="0" cy="0"/>
          <a:chOff x="0" y="0"/>
          <a:chExt cx="0" cy="0"/>
        </a:xfrm>
      </p:grpSpPr>
      <p:sp>
        <p:nvSpPr>
          <p:cNvPr id="1808" name="Google Shape;1808;p18"/>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809" name="Google Shape;1809;p18"/>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1810" name="Google Shape;1810;p1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811" name="Google Shape;1811;p18"/>
          <p:cNvGrpSpPr/>
          <p:nvPr/>
        </p:nvGrpSpPr>
        <p:grpSpPr>
          <a:xfrm>
            <a:off x="6196930" y="-29"/>
            <a:ext cx="2985505" cy="4610467"/>
            <a:chOff x="6196930" y="-29"/>
            <a:chExt cx="2985505" cy="4610467"/>
          </a:xfrm>
        </p:grpSpPr>
        <p:grpSp>
          <p:nvGrpSpPr>
            <p:cNvPr id="1812" name="Google Shape;1812;p18"/>
            <p:cNvGrpSpPr/>
            <p:nvPr/>
          </p:nvGrpSpPr>
          <p:grpSpPr>
            <a:xfrm>
              <a:off x="7737776" y="-17"/>
              <a:ext cx="448629" cy="4610455"/>
              <a:chOff x="6798998" y="-1296139"/>
              <a:chExt cx="476555" cy="4897445"/>
            </a:xfrm>
          </p:grpSpPr>
          <p:sp>
            <p:nvSpPr>
              <p:cNvPr id="1813" name="Google Shape;1813;p18"/>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14" name="Google Shape;1814;p18"/>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5" name="Google Shape;1815;p18"/>
            <p:cNvGrpSpPr/>
            <p:nvPr/>
          </p:nvGrpSpPr>
          <p:grpSpPr>
            <a:xfrm>
              <a:off x="8636876" y="46"/>
              <a:ext cx="382387" cy="1450044"/>
              <a:chOff x="5578966" y="2422197"/>
              <a:chExt cx="406190" cy="1540306"/>
            </a:xfrm>
          </p:grpSpPr>
          <p:sp>
            <p:nvSpPr>
              <p:cNvPr id="1816" name="Google Shape;1816;p18"/>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17" name="Google Shape;1817;p18"/>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8" name="Google Shape;1818;p18"/>
            <p:cNvGrpSpPr/>
            <p:nvPr/>
          </p:nvGrpSpPr>
          <p:grpSpPr>
            <a:xfrm>
              <a:off x="8035385" y="23"/>
              <a:ext cx="439174" cy="2683137"/>
              <a:chOff x="6176324" y="940075"/>
              <a:chExt cx="466512" cy="2850156"/>
            </a:xfrm>
          </p:grpSpPr>
          <p:sp>
            <p:nvSpPr>
              <p:cNvPr id="1819" name="Google Shape;1819;p18"/>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20" name="Google Shape;1820;p18"/>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1" name="Google Shape;1821;p18"/>
            <p:cNvGrpSpPr/>
            <p:nvPr/>
          </p:nvGrpSpPr>
          <p:grpSpPr>
            <a:xfrm>
              <a:off x="6363022" y="42"/>
              <a:ext cx="160482" cy="1242299"/>
              <a:chOff x="7576714" y="2009363"/>
              <a:chExt cx="170472" cy="1319629"/>
            </a:xfrm>
          </p:grpSpPr>
          <p:sp>
            <p:nvSpPr>
              <p:cNvPr id="1822" name="Google Shape;1822;p18"/>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23" name="Google Shape;1823;p18"/>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4" name="Google Shape;1824;p18"/>
            <p:cNvGrpSpPr/>
            <p:nvPr/>
          </p:nvGrpSpPr>
          <p:grpSpPr>
            <a:xfrm>
              <a:off x="6999976" y="11"/>
              <a:ext cx="271476" cy="3307838"/>
              <a:chOff x="7883572" y="308161"/>
              <a:chExt cx="288375" cy="3513743"/>
            </a:xfrm>
          </p:grpSpPr>
          <p:sp>
            <p:nvSpPr>
              <p:cNvPr id="1825" name="Google Shape;1825;p18"/>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26" name="Google Shape;1826;p18"/>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7" name="Google Shape;1827;p18"/>
            <p:cNvGrpSpPr/>
            <p:nvPr/>
          </p:nvGrpSpPr>
          <p:grpSpPr>
            <a:xfrm>
              <a:off x="6827964" y="636458"/>
              <a:ext cx="230791" cy="243118"/>
              <a:chOff x="3770248" y="2527300"/>
              <a:chExt cx="180404" cy="190055"/>
            </a:xfrm>
          </p:grpSpPr>
          <p:sp>
            <p:nvSpPr>
              <p:cNvPr id="1828" name="Google Shape;1828;p1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29" name="Google Shape;1829;p1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0" name="Google Shape;1830;p1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1" name="Google Shape;1831;p1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32" name="Google Shape;1832;p18"/>
            <p:cNvGrpSpPr/>
            <p:nvPr/>
          </p:nvGrpSpPr>
          <p:grpSpPr>
            <a:xfrm>
              <a:off x="8763367" y="2641902"/>
              <a:ext cx="230809" cy="243156"/>
              <a:chOff x="3770248" y="2527300"/>
              <a:chExt cx="180404" cy="190055"/>
            </a:xfrm>
          </p:grpSpPr>
          <p:sp>
            <p:nvSpPr>
              <p:cNvPr id="1833" name="Google Shape;1833;p1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4" name="Google Shape;1834;p1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5" name="Google Shape;1835;p1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6" name="Google Shape;1836;p1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37" name="Google Shape;1837;p18"/>
            <p:cNvGrpSpPr/>
            <p:nvPr/>
          </p:nvGrpSpPr>
          <p:grpSpPr>
            <a:xfrm rot="5400000">
              <a:off x="8655427" y="4253521"/>
              <a:ext cx="201871" cy="231166"/>
              <a:chOff x="3462796" y="2555878"/>
              <a:chExt cx="157798" cy="180711"/>
            </a:xfrm>
          </p:grpSpPr>
          <p:sp>
            <p:nvSpPr>
              <p:cNvPr id="1838" name="Google Shape;1838;p1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9" name="Google Shape;1839;p1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0" name="Google Shape;1840;p1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1" name="Google Shape;1841;p1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2" name="Google Shape;1842;p1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3" name="Google Shape;1843;p1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44" name="Google Shape;1844;p18"/>
            <p:cNvGrpSpPr/>
            <p:nvPr/>
          </p:nvGrpSpPr>
          <p:grpSpPr>
            <a:xfrm rot="-2700000">
              <a:off x="7375305" y="1863439"/>
              <a:ext cx="169840" cy="178926"/>
              <a:chOff x="3770248" y="2527300"/>
              <a:chExt cx="180404" cy="190055"/>
            </a:xfrm>
          </p:grpSpPr>
          <p:sp>
            <p:nvSpPr>
              <p:cNvPr id="1845" name="Google Shape;1845;p1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6" name="Google Shape;1846;p1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7" name="Google Shape;1847;p1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8" name="Google Shape;1848;p1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49" name="Google Shape;1849;p18"/>
            <p:cNvGrpSpPr/>
            <p:nvPr/>
          </p:nvGrpSpPr>
          <p:grpSpPr>
            <a:xfrm>
              <a:off x="6800134" y="23"/>
              <a:ext cx="985363" cy="1665685"/>
              <a:chOff x="2484475" y="1329455"/>
              <a:chExt cx="1046700" cy="1769370"/>
            </a:xfrm>
          </p:grpSpPr>
          <p:sp>
            <p:nvSpPr>
              <p:cNvPr id="1850" name="Google Shape;1850;p18"/>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1" name="Google Shape;1851;p18"/>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52" name="Google Shape;1852;p18"/>
              <p:cNvGrpSpPr/>
              <p:nvPr/>
            </p:nvGrpSpPr>
            <p:grpSpPr>
              <a:xfrm>
                <a:off x="2769703" y="1329455"/>
                <a:ext cx="510180" cy="1483501"/>
                <a:chOff x="1818382" y="2433081"/>
                <a:chExt cx="466728" cy="1357150"/>
              </a:xfrm>
            </p:grpSpPr>
            <p:grpSp>
              <p:nvGrpSpPr>
                <p:cNvPr id="1853" name="Google Shape;1853;p18"/>
                <p:cNvGrpSpPr/>
                <p:nvPr/>
              </p:nvGrpSpPr>
              <p:grpSpPr>
                <a:xfrm>
                  <a:off x="1818382" y="2971595"/>
                  <a:ext cx="466728" cy="818636"/>
                  <a:chOff x="1818382" y="2942618"/>
                  <a:chExt cx="466728" cy="818636"/>
                </a:xfrm>
              </p:grpSpPr>
              <p:sp>
                <p:nvSpPr>
                  <p:cNvPr id="1854" name="Google Shape;1854;p18"/>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55" name="Google Shape;1855;p18"/>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56" name="Google Shape;1856;p18"/>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857" name="Google Shape;1857;p18"/>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58" name="Google Shape;1858;p18"/>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9" name="Google Shape;1859;p18"/>
            <p:cNvGrpSpPr/>
            <p:nvPr/>
          </p:nvGrpSpPr>
          <p:grpSpPr>
            <a:xfrm>
              <a:off x="8330194" y="-10"/>
              <a:ext cx="852241" cy="2641273"/>
              <a:chOff x="3961868" y="-891976"/>
              <a:chExt cx="905291" cy="2805686"/>
            </a:xfrm>
          </p:grpSpPr>
          <p:grpSp>
            <p:nvGrpSpPr>
              <p:cNvPr id="1860" name="Google Shape;1860;p18"/>
              <p:cNvGrpSpPr/>
              <p:nvPr/>
            </p:nvGrpSpPr>
            <p:grpSpPr>
              <a:xfrm>
                <a:off x="3961868" y="1008419"/>
                <a:ext cx="905291" cy="905291"/>
                <a:chOff x="764100" y="3623300"/>
                <a:chExt cx="1046700" cy="1046700"/>
              </a:xfrm>
            </p:grpSpPr>
            <p:sp>
              <p:nvSpPr>
                <p:cNvPr id="1861" name="Google Shape;1861;p18"/>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18"/>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63" name="Google Shape;1863;p18"/>
              <p:cNvGrpSpPr/>
              <p:nvPr/>
            </p:nvGrpSpPr>
            <p:grpSpPr>
              <a:xfrm>
                <a:off x="4155315" y="-891976"/>
                <a:ext cx="522826" cy="2613070"/>
                <a:chOff x="2447534" y="1219291"/>
                <a:chExt cx="478297" cy="2390513"/>
              </a:xfrm>
            </p:grpSpPr>
            <p:grpSp>
              <p:nvGrpSpPr>
                <p:cNvPr id="1864" name="Google Shape;1864;p18"/>
                <p:cNvGrpSpPr/>
                <p:nvPr/>
              </p:nvGrpSpPr>
              <p:grpSpPr>
                <a:xfrm>
                  <a:off x="2447534" y="1219291"/>
                  <a:ext cx="478297" cy="2390513"/>
                  <a:chOff x="2447534" y="1219291"/>
                  <a:chExt cx="478297" cy="2390513"/>
                </a:xfrm>
              </p:grpSpPr>
              <p:grpSp>
                <p:nvGrpSpPr>
                  <p:cNvPr id="1865" name="Google Shape;1865;p18"/>
                  <p:cNvGrpSpPr/>
                  <p:nvPr/>
                </p:nvGrpSpPr>
                <p:grpSpPr>
                  <a:xfrm>
                    <a:off x="2447534" y="2971595"/>
                    <a:ext cx="478297" cy="638209"/>
                    <a:chOff x="2447534" y="3081786"/>
                    <a:chExt cx="478297" cy="638209"/>
                  </a:xfrm>
                </p:grpSpPr>
                <p:sp>
                  <p:nvSpPr>
                    <p:cNvPr id="1866" name="Google Shape;1866;p18"/>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67" name="Google Shape;1867;p18"/>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68" name="Google Shape;1868;p18"/>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869" name="Google Shape;1869;p18"/>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70" name="Google Shape;1870;p18"/>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18"/>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72" name="Google Shape;1872;p18"/>
            <p:cNvGrpSpPr/>
            <p:nvPr/>
          </p:nvGrpSpPr>
          <p:grpSpPr>
            <a:xfrm>
              <a:off x="7811773" y="-2"/>
              <a:ext cx="492189" cy="1837865"/>
              <a:chOff x="5194218" y="-536312"/>
              <a:chExt cx="522827" cy="1952268"/>
            </a:xfrm>
          </p:grpSpPr>
          <p:grpSp>
            <p:nvGrpSpPr>
              <p:cNvPr id="1873" name="Google Shape;1873;p18"/>
              <p:cNvGrpSpPr/>
              <p:nvPr/>
            </p:nvGrpSpPr>
            <p:grpSpPr>
              <a:xfrm>
                <a:off x="5194218" y="893129"/>
                <a:ext cx="522827" cy="522827"/>
                <a:chOff x="764100" y="3623300"/>
                <a:chExt cx="1046700" cy="1046700"/>
              </a:xfrm>
            </p:grpSpPr>
            <p:sp>
              <p:nvSpPr>
                <p:cNvPr id="1874" name="Google Shape;1874;p18"/>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5" name="Google Shape;1875;p18"/>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6" name="Google Shape;1876;p18"/>
              <p:cNvGrpSpPr/>
              <p:nvPr/>
            </p:nvGrpSpPr>
            <p:grpSpPr>
              <a:xfrm>
                <a:off x="5371921" y="-536312"/>
                <a:ext cx="182209" cy="1814066"/>
                <a:chOff x="3305183" y="1663032"/>
                <a:chExt cx="166690" cy="1659561"/>
              </a:xfrm>
            </p:grpSpPr>
            <p:grpSp>
              <p:nvGrpSpPr>
                <p:cNvPr id="1877" name="Google Shape;1877;p18"/>
                <p:cNvGrpSpPr/>
                <p:nvPr/>
              </p:nvGrpSpPr>
              <p:grpSpPr>
                <a:xfrm>
                  <a:off x="3305183" y="1663032"/>
                  <a:ext cx="166690" cy="1659561"/>
                  <a:chOff x="3305183" y="1663032"/>
                  <a:chExt cx="166690" cy="1659561"/>
                </a:xfrm>
              </p:grpSpPr>
              <p:grpSp>
                <p:nvGrpSpPr>
                  <p:cNvPr id="1878" name="Google Shape;1878;p18"/>
                  <p:cNvGrpSpPr/>
                  <p:nvPr/>
                </p:nvGrpSpPr>
                <p:grpSpPr>
                  <a:xfrm>
                    <a:off x="3305183" y="2971595"/>
                    <a:ext cx="166690" cy="350998"/>
                    <a:chOff x="3305183" y="3146560"/>
                    <a:chExt cx="166690" cy="350998"/>
                  </a:xfrm>
                </p:grpSpPr>
                <p:sp>
                  <p:nvSpPr>
                    <p:cNvPr id="1879" name="Google Shape;1879;p18"/>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80" name="Google Shape;1880;p18"/>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81" name="Google Shape;1881;p18"/>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882" name="Google Shape;1882;p18"/>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3" name="Google Shape;1883;p18"/>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84" name="Google Shape;1884;p18"/>
            <p:cNvGrpSpPr/>
            <p:nvPr/>
          </p:nvGrpSpPr>
          <p:grpSpPr>
            <a:xfrm>
              <a:off x="8018879" y="-29"/>
              <a:ext cx="810166" cy="4470273"/>
              <a:chOff x="7824797" y="-1724181"/>
              <a:chExt cx="860597" cy="4748537"/>
            </a:xfrm>
          </p:grpSpPr>
          <p:grpSp>
            <p:nvGrpSpPr>
              <p:cNvPr id="1885" name="Google Shape;1885;p18"/>
              <p:cNvGrpSpPr/>
              <p:nvPr/>
            </p:nvGrpSpPr>
            <p:grpSpPr>
              <a:xfrm>
                <a:off x="7824797" y="1891931"/>
                <a:ext cx="860597" cy="1132425"/>
                <a:chOff x="764100" y="3623300"/>
                <a:chExt cx="1046700" cy="1046700"/>
              </a:xfrm>
            </p:grpSpPr>
            <p:sp>
              <p:nvSpPr>
                <p:cNvPr id="1886" name="Google Shape;1886;p18"/>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18"/>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8" name="Google Shape;1888;p18"/>
              <p:cNvGrpSpPr/>
              <p:nvPr/>
            </p:nvGrpSpPr>
            <p:grpSpPr>
              <a:xfrm>
                <a:off x="8100547" y="-1724181"/>
                <a:ext cx="300376" cy="4529867"/>
                <a:chOff x="3792712" y="-322375"/>
                <a:chExt cx="274793" cy="4144055"/>
              </a:xfrm>
            </p:grpSpPr>
            <p:grpSp>
              <p:nvGrpSpPr>
                <p:cNvPr id="1889" name="Google Shape;1889;p18"/>
                <p:cNvGrpSpPr/>
                <p:nvPr/>
              </p:nvGrpSpPr>
              <p:grpSpPr>
                <a:xfrm>
                  <a:off x="3792712" y="-322375"/>
                  <a:ext cx="274793" cy="4144055"/>
                  <a:chOff x="3792712" y="-322375"/>
                  <a:chExt cx="274793" cy="4144055"/>
                </a:xfrm>
              </p:grpSpPr>
              <p:grpSp>
                <p:nvGrpSpPr>
                  <p:cNvPr id="1890" name="Google Shape;1890;p18"/>
                  <p:cNvGrpSpPr/>
                  <p:nvPr/>
                </p:nvGrpSpPr>
                <p:grpSpPr>
                  <a:xfrm>
                    <a:off x="3792712" y="2971595"/>
                    <a:ext cx="274793" cy="850085"/>
                    <a:chOff x="3792712" y="2879468"/>
                    <a:chExt cx="274793" cy="850085"/>
                  </a:xfrm>
                </p:grpSpPr>
                <p:sp>
                  <p:nvSpPr>
                    <p:cNvPr id="1891" name="Google Shape;1891;p18"/>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2" name="Google Shape;1892;p18"/>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3" name="Google Shape;1893;p18"/>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894" name="Google Shape;1894;p18"/>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95" name="Google Shape;1895;p18"/>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18"/>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97" name="Google Shape;1897;p18"/>
            <p:cNvGrpSpPr/>
            <p:nvPr/>
          </p:nvGrpSpPr>
          <p:grpSpPr>
            <a:xfrm>
              <a:off x="7184797" y="-17"/>
              <a:ext cx="985363" cy="3905971"/>
              <a:chOff x="1192601" y="-1724180"/>
              <a:chExt cx="1046700" cy="4149108"/>
            </a:xfrm>
          </p:grpSpPr>
          <p:grpSp>
            <p:nvGrpSpPr>
              <p:cNvPr id="1898" name="Google Shape;1898;p18"/>
              <p:cNvGrpSpPr/>
              <p:nvPr/>
            </p:nvGrpSpPr>
            <p:grpSpPr>
              <a:xfrm>
                <a:off x="1192601" y="1378228"/>
                <a:ext cx="1046700" cy="1046700"/>
                <a:chOff x="764100" y="3623300"/>
                <a:chExt cx="1046700" cy="1046700"/>
              </a:xfrm>
            </p:grpSpPr>
            <p:sp>
              <p:nvSpPr>
                <p:cNvPr id="1899" name="Google Shape;1899;p18"/>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0" name="Google Shape;1900;p18"/>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1" name="Google Shape;1901;p18"/>
              <p:cNvGrpSpPr/>
              <p:nvPr/>
            </p:nvGrpSpPr>
            <p:grpSpPr>
              <a:xfrm>
                <a:off x="1417979" y="-1724180"/>
                <a:ext cx="580390" cy="3855366"/>
                <a:chOff x="522260" y="372820"/>
                <a:chExt cx="530958" cy="3527002"/>
              </a:xfrm>
            </p:grpSpPr>
            <p:grpSp>
              <p:nvGrpSpPr>
                <p:cNvPr id="1902" name="Google Shape;1902;p18"/>
                <p:cNvGrpSpPr/>
                <p:nvPr/>
              </p:nvGrpSpPr>
              <p:grpSpPr>
                <a:xfrm>
                  <a:off x="522260" y="372820"/>
                  <a:ext cx="530958" cy="3527002"/>
                  <a:chOff x="522260" y="372820"/>
                  <a:chExt cx="530958" cy="3527002"/>
                </a:xfrm>
              </p:grpSpPr>
              <p:grpSp>
                <p:nvGrpSpPr>
                  <p:cNvPr id="1903" name="Google Shape;1903;p18"/>
                  <p:cNvGrpSpPr/>
                  <p:nvPr/>
                </p:nvGrpSpPr>
                <p:grpSpPr>
                  <a:xfrm>
                    <a:off x="522260" y="2971595"/>
                    <a:ext cx="530958" cy="928227"/>
                    <a:chOff x="522260" y="2971595"/>
                    <a:chExt cx="530958" cy="928227"/>
                  </a:xfrm>
                </p:grpSpPr>
                <p:sp>
                  <p:nvSpPr>
                    <p:cNvPr id="1904" name="Google Shape;1904;p18"/>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5" name="Google Shape;1905;p18"/>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6" name="Google Shape;1906;p18"/>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7" name="Google Shape;1907;p18"/>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908" name="Google Shape;1908;p18"/>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09" name="Google Shape;1909;p18"/>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10" name="Google Shape;1910;p18"/>
            <p:cNvGrpSpPr/>
            <p:nvPr/>
          </p:nvGrpSpPr>
          <p:grpSpPr>
            <a:xfrm>
              <a:off x="6196930" y="7"/>
              <a:ext cx="985363" cy="2629685"/>
              <a:chOff x="6010934" y="1"/>
              <a:chExt cx="1046700" cy="2793377"/>
            </a:xfrm>
          </p:grpSpPr>
          <p:grpSp>
            <p:nvGrpSpPr>
              <p:cNvPr id="1911" name="Google Shape;1911;p18"/>
              <p:cNvGrpSpPr/>
              <p:nvPr/>
            </p:nvGrpSpPr>
            <p:grpSpPr>
              <a:xfrm>
                <a:off x="6010934" y="1746678"/>
                <a:ext cx="1046700" cy="1046700"/>
                <a:chOff x="764100" y="3623300"/>
                <a:chExt cx="1046700" cy="1046700"/>
              </a:xfrm>
            </p:grpSpPr>
            <p:sp>
              <p:nvSpPr>
                <p:cNvPr id="1912" name="Google Shape;1912;p18"/>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3" name="Google Shape;1913;p18"/>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4" name="Google Shape;1914;p18"/>
              <p:cNvGrpSpPr/>
              <p:nvPr/>
            </p:nvGrpSpPr>
            <p:grpSpPr>
              <a:xfrm>
                <a:off x="6308747" y="1"/>
                <a:ext cx="441786" cy="2571886"/>
                <a:chOff x="1121941" y="1609666"/>
                <a:chExt cx="404159" cy="2352837"/>
              </a:xfrm>
            </p:grpSpPr>
            <p:grpSp>
              <p:nvGrpSpPr>
                <p:cNvPr id="1915" name="Google Shape;1915;p18"/>
                <p:cNvGrpSpPr/>
                <p:nvPr/>
              </p:nvGrpSpPr>
              <p:grpSpPr>
                <a:xfrm>
                  <a:off x="1121941" y="1609666"/>
                  <a:ext cx="404159" cy="2352837"/>
                  <a:chOff x="1121941" y="1609666"/>
                  <a:chExt cx="404159" cy="2352837"/>
                </a:xfrm>
              </p:grpSpPr>
              <p:grpSp>
                <p:nvGrpSpPr>
                  <p:cNvPr id="1916" name="Google Shape;1916;p18"/>
                  <p:cNvGrpSpPr/>
                  <p:nvPr/>
                </p:nvGrpSpPr>
                <p:grpSpPr>
                  <a:xfrm>
                    <a:off x="1121941" y="2971595"/>
                    <a:ext cx="404159" cy="990908"/>
                    <a:chOff x="1121941" y="2969319"/>
                    <a:chExt cx="404159" cy="990908"/>
                  </a:xfrm>
                </p:grpSpPr>
                <p:sp>
                  <p:nvSpPr>
                    <p:cNvPr id="1917" name="Google Shape;1917;p18"/>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18" name="Google Shape;1918;p18"/>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19" name="Google Shape;1919;p18"/>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0" name="Google Shape;1920;p18"/>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921" name="Google Shape;1921;p18"/>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2" name="Google Shape;1922;p18"/>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18"/>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18"/>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18"/>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26" name="Google Shape;1926;p18"/>
            <p:cNvGrpSpPr/>
            <p:nvPr/>
          </p:nvGrpSpPr>
          <p:grpSpPr>
            <a:xfrm>
              <a:off x="7192739" y="3730341"/>
              <a:ext cx="148551" cy="170121"/>
              <a:chOff x="3462796" y="2555878"/>
              <a:chExt cx="157798" cy="180711"/>
            </a:xfrm>
          </p:grpSpPr>
          <p:sp>
            <p:nvSpPr>
              <p:cNvPr id="1927" name="Google Shape;1927;p1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8" name="Google Shape;1928;p1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9" name="Google Shape;1929;p1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0" name="Google Shape;1930;p1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1" name="Google Shape;1931;p1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2" name="Google Shape;1932;p1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nvGrpSpPr>
          <p:cNvPr id="1933" name="Google Shape;1933;p18"/>
          <p:cNvGrpSpPr/>
          <p:nvPr/>
        </p:nvGrpSpPr>
        <p:grpSpPr>
          <a:xfrm>
            <a:off x="278809" y="823842"/>
            <a:ext cx="288376" cy="330267"/>
            <a:chOff x="3462796" y="2555878"/>
            <a:chExt cx="157798" cy="180711"/>
          </a:xfrm>
        </p:grpSpPr>
        <p:sp>
          <p:nvSpPr>
            <p:cNvPr id="1934" name="Google Shape;1934;p1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5" name="Google Shape;1935;p1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6" name="Google Shape;1936;p1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7" name="Google Shape;1937;p1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8" name="Google Shape;1938;p1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9" name="Google Shape;1939;p1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1940" name="Shape 1940"/>
        <p:cNvGrpSpPr/>
        <p:nvPr/>
      </p:nvGrpSpPr>
      <p:grpSpPr>
        <a:xfrm>
          <a:off x="0" y="0"/>
          <a:ext cx="0" cy="0"/>
          <a:chOff x="0" y="0"/>
          <a:chExt cx="0" cy="0"/>
        </a:xfrm>
      </p:grpSpPr>
      <p:sp>
        <p:nvSpPr>
          <p:cNvPr id="1941" name="Google Shape;1941;p1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942" name="Google Shape;1942;p19"/>
          <p:cNvSpPr txBox="1"/>
          <p:nvPr>
            <p:ph idx="1" type="body"/>
          </p:nvPr>
        </p:nvSpPr>
        <p:spPr>
          <a:xfrm>
            <a:off x="702900"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1943" name="Google Shape;1943;p19"/>
          <p:cNvSpPr txBox="1"/>
          <p:nvPr>
            <p:ph idx="2" type="body"/>
          </p:nvPr>
        </p:nvSpPr>
        <p:spPr>
          <a:xfrm>
            <a:off x="3718448"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1944" name="Google Shape;1944;p1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945" name="Google Shape;1945;p19"/>
          <p:cNvGrpSpPr/>
          <p:nvPr/>
        </p:nvGrpSpPr>
        <p:grpSpPr>
          <a:xfrm>
            <a:off x="278809" y="823842"/>
            <a:ext cx="288376" cy="330267"/>
            <a:chOff x="3462796" y="2555878"/>
            <a:chExt cx="157798" cy="180711"/>
          </a:xfrm>
        </p:grpSpPr>
        <p:sp>
          <p:nvSpPr>
            <p:cNvPr id="1946" name="Google Shape;1946;p1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47" name="Google Shape;1947;p1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48" name="Google Shape;1948;p1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49" name="Google Shape;1949;p1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50" name="Google Shape;1950;p1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51" name="Google Shape;1951;p1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52" name="Google Shape;1952;p19"/>
          <p:cNvGrpSpPr/>
          <p:nvPr/>
        </p:nvGrpSpPr>
        <p:grpSpPr>
          <a:xfrm>
            <a:off x="6196930" y="-29"/>
            <a:ext cx="2985505" cy="4610467"/>
            <a:chOff x="6196930" y="-29"/>
            <a:chExt cx="2985505" cy="4610467"/>
          </a:xfrm>
        </p:grpSpPr>
        <p:grpSp>
          <p:nvGrpSpPr>
            <p:cNvPr id="1953" name="Google Shape;1953;p19"/>
            <p:cNvGrpSpPr/>
            <p:nvPr/>
          </p:nvGrpSpPr>
          <p:grpSpPr>
            <a:xfrm>
              <a:off x="7737776" y="-17"/>
              <a:ext cx="448629" cy="4610455"/>
              <a:chOff x="6798998" y="-1296139"/>
              <a:chExt cx="476555" cy="4897445"/>
            </a:xfrm>
          </p:grpSpPr>
          <p:sp>
            <p:nvSpPr>
              <p:cNvPr id="1954" name="Google Shape;1954;p19"/>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55" name="Google Shape;1955;p19"/>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6" name="Google Shape;1956;p19"/>
            <p:cNvGrpSpPr/>
            <p:nvPr/>
          </p:nvGrpSpPr>
          <p:grpSpPr>
            <a:xfrm>
              <a:off x="8636876" y="46"/>
              <a:ext cx="382387" cy="1450044"/>
              <a:chOff x="5578966" y="2422197"/>
              <a:chExt cx="406190" cy="1540306"/>
            </a:xfrm>
          </p:grpSpPr>
          <p:sp>
            <p:nvSpPr>
              <p:cNvPr id="1957" name="Google Shape;1957;p19"/>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58" name="Google Shape;1958;p19"/>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9" name="Google Shape;1959;p19"/>
            <p:cNvGrpSpPr/>
            <p:nvPr/>
          </p:nvGrpSpPr>
          <p:grpSpPr>
            <a:xfrm>
              <a:off x="8035385" y="23"/>
              <a:ext cx="439174" cy="2683137"/>
              <a:chOff x="6176324" y="940075"/>
              <a:chExt cx="466512" cy="2850156"/>
            </a:xfrm>
          </p:grpSpPr>
          <p:sp>
            <p:nvSpPr>
              <p:cNvPr id="1960" name="Google Shape;1960;p19"/>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1" name="Google Shape;1961;p19"/>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2" name="Google Shape;1962;p19"/>
            <p:cNvGrpSpPr/>
            <p:nvPr/>
          </p:nvGrpSpPr>
          <p:grpSpPr>
            <a:xfrm>
              <a:off x="6363022" y="42"/>
              <a:ext cx="160482" cy="1242299"/>
              <a:chOff x="7576714" y="2009363"/>
              <a:chExt cx="170472" cy="1319629"/>
            </a:xfrm>
          </p:grpSpPr>
          <p:sp>
            <p:nvSpPr>
              <p:cNvPr id="1963" name="Google Shape;1963;p19"/>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4" name="Google Shape;1964;p19"/>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5" name="Google Shape;1965;p19"/>
            <p:cNvGrpSpPr/>
            <p:nvPr/>
          </p:nvGrpSpPr>
          <p:grpSpPr>
            <a:xfrm>
              <a:off x="6999976" y="11"/>
              <a:ext cx="271476" cy="3307838"/>
              <a:chOff x="7883572" y="308161"/>
              <a:chExt cx="288375" cy="3513743"/>
            </a:xfrm>
          </p:grpSpPr>
          <p:sp>
            <p:nvSpPr>
              <p:cNvPr id="1966" name="Google Shape;1966;p19"/>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7" name="Google Shape;1967;p19"/>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8" name="Google Shape;1968;p19"/>
            <p:cNvGrpSpPr/>
            <p:nvPr/>
          </p:nvGrpSpPr>
          <p:grpSpPr>
            <a:xfrm>
              <a:off x="6827964" y="636458"/>
              <a:ext cx="230791" cy="243118"/>
              <a:chOff x="3770248" y="2527300"/>
              <a:chExt cx="180404" cy="190055"/>
            </a:xfrm>
          </p:grpSpPr>
          <p:sp>
            <p:nvSpPr>
              <p:cNvPr id="1969" name="Google Shape;1969;p1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0" name="Google Shape;1970;p1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1" name="Google Shape;1971;p1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2" name="Google Shape;1972;p1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73" name="Google Shape;1973;p19"/>
            <p:cNvGrpSpPr/>
            <p:nvPr/>
          </p:nvGrpSpPr>
          <p:grpSpPr>
            <a:xfrm>
              <a:off x="8763367" y="2641902"/>
              <a:ext cx="230809" cy="243156"/>
              <a:chOff x="3770248" y="2527300"/>
              <a:chExt cx="180404" cy="190055"/>
            </a:xfrm>
          </p:grpSpPr>
          <p:sp>
            <p:nvSpPr>
              <p:cNvPr id="1974" name="Google Shape;1974;p1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5" name="Google Shape;1975;p1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6" name="Google Shape;1976;p1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7" name="Google Shape;1977;p1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78" name="Google Shape;1978;p19"/>
            <p:cNvGrpSpPr/>
            <p:nvPr/>
          </p:nvGrpSpPr>
          <p:grpSpPr>
            <a:xfrm rot="5400000">
              <a:off x="8655427" y="4253521"/>
              <a:ext cx="201871" cy="231166"/>
              <a:chOff x="3462796" y="2555878"/>
              <a:chExt cx="157798" cy="180711"/>
            </a:xfrm>
          </p:grpSpPr>
          <p:sp>
            <p:nvSpPr>
              <p:cNvPr id="1979" name="Google Shape;1979;p1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0" name="Google Shape;1980;p1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1" name="Google Shape;1981;p1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2" name="Google Shape;1982;p1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3" name="Google Shape;1983;p1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4" name="Google Shape;1984;p1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85" name="Google Shape;1985;p19"/>
            <p:cNvGrpSpPr/>
            <p:nvPr/>
          </p:nvGrpSpPr>
          <p:grpSpPr>
            <a:xfrm rot="-2700000">
              <a:off x="7375305" y="1863439"/>
              <a:ext cx="169840" cy="178926"/>
              <a:chOff x="3770248" y="2527300"/>
              <a:chExt cx="180404" cy="190055"/>
            </a:xfrm>
          </p:grpSpPr>
          <p:sp>
            <p:nvSpPr>
              <p:cNvPr id="1986" name="Google Shape;1986;p1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7" name="Google Shape;1987;p1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8" name="Google Shape;1988;p1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9" name="Google Shape;1989;p1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90" name="Google Shape;1990;p19"/>
            <p:cNvGrpSpPr/>
            <p:nvPr/>
          </p:nvGrpSpPr>
          <p:grpSpPr>
            <a:xfrm>
              <a:off x="6800134" y="23"/>
              <a:ext cx="985363" cy="1665685"/>
              <a:chOff x="2484475" y="1329455"/>
              <a:chExt cx="1046700" cy="1769370"/>
            </a:xfrm>
          </p:grpSpPr>
          <p:sp>
            <p:nvSpPr>
              <p:cNvPr id="1991" name="Google Shape;1991;p19"/>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19"/>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93" name="Google Shape;1993;p19"/>
              <p:cNvGrpSpPr/>
              <p:nvPr/>
            </p:nvGrpSpPr>
            <p:grpSpPr>
              <a:xfrm>
                <a:off x="2769703" y="1329455"/>
                <a:ext cx="510180" cy="1483501"/>
                <a:chOff x="1818382" y="2433081"/>
                <a:chExt cx="466728" cy="1357150"/>
              </a:xfrm>
            </p:grpSpPr>
            <p:grpSp>
              <p:nvGrpSpPr>
                <p:cNvPr id="1994" name="Google Shape;1994;p19"/>
                <p:cNvGrpSpPr/>
                <p:nvPr/>
              </p:nvGrpSpPr>
              <p:grpSpPr>
                <a:xfrm>
                  <a:off x="1818382" y="2971595"/>
                  <a:ext cx="466728" cy="818636"/>
                  <a:chOff x="1818382" y="2942618"/>
                  <a:chExt cx="466728" cy="818636"/>
                </a:xfrm>
              </p:grpSpPr>
              <p:sp>
                <p:nvSpPr>
                  <p:cNvPr id="1995" name="Google Shape;1995;p19"/>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96" name="Google Shape;1996;p19"/>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97" name="Google Shape;1997;p19"/>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998" name="Google Shape;1998;p19"/>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99" name="Google Shape;1999;p19"/>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00" name="Google Shape;2000;p19"/>
            <p:cNvGrpSpPr/>
            <p:nvPr/>
          </p:nvGrpSpPr>
          <p:grpSpPr>
            <a:xfrm>
              <a:off x="8330194" y="-10"/>
              <a:ext cx="852241" cy="2641273"/>
              <a:chOff x="3961868" y="-891976"/>
              <a:chExt cx="905291" cy="2805686"/>
            </a:xfrm>
          </p:grpSpPr>
          <p:grpSp>
            <p:nvGrpSpPr>
              <p:cNvPr id="2001" name="Google Shape;2001;p19"/>
              <p:cNvGrpSpPr/>
              <p:nvPr/>
            </p:nvGrpSpPr>
            <p:grpSpPr>
              <a:xfrm>
                <a:off x="3961868" y="1008419"/>
                <a:ext cx="905291" cy="905291"/>
                <a:chOff x="764100" y="3623300"/>
                <a:chExt cx="1046700" cy="1046700"/>
              </a:xfrm>
            </p:grpSpPr>
            <p:sp>
              <p:nvSpPr>
                <p:cNvPr id="2002" name="Google Shape;2002;p19"/>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19"/>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04" name="Google Shape;2004;p19"/>
              <p:cNvGrpSpPr/>
              <p:nvPr/>
            </p:nvGrpSpPr>
            <p:grpSpPr>
              <a:xfrm>
                <a:off x="4155315" y="-891976"/>
                <a:ext cx="522826" cy="2613070"/>
                <a:chOff x="2447534" y="1219291"/>
                <a:chExt cx="478297" cy="2390513"/>
              </a:xfrm>
            </p:grpSpPr>
            <p:grpSp>
              <p:nvGrpSpPr>
                <p:cNvPr id="2005" name="Google Shape;2005;p19"/>
                <p:cNvGrpSpPr/>
                <p:nvPr/>
              </p:nvGrpSpPr>
              <p:grpSpPr>
                <a:xfrm>
                  <a:off x="2447534" y="1219291"/>
                  <a:ext cx="478297" cy="2390513"/>
                  <a:chOff x="2447534" y="1219291"/>
                  <a:chExt cx="478297" cy="2390513"/>
                </a:xfrm>
              </p:grpSpPr>
              <p:grpSp>
                <p:nvGrpSpPr>
                  <p:cNvPr id="2006" name="Google Shape;2006;p19"/>
                  <p:cNvGrpSpPr/>
                  <p:nvPr/>
                </p:nvGrpSpPr>
                <p:grpSpPr>
                  <a:xfrm>
                    <a:off x="2447534" y="2971595"/>
                    <a:ext cx="478297" cy="638209"/>
                    <a:chOff x="2447534" y="3081786"/>
                    <a:chExt cx="478297" cy="638209"/>
                  </a:xfrm>
                </p:grpSpPr>
                <p:sp>
                  <p:nvSpPr>
                    <p:cNvPr id="2007" name="Google Shape;2007;p19"/>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08" name="Google Shape;2008;p19"/>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09" name="Google Shape;2009;p19"/>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10" name="Google Shape;2010;p19"/>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1" name="Google Shape;2011;p19"/>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19"/>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13" name="Google Shape;2013;p19"/>
            <p:cNvGrpSpPr/>
            <p:nvPr/>
          </p:nvGrpSpPr>
          <p:grpSpPr>
            <a:xfrm>
              <a:off x="7811773" y="-2"/>
              <a:ext cx="492189" cy="1837865"/>
              <a:chOff x="5194218" y="-536312"/>
              <a:chExt cx="522827" cy="1952268"/>
            </a:xfrm>
          </p:grpSpPr>
          <p:grpSp>
            <p:nvGrpSpPr>
              <p:cNvPr id="2014" name="Google Shape;2014;p19"/>
              <p:cNvGrpSpPr/>
              <p:nvPr/>
            </p:nvGrpSpPr>
            <p:grpSpPr>
              <a:xfrm>
                <a:off x="5194218" y="893129"/>
                <a:ext cx="522827" cy="522827"/>
                <a:chOff x="764100" y="3623300"/>
                <a:chExt cx="1046700" cy="1046700"/>
              </a:xfrm>
            </p:grpSpPr>
            <p:sp>
              <p:nvSpPr>
                <p:cNvPr id="2015" name="Google Shape;2015;p19"/>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19"/>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17" name="Google Shape;2017;p19"/>
              <p:cNvGrpSpPr/>
              <p:nvPr/>
            </p:nvGrpSpPr>
            <p:grpSpPr>
              <a:xfrm>
                <a:off x="5371921" y="-536312"/>
                <a:ext cx="182209" cy="1814066"/>
                <a:chOff x="3305183" y="1663032"/>
                <a:chExt cx="166690" cy="1659561"/>
              </a:xfrm>
            </p:grpSpPr>
            <p:grpSp>
              <p:nvGrpSpPr>
                <p:cNvPr id="2018" name="Google Shape;2018;p19"/>
                <p:cNvGrpSpPr/>
                <p:nvPr/>
              </p:nvGrpSpPr>
              <p:grpSpPr>
                <a:xfrm>
                  <a:off x="3305183" y="1663032"/>
                  <a:ext cx="166690" cy="1659561"/>
                  <a:chOff x="3305183" y="1663032"/>
                  <a:chExt cx="166690" cy="1659561"/>
                </a:xfrm>
              </p:grpSpPr>
              <p:grpSp>
                <p:nvGrpSpPr>
                  <p:cNvPr id="2019" name="Google Shape;2019;p19"/>
                  <p:cNvGrpSpPr/>
                  <p:nvPr/>
                </p:nvGrpSpPr>
                <p:grpSpPr>
                  <a:xfrm>
                    <a:off x="3305183" y="2971595"/>
                    <a:ext cx="166690" cy="350998"/>
                    <a:chOff x="3305183" y="3146560"/>
                    <a:chExt cx="166690" cy="350998"/>
                  </a:xfrm>
                </p:grpSpPr>
                <p:sp>
                  <p:nvSpPr>
                    <p:cNvPr id="2020" name="Google Shape;2020;p19"/>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21" name="Google Shape;2021;p19"/>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22" name="Google Shape;2022;p19"/>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23" name="Google Shape;2023;p19"/>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24" name="Google Shape;2024;p19"/>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25" name="Google Shape;2025;p19"/>
            <p:cNvGrpSpPr/>
            <p:nvPr/>
          </p:nvGrpSpPr>
          <p:grpSpPr>
            <a:xfrm>
              <a:off x="8018879" y="-29"/>
              <a:ext cx="810166" cy="4470273"/>
              <a:chOff x="7824797" y="-1724181"/>
              <a:chExt cx="860597" cy="4748537"/>
            </a:xfrm>
          </p:grpSpPr>
          <p:grpSp>
            <p:nvGrpSpPr>
              <p:cNvPr id="2026" name="Google Shape;2026;p19"/>
              <p:cNvGrpSpPr/>
              <p:nvPr/>
            </p:nvGrpSpPr>
            <p:grpSpPr>
              <a:xfrm>
                <a:off x="7824797" y="1891931"/>
                <a:ext cx="860597" cy="1132425"/>
                <a:chOff x="764100" y="3623300"/>
                <a:chExt cx="1046700" cy="1046700"/>
              </a:xfrm>
            </p:grpSpPr>
            <p:sp>
              <p:nvSpPr>
                <p:cNvPr id="2027" name="Google Shape;2027;p19"/>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8" name="Google Shape;2028;p19"/>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9" name="Google Shape;2029;p19"/>
              <p:cNvGrpSpPr/>
              <p:nvPr/>
            </p:nvGrpSpPr>
            <p:grpSpPr>
              <a:xfrm>
                <a:off x="8100547" y="-1724181"/>
                <a:ext cx="300376" cy="4529867"/>
                <a:chOff x="3792712" y="-322375"/>
                <a:chExt cx="274793" cy="4144055"/>
              </a:xfrm>
            </p:grpSpPr>
            <p:grpSp>
              <p:nvGrpSpPr>
                <p:cNvPr id="2030" name="Google Shape;2030;p19"/>
                <p:cNvGrpSpPr/>
                <p:nvPr/>
              </p:nvGrpSpPr>
              <p:grpSpPr>
                <a:xfrm>
                  <a:off x="3792712" y="-322375"/>
                  <a:ext cx="274793" cy="4144055"/>
                  <a:chOff x="3792712" y="-322375"/>
                  <a:chExt cx="274793" cy="4144055"/>
                </a:xfrm>
              </p:grpSpPr>
              <p:grpSp>
                <p:nvGrpSpPr>
                  <p:cNvPr id="2031" name="Google Shape;2031;p19"/>
                  <p:cNvGrpSpPr/>
                  <p:nvPr/>
                </p:nvGrpSpPr>
                <p:grpSpPr>
                  <a:xfrm>
                    <a:off x="3792712" y="2971595"/>
                    <a:ext cx="274793" cy="850085"/>
                    <a:chOff x="3792712" y="2879468"/>
                    <a:chExt cx="274793" cy="850085"/>
                  </a:xfrm>
                </p:grpSpPr>
                <p:sp>
                  <p:nvSpPr>
                    <p:cNvPr id="2032" name="Google Shape;2032;p19"/>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33" name="Google Shape;2033;p19"/>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34" name="Google Shape;2034;p19"/>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35" name="Google Shape;2035;p19"/>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36" name="Google Shape;2036;p19"/>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19"/>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38" name="Google Shape;2038;p19"/>
            <p:cNvGrpSpPr/>
            <p:nvPr/>
          </p:nvGrpSpPr>
          <p:grpSpPr>
            <a:xfrm>
              <a:off x="7184797" y="-17"/>
              <a:ext cx="985363" cy="3905971"/>
              <a:chOff x="1192601" y="-1724180"/>
              <a:chExt cx="1046700" cy="4149108"/>
            </a:xfrm>
          </p:grpSpPr>
          <p:grpSp>
            <p:nvGrpSpPr>
              <p:cNvPr id="2039" name="Google Shape;2039;p19"/>
              <p:cNvGrpSpPr/>
              <p:nvPr/>
            </p:nvGrpSpPr>
            <p:grpSpPr>
              <a:xfrm>
                <a:off x="1192601" y="1378228"/>
                <a:ext cx="1046700" cy="1046700"/>
                <a:chOff x="764100" y="3623300"/>
                <a:chExt cx="1046700" cy="1046700"/>
              </a:xfrm>
            </p:grpSpPr>
            <p:sp>
              <p:nvSpPr>
                <p:cNvPr id="2040" name="Google Shape;2040;p19"/>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1" name="Google Shape;2041;p19"/>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2" name="Google Shape;2042;p19"/>
              <p:cNvGrpSpPr/>
              <p:nvPr/>
            </p:nvGrpSpPr>
            <p:grpSpPr>
              <a:xfrm>
                <a:off x="1417979" y="-1724180"/>
                <a:ext cx="580390" cy="3855366"/>
                <a:chOff x="522260" y="372820"/>
                <a:chExt cx="530958" cy="3527002"/>
              </a:xfrm>
            </p:grpSpPr>
            <p:grpSp>
              <p:nvGrpSpPr>
                <p:cNvPr id="2043" name="Google Shape;2043;p19"/>
                <p:cNvGrpSpPr/>
                <p:nvPr/>
              </p:nvGrpSpPr>
              <p:grpSpPr>
                <a:xfrm>
                  <a:off x="522260" y="372820"/>
                  <a:ext cx="530958" cy="3527002"/>
                  <a:chOff x="522260" y="372820"/>
                  <a:chExt cx="530958" cy="3527002"/>
                </a:xfrm>
              </p:grpSpPr>
              <p:grpSp>
                <p:nvGrpSpPr>
                  <p:cNvPr id="2044" name="Google Shape;2044;p19"/>
                  <p:cNvGrpSpPr/>
                  <p:nvPr/>
                </p:nvGrpSpPr>
                <p:grpSpPr>
                  <a:xfrm>
                    <a:off x="522260" y="2971595"/>
                    <a:ext cx="530958" cy="928227"/>
                    <a:chOff x="522260" y="2971595"/>
                    <a:chExt cx="530958" cy="928227"/>
                  </a:xfrm>
                </p:grpSpPr>
                <p:sp>
                  <p:nvSpPr>
                    <p:cNvPr id="2045" name="Google Shape;2045;p19"/>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46" name="Google Shape;2046;p19"/>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47" name="Google Shape;2047;p19"/>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48" name="Google Shape;2048;p19"/>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49" name="Google Shape;2049;p19"/>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0" name="Google Shape;2050;p19"/>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51" name="Google Shape;2051;p19"/>
            <p:cNvGrpSpPr/>
            <p:nvPr/>
          </p:nvGrpSpPr>
          <p:grpSpPr>
            <a:xfrm>
              <a:off x="6196930" y="7"/>
              <a:ext cx="985363" cy="2629685"/>
              <a:chOff x="6010934" y="1"/>
              <a:chExt cx="1046700" cy="2793377"/>
            </a:xfrm>
          </p:grpSpPr>
          <p:grpSp>
            <p:nvGrpSpPr>
              <p:cNvPr id="2052" name="Google Shape;2052;p19"/>
              <p:cNvGrpSpPr/>
              <p:nvPr/>
            </p:nvGrpSpPr>
            <p:grpSpPr>
              <a:xfrm>
                <a:off x="6010934" y="1746678"/>
                <a:ext cx="1046700" cy="1046700"/>
                <a:chOff x="764100" y="3623300"/>
                <a:chExt cx="1046700" cy="1046700"/>
              </a:xfrm>
            </p:grpSpPr>
            <p:sp>
              <p:nvSpPr>
                <p:cNvPr id="2053" name="Google Shape;2053;p19"/>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4" name="Google Shape;2054;p19"/>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5" name="Google Shape;2055;p19"/>
              <p:cNvGrpSpPr/>
              <p:nvPr/>
            </p:nvGrpSpPr>
            <p:grpSpPr>
              <a:xfrm>
                <a:off x="6308747" y="1"/>
                <a:ext cx="441786" cy="2571886"/>
                <a:chOff x="1121941" y="1609666"/>
                <a:chExt cx="404159" cy="2352837"/>
              </a:xfrm>
            </p:grpSpPr>
            <p:grpSp>
              <p:nvGrpSpPr>
                <p:cNvPr id="2056" name="Google Shape;2056;p19"/>
                <p:cNvGrpSpPr/>
                <p:nvPr/>
              </p:nvGrpSpPr>
              <p:grpSpPr>
                <a:xfrm>
                  <a:off x="1121941" y="1609666"/>
                  <a:ext cx="404159" cy="2352837"/>
                  <a:chOff x="1121941" y="1609666"/>
                  <a:chExt cx="404159" cy="2352837"/>
                </a:xfrm>
              </p:grpSpPr>
              <p:grpSp>
                <p:nvGrpSpPr>
                  <p:cNvPr id="2057" name="Google Shape;2057;p19"/>
                  <p:cNvGrpSpPr/>
                  <p:nvPr/>
                </p:nvGrpSpPr>
                <p:grpSpPr>
                  <a:xfrm>
                    <a:off x="1121941" y="2971595"/>
                    <a:ext cx="404159" cy="990908"/>
                    <a:chOff x="1121941" y="2969319"/>
                    <a:chExt cx="404159" cy="990908"/>
                  </a:xfrm>
                </p:grpSpPr>
                <p:sp>
                  <p:nvSpPr>
                    <p:cNvPr id="2058" name="Google Shape;2058;p19"/>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59" name="Google Shape;2059;p19"/>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60" name="Google Shape;2060;p19"/>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61" name="Google Shape;2061;p19"/>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62" name="Google Shape;2062;p19"/>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63" name="Google Shape;2063;p19"/>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19"/>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19"/>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19"/>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67" name="Google Shape;2067;p19"/>
            <p:cNvGrpSpPr/>
            <p:nvPr/>
          </p:nvGrpSpPr>
          <p:grpSpPr>
            <a:xfrm>
              <a:off x="7192739" y="3730341"/>
              <a:ext cx="148551" cy="170121"/>
              <a:chOff x="3462796" y="2555878"/>
              <a:chExt cx="157798" cy="180711"/>
            </a:xfrm>
          </p:grpSpPr>
          <p:sp>
            <p:nvSpPr>
              <p:cNvPr id="2068" name="Google Shape;2068;p1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69" name="Google Shape;2069;p1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70" name="Google Shape;2070;p1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71" name="Google Shape;2071;p1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72" name="Google Shape;2072;p1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73" name="Google Shape;2073;p1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p drawing">
  <p:cSld name="BLANK_1">
    <p:spTree>
      <p:nvGrpSpPr>
        <p:cNvPr id="2074" name="Shape 2074"/>
        <p:cNvGrpSpPr/>
        <p:nvPr/>
      </p:nvGrpSpPr>
      <p:grpSpPr>
        <a:xfrm>
          <a:off x="0" y="0"/>
          <a:ext cx="0" cy="0"/>
          <a:chOff x="0" y="0"/>
          <a:chExt cx="0" cy="0"/>
        </a:xfrm>
      </p:grpSpPr>
      <p:sp>
        <p:nvSpPr>
          <p:cNvPr id="2075" name="Google Shape;2075;p2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076" name="Google Shape;2076;p20"/>
          <p:cNvGrpSpPr/>
          <p:nvPr/>
        </p:nvGrpSpPr>
        <p:grpSpPr>
          <a:xfrm>
            <a:off x="501117" y="14"/>
            <a:ext cx="222106" cy="963625"/>
            <a:chOff x="6176324" y="1765810"/>
            <a:chExt cx="466512" cy="2024421"/>
          </a:xfrm>
        </p:grpSpPr>
        <p:sp>
          <p:nvSpPr>
            <p:cNvPr id="2077" name="Google Shape;2077;p2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78" name="Google Shape;2078;p2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79" name="Google Shape;2079;p20"/>
          <p:cNvGrpSpPr/>
          <p:nvPr/>
        </p:nvGrpSpPr>
        <p:grpSpPr>
          <a:xfrm>
            <a:off x="4054453" y="110"/>
            <a:ext cx="281103" cy="638706"/>
            <a:chOff x="4897958" y="2723139"/>
            <a:chExt cx="514087" cy="1168081"/>
          </a:xfrm>
        </p:grpSpPr>
        <p:sp>
          <p:nvSpPr>
            <p:cNvPr id="2080" name="Google Shape;2080;p20"/>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81" name="Google Shape;2081;p20"/>
            <p:cNvSpPr/>
            <p:nvPr/>
          </p:nvSpPr>
          <p:spPr>
            <a:xfrm>
              <a:off x="5157477" y="2723139"/>
              <a:ext cx="17700" cy="25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82" name="Google Shape;2082;p20"/>
          <p:cNvGrpSpPr/>
          <p:nvPr/>
        </p:nvGrpSpPr>
        <p:grpSpPr>
          <a:xfrm>
            <a:off x="2016228" y="118"/>
            <a:ext cx="222105" cy="594985"/>
            <a:chOff x="5578966" y="2874382"/>
            <a:chExt cx="406190" cy="1088121"/>
          </a:xfrm>
        </p:grpSpPr>
        <p:sp>
          <p:nvSpPr>
            <p:cNvPr id="2083" name="Google Shape;2083;p2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84" name="Google Shape;2084;p2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85" name="Google Shape;2085;p20"/>
          <p:cNvGrpSpPr/>
          <p:nvPr/>
        </p:nvGrpSpPr>
        <p:grpSpPr>
          <a:xfrm>
            <a:off x="2887321" y="81"/>
            <a:ext cx="255089" cy="1042043"/>
            <a:chOff x="6176324" y="1884520"/>
            <a:chExt cx="466512" cy="1905711"/>
          </a:xfrm>
        </p:grpSpPr>
        <p:sp>
          <p:nvSpPr>
            <p:cNvPr id="2086" name="Google Shape;2086;p2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87" name="Google Shape;2087;p2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88" name="Google Shape;2088;p20"/>
          <p:cNvGrpSpPr/>
          <p:nvPr/>
        </p:nvGrpSpPr>
        <p:grpSpPr>
          <a:xfrm>
            <a:off x="835052" y="109"/>
            <a:ext cx="260580" cy="559437"/>
            <a:chOff x="6798998" y="2578195"/>
            <a:chExt cx="476555" cy="1023111"/>
          </a:xfrm>
        </p:grpSpPr>
        <p:sp>
          <p:nvSpPr>
            <p:cNvPr id="2089" name="Google Shape;2089;p2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0" name="Google Shape;2090;p2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91" name="Google Shape;2091;p20"/>
          <p:cNvGrpSpPr/>
          <p:nvPr/>
        </p:nvGrpSpPr>
        <p:grpSpPr>
          <a:xfrm>
            <a:off x="4849828" y="86"/>
            <a:ext cx="93214" cy="745528"/>
            <a:chOff x="7576714" y="1965553"/>
            <a:chExt cx="170472" cy="1363439"/>
          </a:xfrm>
        </p:grpSpPr>
        <p:sp>
          <p:nvSpPr>
            <p:cNvPr id="2092" name="Google Shape;2092;p20"/>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3" name="Google Shape;2093;p20"/>
            <p:cNvSpPr/>
            <p:nvPr/>
          </p:nvSpPr>
          <p:spPr>
            <a:xfrm>
              <a:off x="7652967" y="1965553"/>
              <a:ext cx="17700" cy="100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94" name="Google Shape;2094;p20"/>
          <p:cNvGrpSpPr/>
          <p:nvPr/>
        </p:nvGrpSpPr>
        <p:grpSpPr>
          <a:xfrm>
            <a:off x="1449079" y="70"/>
            <a:ext cx="157683" cy="1169334"/>
            <a:chOff x="7883572" y="1683399"/>
            <a:chExt cx="288375" cy="2138505"/>
          </a:xfrm>
        </p:grpSpPr>
        <p:sp>
          <p:nvSpPr>
            <p:cNvPr id="2095" name="Google Shape;2095;p2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6" name="Google Shape;2096;p2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97" name="Google Shape;2097;p20"/>
          <p:cNvGrpSpPr/>
          <p:nvPr/>
        </p:nvGrpSpPr>
        <p:grpSpPr>
          <a:xfrm>
            <a:off x="817647" y="92422"/>
            <a:ext cx="86284" cy="98813"/>
            <a:chOff x="3462796" y="2555878"/>
            <a:chExt cx="157798" cy="180711"/>
          </a:xfrm>
        </p:grpSpPr>
        <p:sp>
          <p:nvSpPr>
            <p:cNvPr id="2098" name="Google Shape;2098;p2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9" name="Google Shape;2099;p2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0" name="Google Shape;2100;p2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1" name="Google Shape;2101;p2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2" name="Google Shape;2102;p2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3" name="Google Shape;2103;p2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04" name="Google Shape;2104;p20"/>
          <p:cNvGrpSpPr/>
          <p:nvPr/>
        </p:nvGrpSpPr>
        <p:grpSpPr>
          <a:xfrm>
            <a:off x="2393331" y="638764"/>
            <a:ext cx="98645" cy="103922"/>
            <a:chOff x="3770248" y="2527300"/>
            <a:chExt cx="180404" cy="190055"/>
          </a:xfrm>
        </p:grpSpPr>
        <p:sp>
          <p:nvSpPr>
            <p:cNvPr id="2105" name="Google Shape;2105;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6" name="Google Shape;2106;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7" name="Google Shape;2107;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8" name="Google Shape;2108;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09" name="Google Shape;2109;p20"/>
          <p:cNvGrpSpPr/>
          <p:nvPr/>
        </p:nvGrpSpPr>
        <p:grpSpPr>
          <a:xfrm>
            <a:off x="4448250" y="26354"/>
            <a:ext cx="117260" cy="134286"/>
            <a:chOff x="3462796" y="2555878"/>
            <a:chExt cx="157798" cy="180711"/>
          </a:xfrm>
        </p:grpSpPr>
        <p:sp>
          <p:nvSpPr>
            <p:cNvPr id="2110" name="Google Shape;2110;p2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1" name="Google Shape;2111;p2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2" name="Google Shape;2112;p2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3" name="Google Shape;2113;p2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4" name="Google Shape;2114;p2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5" name="Google Shape;2115;p2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16" name="Google Shape;2116;p20"/>
          <p:cNvGrpSpPr/>
          <p:nvPr/>
        </p:nvGrpSpPr>
        <p:grpSpPr>
          <a:xfrm>
            <a:off x="3457306" y="904099"/>
            <a:ext cx="134058" cy="141230"/>
            <a:chOff x="3770248" y="2527300"/>
            <a:chExt cx="180404" cy="190055"/>
          </a:xfrm>
        </p:grpSpPr>
        <p:sp>
          <p:nvSpPr>
            <p:cNvPr id="2117" name="Google Shape;2117;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8" name="Google Shape;2118;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19" name="Google Shape;2119;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0" name="Google Shape;2120;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21" name="Google Shape;2121;p20"/>
          <p:cNvGrpSpPr/>
          <p:nvPr/>
        </p:nvGrpSpPr>
        <p:grpSpPr>
          <a:xfrm rot="5400000">
            <a:off x="3320205" y="266918"/>
            <a:ext cx="117260" cy="134268"/>
            <a:chOff x="3462796" y="2555878"/>
            <a:chExt cx="157798" cy="180711"/>
          </a:xfrm>
        </p:grpSpPr>
        <p:sp>
          <p:nvSpPr>
            <p:cNvPr id="2122" name="Google Shape;2122;p2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3" name="Google Shape;2123;p2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4" name="Google Shape;2124;p2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5" name="Google Shape;2125;p2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6" name="Google Shape;2126;p2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27" name="Google Shape;2127;p2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28" name="Google Shape;2128;p20"/>
          <p:cNvGrpSpPr/>
          <p:nvPr/>
        </p:nvGrpSpPr>
        <p:grpSpPr>
          <a:xfrm>
            <a:off x="490004" y="711414"/>
            <a:ext cx="98645" cy="103922"/>
            <a:chOff x="3770248" y="2527300"/>
            <a:chExt cx="180404" cy="190055"/>
          </a:xfrm>
        </p:grpSpPr>
        <p:sp>
          <p:nvSpPr>
            <p:cNvPr id="2129" name="Google Shape;2129;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0" name="Google Shape;2130;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1" name="Google Shape;2131;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2" name="Google Shape;2132;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33" name="Google Shape;2133;p20"/>
          <p:cNvGrpSpPr/>
          <p:nvPr/>
        </p:nvGrpSpPr>
        <p:grpSpPr>
          <a:xfrm rot="-2700000">
            <a:off x="4871785" y="1077752"/>
            <a:ext cx="98633" cy="103910"/>
            <a:chOff x="3770248" y="2527300"/>
            <a:chExt cx="180404" cy="190055"/>
          </a:xfrm>
        </p:grpSpPr>
        <p:sp>
          <p:nvSpPr>
            <p:cNvPr id="2134" name="Google Shape;2134;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5" name="Google Shape;2135;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6" name="Google Shape;2136;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37" name="Google Shape;2137;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138" name="Google Shape;2138;p20"/>
          <p:cNvGrpSpPr/>
          <p:nvPr/>
        </p:nvGrpSpPr>
        <p:grpSpPr>
          <a:xfrm>
            <a:off x="1552394" y="34"/>
            <a:ext cx="572336" cy="1286416"/>
            <a:chOff x="2484475" y="746199"/>
            <a:chExt cx="1046700" cy="2352626"/>
          </a:xfrm>
        </p:grpSpPr>
        <p:sp>
          <p:nvSpPr>
            <p:cNvPr id="2139" name="Google Shape;2139;p2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0" name="Google Shape;2140;p2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1" name="Google Shape;2141;p20"/>
            <p:cNvGrpSpPr/>
            <p:nvPr/>
          </p:nvGrpSpPr>
          <p:grpSpPr>
            <a:xfrm>
              <a:off x="2769703" y="746199"/>
              <a:ext cx="510180" cy="2066757"/>
              <a:chOff x="1818382" y="1899501"/>
              <a:chExt cx="466728" cy="1890730"/>
            </a:xfrm>
          </p:grpSpPr>
          <p:grpSp>
            <p:nvGrpSpPr>
              <p:cNvPr id="2142" name="Google Shape;2142;p20"/>
              <p:cNvGrpSpPr/>
              <p:nvPr/>
            </p:nvGrpSpPr>
            <p:grpSpPr>
              <a:xfrm>
                <a:off x="1818382" y="2971595"/>
                <a:ext cx="466728" cy="818636"/>
                <a:chOff x="1818382" y="2942618"/>
                <a:chExt cx="466728" cy="818636"/>
              </a:xfrm>
            </p:grpSpPr>
            <p:sp>
              <p:nvSpPr>
                <p:cNvPr id="2143" name="Google Shape;2143;p2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44" name="Google Shape;2144;p2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45" name="Google Shape;2145;p2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46" name="Google Shape;2146;p2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47" name="Google Shape;2147;p2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8" name="Google Shape;2148;p20"/>
          <p:cNvGrpSpPr/>
          <p:nvPr/>
        </p:nvGrpSpPr>
        <p:grpSpPr>
          <a:xfrm>
            <a:off x="2360233" y="30"/>
            <a:ext cx="495013" cy="706398"/>
            <a:chOff x="3961868" y="621833"/>
            <a:chExt cx="905291" cy="1291877"/>
          </a:xfrm>
        </p:grpSpPr>
        <p:grpSp>
          <p:nvGrpSpPr>
            <p:cNvPr id="2149" name="Google Shape;2149;p20"/>
            <p:cNvGrpSpPr/>
            <p:nvPr/>
          </p:nvGrpSpPr>
          <p:grpSpPr>
            <a:xfrm>
              <a:off x="3961868" y="1008419"/>
              <a:ext cx="905291" cy="905291"/>
              <a:chOff x="764100" y="3623300"/>
              <a:chExt cx="1046700" cy="1046700"/>
            </a:xfrm>
          </p:grpSpPr>
          <p:sp>
            <p:nvSpPr>
              <p:cNvPr id="2150" name="Google Shape;2150;p2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1" name="Google Shape;2151;p2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52" name="Google Shape;2152;p20"/>
            <p:cNvGrpSpPr/>
            <p:nvPr/>
          </p:nvGrpSpPr>
          <p:grpSpPr>
            <a:xfrm>
              <a:off x="4155315" y="621833"/>
              <a:ext cx="522826" cy="1099260"/>
              <a:chOff x="2447534" y="2604168"/>
              <a:chExt cx="478297" cy="1005636"/>
            </a:xfrm>
          </p:grpSpPr>
          <p:grpSp>
            <p:nvGrpSpPr>
              <p:cNvPr id="2153" name="Google Shape;2153;p20"/>
              <p:cNvGrpSpPr/>
              <p:nvPr/>
            </p:nvGrpSpPr>
            <p:grpSpPr>
              <a:xfrm>
                <a:off x="2447534" y="2604168"/>
                <a:ext cx="478297" cy="1005636"/>
                <a:chOff x="2447534" y="2604168"/>
                <a:chExt cx="478297" cy="1005636"/>
              </a:xfrm>
            </p:grpSpPr>
            <p:grpSp>
              <p:nvGrpSpPr>
                <p:cNvPr id="2154" name="Google Shape;2154;p20"/>
                <p:cNvGrpSpPr/>
                <p:nvPr/>
              </p:nvGrpSpPr>
              <p:grpSpPr>
                <a:xfrm>
                  <a:off x="2447534" y="2971595"/>
                  <a:ext cx="478297" cy="638209"/>
                  <a:chOff x="2447534" y="3081786"/>
                  <a:chExt cx="478297" cy="638209"/>
                </a:xfrm>
              </p:grpSpPr>
              <p:sp>
                <p:nvSpPr>
                  <p:cNvPr id="2155" name="Google Shape;2155;p2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56" name="Google Shape;2156;p2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57" name="Google Shape;2157;p2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58" name="Google Shape;2158;p2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59" name="Google Shape;2159;p2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61" name="Google Shape;2161;p20"/>
          <p:cNvGrpSpPr/>
          <p:nvPr/>
        </p:nvGrpSpPr>
        <p:grpSpPr>
          <a:xfrm>
            <a:off x="3034082" y="24"/>
            <a:ext cx="285882" cy="434232"/>
            <a:chOff x="5194218" y="621823"/>
            <a:chExt cx="522827" cy="794133"/>
          </a:xfrm>
        </p:grpSpPr>
        <p:grpSp>
          <p:nvGrpSpPr>
            <p:cNvPr id="2162" name="Google Shape;2162;p20"/>
            <p:cNvGrpSpPr/>
            <p:nvPr/>
          </p:nvGrpSpPr>
          <p:grpSpPr>
            <a:xfrm>
              <a:off x="5194218" y="893129"/>
              <a:ext cx="522827" cy="522827"/>
              <a:chOff x="764100" y="3623300"/>
              <a:chExt cx="1046700" cy="1046700"/>
            </a:xfrm>
          </p:grpSpPr>
          <p:sp>
            <p:nvSpPr>
              <p:cNvPr id="2163" name="Google Shape;2163;p2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4" name="Google Shape;2164;p2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65" name="Google Shape;2165;p20"/>
            <p:cNvGrpSpPr/>
            <p:nvPr/>
          </p:nvGrpSpPr>
          <p:grpSpPr>
            <a:xfrm>
              <a:off x="5371921" y="621823"/>
              <a:ext cx="182209" cy="655933"/>
              <a:chOff x="3305183" y="2722527"/>
              <a:chExt cx="166690" cy="600066"/>
            </a:xfrm>
          </p:grpSpPr>
          <p:grpSp>
            <p:nvGrpSpPr>
              <p:cNvPr id="2166" name="Google Shape;2166;p20"/>
              <p:cNvGrpSpPr/>
              <p:nvPr/>
            </p:nvGrpSpPr>
            <p:grpSpPr>
              <a:xfrm>
                <a:off x="3305183" y="2722527"/>
                <a:ext cx="166690" cy="600066"/>
                <a:chOff x="3305183" y="2722527"/>
                <a:chExt cx="166690" cy="600066"/>
              </a:xfrm>
            </p:grpSpPr>
            <p:grpSp>
              <p:nvGrpSpPr>
                <p:cNvPr id="2167" name="Google Shape;2167;p20"/>
                <p:cNvGrpSpPr/>
                <p:nvPr/>
              </p:nvGrpSpPr>
              <p:grpSpPr>
                <a:xfrm>
                  <a:off x="3305183" y="2971595"/>
                  <a:ext cx="166690" cy="350998"/>
                  <a:chOff x="3305183" y="3146560"/>
                  <a:chExt cx="166690" cy="350998"/>
                </a:xfrm>
              </p:grpSpPr>
              <p:sp>
                <p:nvSpPr>
                  <p:cNvPr id="2168" name="Google Shape;2168;p2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69" name="Google Shape;2169;p2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70" name="Google Shape;2170;p2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71" name="Google Shape;2171;p2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2" name="Google Shape;2172;p2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73" name="Google Shape;2173;p20"/>
          <p:cNvGrpSpPr/>
          <p:nvPr/>
        </p:nvGrpSpPr>
        <p:grpSpPr>
          <a:xfrm>
            <a:off x="4472482" y="42"/>
            <a:ext cx="470574" cy="1177689"/>
            <a:chOff x="7824797" y="870572"/>
            <a:chExt cx="860597" cy="2153784"/>
          </a:xfrm>
        </p:grpSpPr>
        <p:grpSp>
          <p:nvGrpSpPr>
            <p:cNvPr id="2174" name="Google Shape;2174;p20"/>
            <p:cNvGrpSpPr/>
            <p:nvPr/>
          </p:nvGrpSpPr>
          <p:grpSpPr>
            <a:xfrm>
              <a:off x="7824797" y="1891931"/>
              <a:ext cx="860597" cy="1132425"/>
              <a:chOff x="764100" y="3623300"/>
              <a:chExt cx="1046700" cy="1046700"/>
            </a:xfrm>
          </p:grpSpPr>
          <p:sp>
            <p:nvSpPr>
              <p:cNvPr id="2175" name="Google Shape;2175;p20"/>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6" name="Google Shape;2176;p20"/>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77" name="Google Shape;2177;p20"/>
            <p:cNvGrpSpPr/>
            <p:nvPr/>
          </p:nvGrpSpPr>
          <p:grpSpPr>
            <a:xfrm>
              <a:off x="8100547" y="870572"/>
              <a:ext cx="300376" cy="1935114"/>
              <a:chOff x="3792712" y="2051381"/>
              <a:chExt cx="274793" cy="1770299"/>
            </a:xfrm>
          </p:grpSpPr>
          <p:grpSp>
            <p:nvGrpSpPr>
              <p:cNvPr id="2178" name="Google Shape;2178;p20"/>
              <p:cNvGrpSpPr/>
              <p:nvPr/>
            </p:nvGrpSpPr>
            <p:grpSpPr>
              <a:xfrm>
                <a:off x="3792712" y="2051381"/>
                <a:ext cx="274793" cy="1770299"/>
                <a:chOff x="3792712" y="2051381"/>
                <a:chExt cx="274793" cy="1770299"/>
              </a:xfrm>
            </p:grpSpPr>
            <p:grpSp>
              <p:nvGrpSpPr>
                <p:cNvPr id="2179" name="Google Shape;2179;p20"/>
                <p:cNvGrpSpPr/>
                <p:nvPr/>
              </p:nvGrpSpPr>
              <p:grpSpPr>
                <a:xfrm>
                  <a:off x="3792712" y="2971595"/>
                  <a:ext cx="274793" cy="850085"/>
                  <a:chOff x="3792712" y="2879468"/>
                  <a:chExt cx="274793" cy="850085"/>
                </a:xfrm>
              </p:grpSpPr>
              <p:sp>
                <p:nvSpPr>
                  <p:cNvPr id="2180" name="Google Shape;2180;p20"/>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81" name="Google Shape;2181;p20"/>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82" name="Google Shape;2182;p20"/>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83" name="Google Shape;2183;p20"/>
                <p:cNvSpPr/>
                <p:nvPr/>
              </p:nvSpPr>
              <p:spPr>
                <a:xfrm>
                  <a:off x="3923176" y="2051381"/>
                  <a:ext cx="17700" cy="926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84" name="Google Shape;2184;p20"/>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20"/>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86" name="Google Shape;2186;p20"/>
          <p:cNvGrpSpPr/>
          <p:nvPr/>
        </p:nvGrpSpPr>
        <p:grpSpPr>
          <a:xfrm>
            <a:off x="845998" y="42"/>
            <a:ext cx="572336" cy="917921"/>
            <a:chOff x="1192601" y="746213"/>
            <a:chExt cx="1046700" cy="1678715"/>
          </a:xfrm>
        </p:grpSpPr>
        <p:grpSp>
          <p:nvGrpSpPr>
            <p:cNvPr id="2187" name="Google Shape;2187;p20"/>
            <p:cNvGrpSpPr/>
            <p:nvPr/>
          </p:nvGrpSpPr>
          <p:grpSpPr>
            <a:xfrm>
              <a:off x="1192601" y="1378228"/>
              <a:ext cx="1046700" cy="1046700"/>
              <a:chOff x="764100" y="3623300"/>
              <a:chExt cx="1046700" cy="1046700"/>
            </a:xfrm>
          </p:grpSpPr>
          <p:sp>
            <p:nvSpPr>
              <p:cNvPr id="2188" name="Google Shape;2188;p2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9" name="Google Shape;2189;p2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0" name="Google Shape;2190;p20"/>
            <p:cNvGrpSpPr/>
            <p:nvPr/>
          </p:nvGrpSpPr>
          <p:grpSpPr>
            <a:xfrm>
              <a:off x="1417979" y="746213"/>
              <a:ext cx="580390" cy="1384973"/>
              <a:chOff x="522260" y="2632808"/>
              <a:chExt cx="530958" cy="1267014"/>
            </a:xfrm>
          </p:grpSpPr>
          <p:grpSp>
            <p:nvGrpSpPr>
              <p:cNvPr id="2191" name="Google Shape;2191;p20"/>
              <p:cNvGrpSpPr/>
              <p:nvPr/>
            </p:nvGrpSpPr>
            <p:grpSpPr>
              <a:xfrm>
                <a:off x="522260" y="2632808"/>
                <a:ext cx="530958" cy="1267014"/>
                <a:chOff x="522260" y="2632808"/>
                <a:chExt cx="530958" cy="1267014"/>
              </a:xfrm>
            </p:grpSpPr>
            <p:grpSp>
              <p:nvGrpSpPr>
                <p:cNvPr id="2192" name="Google Shape;2192;p20"/>
                <p:cNvGrpSpPr/>
                <p:nvPr/>
              </p:nvGrpSpPr>
              <p:grpSpPr>
                <a:xfrm>
                  <a:off x="522260" y="2971595"/>
                  <a:ext cx="530958" cy="928227"/>
                  <a:chOff x="522260" y="2971595"/>
                  <a:chExt cx="530958" cy="928227"/>
                </a:xfrm>
              </p:grpSpPr>
              <p:sp>
                <p:nvSpPr>
                  <p:cNvPr id="2193" name="Google Shape;2193;p2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94" name="Google Shape;2194;p2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95" name="Google Shape;2195;p2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96" name="Google Shape;2196;p2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97" name="Google Shape;2197;p2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98" name="Google Shape;2198;p2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99" name="Google Shape;2199;p20"/>
          <p:cNvGrpSpPr/>
          <p:nvPr/>
        </p:nvGrpSpPr>
        <p:grpSpPr>
          <a:xfrm>
            <a:off x="3480662" y="46"/>
            <a:ext cx="572336" cy="1051386"/>
            <a:chOff x="6010934" y="870580"/>
            <a:chExt cx="1046700" cy="1922798"/>
          </a:xfrm>
        </p:grpSpPr>
        <p:grpSp>
          <p:nvGrpSpPr>
            <p:cNvPr id="2200" name="Google Shape;2200;p20"/>
            <p:cNvGrpSpPr/>
            <p:nvPr/>
          </p:nvGrpSpPr>
          <p:grpSpPr>
            <a:xfrm>
              <a:off x="6010934" y="1746678"/>
              <a:ext cx="1046700" cy="1046700"/>
              <a:chOff x="764100" y="3623300"/>
              <a:chExt cx="1046700" cy="1046700"/>
            </a:xfrm>
          </p:grpSpPr>
          <p:sp>
            <p:nvSpPr>
              <p:cNvPr id="2201" name="Google Shape;2201;p2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2" name="Google Shape;2202;p2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3" name="Google Shape;2203;p20"/>
            <p:cNvGrpSpPr/>
            <p:nvPr/>
          </p:nvGrpSpPr>
          <p:grpSpPr>
            <a:xfrm>
              <a:off x="6308747" y="870580"/>
              <a:ext cx="441786" cy="1701306"/>
              <a:chOff x="1121941" y="2406098"/>
              <a:chExt cx="404159" cy="1556405"/>
            </a:xfrm>
          </p:grpSpPr>
          <p:grpSp>
            <p:nvGrpSpPr>
              <p:cNvPr id="2204" name="Google Shape;2204;p20"/>
              <p:cNvGrpSpPr/>
              <p:nvPr/>
            </p:nvGrpSpPr>
            <p:grpSpPr>
              <a:xfrm>
                <a:off x="1121941" y="2406098"/>
                <a:ext cx="404159" cy="1556405"/>
                <a:chOff x="1121941" y="2406098"/>
                <a:chExt cx="404159" cy="1556405"/>
              </a:xfrm>
            </p:grpSpPr>
            <p:grpSp>
              <p:nvGrpSpPr>
                <p:cNvPr id="2205" name="Google Shape;2205;p20"/>
                <p:cNvGrpSpPr/>
                <p:nvPr/>
              </p:nvGrpSpPr>
              <p:grpSpPr>
                <a:xfrm>
                  <a:off x="1121941" y="2971595"/>
                  <a:ext cx="404159" cy="990908"/>
                  <a:chOff x="1121941" y="2969319"/>
                  <a:chExt cx="404159" cy="990908"/>
                </a:xfrm>
              </p:grpSpPr>
              <p:sp>
                <p:nvSpPr>
                  <p:cNvPr id="2206" name="Google Shape;2206;p2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7" name="Google Shape;2207;p2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8" name="Google Shape;2208;p2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9" name="Google Shape;2209;p2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10" name="Google Shape;2210;p2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1" name="Google Shape;2211;p2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2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2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2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15" name="Google Shape;2215;p20"/>
          <p:cNvGrpSpPr/>
          <p:nvPr/>
        </p:nvGrpSpPr>
        <p:grpSpPr>
          <a:xfrm>
            <a:off x="588526" y="36"/>
            <a:ext cx="285882" cy="1099601"/>
            <a:chOff x="721731" y="746204"/>
            <a:chExt cx="522827" cy="2010974"/>
          </a:xfrm>
        </p:grpSpPr>
        <p:grpSp>
          <p:nvGrpSpPr>
            <p:cNvPr id="2216" name="Google Shape;2216;p20"/>
            <p:cNvGrpSpPr/>
            <p:nvPr/>
          </p:nvGrpSpPr>
          <p:grpSpPr>
            <a:xfrm>
              <a:off x="721731" y="2234351"/>
              <a:ext cx="522827" cy="522827"/>
              <a:chOff x="764100" y="3623300"/>
              <a:chExt cx="1046700" cy="1046700"/>
            </a:xfrm>
          </p:grpSpPr>
          <p:sp>
            <p:nvSpPr>
              <p:cNvPr id="2217" name="Google Shape;2217;p2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8" name="Google Shape;2218;p2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9" name="Google Shape;2219;p20"/>
            <p:cNvGrpSpPr/>
            <p:nvPr/>
          </p:nvGrpSpPr>
          <p:grpSpPr>
            <a:xfrm>
              <a:off x="892053" y="746204"/>
              <a:ext cx="182209" cy="1869993"/>
              <a:chOff x="3305183" y="1611869"/>
              <a:chExt cx="166690" cy="1710724"/>
            </a:xfrm>
          </p:grpSpPr>
          <p:grpSp>
            <p:nvGrpSpPr>
              <p:cNvPr id="2220" name="Google Shape;2220;p20"/>
              <p:cNvGrpSpPr/>
              <p:nvPr/>
            </p:nvGrpSpPr>
            <p:grpSpPr>
              <a:xfrm>
                <a:off x="3305183" y="1611869"/>
                <a:ext cx="166690" cy="1710724"/>
                <a:chOff x="3305183" y="1611869"/>
                <a:chExt cx="166690" cy="1710724"/>
              </a:xfrm>
            </p:grpSpPr>
            <p:grpSp>
              <p:nvGrpSpPr>
                <p:cNvPr id="2221" name="Google Shape;2221;p20"/>
                <p:cNvGrpSpPr/>
                <p:nvPr/>
              </p:nvGrpSpPr>
              <p:grpSpPr>
                <a:xfrm>
                  <a:off x="3305183" y="2971595"/>
                  <a:ext cx="166690" cy="350998"/>
                  <a:chOff x="3305183" y="3146560"/>
                  <a:chExt cx="166690" cy="350998"/>
                </a:xfrm>
              </p:grpSpPr>
              <p:sp>
                <p:nvSpPr>
                  <p:cNvPr id="2222" name="Google Shape;2222;p2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23" name="Google Shape;2223;p2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24" name="Google Shape;2224;p2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25" name="Google Shape;2225;p2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26" name="Google Shape;2226;p2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27" name="Google Shape;2227;p20"/>
          <p:cNvGrpSpPr/>
          <p:nvPr/>
        </p:nvGrpSpPr>
        <p:grpSpPr>
          <a:xfrm>
            <a:off x="5102111" y="14"/>
            <a:ext cx="222106" cy="963625"/>
            <a:chOff x="6176324" y="1765810"/>
            <a:chExt cx="466512" cy="2024421"/>
          </a:xfrm>
        </p:grpSpPr>
        <p:sp>
          <p:nvSpPr>
            <p:cNvPr id="2228" name="Google Shape;2228;p2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29" name="Google Shape;2229;p2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0" name="Google Shape;2230;p20"/>
          <p:cNvGrpSpPr/>
          <p:nvPr/>
        </p:nvGrpSpPr>
        <p:grpSpPr>
          <a:xfrm>
            <a:off x="6617222" y="118"/>
            <a:ext cx="222105" cy="594985"/>
            <a:chOff x="5578966" y="2874382"/>
            <a:chExt cx="406190" cy="1088121"/>
          </a:xfrm>
        </p:grpSpPr>
        <p:sp>
          <p:nvSpPr>
            <p:cNvPr id="2231" name="Google Shape;2231;p2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32" name="Google Shape;2232;p2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3" name="Google Shape;2233;p20"/>
          <p:cNvGrpSpPr/>
          <p:nvPr/>
        </p:nvGrpSpPr>
        <p:grpSpPr>
          <a:xfrm>
            <a:off x="7488315" y="81"/>
            <a:ext cx="255089" cy="1042043"/>
            <a:chOff x="6176324" y="1884520"/>
            <a:chExt cx="466512" cy="1905711"/>
          </a:xfrm>
        </p:grpSpPr>
        <p:sp>
          <p:nvSpPr>
            <p:cNvPr id="2234" name="Google Shape;2234;p2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35" name="Google Shape;2235;p2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6" name="Google Shape;2236;p20"/>
          <p:cNvGrpSpPr/>
          <p:nvPr/>
        </p:nvGrpSpPr>
        <p:grpSpPr>
          <a:xfrm>
            <a:off x="5436046" y="109"/>
            <a:ext cx="260580" cy="559437"/>
            <a:chOff x="6798998" y="2578195"/>
            <a:chExt cx="476555" cy="1023111"/>
          </a:xfrm>
        </p:grpSpPr>
        <p:sp>
          <p:nvSpPr>
            <p:cNvPr id="2237" name="Google Shape;2237;p2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38" name="Google Shape;2238;p2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9" name="Google Shape;2239;p20"/>
          <p:cNvGrpSpPr/>
          <p:nvPr/>
        </p:nvGrpSpPr>
        <p:grpSpPr>
          <a:xfrm>
            <a:off x="6050073" y="70"/>
            <a:ext cx="157683" cy="1169334"/>
            <a:chOff x="7883572" y="1683399"/>
            <a:chExt cx="288375" cy="2138505"/>
          </a:xfrm>
        </p:grpSpPr>
        <p:sp>
          <p:nvSpPr>
            <p:cNvPr id="2240" name="Google Shape;2240;p2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1" name="Google Shape;2241;p2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42" name="Google Shape;2242;p20"/>
          <p:cNvGrpSpPr/>
          <p:nvPr/>
        </p:nvGrpSpPr>
        <p:grpSpPr>
          <a:xfrm>
            <a:off x="5418641" y="92422"/>
            <a:ext cx="86284" cy="98813"/>
            <a:chOff x="3462796" y="2555878"/>
            <a:chExt cx="157798" cy="180711"/>
          </a:xfrm>
        </p:grpSpPr>
        <p:sp>
          <p:nvSpPr>
            <p:cNvPr id="2243" name="Google Shape;2243;p2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4" name="Google Shape;2244;p2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5" name="Google Shape;2245;p2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6" name="Google Shape;2246;p2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7" name="Google Shape;2247;p2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48" name="Google Shape;2248;p2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249" name="Google Shape;2249;p20"/>
          <p:cNvGrpSpPr/>
          <p:nvPr/>
        </p:nvGrpSpPr>
        <p:grpSpPr>
          <a:xfrm>
            <a:off x="6994325" y="638764"/>
            <a:ext cx="98645" cy="103922"/>
            <a:chOff x="3770248" y="2527300"/>
            <a:chExt cx="180404" cy="190055"/>
          </a:xfrm>
        </p:grpSpPr>
        <p:sp>
          <p:nvSpPr>
            <p:cNvPr id="2250" name="Google Shape;2250;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1" name="Google Shape;2251;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2" name="Google Shape;2252;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3" name="Google Shape;2253;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254" name="Google Shape;2254;p20"/>
          <p:cNvGrpSpPr/>
          <p:nvPr/>
        </p:nvGrpSpPr>
        <p:grpSpPr>
          <a:xfrm>
            <a:off x="8058300" y="904099"/>
            <a:ext cx="134058" cy="141230"/>
            <a:chOff x="3770248" y="2527300"/>
            <a:chExt cx="180404" cy="190055"/>
          </a:xfrm>
        </p:grpSpPr>
        <p:sp>
          <p:nvSpPr>
            <p:cNvPr id="2255" name="Google Shape;2255;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6" name="Google Shape;2256;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7" name="Google Shape;2257;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58" name="Google Shape;2258;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259" name="Google Shape;2259;p20"/>
          <p:cNvGrpSpPr/>
          <p:nvPr/>
        </p:nvGrpSpPr>
        <p:grpSpPr>
          <a:xfrm rot="5400000">
            <a:off x="7921199" y="266918"/>
            <a:ext cx="117260" cy="134268"/>
            <a:chOff x="3462796" y="2555878"/>
            <a:chExt cx="157798" cy="180711"/>
          </a:xfrm>
        </p:grpSpPr>
        <p:sp>
          <p:nvSpPr>
            <p:cNvPr id="2260" name="Google Shape;2260;p2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1" name="Google Shape;2261;p2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2" name="Google Shape;2262;p2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3" name="Google Shape;2263;p2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4" name="Google Shape;2264;p2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5" name="Google Shape;2265;p2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266" name="Google Shape;2266;p20"/>
          <p:cNvGrpSpPr/>
          <p:nvPr/>
        </p:nvGrpSpPr>
        <p:grpSpPr>
          <a:xfrm>
            <a:off x="5090998" y="711414"/>
            <a:ext cx="98645" cy="103922"/>
            <a:chOff x="3770248" y="2527300"/>
            <a:chExt cx="180404" cy="190055"/>
          </a:xfrm>
        </p:grpSpPr>
        <p:sp>
          <p:nvSpPr>
            <p:cNvPr id="2267" name="Google Shape;2267;p2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8" name="Google Shape;2268;p2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69" name="Google Shape;2269;p2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70" name="Google Shape;2270;p2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271" name="Google Shape;2271;p20"/>
          <p:cNvGrpSpPr/>
          <p:nvPr/>
        </p:nvGrpSpPr>
        <p:grpSpPr>
          <a:xfrm>
            <a:off x="6153388" y="34"/>
            <a:ext cx="572336" cy="1286416"/>
            <a:chOff x="2484475" y="746199"/>
            <a:chExt cx="1046700" cy="2352626"/>
          </a:xfrm>
        </p:grpSpPr>
        <p:sp>
          <p:nvSpPr>
            <p:cNvPr id="2272" name="Google Shape;2272;p2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3" name="Google Shape;2273;p2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74" name="Google Shape;2274;p20"/>
            <p:cNvGrpSpPr/>
            <p:nvPr/>
          </p:nvGrpSpPr>
          <p:grpSpPr>
            <a:xfrm>
              <a:off x="2769703" y="746199"/>
              <a:ext cx="510180" cy="2066757"/>
              <a:chOff x="1818382" y="1899501"/>
              <a:chExt cx="466728" cy="1890730"/>
            </a:xfrm>
          </p:grpSpPr>
          <p:grpSp>
            <p:nvGrpSpPr>
              <p:cNvPr id="2275" name="Google Shape;2275;p20"/>
              <p:cNvGrpSpPr/>
              <p:nvPr/>
            </p:nvGrpSpPr>
            <p:grpSpPr>
              <a:xfrm>
                <a:off x="1818382" y="2971595"/>
                <a:ext cx="466728" cy="818636"/>
                <a:chOff x="1818382" y="2942618"/>
                <a:chExt cx="466728" cy="818636"/>
              </a:xfrm>
            </p:grpSpPr>
            <p:sp>
              <p:nvSpPr>
                <p:cNvPr id="2276" name="Google Shape;2276;p2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77" name="Google Shape;2277;p2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78" name="Google Shape;2278;p2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79" name="Google Shape;2279;p2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80" name="Google Shape;2280;p2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1" name="Google Shape;2281;p20"/>
          <p:cNvGrpSpPr/>
          <p:nvPr/>
        </p:nvGrpSpPr>
        <p:grpSpPr>
          <a:xfrm>
            <a:off x="6961227" y="30"/>
            <a:ext cx="495013" cy="706398"/>
            <a:chOff x="3961868" y="621833"/>
            <a:chExt cx="905291" cy="1291877"/>
          </a:xfrm>
        </p:grpSpPr>
        <p:grpSp>
          <p:nvGrpSpPr>
            <p:cNvPr id="2282" name="Google Shape;2282;p20"/>
            <p:cNvGrpSpPr/>
            <p:nvPr/>
          </p:nvGrpSpPr>
          <p:grpSpPr>
            <a:xfrm>
              <a:off x="3961868" y="1008419"/>
              <a:ext cx="905291" cy="905291"/>
              <a:chOff x="764100" y="3623300"/>
              <a:chExt cx="1046700" cy="1046700"/>
            </a:xfrm>
          </p:grpSpPr>
          <p:sp>
            <p:nvSpPr>
              <p:cNvPr id="2283" name="Google Shape;2283;p2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4" name="Google Shape;2284;p2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85" name="Google Shape;2285;p20"/>
            <p:cNvGrpSpPr/>
            <p:nvPr/>
          </p:nvGrpSpPr>
          <p:grpSpPr>
            <a:xfrm>
              <a:off x="4155315" y="621833"/>
              <a:ext cx="522826" cy="1099260"/>
              <a:chOff x="2447534" y="2604168"/>
              <a:chExt cx="478297" cy="1005636"/>
            </a:xfrm>
          </p:grpSpPr>
          <p:grpSp>
            <p:nvGrpSpPr>
              <p:cNvPr id="2286" name="Google Shape;2286;p20"/>
              <p:cNvGrpSpPr/>
              <p:nvPr/>
            </p:nvGrpSpPr>
            <p:grpSpPr>
              <a:xfrm>
                <a:off x="2447534" y="2604168"/>
                <a:ext cx="478297" cy="1005636"/>
                <a:chOff x="2447534" y="2604168"/>
                <a:chExt cx="478297" cy="1005636"/>
              </a:xfrm>
            </p:grpSpPr>
            <p:grpSp>
              <p:nvGrpSpPr>
                <p:cNvPr id="2287" name="Google Shape;2287;p20"/>
                <p:cNvGrpSpPr/>
                <p:nvPr/>
              </p:nvGrpSpPr>
              <p:grpSpPr>
                <a:xfrm>
                  <a:off x="2447534" y="2971595"/>
                  <a:ext cx="478297" cy="638209"/>
                  <a:chOff x="2447534" y="3081786"/>
                  <a:chExt cx="478297" cy="638209"/>
                </a:xfrm>
              </p:grpSpPr>
              <p:sp>
                <p:nvSpPr>
                  <p:cNvPr id="2288" name="Google Shape;2288;p2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89" name="Google Shape;2289;p2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90" name="Google Shape;2290;p2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91" name="Google Shape;2291;p2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92" name="Google Shape;2292;p2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2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294" name="Google Shape;2294;p20"/>
          <p:cNvGrpSpPr/>
          <p:nvPr/>
        </p:nvGrpSpPr>
        <p:grpSpPr>
          <a:xfrm>
            <a:off x="7635076" y="24"/>
            <a:ext cx="285882" cy="434232"/>
            <a:chOff x="5194218" y="621823"/>
            <a:chExt cx="522827" cy="794133"/>
          </a:xfrm>
        </p:grpSpPr>
        <p:grpSp>
          <p:nvGrpSpPr>
            <p:cNvPr id="2295" name="Google Shape;2295;p20"/>
            <p:cNvGrpSpPr/>
            <p:nvPr/>
          </p:nvGrpSpPr>
          <p:grpSpPr>
            <a:xfrm>
              <a:off x="5194218" y="893129"/>
              <a:ext cx="522827" cy="522827"/>
              <a:chOff x="764100" y="3623300"/>
              <a:chExt cx="1046700" cy="1046700"/>
            </a:xfrm>
          </p:grpSpPr>
          <p:sp>
            <p:nvSpPr>
              <p:cNvPr id="2296" name="Google Shape;2296;p2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7" name="Google Shape;2297;p2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98" name="Google Shape;2298;p20"/>
            <p:cNvGrpSpPr/>
            <p:nvPr/>
          </p:nvGrpSpPr>
          <p:grpSpPr>
            <a:xfrm>
              <a:off x="5371921" y="621823"/>
              <a:ext cx="182209" cy="655933"/>
              <a:chOff x="3305183" y="2722527"/>
              <a:chExt cx="166690" cy="600066"/>
            </a:xfrm>
          </p:grpSpPr>
          <p:grpSp>
            <p:nvGrpSpPr>
              <p:cNvPr id="2299" name="Google Shape;2299;p20"/>
              <p:cNvGrpSpPr/>
              <p:nvPr/>
            </p:nvGrpSpPr>
            <p:grpSpPr>
              <a:xfrm>
                <a:off x="3305183" y="2722527"/>
                <a:ext cx="166690" cy="600066"/>
                <a:chOff x="3305183" y="2722527"/>
                <a:chExt cx="166690" cy="600066"/>
              </a:xfrm>
            </p:grpSpPr>
            <p:grpSp>
              <p:nvGrpSpPr>
                <p:cNvPr id="2300" name="Google Shape;2300;p20"/>
                <p:cNvGrpSpPr/>
                <p:nvPr/>
              </p:nvGrpSpPr>
              <p:grpSpPr>
                <a:xfrm>
                  <a:off x="3305183" y="2971595"/>
                  <a:ext cx="166690" cy="350998"/>
                  <a:chOff x="3305183" y="3146560"/>
                  <a:chExt cx="166690" cy="350998"/>
                </a:xfrm>
              </p:grpSpPr>
              <p:sp>
                <p:nvSpPr>
                  <p:cNvPr id="2301" name="Google Shape;2301;p2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02" name="Google Shape;2302;p2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03" name="Google Shape;2303;p2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04" name="Google Shape;2304;p2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05" name="Google Shape;2305;p2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06" name="Google Shape;2306;p20"/>
          <p:cNvGrpSpPr/>
          <p:nvPr/>
        </p:nvGrpSpPr>
        <p:grpSpPr>
          <a:xfrm>
            <a:off x="5446992" y="42"/>
            <a:ext cx="572336" cy="917921"/>
            <a:chOff x="1192601" y="746213"/>
            <a:chExt cx="1046700" cy="1678715"/>
          </a:xfrm>
        </p:grpSpPr>
        <p:grpSp>
          <p:nvGrpSpPr>
            <p:cNvPr id="2307" name="Google Shape;2307;p20"/>
            <p:cNvGrpSpPr/>
            <p:nvPr/>
          </p:nvGrpSpPr>
          <p:grpSpPr>
            <a:xfrm>
              <a:off x="1192601" y="1378228"/>
              <a:ext cx="1046700" cy="1046700"/>
              <a:chOff x="764100" y="3623300"/>
              <a:chExt cx="1046700" cy="1046700"/>
            </a:xfrm>
          </p:grpSpPr>
          <p:sp>
            <p:nvSpPr>
              <p:cNvPr id="2308" name="Google Shape;2308;p2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9" name="Google Shape;2309;p2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10" name="Google Shape;2310;p20"/>
            <p:cNvGrpSpPr/>
            <p:nvPr/>
          </p:nvGrpSpPr>
          <p:grpSpPr>
            <a:xfrm>
              <a:off x="1417979" y="746213"/>
              <a:ext cx="580390" cy="1384973"/>
              <a:chOff x="522260" y="2632808"/>
              <a:chExt cx="530958" cy="1267014"/>
            </a:xfrm>
          </p:grpSpPr>
          <p:grpSp>
            <p:nvGrpSpPr>
              <p:cNvPr id="2311" name="Google Shape;2311;p20"/>
              <p:cNvGrpSpPr/>
              <p:nvPr/>
            </p:nvGrpSpPr>
            <p:grpSpPr>
              <a:xfrm>
                <a:off x="522260" y="2632808"/>
                <a:ext cx="530958" cy="1267014"/>
                <a:chOff x="522260" y="2632808"/>
                <a:chExt cx="530958" cy="1267014"/>
              </a:xfrm>
            </p:grpSpPr>
            <p:grpSp>
              <p:nvGrpSpPr>
                <p:cNvPr id="2312" name="Google Shape;2312;p20"/>
                <p:cNvGrpSpPr/>
                <p:nvPr/>
              </p:nvGrpSpPr>
              <p:grpSpPr>
                <a:xfrm>
                  <a:off x="522260" y="2971595"/>
                  <a:ext cx="530958" cy="928227"/>
                  <a:chOff x="522260" y="2971595"/>
                  <a:chExt cx="530958" cy="928227"/>
                </a:xfrm>
              </p:grpSpPr>
              <p:sp>
                <p:nvSpPr>
                  <p:cNvPr id="2313" name="Google Shape;2313;p2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14" name="Google Shape;2314;p2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15" name="Google Shape;2315;p2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16" name="Google Shape;2316;p2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17" name="Google Shape;2317;p2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18" name="Google Shape;2318;p2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19" name="Google Shape;2319;p20"/>
          <p:cNvGrpSpPr/>
          <p:nvPr/>
        </p:nvGrpSpPr>
        <p:grpSpPr>
          <a:xfrm>
            <a:off x="8081656" y="46"/>
            <a:ext cx="572336" cy="1051386"/>
            <a:chOff x="6010934" y="870580"/>
            <a:chExt cx="1046700" cy="1922798"/>
          </a:xfrm>
        </p:grpSpPr>
        <p:grpSp>
          <p:nvGrpSpPr>
            <p:cNvPr id="2320" name="Google Shape;2320;p20"/>
            <p:cNvGrpSpPr/>
            <p:nvPr/>
          </p:nvGrpSpPr>
          <p:grpSpPr>
            <a:xfrm>
              <a:off x="6010934" y="1746678"/>
              <a:ext cx="1046700" cy="1046700"/>
              <a:chOff x="764100" y="3623300"/>
              <a:chExt cx="1046700" cy="1046700"/>
            </a:xfrm>
          </p:grpSpPr>
          <p:sp>
            <p:nvSpPr>
              <p:cNvPr id="2321" name="Google Shape;2321;p2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2" name="Google Shape;2322;p2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23" name="Google Shape;2323;p20"/>
            <p:cNvGrpSpPr/>
            <p:nvPr/>
          </p:nvGrpSpPr>
          <p:grpSpPr>
            <a:xfrm>
              <a:off x="6308747" y="870580"/>
              <a:ext cx="441786" cy="1701306"/>
              <a:chOff x="1121941" y="2406098"/>
              <a:chExt cx="404159" cy="1556405"/>
            </a:xfrm>
          </p:grpSpPr>
          <p:grpSp>
            <p:nvGrpSpPr>
              <p:cNvPr id="2324" name="Google Shape;2324;p20"/>
              <p:cNvGrpSpPr/>
              <p:nvPr/>
            </p:nvGrpSpPr>
            <p:grpSpPr>
              <a:xfrm>
                <a:off x="1121941" y="2406098"/>
                <a:ext cx="404159" cy="1556405"/>
                <a:chOff x="1121941" y="2406098"/>
                <a:chExt cx="404159" cy="1556405"/>
              </a:xfrm>
            </p:grpSpPr>
            <p:grpSp>
              <p:nvGrpSpPr>
                <p:cNvPr id="2325" name="Google Shape;2325;p20"/>
                <p:cNvGrpSpPr/>
                <p:nvPr/>
              </p:nvGrpSpPr>
              <p:grpSpPr>
                <a:xfrm>
                  <a:off x="1121941" y="2971595"/>
                  <a:ext cx="404159" cy="990908"/>
                  <a:chOff x="1121941" y="2969319"/>
                  <a:chExt cx="404159" cy="990908"/>
                </a:xfrm>
              </p:grpSpPr>
              <p:sp>
                <p:nvSpPr>
                  <p:cNvPr id="2326" name="Google Shape;2326;p2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27" name="Google Shape;2327;p2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28" name="Google Shape;2328;p2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29" name="Google Shape;2329;p2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30" name="Google Shape;2330;p2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31" name="Google Shape;2331;p2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2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2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2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335" name="Google Shape;2335;p20"/>
          <p:cNvGrpSpPr/>
          <p:nvPr/>
        </p:nvGrpSpPr>
        <p:grpSpPr>
          <a:xfrm>
            <a:off x="5189520" y="36"/>
            <a:ext cx="285882" cy="1099601"/>
            <a:chOff x="721731" y="746204"/>
            <a:chExt cx="522827" cy="2010974"/>
          </a:xfrm>
        </p:grpSpPr>
        <p:grpSp>
          <p:nvGrpSpPr>
            <p:cNvPr id="2336" name="Google Shape;2336;p20"/>
            <p:cNvGrpSpPr/>
            <p:nvPr/>
          </p:nvGrpSpPr>
          <p:grpSpPr>
            <a:xfrm>
              <a:off x="721731" y="2234351"/>
              <a:ext cx="522827" cy="522827"/>
              <a:chOff x="764100" y="3623300"/>
              <a:chExt cx="1046700" cy="1046700"/>
            </a:xfrm>
          </p:grpSpPr>
          <p:sp>
            <p:nvSpPr>
              <p:cNvPr id="2337" name="Google Shape;2337;p2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8" name="Google Shape;2338;p2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39" name="Google Shape;2339;p20"/>
            <p:cNvGrpSpPr/>
            <p:nvPr/>
          </p:nvGrpSpPr>
          <p:grpSpPr>
            <a:xfrm>
              <a:off x="892053" y="746204"/>
              <a:ext cx="182209" cy="1869993"/>
              <a:chOff x="3305183" y="1611869"/>
              <a:chExt cx="166690" cy="1710724"/>
            </a:xfrm>
          </p:grpSpPr>
          <p:grpSp>
            <p:nvGrpSpPr>
              <p:cNvPr id="2340" name="Google Shape;2340;p20"/>
              <p:cNvGrpSpPr/>
              <p:nvPr/>
            </p:nvGrpSpPr>
            <p:grpSpPr>
              <a:xfrm>
                <a:off x="3305183" y="1611869"/>
                <a:ext cx="166690" cy="1710724"/>
                <a:chOff x="3305183" y="1611869"/>
                <a:chExt cx="166690" cy="1710724"/>
              </a:xfrm>
            </p:grpSpPr>
            <p:grpSp>
              <p:nvGrpSpPr>
                <p:cNvPr id="2341" name="Google Shape;2341;p20"/>
                <p:cNvGrpSpPr/>
                <p:nvPr/>
              </p:nvGrpSpPr>
              <p:grpSpPr>
                <a:xfrm>
                  <a:off x="3305183" y="2971595"/>
                  <a:ext cx="166690" cy="350998"/>
                  <a:chOff x="3305183" y="3146560"/>
                  <a:chExt cx="166690" cy="350998"/>
                </a:xfrm>
              </p:grpSpPr>
              <p:sp>
                <p:nvSpPr>
                  <p:cNvPr id="2342" name="Google Shape;2342;p2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43" name="Google Shape;2343;p2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44" name="Google Shape;2344;p2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45" name="Google Shape;2345;p2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46" name="Google Shape;2346;p2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47" name="Shape 2347"/>
        <p:cNvGrpSpPr/>
        <p:nvPr/>
      </p:nvGrpSpPr>
      <p:grpSpPr>
        <a:xfrm>
          <a:off x="0" y="0"/>
          <a:ext cx="0" cy="0"/>
          <a:chOff x="0" y="0"/>
          <a:chExt cx="0" cy="0"/>
        </a:xfrm>
      </p:grpSpPr>
      <p:sp>
        <p:nvSpPr>
          <p:cNvPr id="2348" name="Google Shape;2348;p21"/>
          <p:cNvSpPr txBox="1"/>
          <p:nvPr>
            <p:ph idx="1" type="body"/>
          </p:nvPr>
        </p:nvSpPr>
        <p:spPr>
          <a:xfrm>
            <a:off x="855300" y="4591175"/>
            <a:ext cx="7433400" cy="334800"/>
          </a:xfrm>
          <a:prstGeom prst="rect">
            <a:avLst/>
          </a:prstGeom>
          <a:noFill/>
          <a:ln>
            <a:noFill/>
          </a:ln>
        </p:spPr>
        <p:txBody>
          <a:bodyPr anchorCtr="0" anchor="t" bIns="0" lIns="0" spcFirstLastPara="1" rIns="0" wrap="square" tIns="0">
            <a:noAutofit/>
          </a:bodyPr>
          <a:lstStyle>
            <a:lvl1pPr indent="-228600" lvl="0" marL="457200" algn="ctr">
              <a:lnSpc>
                <a:spcPct val="115000"/>
              </a:lnSpc>
              <a:spcBef>
                <a:spcPts val="0"/>
              </a:spcBef>
              <a:spcAft>
                <a:spcPts val="800"/>
              </a:spcAft>
              <a:buClr>
                <a:schemeClr val="accent1"/>
              </a:buClr>
              <a:buSzPts val="1800"/>
              <a:buNone/>
              <a:defRPr sz="1800">
                <a:solidFill>
                  <a:schemeClr val="accent1"/>
                </a:solidFill>
              </a:defRPr>
            </a:lvl1pPr>
          </a:lstStyle>
          <a:p/>
        </p:txBody>
      </p:sp>
      <p:sp>
        <p:nvSpPr>
          <p:cNvPr id="2349" name="Google Shape;2349;p2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350" name="Google Shape;2350;p21"/>
          <p:cNvGrpSpPr/>
          <p:nvPr/>
        </p:nvGrpSpPr>
        <p:grpSpPr>
          <a:xfrm>
            <a:off x="2123897" y="-3"/>
            <a:ext cx="248884" cy="1079826"/>
            <a:chOff x="6176324" y="1765810"/>
            <a:chExt cx="466512" cy="2024421"/>
          </a:xfrm>
        </p:grpSpPr>
        <p:sp>
          <p:nvSpPr>
            <p:cNvPr id="2351" name="Google Shape;2351;p21"/>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52" name="Google Shape;2352;p21"/>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53" name="Google Shape;2353;p21"/>
          <p:cNvGrpSpPr/>
          <p:nvPr/>
        </p:nvGrpSpPr>
        <p:grpSpPr>
          <a:xfrm>
            <a:off x="6105618" y="-6"/>
            <a:ext cx="314981" cy="715683"/>
            <a:chOff x="4897958" y="2723139"/>
            <a:chExt cx="514087" cy="1168081"/>
          </a:xfrm>
        </p:grpSpPr>
        <p:sp>
          <p:nvSpPr>
            <p:cNvPr id="2354" name="Google Shape;2354;p21"/>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55" name="Google Shape;2355;p21"/>
            <p:cNvSpPr/>
            <p:nvPr/>
          </p:nvSpPr>
          <p:spPr>
            <a:xfrm>
              <a:off x="5157477" y="2723139"/>
              <a:ext cx="17700" cy="25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56" name="Google Shape;2356;p21"/>
          <p:cNvGrpSpPr/>
          <p:nvPr/>
        </p:nvGrpSpPr>
        <p:grpSpPr>
          <a:xfrm>
            <a:off x="3821579" y="-5"/>
            <a:ext cx="248873" cy="666692"/>
            <a:chOff x="5578966" y="2874382"/>
            <a:chExt cx="406190" cy="1088121"/>
          </a:xfrm>
        </p:grpSpPr>
        <p:sp>
          <p:nvSpPr>
            <p:cNvPr id="2357" name="Google Shape;2357;p21"/>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58" name="Google Shape;2358;p21"/>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59" name="Google Shape;2359;p21"/>
          <p:cNvGrpSpPr/>
          <p:nvPr/>
        </p:nvGrpSpPr>
        <p:grpSpPr>
          <a:xfrm>
            <a:off x="4797694" y="-1"/>
            <a:ext cx="285832" cy="1167629"/>
            <a:chOff x="6176324" y="1884520"/>
            <a:chExt cx="466512" cy="1905711"/>
          </a:xfrm>
        </p:grpSpPr>
        <p:sp>
          <p:nvSpPr>
            <p:cNvPr id="2360" name="Google Shape;2360;p21"/>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61" name="Google Shape;2361;p21"/>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2" name="Google Shape;2362;p21"/>
          <p:cNvGrpSpPr/>
          <p:nvPr/>
        </p:nvGrpSpPr>
        <p:grpSpPr>
          <a:xfrm>
            <a:off x="2497918" y="-1"/>
            <a:ext cx="291985" cy="626860"/>
            <a:chOff x="6798998" y="2578195"/>
            <a:chExt cx="476555" cy="1023111"/>
          </a:xfrm>
        </p:grpSpPr>
        <p:sp>
          <p:nvSpPr>
            <p:cNvPr id="2363" name="Google Shape;2363;p21"/>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64" name="Google Shape;2364;p21"/>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5" name="Google Shape;2365;p21"/>
          <p:cNvGrpSpPr/>
          <p:nvPr/>
        </p:nvGrpSpPr>
        <p:grpSpPr>
          <a:xfrm>
            <a:off x="6996805" y="1"/>
            <a:ext cx="104448" cy="835379"/>
            <a:chOff x="7576714" y="1965553"/>
            <a:chExt cx="170472" cy="1363439"/>
          </a:xfrm>
        </p:grpSpPr>
        <p:sp>
          <p:nvSpPr>
            <p:cNvPr id="2366" name="Google Shape;2366;p21"/>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67" name="Google Shape;2367;p21"/>
            <p:cNvSpPr/>
            <p:nvPr/>
          </p:nvSpPr>
          <p:spPr>
            <a:xfrm>
              <a:off x="7652967" y="1965553"/>
              <a:ext cx="17700" cy="100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8" name="Google Shape;2368;p21"/>
          <p:cNvGrpSpPr/>
          <p:nvPr/>
        </p:nvGrpSpPr>
        <p:grpSpPr>
          <a:xfrm>
            <a:off x="3185950" y="-4"/>
            <a:ext cx="176687" cy="1310262"/>
            <a:chOff x="7883572" y="1683399"/>
            <a:chExt cx="288375" cy="2138505"/>
          </a:xfrm>
        </p:grpSpPr>
        <p:sp>
          <p:nvSpPr>
            <p:cNvPr id="2369" name="Google Shape;2369;p21"/>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0" name="Google Shape;2370;p21"/>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71" name="Google Shape;2371;p21"/>
          <p:cNvGrpSpPr/>
          <p:nvPr/>
        </p:nvGrpSpPr>
        <p:grpSpPr>
          <a:xfrm>
            <a:off x="2478543" y="103446"/>
            <a:ext cx="96683" cy="110722"/>
            <a:chOff x="3462796" y="2555878"/>
            <a:chExt cx="157798" cy="180711"/>
          </a:xfrm>
        </p:grpSpPr>
        <p:sp>
          <p:nvSpPr>
            <p:cNvPr id="2372" name="Google Shape;2372;p2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3" name="Google Shape;2373;p2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4" name="Google Shape;2374;p2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5" name="Google Shape;2375;p2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6" name="Google Shape;2376;p2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77" name="Google Shape;2377;p2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378" name="Google Shape;2378;p21"/>
          <p:cNvGrpSpPr/>
          <p:nvPr/>
        </p:nvGrpSpPr>
        <p:grpSpPr>
          <a:xfrm>
            <a:off x="4244226" y="715679"/>
            <a:ext cx="110533" cy="116447"/>
            <a:chOff x="3770248" y="2527300"/>
            <a:chExt cx="180404" cy="190055"/>
          </a:xfrm>
        </p:grpSpPr>
        <p:sp>
          <p:nvSpPr>
            <p:cNvPr id="2379" name="Google Shape;2379;p2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0" name="Google Shape;2380;p2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1" name="Google Shape;2381;p2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2" name="Google Shape;2382;p2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383" name="Google Shape;2383;p21"/>
          <p:cNvGrpSpPr/>
          <p:nvPr/>
        </p:nvGrpSpPr>
        <p:grpSpPr>
          <a:xfrm>
            <a:off x="6547056" y="29477"/>
            <a:ext cx="131398" cy="150478"/>
            <a:chOff x="3462796" y="2555878"/>
            <a:chExt cx="157798" cy="180711"/>
          </a:xfrm>
        </p:grpSpPr>
        <p:sp>
          <p:nvSpPr>
            <p:cNvPr id="2384" name="Google Shape;2384;p2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5" name="Google Shape;2385;p2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6" name="Google Shape;2386;p2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7" name="Google Shape;2387;p2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8" name="Google Shape;2388;p2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89" name="Google Shape;2389;p2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390" name="Google Shape;2390;p21"/>
          <p:cNvGrpSpPr/>
          <p:nvPr/>
        </p:nvGrpSpPr>
        <p:grpSpPr>
          <a:xfrm>
            <a:off x="5436611" y="1013080"/>
            <a:ext cx="150222" cy="158259"/>
            <a:chOff x="3770248" y="2527300"/>
            <a:chExt cx="180404" cy="190055"/>
          </a:xfrm>
        </p:grpSpPr>
        <p:sp>
          <p:nvSpPr>
            <p:cNvPr id="2391" name="Google Shape;2391;p2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2" name="Google Shape;2392;p2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3" name="Google Shape;2393;p2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4" name="Google Shape;2394;p2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395" name="Google Shape;2395;p21"/>
          <p:cNvGrpSpPr/>
          <p:nvPr/>
        </p:nvGrpSpPr>
        <p:grpSpPr>
          <a:xfrm rot="5400000">
            <a:off x="5283010" y="299034"/>
            <a:ext cx="131398" cy="150460"/>
            <a:chOff x="3462796" y="2555878"/>
            <a:chExt cx="157798" cy="180711"/>
          </a:xfrm>
        </p:grpSpPr>
        <p:sp>
          <p:nvSpPr>
            <p:cNvPr id="2396" name="Google Shape;2396;p2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7" name="Google Shape;2397;p2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8" name="Google Shape;2398;p2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9" name="Google Shape;2399;p2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0" name="Google Shape;2400;p2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1" name="Google Shape;2401;p2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402" name="Google Shape;2402;p21"/>
          <p:cNvGrpSpPr/>
          <p:nvPr/>
        </p:nvGrpSpPr>
        <p:grpSpPr>
          <a:xfrm>
            <a:off x="2111378" y="797091"/>
            <a:ext cx="110533" cy="116447"/>
            <a:chOff x="3770248" y="2527300"/>
            <a:chExt cx="180404" cy="190055"/>
          </a:xfrm>
        </p:grpSpPr>
        <p:sp>
          <p:nvSpPr>
            <p:cNvPr id="2403" name="Google Shape;2403;p2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4" name="Google Shape;2404;p2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5" name="Google Shape;2405;p2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6" name="Google Shape;2406;p2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407" name="Google Shape;2407;p21"/>
          <p:cNvGrpSpPr/>
          <p:nvPr/>
        </p:nvGrpSpPr>
        <p:grpSpPr>
          <a:xfrm rot="-2700000">
            <a:off x="7021573" y="1207759"/>
            <a:ext cx="110522" cy="116435"/>
            <a:chOff x="3770248" y="2527300"/>
            <a:chExt cx="180404" cy="190055"/>
          </a:xfrm>
        </p:grpSpPr>
        <p:sp>
          <p:nvSpPr>
            <p:cNvPr id="2408" name="Google Shape;2408;p2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9" name="Google Shape;2409;p2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0" name="Google Shape;2410;p2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1" name="Google Shape;2411;p2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412" name="Google Shape;2412;p21"/>
          <p:cNvGrpSpPr/>
          <p:nvPr/>
        </p:nvGrpSpPr>
        <p:grpSpPr>
          <a:xfrm>
            <a:off x="3301930" y="-2"/>
            <a:ext cx="641313" cy="1441454"/>
            <a:chOff x="2484475" y="746199"/>
            <a:chExt cx="1046700" cy="2352626"/>
          </a:xfrm>
        </p:grpSpPr>
        <p:sp>
          <p:nvSpPr>
            <p:cNvPr id="2413" name="Google Shape;2413;p21"/>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4" name="Google Shape;2414;p21"/>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15" name="Google Shape;2415;p21"/>
            <p:cNvGrpSpPr/>
            <p:nvPr/>
          </p:nvGrpSpPr>
          <p:grpSpPr>
            <a:xfrm>
              <a:off x="2769703" y="746199"/>
              <a:ext cx="510180" cy="2066757"/>
              <a:chOff x="1818382" y="1899501"/>
              <a:chExt cx="466728" cy="1890730"/>
            </a:xfrm>
          </p:grpSpPr>
          <p:grpSp>
            <p:nvGrpSpPr>
              <p:cNvPr id="2416" name="Google Shape;2416;p21"/>
              <p:cNvGrpSpPr/>
              <p:nvPr/>
            </p:nvGrpSpPr>
            <p:grpSpPr>
              <a:xfrm>
                <a:off x="1818382" y="2971595"/>
                <a:ext cx="466728" cy="818636"/>
                <a:chOff x="1818382" y="2942618"/>
                <a:chExt cx="466728" cy="818636"/>
              </a:xfrm>
            </p:grpSpPr>
            <p:sp>
              <p:nvSpPr>
                <p:cNvPr id="2417" name="Google Shape;2417;p21"/>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8" name="Google Shape;2418;p21"/>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9" name="Google Shape;2419;p21"/>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20" name="Google Shape;2420;p21"/>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21" name="Google Shape;2421;p21"/>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2" name="Google Shape;2422;p21"/>
          <p:cNvGrpSpPr/>
          <p:nvPr/>
        </p:nvGrpSpPr>
        <p:grpSpPr>
          <a:xfrm>
            <a:off x="4207129" y="-1"/>
            <a:ext cx="554672" cy="791533"/>
            <a:chOff x="3961868" y="621833"/>
            <a:chExt cx="905291" cy="1291877"/>
          </a:xfrm>
        </p:grpSpPr>
        <p:grpSp>
          <p:nvGrpSpPr>
            <p:cNvPr id="2423" name="Google Shape;2423;p21"/>
            <p:cNvGrpSpPr/>
            <p:nvPr/>
          </p:nvGrpSpPr>
          <p:grpSpPr>
            <a:xfrm>
              <a:off x="3961868" y="1008419"/>
              <a:ext cx="905291" cy="905291"/>
              <a:chOff x="764100" y="3623300"/>
              <a:chExt cx="1046700" cy="1046700"/>
            </a:xfrm>
          </p:grpSpPr>
          <p:sp>
            <p:nvSpPr>
              <p:cNvPr id="2424" name="Google Shape;2424;p21"/>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5" name="Google Shape;2425;p21"/>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26" name="Google Shape;2426;p21"/>
            <p:cNvGrpSpPr/>
            <p:nvPr/>
          </p:nvGrpSpPr>
          <p:grpSpPr>
            <a:xfrm>
              <a:off x="4155315" y="621833"/>
              <a:ext cx="522826" cy="1099260"/>
              <a:chOff x="2447534" y="2604168"/>
              <a:chExt cx="478297" cy="1005636"/>
            </a:xfrm>
          </p:grpSpPr>
          <p:grpSp>
            <p:nvGrpSpPr>
              <p:cNvPr id="2427" name="Google Shape;2427;p21"/>
              <p:cNvGrpSpPr/>
              <p:nvPr/>
            </p:nvGrpSpPr>
            <p:grpSpPr>
              <a:xfrm>
                <a:off x="2447534" y="2604168"/>
                <a:ext cx="478297" cy="1005636"/>
                <a:chOff x="2447534" y="2604168"/>
                <a:chExt cx="478297" cy="1005636"/>
              </a:xfrm>
            </p:grpSpPr>
            <p:grpSp>
              <p:nvGrpSpPr>
                <p:cNvPr id="2428" name="Google Shape;2428;p21"/>
                <p:cNvGrpSpPr/>
                <p:nvPr/>
              </p:nvGrpSpPr>
              <p:grpSpPr>
                <a:xfrm>
                  <a:off x="2447534" y="2971595"/>
                  <a:ext cx="478297" cy="638209"/>
                  <a:chOff x="2447534" y="3081786"/>
                  <a:chExt cx="478297" cy="638209"/>
                </a:xfrm>
              </p:grpSpPr>
              <p:sp>
                <p:nvSpPr>
                  <p:cNvPr id="2429" name="Google Shape;2429;p21"/>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30" name="Google Shape;2430;p21"/>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31" name="Google Shape;2431;p21"/>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32" name="Google Shape;2432;p21"/>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33" name="Google Shape;2433;p21"/>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21"/>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35" name="Google Shape;2435;p21"/>
          <p:cNvGrpSpPr/>
          <p:nvPr/>
        </p:nvGrpSpPr>
        <p:grpSpPr>
          <a:xfrm>
            <a:off x="4962190" y="-7"/>
            <a:ext cx="320336" cy="486566"/>
            <a:chOff x="5194218" y="621823"/>
            <a:chExt cx="522827" cy="794133"/>
          </a:xfrm>
        </p:grpSpPr>
        <p:grpSp>
          <p:nvGrpSpPr>
            <p:cNvPr id="2436" name="Google Shape;2436;p21"/>
            <p:cNvGrpSpPr/>
            <p:nvPr/>
          </p:nvGrpSpPr>
          <p:grpSpPr>
            <a:xfrm>
              <a:off x="5194218" y="893129"/>
              <a:ext cx="522827" cy="522827"/>
              <a:chOff x="764100" y="3623300"/>
              <a:chExt cx="1046700" cy="1046700"/>
            </a:xfrm>
          </p:grpSpPr>
          <p:sp>
            <p:nvSpPr>
              <p:cNvPr id="2437" name="Google Shape;2437;p21"/>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8" name="Google Shape;2438;p21"/>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39" name="Google Shape;2439;p21"/>
            <p:cNvGrpSpPr/>
            <p:nvPr/>
          </p:nvGrpSpPr>
          <p:grpSpPr>
            <a:xfrm>
              <a:off x="5371921" y="621823"/>
              <a:ext cx="182209" cy="655933"/>
              <a:chOff x="3305183" y="2722527"/>
              <a:chExt cx="166690" cy="600066"/>
            </a:xfrm>
          </p:grpSpPr>
          <p:grpSp>
            <p:nvGrpSpPr>
              <p:cNvPr id="2440" name="Google Shape;2440;p21"/>
              <p:cNvGrpSpPr/>
              <p:nvPr/>
            </p:nvGrpSpPr>
            <p:grpSpPr>
              <a:xfrm>
                <a:off x="3305183" y="2722527"/>
                <a:ext cx="166690" cy="600066"/>
                <a:chOff x="3305183" y="2722527"/>
                <a:chExt cx="166690" cy="600066"/>
              </a:xfrm>
            </p:grpSpPr>
            <p:grpSp>
              <p:nvGrpSpPr>
                <p:cNvPr id="2441" name="Google Shape;2441;p21"/>
                <p:cNvGrpSpPr/>
                <p:nvPr/>
              </p:nvGrpSpPr>
              <p:grpSpPr>
                <a:xfrm>
                  <a:off x="3305183" y="2971595"/>
                  <a:ext cx="166690" cy="350998"/>
                  <a:chOff x="3305183" y="3146560"/>
                  <a:chExt cx="166690" cy="350998"/>
                </a:xfrm>
              </p:grpSpPr>
              <p:sp>
                <p:nvSpPr>
                  <p:cNvPr id="2442" name="Google Shape;2442;p21"/>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43" name="Google Shape;2443;p21"/>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44" name="Google Shape;2444;p21"/>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45" name="Google Shape;2445;p21"/>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46" name="Google Shape;2446;p21"/>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47" name="Google Shape;2447;p21"/>
          <p:cNvGrpSpPr/>
          <p:nvPr/>
        </p:nvGrpSpPr>
        <p:grpSpPr>
          <a:xfrm>
            <a:off x="6573945" y="2"/>
            <a:ext cx="527288" cy="1319624"/>
            <a:chOff x="7824797" y="870572"/>
            <a:chExt cx="860597" cy="2153784"/>
          </a:xfrm>
        </p:grpSpPr>
        <p:grpSp>
          <p:nvGrpSpPr>
            <p:cNvPr id="2448" name="Google Shape;2448;p21"/>
            <p:cNvGrpSpPr/>
            <p:nvPr/>
          </p:nvGrpSpPr>
          <p:grpSpPr>
            <a:xfrm>
              <a:off x="7824797" y="1891931"/>
              <a:ext cx="860597" cy="1132425"/>
              <a:chOff x="764100" y="3623300"/>
              <a:chExt cx="1046700" cy="1046700"/>
            </a:xfrm>
          </p:grpSpPr>
          <p:sp>
            <p:nvSpPr>
              <p:cNvPr id="2449" name="Google Shape;2449;p21"/>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0" name="Google Shape;2450;p21"/>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51" name="Google Shape;2451;p21"/>
            <p:cNvGrpSpPr/>
            <p:nvPr/>
          </p:nvGrpSpPr>
          <p:grpSpPr>
            <a:xfrm>
              <a:off x="8100547" y="870572"/>
              <a:ext cx="300376" cy="1935114"/>
              <a:chOff x="3792712" y="2051381"/>
              <a:chExt cx="274793" cy="1770299"/>
            </a:xfrm>
          </p:grpSpPr>
          <p:grpSp>
            <p:nvGrpSpPr>
              <p:cNvPr id="2452" name="Google Shape;2452;p21"/>
              <p:cNvGrpSpPr/>
              <p:nvPr/>
            </p:nvGrpSpPr>
            <p:grpSpPr>
              <a:xfrm>
                <a:off x="3792712" y="2051381"/>
                <a:ext cx="274793" cy="1770299"/>
                <a:chOff x="3792712" y="2051381"/>
                <a:chExt cx="274793" cy="1770299"/>
              </a:xfrm>
            </p:grpSpPr>
            <p:grpSp>
              <p:nvGrpSpPr>
                <p:cNvPr id="2453" name="Google Shape;2453;p21"/>
                <p:cNvGrpSpPr/>
                <p:nvPr/>
              </p:nvGrpSpPr>
              <p:grpSpPr>
                <a:xfrm>
                  <a:off x="3792712" y="2971595"/>
                  <a:ext cx="274793" cy="850085"/>
                  <a:chOff x="3792712" y="2879468"/>
                  <a:chExt cx="274793" cy="850085"/>
                </a:xfrm>
              </p:grpSpPr>
              <p:sp>
                <p:nvSpPr>
                  <p:cNvPr id="2454" name="Google Shape;2454;p21"/>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5" name="Google Shape;2455;p21"/>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6" name="Google Shape;2456;p21"/>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57" name="Google Shape;2457;p21"/>
                <p:cNvSpPr/>
                <p:nvPr/>
              </p:nvSpPr>
              <p:spPr>
                <a:xfrm>
                  <a:off x="3923176" y="2051381"/>
                  <a:ext cx="17700" cy="926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58" name="Google Shape;2458;p21"/>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21"/>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60" name="Google Shape;2460;p21"/>
          <p:cNvGrpSpPr/>
          <p:nvPr/>
        </p:nvGrpSpPr>
        <p:grpSpPr>
          <a:xfrm>
            <a:off x="2510399" y="7"/>
            <a:ext cx="641313" cy="1028549"/>
            <a:chOff x="1192601" y="746213"/>
            <a:chExt cx="1046700" cy="1678715"/>
          </a:xfrm>
        </p:grpSpPr>
        <p:grpSp>
          <p:nvGrpSpPr>
            <p:cNvPr id="2461" name="Google Shape;2461;p21"/>
            <p:cNvGrpSpPr/>
            <p:nvPr/>
          </p:nvGrpSpPr>
          <p:grpSpPr>
            <a:xfrm>
              <a:off x="1192601" y="1378228"/>
              <a:ext cx="1046700" cy="1046700"/>
              <a:chOff x="764100" y="3623300"/>
              <a:chExt cx="1046700" cy="1046700"/>
            </a:xfrm>
          </p:grpSpPr>
          <p:sp>
            <p:nvSpPr>
              <p:cNvPr id="2462" name="Google Shape;2462;p21"/>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3" name="Google Shape;2463;p21"/>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64" name="Google Shape;2464;p21"/>
            <p:cNvGrpSpPr/>
            <p:nvPr/>
          </p:nvGrpSpPr>
          <p:grpSpPr>
            <a:xfrm>
              <a:off x="1417979" y="746213"/>
              <a:ext cx="580390" cy="1384973"/>
              <a:chOff x="522260" y="2632808"/>
              <a:chExt cx="530958" cy="1267014"/>
            </a:xfrm>
          </p:grpSpPr>
          <p:grpSp>
            <p:nvGrpSpPr>
              <p:cNvPr id="2465" name="Google Shape;2465;p21"/>
              <p:cNvGrpSpPr/>
              <p:nvPr/>
            </p:nvGrpSpPr>
            <p:grpSpPr>
              <a:xfrm>
                <a:off x="522260" y="2632808"/>
                <a:ext cx="530958" cy="1267014"/>
                <a:chOff x="522260" y="2632808"/>
                <a:chExt cx="530958" cy="1267014"/>
              </a:xfrm>
            </p:grpSpPr>
            <p:grpSp>
              <p:nvGrpSpPr>
                <p:cNvPr id="2466" name="Google Shape;2466;p21"/>
                <p:cNvGrpSpPr/>
                <p:nvPr/>
              </p:nvGrpSpPr>
              <p:grpSpPr>
                <a:xfrm>
                  <a:off x="522260" y="2971595"/>
                  <a:ext cx="530958" cy="928227"/>
                  <a:chOff x="522260" y="2971595"/>
                  <a:chExt cx="530958" cy="928227"/>
                </a:xfrm>
              </p:grpSpPr>
              <p:sp>
                <p:nvSpPr>
                  <p:cNvPr id="2467" name="Google Shape;2467;p21"/>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8" name="Google Shape;2468;p21"/>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9" name="Google Shape;2469;p21"/>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0" name="Google Shape;2470;p21"/>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71" name="Google Shape;2471;p21"/>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72" name="Google Shape;2472;p21"/>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73" name="Google Shape;2473;p21"/>
          <p:cNvGrpSpPr/>
          <p:nvPr/>
        </p:nvGrpSpPr>
        <p:grpSpPr>
          <a:xfrm>
            <a:off x="5462591" y="6"/>
            <a:ext cx="641313" cy="1178098"/>
            <a:chOff x="6010934" y="870580"/>
            <a:chExt cx="1046700" cy="1922798"/>
          </a:xfrm>
        </p:grpSpPr>
        <p:grpSp>
          <p:nvGrpSpPr>
            <p:cNvPr id="2474" name="Google Shape;2474;p21"/>
            <p:cNvGrpSpPr/>
            <p:nvPr/>
          </p:nvGrpSpPr>
          <p:grpSpPr>
            <a:xfrm>
              <a:off x="6010934" y="1746678"/>
              <a:ext cx="1046700" cy="1046700"/>
              <a:chOff x="764100" y="3623300"/>
              <a:chExt cx="1046700" cy="1046700"/>
            </a:xfrm>
          </p:grpSpPr>
          <p:sp>
            <p:nvSpPr>
              <p:cNvPr id="2475" name="Google Shape;2475;p21"/>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6" name="Google Shape;2476;p21"/>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77" name="Google Shape;2477;p21"/>
            <p:cNvGrpSpPr/>
            <p:nvPr/>
          </p:nvGrpSpPr>
          <p:grpSpPr>
            <a:xfrm>
              <a:off x="6308747" y="870580"/>
              <a:ext cx="441786" cy="1701306"/>
              <a:chOff x="1121941" y="2406098"/>
              <a:chExt cx="404159" cy="1556405"/>
            </a:xfrm>
          </p:grpSpPr>
          <p:grpSp>
            <p:nvGrpSpPr>
              <p:cNvPr id="2478" name="Google Shape;2478;p21"/>
              <p:cNvGrpSpPr/>
              <p:nvPr/>
            </p:nvGrpSpPr>
            <p:grpSpPr>
              <a:xfrm>
                <a:off x="1121941" y="2406098"/>
                <a:ext cx="404159" cy="1556405"/>
                <a:chOff x="1121941" y="2406098"/>
                <a:chExt cx="404159" cy="1556405"/>
              </a:xfrm>
            </p:grpSpPr>
            <p:grpSp>
              <p:nvGrpSpPr>
                <p:cNvPr id="2479" name="Google Shape;2479;p21"/>
                <p:cNvGrpSpPr/>
                <p:nvPr/>
              </p:nvGrpSpPr>
              <p:grpSpPr>
                <a:xfrm>
                  <a:off x="1121941" y="2971595"/>
                  <a:ext cx="404159" cy="990908"/>
                  <a:chOff x="1121941" y="2969319"/>
                  <a:chExt cx="404159" cy="990908"/>
                </a:xfrm>
              </p:grpSpPr>
              <p:sp>
                <p:nvSpPr>
                  <p:cNvPr id="2480" name="Google Shape;2480;p21"/>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1" name="Google Shape;2481;p21"/>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2" name="Google Shape;2482;p21"/>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3" name="Google Shape;2483;p21"/>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84" name="Google Shape;2484;p21"/>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85" name="Google Shape;2485;p21"/>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21"/>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21"/>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21"/>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89" name="Google Shape;2489;p21"/>
          <p:cNvGrpSpPr/>
          <p:nvPr/>
        </p:nvGrpSpPr>
        <p:grpSpPr>
          <a:xfrm>
            <a:off x="2221896" y="1"/>
            <a:ext cx="320336" cy="1232124"/>
            <a:chOff x="721731" y="746204"/>
            <a:chExt cx="522827" cy="2010974"/>
          </a:xfrm>
        </p:grpSpPr>
        <p:grpSp>
          <p:nvGrpSpPr>
            <p:cNvPr id="2490" name="Google Shape;2490;p21"/>
            <p:cNvGrpSpPr/>
            <p:nvPr/>
          </p:nvGrpSpPr>
          <p:grpSpPr>
            <a:xfrm>
              <a:off x="721731" y="2234351"/>
              <a:ext cx="522827" cy="522827"/>
              <a:chOff x="764100" y="3623300"/>
              <a:chExt cx="1046700" cy="1046700"/>
            </a:xfrm>
          </p:grpSpPr>
          <p:sp>
            <p:nvSpPr>
              <p:cNvPr id="2491" name="Google Shape;2491;p21"/>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2" name="Google Shape;2492;p21"/>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93" name="Google Shape;2493;p21"/>
            <p:cNvGrpSpPr/>
            <p:nvPr/>
          </p:nvGrpSpPr>
          <p:grpSpPr>
            <a:xfrm>
              <a:off x="892053" y="746204"/>
              <a:ext cx="182209" cy="1869993"/>
              <a:chOff x="3305183" y="1611869"/>
              <a:chExt cx="166690" cy="1710724"/>
            </a:xfrm>
          </p:grpSpPr>
          <p:grpSp>
            <p:nvGrpSpPr>
              <p:cNvPr id="2494" name="Google Shape;2494;p21"/>
              <p:cNvGrpSpPr/>
              <p:nvPr/>
            </p:nvGrpSpPr>
            <p:grpSpPr>
              <a:xfrm>
                <a:off x="3305183" y="1611869"/>
                <a:ext cx="166690" cy="1710724"/>
                <a:chOff x="3305183" y="1611869"/>
                <a:chExt cx="166690" cy="1710724"/>
              </a:xfrm>
            </p:grpSpPr>
            <p:grpSp>
              <p:nvGrpSpPr>
                <p:cNvPr id="2495" name="Google Shape;2495;p21"/>
                <p:cNvGrpSpPr/>
                <p:nvPr/>
              </p:nvGrpSpPr>
              <p:grpSpPr>
                <a:xfrm>
                  <a:off x="3305183" y="2971595"/>
                  <a:ext cx="166690" cy="350998"/>
                  <a:chOff x="3305183" y="3146560"/>
                  <a:chExt cx="166690" cy="350998"/>
                </a:xfrm>
              </p:grpSpPr>
              <p:sp>
                <p:nvSpPr>
                  <p:cNvPr id="2496" name="Google Shape;2496;p21"/>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97" name="Google Shape;2497;p21"/>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98" name="Google Shape;2498;p21"/>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99" name="Google Shape;2499;p21"/>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00" name="Google Shape;2500;p21"/>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chemeClr val="accent2"/>
        </a:solidFill>
      </p:bgPr>
    </p:bg>
    <p:spTree>
      <p:nvGrpSpPr>
        <p:cNvPr id="16" name="Shape 16"/>
        <p:cNvGrpSpPr/>
        <p:nvPr/>
      </p:nvGrpSpPr>
      <p:grpSpPr>
        <a:xfrm>
          <a:off x="0" y="0"/>
          <a:ext cx="0" cy="0"/>
          <a:chOff x="0" y="0"/>
          <a:chExt cx="0" cy="0"/>
        </a:xfrm>
      </p:grpSpPr>
      <p:grpSp>
        <p:nvGrpSpPr>
          <p:cNvPr id="17" name="Google Shape;17;p3"/>
          <p:cNvGrpSpPr/>
          <p:nvPr/>
        </p:nvGrpSpPr>
        <p:grpSpPr>
          <a:xfrm>
            <a:off x="561639" y="0"/>
            <a:ext cx="406192" cy="3254913"/>
            <a:chOff x="6176324" y="51530"/>
            <a:chExt cx="466512" cy="3738701"/>
          </a:xfrm>
        </p:grpSpPr>
        <p:sp>
          <p:nvSpPr>
            <p:cNvPr id="18" name="Google Shape;18;p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 name="Google Shape;19;p3"/>
            <p:cNvSpPr/>
            <p:nvPr/>
          </p:nvSpPr>
          <p:spPr>
            <a:xfrm>
              <a:off x="6400725" y="51530"/>
              <a:ext cx="17700" cy="29235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 name="Google Shape;20;p3"/>
          <p:cNvGrpSpPr/>
          <p:nvPr/>
        </p:nvGrpSpPr>
        <p:grpSpPr>
          <a:xfrm>
            <a:off x="7060395" y="1"/>
            <a:ext cx="514087" cy="1914307"/>
            <a:chOff x="4897958" y="1976913"/>
            <a:chExt cx="514087" cy="1914307"/>
          </a:xfrm>
        </p:grpSpPr>
        <p:sp>
          <p:nvSpPr>
            <p:cNvPr id="21" name="Google Shape;21;p3"/>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 name="Google Shape;22;p3"/>
            <p:cNvSpPr/>
            <p:nvPr/>
          </p:nvSpPr>
          <p:spPr>
            <a:xfrm>
              <a:off x="5157463" y="1976913"/>
              <a:ext cx="17700" cy="998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 name="Google Shape;23;p3"/>
          <p:cNvGrpSpPr/>
          <p:nvPr/>
        </p:nvGrpSpPr>
        <p:grpSpPr>
          <a:xfrm>
            <a:off x="3332641" y="-8"/>
            <a:ext cx="406190" cy="1834361"/>
            <a:chOff x="5578966" y="2128142"/>
            <a:chExt cx="406190" cy="1834361"/>
          </a:xfrm>
        </p:grpSpPr>
        <p:sp>
          <p:nvSpPr>
            <p:cNvPr id="24" name="Google Shape;24;p3"/>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 name="Google Shape;25;p3"/>
            <p:cNvSpPr/>
            <p:nvPr/>
          </p:nvSpPr>
          <p:spPr>
            <a:xfrm>
              <a:off x="5774600" y="2128142"/>
              <a:ext cx="17700" cy="846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 name="Google Shape;26;p3"/>
          <p:cNvGrpSpPr/>
          <p:nvPr/>
        </p:nvGrpSpPr>
        <p:grpSpPr>
          <a:xfrm>
            <a:off x="4925761" y="-4"/>
            <a:ext cx="466512" cy="2651935"/>
            <a:chOff x="6176324" y="1138296"/>
            <a:chExt cx="466512" cy="2651935"/>
          </a:xfrm>
        </p:grpSpPr>
        <p:sp>
          <p:nvSpPr>
            <p:cNvPr id="27" name="Google Shape;27;p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3"/>
            <p:cNvSpPr/>
            <p:nvPr/>
          </p:nvSpPr>
          <p:spPr>
            <a:xfrm>
              <a:off x="6400713" y="1138296"/>
              <a:ext cx="17700" cy="18366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 name="Google Shape;29;p3"/>
          <p:cNvGrpSpPr/>
          <p:nvPr/>
        </p:nvGrpSpPr>
        <p:grpSpPr>
          <a:xfrm>
            <a:off x="1172323" y="1"/>
            <a:ext cx="476555" cy="1769343"/>
            <a:chOff x="6798998" y="1831963"/>
            <a:chExt cx="476555" cy="1769343"/>
          </a:xfrm>
        </p:grpSpPr>
        <p:sp>
          <p:nvSpPr>
            <p:cNvPr id="30" name="Google Shape;30;p3"/>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 name="Google Shape;31;p3"/>
            <p:cNvSpPr/>
            <p:nvPr/>
          </p:nvSpPr>
          <p:spPr>
            <a:xfrm>
              <a:off x="7026850" y="1831963"/>
              <a:ext cx="17700" cy="1143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 name="Google Shape;32;p3"/>
          <p:cNvGrpSpPr/>
          <p:nvPr/>
        </p:nvGrpSpPr>
        <p:grpSpPr>
          <a:xfrm>
            <a:off x="8514939" y="0"/>
            <a:ext cx="170472" cy="2234029"/>
            <a:chOff x="7576714" y="1094963"/>
            <a:chExt cx="170472" cy="2234029"/>
          </a:xfrm>
        </p:grpSpPr>
        <p:sp>
          <p:nvSpPr>
            <p:cNvPr id="33" name="Google Shape;33;p3"/>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 name="Google Shape;34;p3"/>
            <p:cNvSpPr/>
            <p:nvPr/>
          </p:nvSpPr>
          <p:spPr>
            <a:xfrm>
              <a:off x="7652975" y="1094963"/>
              <a:ext cx="17700" cy="1880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 name="Google Shape;35;p3"/>
          <p:cNvGrpSpPr/>
          <p:nvPr/>
        </p:nvGrpSpPr>
        <p:grpSpPr>
          <a:xfrm>
            <a:off x="2295272" y="0"/>
            <a:ext cx="288375" cy="2884716"/>
            <a:chOff x="7883572" y="937188"/>
            <a:chExt cx="288375" cy="2884716"/>
          </a:xfrm>
        </p:grpSpPr>
        <p:sp>
          <p:nvSpPr>
            <p:cNvPr id="36" name="Google Shape;36;p3"/>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 name="Google Shape;37;p3"/>
            <p:cNvSpPr/>
            <p:nvPr/>
          </p:nvSpPr>
          <p:spPr>
            <a:xfrm>
              <a:off x="8024900" y="937188"/>
              <a:ext cx="17700" cy="2037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 name="Google Shape;38;p3"/>
          <p:cNvGrpSpPr/>
          <p:nvPr/>
        </p:nvGrpSpPr>
        <p:grpSpPr>
          <a:xfrm>
            <a:off x="1140646" y="293240"/>
            <a:ext cx="157798" cy="180711"/>
            <a:chOff x="3462796" y="2555878"/>
            <a:chExt cx="157798" cy="180711"/>
          </a:xfrm>
        </p:grpSpPr>
        <p:sp>
          <p:nvSpPr>
            <p:cNvPr id="39" name="Google Shape;39;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 name="Google Shape;40;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 name="Google Shape;41;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 name="Google Shape;42;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 name="Google Shape;43;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 name="Google Shape;44;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5" name="Google Shape;45;p3"/>
          <p:cNvGrpSpPr/>
          <p:nvPr/>
        </p:nvGrpSpPr>
        <p:grpSpPr>
          <a:xfrm>
            <a:off x="4022411" y="1914288"/>
            <a:ext cx="180404" cy="190055"/>
            <a:chOff x="3770248" y="2527300"/>
            <a:chExt cx="180404" cy="190055"/>
          </a:xfrm>
        </p:grpSpPr>
        <p:sp>
          <p:nvSpPr>
            <p:cNvPr id="46" name="Google Shape;46;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8" name="Google Shape;48;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 name="Google Shape;49;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0" name="Google Shape;50;p3"/>
          <p:cNvGrpSpPr/>
          <p:nvPr/>
        </p:nvGrpSpPr>
        <p:grpSpPr>
          <a:xfrm>
            <a:off x="7394864" y="516070"/>
            <a:ext cx="214463" cy="245604"/>
            <a:chOff x="3462796" y="2555878"/>
            <a:chExt cx="157798" cy="180711"/>
          </a:xfrm>
        </p:grpSpPr>
        <p:sp>
          <p:nvSpPr>
            <p:cNvPr id="51" name="Google Shape;51;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 name="Google Shape;52;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 name="Google Shape;53;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 name="Google Shape;54;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 name="Google Shape;55;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 name="Google Shape;56;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7" name="Google Shape;57;p3"/>
          <p:cNvGrpSpPr/>
          <p:nvPr/>
        </p:nvGrpSpPr>
        <p:grpSpPr>
          <a:xfrm>
            <a:off x="5968644" y="2524138"/>
            <a:ext cx="245187" cy="258304"/>
            <a:chOff x="3770248" y="2527300"/>
            <a:chExt cx="180404" cy="190055"/>
          </a:xfrm>
        </p:grpSpPr>
        <p:sp>
          <p:nvSpPr>
            <p:cNvPr id="58" name="Google Shape;58;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 name="Google Shape;59;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 name="Google Shape;60;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 name="Google Shape;61;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2" name="Google Shape;62;p3"/>
          <p:cNvGrpSpPr/>
          <p:nvPr/>
        </p:nvGrpSpPr>
        <p:grpSpPr>
          <a:xfrm rot="5400000">
            <a:off x="5717697" y="1234087"/>
            <a:ext cx="214448" cy="245568"/>
            <a:chOff x="3462796" y="2555878"/>
            <a:chExt cx="157798" cy="180711"/>
          </a:xfrm>
        </p:grpSpPr>
        <p:sp>
          <p:nvSpPr>
            <p:cNvPr id="63" name="Google Shape;63;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 name="Google Shape;64;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 name="Google Shape;65;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 name="Google Shape;66;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 name="Google Shape;67;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 name="Google Shape;68;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9" name="Google Shape;69;p3"/>
          <p:cNvGrpSpPr/>
          <p:nvPr/>
        </p:nvGrpSpPr>
        <p:grpSpPr>
          <a:xfrm>
            <a:off x="338248" y="3028088"/>
            <a:ext cx="180404" cy="190055"/>
            <a:chOff x="3770248" y="2527300"/>
            <a:chExt cx="180404" cy="190055"/>
          </a:xfrm>
        </p:grpSpPr>
        <p:sp>
          <p:nvSpPr>
            <p:cNvPr id="70" name="Google Shape;70;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 name="Google Shape;71;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 name="Google Shape;72;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 name="Google Shape;73;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4" name="Google Shape;74;p3"/>
          <p:cNvSpPr txBox="1"/>
          <p:nvPr>
            <p:ph type="ctrTitle"/>
          </p:nvPr>
        </p:nvSpPr>
        <p:spPr>
          <a:xfrm>
            <a:off x="855300" y="3382225"/>
            <a:ext cx="74334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lvl1pPr lvl="0"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1pPr>
            <a:lvl2pPr lvl="1"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2pPr>
            <a:lvl3pPr lvl="2"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3pPr>
            <a:lvl4pPr lvl="3"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4pPr>
            <a:lvl5pPr lvl="4"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5pPr>
            <a:lvl6pPr lvl="5"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6pPr>
            <a:lvl7pPr lvl="6"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7pPr>
            <a:lvl8pPr lvl="7"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8pPr>
            <a:lvl9pPr lvl="8"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9pPr>
          </a:lstStyle>
          <a:p/>
        </p:txBody>
      </p:sp>
      <p:grpSp>
        <p:nvGrpSpPr>
          <p:cNvPr id="75" name="Google Shape;75;p3"/>
          <p:cNvGrpSpPr/>
          <p:nvPr/>
        </p:nvGrpSpPr>
        <p:grpSpPr>
          <a:xfrm rot="-2700000">
            <a:off x="8555730" y="2841622"/>
            <a:ext cx="180402" cy="190053"/>
            <a:chOff x="3770248" y="2527300"/>
            <a:chExt cx="180404" cy="190055"/>
          </a:xfrm>
        </p:grpSpPr>
        <p:sp>
          <p:nvSpPr>
            <p:cNvPr id="76" name="Google Shape;76;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 name="Google Shape;77;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 name="Google Shape;78;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 name="Google Shape;79;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 name="Google Shape;80;p3"/>
          <p:cNvGrpSpPr/>
          <p:nvPr/>
        </p:nvGrpSpPr>
        <p:grpSpPr>
          <a:xfrm>
            <a:off x="2484475" y="3"/>
            <a:ext cx="1046700" cy="3098822"/>
            <a:chOff x="2484475" y="3"/>
            <a:chExt cx="1046700" cy="3098822"/>
          </a:xfrm>
        </p:grpSpPr>
        <p:sp>
          <p:nvSpPr>
            <p:cNvPr id="81" name="Google Shape;81;p3"/>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3"/>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 name="Google Shape;83;p3"/>
            <p:cNvGrpSpPr/>
            <p:nvPr/>
          </p:nvGrpSpPr>
          <p:grpSpPr>
            <a:xfrm>
              <a:off x="2769703" y="3"/>
              <a:ext cx="510180" cy="2812953"/>
              <a:chOff x="1818382" y="1216859"/>
              <a:chExt cx="466728" cy="2573372"/>
            </a:xfrm>
          </p:grpSpPr>
          <p:grpSp>
            <p:nvGrpSpPr>
              <p:cNvPr id="84" name="Google Shape;84;p3"/>
              <p:cNvGrpSpPr/>
              <p:nvPr/>
            </p:nvGrpSpPr>
            <p:grpSpPr>
              <a:xfrm>
                <a:off x="1818382" y="2971595"/>
                <a:ext cx="466728" cy="818636"/>
                <a:chOff x="1818382" y="2942618"/>
                <a:chExt cx="466728" cy="818636"/>
              </a:xfrm>
            </p:grpSpPr>
            <p:sp>
              <p:nvSpPr>
                <p:cNvPr id="85" name="Google Shape;85;p3"/>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 name="Google Shape;86;p3"/>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 name="Google Shape;87;p3"/>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8" name="Google Shape;88;p3"/>
              <p:cNvSpPr/>
              <p:nvPr/>
            </p:nvSpPr>
            <p:spPr>
              <a:xfrm>
                <a:off x="2046058" y="1216859"/>
                <a:ext cx="17700" cy="1761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 name="Google Shape;89;p3"/>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 name="Google Shape;90;p3"/>
          <p:cNvGrpSpPr/>
          <p:nvPr/>
        </p:nvGrpSpPr>
        <p:grpSpPr>
          <a:xfrm>
            <a:off x="3961868" y="-4"/>
            <a:ext cx="905291" cy="1913714"/>
            <a:chOff x="3961868" y="-4"/>
            <a:chExt cx="905291" cy="1913714"/>
          </a:xfrm>
        </p:grpSpPr>
        <p:grpSp>
          <p:nvGrpSpPr>
            <p:cNvPr id="91" name="Google Shape;91;p3"/>
            <p:cNvGrpSpPr/>
            <p:nvPr/>
          </p:nvGrpSpPr>
          <p:grpSpPr>
            <a:xfrm>
              <a:off x="3961868" y="1008419"/>
              <a:ext cx="905291" cy="905291"/>
              <a:chOff x="764100" y="3623300"/>
              <a:chExt cx="1046700" cy="1046700"/>
            </a:xfrm>
          </p:grpSpPr>
          <p:sp>
            <p:nvSpPr>
              <p:cNvPr id="92" name="Google Shape;92;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 name="Google Shape;94;p3"/>
            <p:cNvGrpSpPr/>
            <p:nvPr/>
          </p:nvGrpSpPr>
          <p:grpSpPr>
            <a:xfrm>
              <a:off x="4155315" y="-4"/>
              <a:ext cx="522826" cy="1721098"/>
              <a:chOff x="2447534" y="2035293"/>
              <a:chExt cx="478297" cy="1574511"/>
            </a:xfrm>
          </p:grpSpPr>
          <p:grpSp>
            <p:nvGrpSpPr>
              <p:cNvPr id="95" name="Google Shape;95;p3"/>
              <p:cNvGrpSpPr/>
              <p:nvPr/>
            </p:nvGrpSpPr>
            <p:grpSpPr>
              <a:xfrm>
                <a:off x="2447534" y="2035293"/>
                <a:ext cx="478297" cy="1574511"/>
                <a:chOff x="2447534" y="2035293"/>
                <a:chExt cx="478297" cy="1574511"/>
              </a:xfrm>
            </p:grpSpPr>
            <p:grpSp>
              <p:nvGrpSpPr>
                <p:cNvPr id="96" name="Google Shape;96;p3"/>
                <p:cNvGrpSpPr/>
                <p:nvPr/>
              </p:nvGrpSpPr>
              <p:grpSpPr>
                <a:xfrm>
                  <a:off x="2447534" y="2971595"/>
                  <a:ext cx="478297" cy="638209"/>
                  <a:chOff x="2447534" y="3081786"/>
                  <a:chExt cx="478297" cy="638209"/>
                </a:xfrm>
              </p:grpSpPr>
              <p:sp>
                <p:nvSpPr>
                  <p:cNvPr id="97" name="Google Shape;97;p3"/>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 name="Google Shape;98;p3"/>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 name="Google Shape;99;p3"/>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0" name="Google Shape;100;p3"/>
                <p:cNvSpPr/>
                <p:nvPr/>
              </p:nvSpPr>
              <p:spPr>
                <a:xfrm>
                  <a:off x="2675610" y="2035293"/>
                  <a:ext cx="17700" cy="942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 name="Google Shape;101;p3"/>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3" name="Google Shape;103;p3"/>
          <p:cNvGrpSpPr/>
          <p:nvPr/>
        </p:nvGrpSpPr>
        <p:grpSpPr>
          <a:xfrm>
            <a:off x="5194218" y="4"/>
            <a:ext cx="522827" cy="1415952"/>
            <a:chOff x="5194218" y="4"/>
            <a:chExt cx="522827" cy="1415952"/>
          </a:xfrm>
        </p:grpSpPr>
        <p:grpSp>
          <p:nvGrpSpPr>
            <p:cNvPr id="104" name="Google Shape;104;p3"/>
            <p:cNvGrpSpPr/>
            <p:nvPr/>
          </p:nvGrpSpPr>
          <p:grpSpPr>
            <a:xfrm>
              <a:off x="5194218" y="893129"/>
              <a:ext cx="522827" cy="522827"/>
              <a:chOff x="764100" y="3623300"/>
              <a:chExt cx="1046700" cy="1046700"/>
            </a:xfrm>
          </p:grpSpPr>
          <p:sp>
            <p:nvSpPr>
              <p:cNvPr id="105" name="Google Shape;105;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 name="Google Shape;107;p3"/>
            <p:cNvGrpSpPr/>
            <p:nvPr/>
          </p:nvGrpSpPr>
          <p:grpSpPr>
            <a:xfrm>
              <a:off x="5371921" y="4"/>
              <a:ext cx="182209" cy="1277751"/>
              <a:chOff x="3305183" y="2153669"/>
              <a:chExt cx="166690" cy="1168924"/>
            </a:xfrm>
          </p:grpSpPr>
          <p:grpSp>
            <p:nvGrpSpPr>
              <p:cNvPr id="108" name="Google Shape;108;p3"/>
              <p:cNvGrpSpPr/>
              <p:nvPr/>
            </p:nvGrpSpPr>
            <p:grpSpPr>
              <a:xfrm>
                <a:off x="3305183" y="2153669"/>
                <a:ext cx="166690" cy="1168924"/>
                <a:chOff x="3305183" y="2153669"/>
                <a:chExt cx="166690" cy="1168924"/>
              </a:xfrm>
            </p:grpSpPr>
            <p:grpSp>
              <p:nvGrpSpPr>
                <p:cNvPr id="109" name="Google Shape;109;p3"/>
                <p:cNvGrpSpPr/>
                <p:nvPr/>
              </p:nvGrpSpPr>
              <p:grpSpPr>
                <a:xfrm>
                  <a:off x="3305183" y="2971595"/>
                  <a:ext cx="166690" cy="350998"/>
                  <a:chOff x="3305183" y="3146560"/>
                  <a:chExt cx="166690" cy="350998"/>
                </a:xfrm>
              </p:grpSpPr>
              <p:sp>
                <p:nvSpPr>
                  <p:cNvPr id="110" name="Google Shape;110;p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 name="Google Shape;111;p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2" name="Google Shape;112;p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3" name="Google Shape;113;p3"/>
                <p:cNvSpPr/>
                <p:nvPr/>
              </p:nvSpPr>
              <p:spPr>
                <a:xfrm>
                  <a:off x="3375902" y="2153669"/>
                  <a:ext cx="17700" cy="824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5" name="Google Shape;115;p3"/>
          <p:cNvGrpSpPr/>
          <p:nvPr/>
        </p:nvGrpSpPr>
        <p:grpSpPr>
          <a:xfrm>
            <a:off x="7824797" y="4"/>
            <a:ext cx="860597" cy="3024352"/>
            <a:chOff x="7824797" y="4"/>
            <a:chExt cx="860597" cy="3024352"/>
          </a:xfrm>
        </p:grpSpPr>
        <p:grpSp>
          <p:nvGrpSpPr>
            <p:cNvPr id="116" name="Google Shape;116;p3"/>
            <p:cNvGrpSpPr/>
            <p:nvPr/>
          </p:nvGrpSpPr>
          <p:grpSpPr>
            <a:xfrm>
              <a:off x="7824797" y="1891931"/>
              <a:ext cx="860597" cy="1132425"/>
              <a:chOff x="764100" y="3623300"/>
              <a:chExt cx="1046700" cy="1046700"/>
            </a:xfrm>
          </p:grpSpPr>
          <p:sp>
            <p:nvSpPr>
              <p:cNvPr id="117" name="Google Shape;117;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 name="Google Shape;119;p3"/>
            <p:cNvGrpSpPr/>
            <p:nvPr/>
          </p:nvGrpSpPr>
          <p:grpSpPr>
            <a:xfrm>
              <a:off x="8100547" y="4"/>
              <a:ext cx="300376" cy="2805683"/>
              <a:chOff x="3792712" y="1254959"/>
              <a:chExt cx="274793" cy="2566721"/>
            </a:xfrm>
          </p:grpSpPr>
          <p:grpSp>
            <p:nvGrpSpPr>
              <p:cNvPr id="120" name="Google Shape;120;p3"/>
              <p:cNvGrpSpPr/>
              <p:nvPr/>
            </p:nvGrpSpPr>
            <p:grpSpPr>
              <a:xfrm>
                <a:off x="3792712" y="1254959"/>
                <a:ext cx="274793" cy="2566721"/>
                <a:chOff x="3792712" y="1254959"/>
                <a:chExt cx="274793" cy="2566721"/>
              </a:xfrm>
            </p:grpSpPr>
            <p:grpSp>
              <p:nvGrpSpPr>
                <p:cNvPr id="121" name="Google Shape;121;p3"/>
                <p:cNvGrpSpPr/>
                <p:nvPr/>
              </p:nvGrpSpPr>
              <p:grpSpPr>
                <a:xfrm>
                  <a:off x="3792712" y="2971595"/>
                  <a:ext cx="274793" cy="850085"/>
                  <a:chOff x="3792712" y="2879468"/>
                  <a:chExt cx="274793" cy="850085"/>
                </a:xfrm>
              </p:grpSpPr>
              <p:sp>
                <p:nvSpPr>
                  <p:cNvPr id="122" name="Google Shape;122;p3"/>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 name="Google Shape;123;p3"/>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 name="Google Shape;124;p3"/>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5" name="Google Shape;125;p3"/>
                <p:cNvSpPr/>
                <p:nvPr/>
              </p:nvSpPr>
              <p:spPr>
                <a:xfrm>
                  <a:off x="3923169" y="1254959"/>
                  <a:ext cx="17700" cy="1722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 name="Google Shape;126;p3"/>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8" name="Google Shape;128;p3"/>
          <p:cNvGrpSpPr/>
          <p:nvPr/>
        </p:nvGrpSpPr>
        <p:grpSpPr>
          <a:xfrm>
            <a:off x="1192601" y="-5"/>
            <a:ext cx="1046700" cy="2424933"/>
            <a:chOff x="1192601" y="-5"/>
            <a:chExt cx="1046700" cy="2424933"/>
          </a:xfrm>
        </p:grpSpPr>
        <p:grpSp>
          <p:nvGrpSpPr>
            <p:cNvPr id="129" name="Google Shape;129;p3"/>
            <p:cNvGrpSpPr/>
            <p:nvPr/>
          </p:nvGrpSpPr>
          <p:grpSpPr>
            <a:xfrm>
              <a:off x="1192601" y="1378228"/>
              <a:ext cx="1046700" cy="1046700"/>
              <a:chOff x="764100" y="3623300"/>
              <a:chExt cx="1046700" cy="1046700"/>
            </a:xfrm>
          </p:grpSpPr>
          <p:sp>
            <p:nvSpPr>
              <p:cNvPr id="130" name="Google Shape;130;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 name="Google Shape;132;p3"/>
            <p:cNvGrpSpPr/>
            <p:nvPr/>
          </p:nvGrpSpPr>
          <p:grpSpPr>
            <a:xfrm>
              <a:off x="1417979" y="-5"/>
              <a:ext cx="580390" cy="2131191"/>
              <a:chOff x="522260" y="1950146"/>
              <a:chExt cx="530958" cy="1949676"/>
            </a:xfrm>
          </p:grpSpPr>
          <p:grpSp>
            <p:nvGrpSpPr>
              <p:cNvPr id="133" name="Google Shape;133;p3"/>
              <p:cNvGrpSpPr/>
              <p:nvPr/>
            </p:nvGrpSpPr>
            <p:grpSpPr>
              <a:xfrm>
                <a:off x="522260" y="1950146"/>
                <a:ext cx="530958" cy="1949676"/>
                <a:chOff x="522260" y="1950146"/>
                <a:chExt cx="530958" cy="1949676"/>
              </a:xfrm>
            </p:grpSpPr>
            <p:grpSp>
              <p:nvGrpSpPr>
                <p:cNvPr id="134" name="Google Shape;134;p3"/>
                <p:cNvGrpSpPr/>
                <p:nvPr/>
              </p:nvGrpSpPr>
              <p:grpSpPr>
                <a:xfrm>
                  <a:off x="522260" y="2971595"/>
                  <a:ext cx="530958" cy="928227"/>
                  <a:chOff x="522260" y="2971595"/>
                  <a:chExt cx="530958" cy="928227"/>
                </a:xfrm>
              </p:grpSpPr>
              <p:sp>
                <p:nvSpPr>
                  <p:cNvPr id="135" name="Google Shape;135;p3"/>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 name="Google Shape;136;p3"/>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 name="Google Shape;137;p3"/>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8" name="Google Shape;138;p3"/>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9" name="Google Shape;139;p3"/>
                <p:cNvSpPr/>
                <p:nvPr/>
              </p:nvSpPr>
              <p:spPr>
                <a:xfrm>
                  <a:off x="786939" y="1950146"/>
                  <a:ext cx="17700" cy="1027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 name="Google Shape;140;p3"/>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1" name="Google Shape;141;p3"/>
          <p:cNvGrpSpPr/>
          <p:nvPr/>
        </p:nvGrpSpPr>
        <p:grpSpPr>
          <a:xfrm>
            <a:off x="6010934" y="1"/>
            <a:ext cx="1046700" cy="2793377"/>
            <a:chOff x="6010934" y="1"/>
            <a:chExt cx="1046700" cy="2793377"/>
          </a:xfrm>
        </p:grpSpPr>
        <p:grpSp>
          <p:nvGrpSpPr>
            <p:cNvPr id="142" name="Google Shape;142;p3"/>
            <p:cNvGrpSpPr/>
            <p:nvPr/>
          </p:nvGrpSpPr>
          <p:grpSpPr>
            <a:xfrm>
              <a:off x="6010934" y="1746678"/>
              <a:ext cx="1046700" cy="1046700"/>
              <a:chOff x="764100" y="3623300"/>
              <a:chExt cx="1046700" cy="1046700"/>
            </a:xfrm>
          </p:grpSpPr>
          <p:sp>
            <p:nvSpPr>
              <p:cNvPr id="143" name="Google Shape;143;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 name="Google Shape;145;p3"/>
            <p:cNvGrpSpPr/>
            <p:nvPr/>
          </p:nvGrpSpPr>
          <p:grpSpPr>
            <a:xfrm>
              <a:off x="6308747" y="1"/>
              <a:ext cx="441786" cy="2571886"/>
              <a:chOff x="1121941" y="1609666"/>
              <a:chExt cx="404159" cy="2352837"/>
            </a:xfrm>
          </p:grpSpPr>
          <p:grpSp>
            <p:nvGrpSpPr>
              <p:cNvPr id="146" name="Google Shape;146;p3"/>
              <p:cNvGrpSpPr/>
              <p:nvPr/>
            </p:nvGrpSpPr>
            <p:grpSpPr>
              <a:xfrm>
                <a:off x="1121941" y="1609666"/>
                <a:ext cx="404159" cy="2352837"/>
                <a:chOff x="1121941" y="1609666"/>
                <a:chExt cx="404159" cy="2352837"/>
              </a:xfrm>
            </p:grpSpPr>
            <p:grpSp>
              <p:nvGrpSpPr>
                <p:cNvPr id="147" name="Google Shape;147;p3"/>
                <p:cNvGrpSpPr/>
                <p:nvPr/>
              </p:nvGrpSpPr>
              <p:grpSpPr>
                <a:xfrm>
                  <a:off x="1121941" y="2971595"/>
                  <a:ext cx="404159" cy="990908"/>
                  <a:chOff x="1121941" y="2969319"/>
                  <a:chExt cx="404159" cy="990908"/>
                </a:xfrm>
              </p:grpSpPr>
              <p:sp>
                <p:nvSpPr>
                  <p:cNvPr id="148" name="Google Shape;148;p3"/>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 name="Google Shape;149;p3"/>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 name="Google Shape;150;p3"/>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1" name="Google Shape;151;p3"/>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2" name="Google Shape;152;p3"/>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3" name="Google Shape;153;p3"/>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7" name="Google Shape;157;p3"/>
          <p:cNvGrpSpPr/>
          <p:nvPr/>
        </p:nvGrpSpPr>
        <p:grpSpPr>
          <a:xfrm>
            <a:off x="721731" y="-1"/>
            <a:ext cx="522827" cy="2757179"/>
            <a:chOff x="721731" y="-1"/>
            <a:chExt cx="522827" cy="2757179"/>
          </a:xfrm>
        </p:grpSpPr>
        <p:grpSp>
          <p:nvGrpSpPr>
            <p:cNvPr id="158" name="Google Shape;158;p3"/>
            <p:cNvGrpSpPr/>
            <p:nvPr/>
          </p:nvGrpSpPr>
          <p:grpSpPr>
            <a:xfrm>
              <a:off x="721731" y="2234351"/>
              <a:ext cx="522827" cy="522827"/>
              <a:chOff x="764100" y="3623300"/>
              <a:chExt cx="1046700" cy="1046700"/>
            </a:xfrm>
          </p:grpSpPr>
          <p:sp>
            <p:nvSpPr>
              <p:cNvPr id="159" name="Google Shape;159;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1" name="Google Shape;161;p3"/>
            <p:cNvGrpSpPr/>
            <p:nvPr/>
          </p:nvGrpSpPr>
          <p:grpSpPr>
            <a:xfrm>
              <a:off x="892053" y="-1"/>
              <a:ext cx="182209" cy="2616197"/>
              <a:chOff x="3305183" y="929219"/>
              <a:chExt cx="166690" cy="2393374"/>
            </a:xfrm>
          </p:grpSpPr>
          <p:grpSp>
            <p:nvGrpSpPr>
              <p:cNvPr id="162" name="Google Shape;162;p3"/>
              <p:cNvGrpSpPr/>
              <p:nvPr/>
            </p:nvGrpSpPr>
            <p:grpSpPr>
              <a:xfrm>
                <a:off x="3305183" y="929219"/>
                <a:ext cx="166690" cy="2393374"/>
                <a:chOff x="3305183" y="929219"/>
                <a:chExt cx="166690" cy="2393374"/>
              </a:xfrm>
            </p:grpSpPr>
            <p:grpSp>
              <p:nvGrpSpPr>
                <p:cNvPr id="163" name="Google Shape;163;p3"/>
                <p:cNvGrpSpPr/>
                <p:nvPr/>
              </p:nvGrpSpPr>
              <p:grpSpPr>
                <a:xfrm>
                  <a:off x="3305183" y="2971595"/>
                  <a:ext cx="166690" cy="350998"/>
                  <a:chOff x="3305183" y="3146560"/>
                  <a:chExt cx="166690" cy="350998"/>
                </a:xfrm>
              </p:grpSpPr>
              <p:sp>
                <p:nvSpPr>
                  <p:cNvPr id="164" name="Google Shape;164;p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5" name="Google Shape;165;p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 name="Google Shape;166;p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7" name="Google Shape;167;p3"/>
                <p:cNvSpPr/>
                <p:nvPr/>
              </p:nvSpPr>
              <p:spPr>
                <a:xfrm>
                  <a:off x="3375919" y="929219"/>
                  <a:ext cx="17700" cy="2048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8" name="Google Shape;168;p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2501" name="Shape 2501"/>
        <p:cNvGrpSpPr/>
        <p:nvPr/>
      </p:nvGrpSpPr>
      <p:grpSpPr>
        <a:xfrm>
          <a:off x="0" y="0"/>
          <a:ext cx="0" cy="0"/>
          <a:chOff x="0" y="0"/>
          <a:chExt cx="0" cy="0"/>
        </a:xfrm>
      </p:grpSpPr>
      <p:sp>
        <p:nvSpPr>
          <p:cNvPr id="2502" name="Google Shape;2502;p2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2503" name="Google Shape;2503;p22"/>
          <p:cNvSpPr txBox="1"/>
          <p:nvPr>
            <p:ph idx="1" type="body"/>
          </p:nvPr>
        </p:nvSpPr>
        <p:spPr>
          <a:xfrm>
            <a:off x="702900" y="1430150"/>
            <a:ext cx="1964400" cy="32565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2504" name="Google Shape;2504;p22"/>
          <p:cNvSpPr txBox="1"/>
          <p:nvPr>
            <p:ph idx="2" type="body"/>
          </p:nvPr>
        </p:nvSpPr>
        <p:spPr>
          <a:xfrm>
            <a:off x="2873451" y="1430150"/>
            <a:ext cx="1964400" cy="32565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2505" name="Google Shape;2505;p22"/>
          <p:cNvSpPr txBox="1"/>
          <p:nvPr>
            <p:ph idx="3" type="body"/>
          </p:nvPr>
        </p:nvSpPr>
        <p:spPr>
          <a:xfrm>
            <a:off x="5044003" y="1430150"/>
            <a:ext cx="1964400" cy="3256500"/>
          </a:xfrm>
          <a:prstGeom prst="rect">
            <a:avLst/>
          </a:prstGeom>
          <a:noFill/>
          <a:ln>
            <a:noFill/>
          </a:ln>
        </p:spPr>
        <p:txBody>
          <a:bodyPr anchorCtr="0" anchor="t" bIns="0" lIns="0" spcFirstLastPara="1" rIns="0" wrap="square" tIns="0">
            <a:noAutofit/>
          </a:bodyPr>
          <a:lstStyle>
            <a:lvl1pPr indent="-342900" lvl="0" marL="457200" algn="l">
              <a:lnSpc>
                <a:spcPct val="115000"/>
              </a:lnSpc>
              <a:spcBef>
                <a:spcPts val="0"/>
              </a:spcBef>
              <a:spcAft>
                <a:spcPts val="0"/>
              </a:spcAft>
              <a:buSzPts val="1800"/>
              <a:buChar char="⊹"/>
              <a:defRPr sz="1800"/>
            </a:lvl1pPr>
            <a:lvl2pPr indent="-342900" lvl="1" marL="914400" algn="l">
              <a:lnSpc>
                <a:spcPct val="115000"/>
              </a:lnSpc>
              <a:spcBef>
                <a:spcPts val="800"/>
              </a:spcBef>
              <a:spcAft>
                <a:spcPts val="0"/>
              </a:spcAft>
              <a:buSzPts val="1800"/>
              <a:buChar char="×"/>
              <a:defRPr sz="1800"/>
            </a:lvl2pPr>
            <a:lvl3pPr indent="-342900" lvl="2" marL="1371600" algn="l">
              <a:lnSpc>
                <a:spcPct val="115000"/>
              </a:lnSpc>
              <a:spcBef>
                <a:spcPts val="800"/>
              </a:spcBef>
              <a:spcAft>
                <a:spcPts val="0"/>
              </a:spcAft>
              <a:buSzPts val="1800"/>
              <a:buChar char="⬩"/>
              <a:defRPr sz="1800"/>
            </a:lvl3pPr>
            <a:lvl4pPr indent="-342900" lvl="3" marL="1828800" algn="l">
              <a:lnSpc>
                <a:spcPct val="115000"/>
              </a:lnSpc>
              <a:spcBef>
                <a:spcPts val="800"/>
              </a:spcBef>
              <a:spcAft>
                <a:spcPts val="0"/>
              </a:spcAft>
              <a:buSzPts val="1800"/>
              <a:buChar char="●"/>
              <a:defRPr sz="1800"/>
            </a:lvl4pPr>
            <a:lvl5pPr indent="-342900" lvl="4" marL="2286000" algn="l">
              <a:lnSpc>
                <a:spcPct val="115000"/>
              </a:lnSpc>
              <a:spcBef>
                <a:spcPts val="800"/>
              </a:spcBef>
              <a:spcAft>
                <a:spcPts val="0"/>
              </a:spcAft>
              <a:buSzPts val="1800"/>
              <a:buChar char="○"/>
              <a:defRPr sz="1800"/>
            </a:lvl5pPr>
            <a:lvl6pPr indent="-342900" lvl="5" marL="2743200" algn="l">
              <a:lnSpc>
                <a:spcPct val="115000"/>
              </a:lnSpc>
              <a:spcBef>
                <a:spcPts val="800"/>
              </a:spcBef>
              <a:spcAft>
                <a:spcPts val="0"/>
              </a:spcAft>
              <a:buSzPts val="1800"/>
              <a:buChar char="■"/>
              <a:defRPr sz="1800"/>
            </a:lvl6pPr>
            <a:lvl7pPr indent="-342900" lvl="6" marL="3200400" algn="l">
              <a:lnSpc>
                <a:spcPct val="115000"/>
              </a:lnSpc>
              <a:spcBef>
                <a:spcPts val="800"/>
              </a:spcBef>
              <a:spcAft>
                <a:spcPts val="0"/>
              </a:spcAft>
              <a:buSzPts val="1800"/>
              <a:buChar char="●"/>
              <a:defRPr sz="1800"/>
            </a:lvl7pPr>
            <a:lvl8pPr indent="-342900" lvl="7" marL="3657600" algn="l">
              <a:lnSpc>
                <a:spcPct val="115000"/>
              </a:lnSpc>
              <a:spcBef>
                <a:spcPts val="800"/>
              </a:spcBef>
              <a:spcAft>
                <a:spcPts val="0"/>
              </a:spcAft>
              <a:buSzPts val="1800"/>
              <a:buChar char="○"/>
              <a:defRPr sz="1800"/>
            </a:lvl8pPr>
            <a:lvl9pPr indent="-342900" lvl="8" marL="4114800" algn="l">
              <a:lnSpc>
                <a:spcPct val="115000"/>
              </a:lnSpc>
              <a:spcBef>
                <a:spcPts val="800"/>
              </a:spcBef>
              <a:spcAft>
                <a:spcPts val="800"/>
              </a:spcAft>
              <a:buSzPts val="1800"/>
              <a:buChar char="■"/>
              <a:defRPr sz="1800"/>
            </a:lvl9pPr>
          </a:lstStyle>
          <a:p/>
        </p:txBody>
      </p:sp>
      <p:sp>
        <p:nvSpPr>
          <p:cNvPr id="2506" name="Google Shape;2506;p2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507" name="Google Shape;2507;p22"/>
          <p:cNvGrpSpPr/>
          <p:nvPr/>
        </p:nvGrpSpPr>
        <p:grpSpPr>
          <a:xfrm>
            <a:off x="6800134" y="-29"/>
            <a:ext cx="2382301" cy="4610467"/>
            <a:chOff x="6800134" y="-29"/>
            <a:chExt cx="2382301" cy="4610467"/>
          </a:xfrm>
        </p:grpSpPr>
        <p:grpSp>
          <p:nvGrpSpPr>
            <p:cNvPr id="2508" name="Google Shape;2508;p22"/>
            <p:cNvGrpSpPr/>
            <p:nvPr/>
          </p:nvGrpSpPr>
          <p:grpSpPr>
            <a:xfrm>
              <a:off x="7737776" y="-17"/>
              <a:ext cx="448629" cy="4610455"/>
              <a:chOff x="6798998" y="-1296139"/>
              <a:chExt cx="476555" cy="4897445"/>
            </a:xfrm>
          </p:grpSpPr>
          <p:sp>
            <p:nvSpPr>
              <p:cNvPr id="2509" name="Google Shape;2509;p22"/>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10" name="Google Shape;2510;p22"/>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11" name="Google Shape;2511;p22"/>
            <p:cNvGrpSpPr/>
            <p:nvPr/>
          </p:nvGrpSpPr>
          <p:grpSpPr>
            <a:xfrm>
              <a:off x="8636876" y="46"/>
              <a:ext cx="382387" cy="1450044"/>
              <a:chOff x="5578966" y="2422197"/>
              <a:chExt cx="406190" cy="1540306"/>
            </a:xfrm>
          </p:grpSpPr>
          <p:sp>
            <p:nvSpPr>
              <p:cNvPr id="2512" name="Google Shape;2512;p22"/>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13" name="Google Shape;2513;p22"/>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14" name="Google Shape;2514;p22"/>
            <p:cNvGrpSpPr/>
            <p:nvPr/>
          </p:nvGrpSpPr>
          <p:grpSpPr>
            <a:xfrm>
              <a:off x="8035385" y="23"/>
              <a:ext cx="439174" cy="2683137"/>
              <a:chOff x="6176324" y="940075"/>
              <a:chExt cx="466512" cy="2850156"/>
            </a:xfrm>
          </p:grpSpPr>
          <p:sp>
            <p:nvSpPr>
              <p:cNvPr id="2515" name="Google Shape;2515;p22"/>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16" name="Google Shape;2516;p22"/>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17" name="Google Shape;2517;p22"/>
            <p:cNvGrpSpPr/>
            <p:nvPr/>
          </p:nvGrpSpPr>
          <p:grpSpPr>
            <a:xfrm>
              <a:off x="6999976" y="11"/>
              <a:ext cx="271476" cy="3307838"/>
              <a:chOff x="7883572" y="308161"/>
              <a:chExt cx="288375" cy="3513743"/>
            </a:xfrm>
          </p:grpSpPr>
          <p:sp>
            <p:nvSpPr>
              <p:cNvPr id="2518" name="Google Shape;2518;p22"/>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19" name="Google Shape;2519;p22"/>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20" name="Google Shape;2520;p22"/>
            <p:cNvGrpSpPr/>
            <p:nvPr/>
          </p:nvGrpSpPr>
          <p:grpSpPr>
            <a:xfrm>
              <a:off x="6827964" y="636458"/>
              <a:ext cx="230791" cy="243118"/>
              <a:chOff x="3770248" y="2527300"/>
              <a:chExt cx="180404" cy="190055"/>
            </a:xfrm>
          </p:grpSpPr>
          <p:sp>
            <p:nvSpPr>
              <p:cNvPr id="2521" name="Google Shape;2521;p2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2" name="Google Shape;2522;p2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3" name="Google Shape;2523;p2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4" name="Google Shape;2524;p2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25" name="Google Shape;2525;p22"/>
            <p:cNvGrpSpPr/>
            <p:nvPr/>
          </p:nvGrpSpPr>
          <p:grpSpPr>
            <a:xfrm>
              <a:off x="8763367" y="2641902"/>
              <a:ext cx="230809" cy="243156"/>
              <a:chOff x="3770248" y="2527300"/>
              <a:chExt cx="180404" cy="190055"/>
            </a:xfrm>
          </p:grpSpPr>
          <p:sp>
            <p:nvSpPr>
              <p:cNvPr id="2526" name="Google Shape;2526;p2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7" name="Google Shape;2527;p2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8" name="Google Shape;2528;p2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29" name="Google Shape;2529;p2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30" name="Google Shape;2530;p22"/>
            <p:cNvGrpSpPr/>
            <p:nvPr/>
          </p:nvGrpSpPr>
          <p:grpSpPr>
            <a:xfrm rot="5400000">
              <a:off x="8655427" y="4253521"/>
              <a:ext cx="201871" cy="231166"/>
              <a:chOff x="3462796" y="2555878"/>
              <a:chExt cx="157798" cy="180711"/>
            </a:xfrm>
          </p:grpSpPr>
          <p:sp>
            <p:nvSpPr>
              <p:cNvPr id="2531" name="Google Shape;2531;p2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2" name="Google Shape;2532;p2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3" name="Google Shape;2533;p2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4" name="Google Shape;2534;p2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5" name="Google Shape;2535;p2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6" name="Google Shape;2536;p2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37" name="Google Shape;2537;p22"/>
            <p:cNvGrpSpPr/>
            <p:nvPr/>
          </p:nvGrpSpPr>
          <p:grpSpPr>
            <a:xfrm rot="-2700000">
              <a:off x="7375305" y="1863439"/>
              <a:ext cx="169840" cy="178926"/>
              <a:chOff x="3770248" y="2527300"/>
              <a:chExt cx="180404" cy="190055"/>
            </a:xfrm>
          </p:grpSpPr>
          <p:sp>
            <p:nvSpPr>
              <p:cNvPr id="2538" name="Google Shape;2538;p2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39" name="Google Shape;2539;p2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40" name="Google Shape;2540;p2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41" name="Google Shape;2541;p2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42" name="Google Shape;2542;p22"/>
            <p:cNvGrpSpPr/>
            <p:nvPr/>
          </p:nvGrpSpPr>
          <p:grpSpPr>
            <a:xfrm>
              <a:off x="6800134" y="23"/>
              <a:ext cx="985363" cy="1665685"/>
              <a:chOff x="2484475" y="1329455"/>
              <a:chExt cx="1046700" cy="1769370"/>
            </a:xfrm>
          </p:grpSpPr>
          <p:sp>
            <p:nvSpPr>
              <p:cNvPr id="2543" name="Google Shape;2543;p22"/>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4" name="Google Shape;2544;p22"/>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45" name="Google Shape;2545;p22"/>
              <p:cNvGrpSpPr/>
              <p:nvPr/>
            </p:nvGrpSpPr>
            <p:grpSpPr>
              <a:xfrm>
                <a:off x="2769703" y="1329455"/>
                <a:ext cx="510180" cy="1483501"/>
                <a:chOff x="1818382" y="2433081"/>
                <a:chExt cx="466728" cy="1357150"/>
              </a:xfrm>
            </p:grpSpPr>
            <p:grpSp>
              <p:nvGrpSpPr>
                <p:cNvPr id="2546" name="Google Shape;2546;p22"/>
                <p:cNvGrpSpPr/>
                <p:nvPr/>
              </p:nvGrpSpPr>
              <p:grpSpPr>
                <a:xfrm>
                  <a:off x="1818382" y="2971595"/>
                  <a:ext cx="466728" cy="818636"/>
                  <a:chOff x="1818382" y="2942618"/>
                  <a:chExt cx="466728" cy="818636"/>
                </a:xfrm>
              </p:grpSpPr>
              <p:sp>
                <p:nvSpPr>
                  <p:cNvPr id="2547" name="Google Shape;2547;p22"/>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48" name="Google Shape;2548;p22"/>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49" name="Google Shape;2549;p22"/>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550" name="Google Shape;2550;p22"/>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1" name="Google Shape;2551;p22"/>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52" name="Google Shape;2552;p22"/>
            <p:cNvGrpSpPr/>
            <p:nvPr/>
          </p:nvGrpSpPr>
          <p:grpSpPr>
            <a:xfrm>
              <a:off x="8330194" y="-10"/>
              <a:ext cx="852241" cy="2641273"/>
              <a:chOff x="3961868" y="-891976"/>
              <a:chExt cx="905291" cy="2805686"/>
            </a:xfrm>
          </p:grpSpPr>
          <p:grpSp>
            <p:nvGrpSpPr>
              <p:cNvPr id="2553" name="Google Shape;2553;p22"/>
              <p:cNvGrpSpPr/>
              <p:nvPr/>
            </p:nvGrpSpPr>
            <p:grpSpPr>
              <a:xfrm>
                <a:off x="3961868" y="1008419"/>
                <a:ext cx="905291" cy="905291"/>
                <a:chOff x="764100" y="3623300"/>
                <a:chExt cx="1046700" cy="1046700"/>
              </a:xfrm>
            </p:grpSpPr>
            <p:sp>
              <p:nvSpPr>
                <p:cNvPr id="2554" name="Google Shape;2554;p22"/>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5" name="Google Shape;2555;p22"/>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56" name="Google Shape;2556;p22"/>
              <p:cNvGrpSpPr/>
              <p:nvPr/>
            </p:nvGrpSpPr>
            <p:grpSpPr>
              <a:xfrm>
                <a:off x="4155315" y="-891976"/>
                <a:ext cx="522826" cy="2613070"/>
                <a:chOff x="2447534" y="1219291"/>
                <a:chExt cx="478297" cy="2390513"/>
              </a:xfrm>
            </p:grpSpPr>
            <p:grpSp>
              <p:nvGrpSpPr>
                <p:cNvPr id="2557" name="Google Shape;2557;p22"/>
                <p:cNvGrpSpPr/>
                <p:nvPr/>
              </p:nvGrpSpPr>
              <p:grpSpPr>
                <a:xfrm>
                  <a:off x="2447534" y="1219291"/>
                  <a:ext cx="478297" cy="2390513"/>
                  <a:chOff x="2447534" y="1219291"/>
                  <a:chExt cx="478297" cy="2390513"/>
                </a:xfrm>
              </p:grpSpPr>
              <p:grpSp>
                <p:nvGrpSpPr>
                  <p:cNvPr id="2558" name="Google Shape;2558;p22"/>
                  <p:cNvGrpSpPr/>
                  <p:nvPr/>
                </p:nvGrpSpPr>
                <p:grpSpPr>
                  <a:xfrm>
                    <a:off x="2447534" y="2971595"/>
                    <a:ext cx="478297" cy="638209"/>
                    <a:chOff x="2447534" y="3081786"/>
                    <a:chExt cx="478297" cy="638209"/>
                  </a:xfrm>
                </p:grpSpPr>
                <p:sp>
                  <p:nvSpPr>
                    <p:cNvPr id="2559" name="Google Shape;2559;p22"/>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60" name="Google Shape;2560;p22"/>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61" name="Google Shape;2561;p22"/>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562" name="Google Shape;2562;p22"/>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63" name="Google Shape;2563;p22"/>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22"/>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65" name="Google Shape;2565;p22"/>
            <p:cNvGrpSpPr/>
            <p:nvPr/>
          </p:nvGrpSpPr>
          <p:grpSpPr>
            <a:xfrm>
              <a:off x="7811773" y="-2"/>
              <a:ext cx="492189" cy="1837865"/>
              <a:chOff x="5194218" y="-536312"/>
              <a:chExt cx="522827" cy="1952268"/>
            </a:xfrm>
          </p:grpSpPr>
          <p:grpSp>
            <p:nvGrpSpPr>
              <p:cNvPr id="2566" name="Google Shape;2566;p22"/>
              <p:cNvGrpSpPr/>
              <p:nvPr/>
            </p:nvGrpSpPr>
            <p:grpSpPr>
              <a:xfrm>
                <a:off x="5194218" y="893129"/>
                <a:ext cx="522827" cy="522827"/>
                <a:chOff x="764100" y="3623300"/>
                <a:chExt cx="1046700" cy="1046700"/>
              </a:xfrm>
            </p:grpSpPr>
            <p:sp>
              <p:nvSpPr>
                <p:cNvPr id="2567" name="Google Shape;2567;p22"/>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8" name="Google Shape;2568;p22"/>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69" name="Google Shape;2569;p22"/>
              <p:cNvGrpSpPr/>
              <p:nvPr/>
            </p:nvGrpSpPr>
            <p:grpSpPr>
              <a:xfrm>
                <a:off x="5371921" y="-536312"/>
                <a:ext cx="182209" cy="1814066"/>
                <a:chOff x="3305183" y="1663032"/>
                <a:chExt cx="166690" cy="1659561"/>
              </a:xfrm>
            </p:grpSpPr>
            <p:grpSp>
              <p:nvGrpSpPr>
                <p:cNvPr id="2570" name="Google Shape;2570;p22"/>
                <p:cNvGrpSpPr/>
                <p:nvPr/>
              </p:nvGrpSpPr>
              <p:grpSpPr>
                <a:xfrm>
                  <a:off x="3305183" y="1663032"/>
                  <a:ext cx="166690" cy="1659561"/>
                  <a:chOff x="3305183" y="1663032"/>
                  <a:chExt cx="166690" cy="1659561"/>
                </a:xfrm>
              </p:grpSpPr>
              <p:grpSp>
                <p:nvGrpSpPr>
                  <p:cNvPr id="2571" name="Google Shape;2571;p22"/>
                  <p:cNvGrpSpPr/>
                  <p:nvPr/>
                </p:nvGrpSpPr>
                <p:grpSpPr>
                  <a:xfrm>
                    <a:off x="3305183" y="2971595"/>
                    <a:ext cx="166690" cy="350998"/>
                    <a:chOff x="3305183" y="3146560"/>
                    <a:chExt cx="166690" cy="350998"/>
                  </a:xfrm>
                </p:grpSpPr>
                <p:sp>
                  <p:nvSpPr>
                    <p:cNvPr id="2572" name="Google Shape;2572;p22"/>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73" name="Google Shape;2573;p22"/>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74" name="Google Shape;2574;p22"/>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575" name="Google Shape;2575;p22"/>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76" name="Google Shape;2576;p22"/>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77" name="Google Shape;2577;p22"/>
            <p:cNvGrpSpPr/>
            <p:nvPr/>
          </p:nvGrpSpPr>
          <p:grpSpPr>
            <a:xfrm>
              <a:off x="8018879" y="-29"/>
              <a:ext cx="810166" cy="4470273"/>
              <a:chOff x="7824797" y="-1724181"/>
              <a:chExt cx="860597" cy="4748537"/>
            </a:xfrm>
          </p:grpSpPr>
          <p:grpSp>
            <p:nvGrpSpPr>
              <p:cNvPr id="2578" name="Google Shape;2578;p22"/>
              <p:cNvGrpSpPr/>
              <p:nvPr/>
            </p:nvGrpSpPr>
            <p:grpSpPr>
              <a:xfrm>
                <a:off x="7824797" y="1891931"/>
                <a:ext cx="860597" cy="1132425"/>
                <a:chOff x="764100" y="3623300"/>
                <a:chExt cx="1046700" cy="1046700"/>
              </a:xfrm>
            </p:grpSpPr>
            <p:sp>
              <p:nvSpPr>
                <p:cNvPr id="2579" name="Google Shape;2579;p22"/>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0" name="Google Shape;2580;p22"/>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81" name="Google Shape;2581;p22"/>
              <p:cNvGrpSpPr/>
              <p:nvPr/>
            </p:nvGrpSpPr>
            <p:grpSpPr>
              <a:xfrm>
                <a:off x="8100547" y="-1724181"/>
                <a:ext cx="300376" cy="4529867"/>
                <a:chOff x="3792712" y="-322375"/>
                <a:chExt cx="274793" cy="4144055"/>
              </a:xfrm>
            </p:grpSpPr>
            <p:grpSp>
              <p:nvGrpSpPr>
                <p:cNvPr id="2582" name="Google Shape;2582;p22"/>
                <p:cNvGrpSpPr/>
                <p:nvPr/>
              </p:nvGrpSpPr>
              <p:grpSpPr>
                <a:xfrm>
                  <a:off x="3792712" y="-322375"/>
                  <a:ext cx="274793" cy="4144055"/>
                  <a:chOff x="3792712" y="-322375"/>
                  <a:chExt cx="274793" cy="4144055"/>
                </a:xfrm>
              </p:grpSpPr>
              <p:grpSp>
                <p:nvGrpSpPr>
                  <p:cNvPr id="2583" name="Google Shape;2583;p22"/>
                  <p:cNvGrpSpPr/>
                  <p:nvPr/>
                </p:nvGrpSpPr>
                <p:grpSpPr>
                  <a:xfrm>
                    <a:off x="3792712" y="2971595"/>
                    <a:ext cx="274793" cy="850085"/>
                    <a:chOff x="3792712" y="2879468"/>
                    <a:chExt cx="274793" cy="850085"/>
                  </a:xfrm>
                </p:grpSpPr>
                <p:sp>
                  <p:nvSpPr>
                    <p:cNvPr id="2584" name="Google Shape;2584;p22"/>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85" name="Google Shape;2585;p22"/>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86" name="Google Shape;2586;p22"/>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587" name="Google Shape;2587;p22"/>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88" name="Google Shape;2588;p22"/>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9" name="Google Shape;2589;p22"/>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590" name="Google Shape;2590;p22"/>
            <p:cNvGrpSpPr/>
            <p:nvPr/>
          </p:nvGrpSpPr>
          <p:grpSpPr>
            <a:xfrm>
              <a:off x="7184797" y="-17"/>
              <a:ext cx="985363" cy="3905971"/>
              <a:chOff x="1192601" y="-1724180"/>
              <a:chExt cx="1046700" cy="4149108"/>
            </a:xfrm>
          </p:grpSpPr>
          <p:grpSp>
            <p:nvGrpSpPr>
              <p:cNvPr id="2591" name="Google Shape;2591;p22"/>
              <p:cNvGrpSpPr/>
              <p:nvPr/>
            </p:nvGrpSpPr>
            <p:grpSpPr>
              <a:xfrm>
                <a:off x="1192601" y="1378228"/>
                <a:ext cx="1046700" cy="1046700"/>
                <a:chOff x="764100" y="3623300"/>
                <a:chExt cx="1046700" cy="1046700"/>
              </a:xfrm>
            </p:grpSpPr>
            <p:sp>
              <p:nvSpPr>
                <p:cNvPr id="2592" name="Google Shape;2592;p22"/>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3" name="Google Shape;2593;p22"/>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94" name="Google Shape;2594;p22"/>
              <p:cNvGrpSpPr/>
              <p:nvPr/>
            </p:nvGrpSpPr>
            <p:grpSpPr>
              <a:xfrm>
                <a:off x="1417979" y="-1724180"/>
                <a:ext cx="580390" cy="3855366"/>
                <a:chOff x="522260" y="372820"/>
                <a:chExt cx="530958" cy="3527002"/>
              </a:xfrm>
            </p:grpSpPr>
            <p:grpSp>
              <p:nvGrpSpPr>
                <p:cNvPr id="2595" name="Google Shape;2595;p22"/>
                <p:cNvGrpSpPr/>
                <p:nvPr/>
              </p:nvGrpSpPr>
              <p:grpSpPr>
                <a:xfrm>
                  <a:off x="522260" y="372820"/>
                  <a:ext cx="530958" cy="3527002"/>
                  <a:chOff x="522260" y="372820"/>
                  <a:chExt cx="530958" cy="3527002"/>
                </a:xfrm>
              </p:grpSpPr>
              <p:grpSp>
                <p:nvGrpSpPr>
                  <p:cNvPr id="2596" name="Google Shape;2596;p22"/>
                  <p:cNvGrpSpPr/>
                  <p:nvPr/>
                </p:nvGrpSpPr>
                <p:grpSpPr>
                  <a:xfrm>
                    <a:off x="522260" y="2971595"/>
                    <a:ext cx="530958" cy="928227"/>
                    <a:chOff x="522260" y="2971595"/>
                    <a:chExt cx="530958" cy="928227"/>
                  </a:xfrm>
                </p:grpSpPr>
                <p:sp>
                  <p:nvSpPr>
                    <p:cNvPr id="2597" name="Google Shape;2597;p22"/>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98" name="Google Shape;2598;p22"/>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99" name="Google Shape;2599;p22"/>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0" name="Google Shape;2600;p22"/>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601" name="Google Shape;2601;p22"/>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02" name="Google Shape;2602;p22"/>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603" name="Google Shape;2603;p22"/>
            <p:cNvGrpSpPr/>
            <p:nvPr/>
          </p:nvGrpSpPr>
          <p:grpSpPr>
            <a:xfrm>
              <a:off x="7192739" y="3730341"/>
              <a:ext cx="148551" cy="170121"/>
              <a:chOff x="3462796" y="2555878"/>
              <a:chExt cx="157798" cy="180711"/>
            </a:xfrm>
          </p:grpSpPr>
          <p:sp>
            <p:nvSpPr>
              <p:cNvPr id="2604" name="Google Shape;2604;p2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5" name="Google Shape;2605;p2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6" name="Google Shape;2606;p2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7" name="Google Shape;2607;p2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8" name="Google Shape;2608;p2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9" name="Google Shape;2609;p2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nvGrpSpPr>
          <p:cNvPr id="2610" name="Google Shape;2610;p22"/>
          <p:cNvGrpSpPr/>
          <p:nvPr/>
        </p:nvGrpSpPr>
        <p:grpSpPr>
          <a:xfrm>
            <a:off x="278809" y="823842"/>
            <a:ext cx="288376" cy="330267"/>
            <a:chOff x="3462796" y="2555878"/>
            <a:chExt cx="157798" cy="180711"/>
          </a:xfrm>
        </p:grpSpPr>
        <p:sp>
          <p:nvSpPr>
            <p:cNvPr id="2611" name="Google Shape;2611;p2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2" name="Google Shape;2612;p2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3" name="Google Shape;2613;p2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4" name="Google Shape;2614;p2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5" name="Google Shape;2615;p2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6" name="Google Shape;2616;p2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solidFill>
          <a:schemeClr val="accent4"/>
        </a:solidFill>
      </p:bgPr>
    </p:bg>
    <p:spTree>
      <p:nvGrpSpPr>
        <p:cNvPr id="2617" name="Shape 2617"/>
        <p:cNvGrpSpPr/>
        <p:nvPr/>
      </p:nvGrpSpPr>
      <p:grpSpPr>
        <a:xfrm>
          <a:off x="0" y="0"/>
          <a:ext cx="0" cy="0"/>
          <a:chOff x="0" y="0"/>
          <a:chExt cx="0" cy="0"/>
        </a:xfrm>
      </p:grpSpPr>
      <p:sp>
        <p:nvSpPr>
          <p:cNvPr id="2618" name="Google Shape;2618;p23"/>
          <p:cNvSpPr/>
          <p:nvPr/>
        </p:nvSpPr>
        <p:spPr>
          <a:xfrm>
            <a:off x="-132700" y="532398"/>
            <a:ext cx="1117500" cy="1117500"/>
          </a:xfrm>
          <a:prstGeom prst="chord">
            <a:avLst>
              <a:gd fmla="val 13399399" name="adj1"/>
              <a:gd fmla="val 8184747"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9" name="Google Shape;2619;p23"/>
          <p:cNvSpPr/>
          <p:nvPr/>
        </p:nvSpPr>
        <p:spPr>
          <a:xfrm>
            <a:off x="820" y="665918"/>
            <a:ext cx="850500" cy="850500"/>
          </a:xfrm>
          <a:prstGeom prst="chord">
            <a:avLst>
              <a:gd fmla="val 11949430" name="adj1"/>
              <a:gd fmla="val 9637875"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0" name="Google Shape;2620;p23"/>
          <p:cNvSpPr txBox="1"/>
          <p:nvPr>
            <p:ph idx="1" type="body"/>
          </p:nvPr>
        </p:nvSpPr>
        <p:spPr>
          <a:xfrm>
            <a:off x="779100" y="946325"/>
            <a:ext cx="5134800" cy="3510000"/>
          </a:xfrm>
          <a:prstGeom prst="rect">
            <a:avLst/>
          </a:prstGeom>
          <a:noFill/>
          <a:ln>
            <a:noFill/>
          </a:ln>
        </p:spPr>
        <p:txBody>
          <a:bodyPr anchorCtr="0" anchor="t" bIns="0" lIns="0" spcFirstLastPara="1" rIns="0" wrap="square" tIns="0">
            <a:noAutofit/>
          </a:bodyPr>
          <a:lstStyle>
            <a:lvl1pPr indent="-457200" lvl="0" marL="457200" algn="l">
              <a:lnSpc>
                <a:spcPct val="115000"/>
              </a:lnSpc>
              <a:spcBef>
                <a:spcPts val="0"/>
              </a:spcBef>
              <a:spcAft>
                <a:spcPts val="0"/>
              </a:spcAft>
              <a:buClr>
                <a:schemeClr val="dk1"/>
              </a:buClr>
              <a:buSzPts val="3600"/>
              <a:buChar char="⊹"/>
              <a:defRPr sz="3600"/>
            </a:lvl1pPr>
            <a:lvl2pPr indent="-457200" lvl="1" marL="914400" algn="l">
              <a:lnSpc>
                <a:spcPct val="115000"/>
              </a:lnSpc>
              <a:spcBef>
                <a:spcPts val="800"/>
              </a:spcBef>
              <a:spcAft>
                <a:spcPts val="0"/>
              </a:spcAft>
              <a:buClr>
                <a:schemeClr val="dk1"/>
              </a:buClr>
              <a:buSzPts val="3600"/>
              <a:buChar char="×"/>
              <a:defRPr sz="3600"/>
            </a:lvl2pPr>
            <a:lvl3pPr indent="-457200" lvl="2" marL="1371600" algn="l">
              <a:lnSpc>
                <a:spcPct val="115000"/>
              </a:lnSpc>
              <a:spcBef>
                <a:spcPts val="800"/>
              </a:spcBef>
              <a:spcAft>
                <a:spcPts val="0"/>
              </a:spcAft>
              <a:buClr>
                <a:schemeClr val="dk1"/>
              </a:buClr>
              <a:buSzPts val="3600"/>
              <a:buChar char="⬩"/>
              <a:defRPr sz="3600"/>
            </a:lvl3pPr>
            <a:lvl4pPr indent="-457200" lvl="3" marL="1828800" algn="l">
              <a:lnSpc>
                <a:spcPct val="115000"/>
              </a:lnSpc>
              <a:spcBef>
                <a:spcPts val="800"/>
              </a:spcBef>
              <a:spcAft>
                <a:spcPts val="0"/>
              </a:spcAft>
              <a:buSzPts val="3600"/>
              <a:buChar char="●"/>
              <a:defRPr sz="3600"/>
            </a:lvl4pPr>
            <a:lvl5pPr indent="-457200" lvl="4" marL="2286000" algn="l">
              <a:lnSpc>
                <a:spcPct val="115000"/>
              </a:lnSpc>
              <a:spcBef>
                <a:spcPts val="800"/>
              </a:spcBef>
              <a:spcAft>
                <a:spcPts val="0"/>
              </a:spcAft>
              <a:buSzPts val="3600"/>
              <a:buChar char="○"/>
              <a:defRPr sz="3600"/>
            </a:lvl5pPr>
            <a:lvl6pPr indent="-457200" lvl="5" marL="2743200" algn="l">
              <a:lnSpc>
                <a:spcPct val="115000"/>
              </a:lnSpc>
              <a:spcBef>
                <a:spcPts val="800"/>
              </a:spcBef>
              <a:spcAft>
                <a:spcPts val="0"/>
              </a:spcAft>
              <a:buSzPts val="3600"/>
              <a:buChar char="■"/>
              <a:defRPr sz="3600"/>
            </a:lvl6pPr>
            <a:lvl7pPr indent="-457200" lvl="6" marL="3200400" algn="l">
              <a:lnSpc>
                <a:spcPct val="115000"/>
              </a:lnSpc>
              <a:spcBef>
                <a:spcPts val="800"/>
              </a:spcBef>
              <a:spcAft>
                <a:spcPts val="0"/>
              </a:spcAft>
              <a:buSzPts val="3600"/>
              <a:buChar char="●"/>
              <a:defRPr sz="3600"/>
            </a:lvl7pPr>
            <a:lvl8pPr indent="-457200" lvl="7" marL="3657600" algn="l">
              <a:lnSpc>
                <a:spcPct val="115000"/>
              </a:lnSpc>
              <a:spcBef>
                <a:spcPts val="800"/>
              </a:spcBef>
              <a:spcAft>
                <a:spcPts val="0"/>
              </a:spcAft>
              <a:buSzPts val="3600"/>
              <a:buChar char="○"/>
              <a:defRPr sz="3600"/>
            </a:lvl8pPr>
            <a:lvl9pPr indent="-457200" lvl="8" marL="4114800" algn="l">
              <a:lnSpc>
                <a:spcPct val="115000"/>
              </a:lnSpc>
              <a:spcBef>
                <a:spcPts val="800"/>
              </a:spcBef>
              <a:spcAft>
                <a:spcPts val="800"/>
              </a:spcAft>
              <a:buSzPts val="3600"/>
              <a:buChar char="■"/>
              <a:defRPr sz="3600"/>
            </a:lvl9pPr>
          </a:lstStyle>
          <a:p/>
        </p:txBody>
      </p:sp>
      <p:sp>
        <p:nvSpPr>
          <p:cNvPr id="2621" name="Google Shape;2621;p23"/>
          <p:cNvSpPr txBox="1"/>
          <p:nvPr/>
        </p:nvSpPr>
        <p:spPr>
          <a:xfrm>
            <a:off x="167203" y="854053"/>
            <a:ext cx="4989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accent1"/>
                </a:solidFill>
                <a:latin typeface="Arial"/>
                <a:ea typeface="Arial"/>
                <a:cs typeface="Arial"/>
                <a:sym typeface="Arial"/>
              </a:rPr>
              <a:t>“</a:t>
            </a:r>
            <a:endParaRPr b="1" i="0" sz="6000" u="none" cap="none" strike="noStrike">
              <a:solidFill>
                <a:schemeClr val="accent1"/>
              </a:solidFill>
              <a:latin typeface="Arial"/>
              <a:ea typeface="Arial"/>
              <a:cs typeface="Arial"/>
              <a:sym typeface="Arial"/>
            </a:endParaRPr>
          </a:p>
        </p:txBody>
      </p:sp>
      <p:sp>
        <p:nvSpPr>
          <p:cNvPr id="2622" name="Google Shape;2622;p2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623" name="Google Shape;2623;p23"/>
          <p:cNvGrpSpPr/>
          <p:nvPr/>
        </p:nvGrpSpPr>
        <p:grpSpPr>
          <a:xfrm>
            <a:off x="6196930" y="-29"/>
            <a:ext cx="2985505" cy="4610467"/>
            <a:chOff x="6196930" y="-29"/>
            <a:chExt cx="2985505" cy="4610467"/>
          </a:xfrm>
        </p:grpSpPr>
        <p:grpSp>
          <p:nvGrpSpPr>
            <p:cNvPr id="2624" name="Google Shape;2624;p23"/>
            <p:cNvGrpSpPr/>
            <p:nvPr/>
          </p:nvGrpSpPr>
          <p:grpSpPr>
            <a:xfrm>
              <a:off x="7737776" y="-17"/>
              <a:ext cx="448629" cy="4610455"/>
              <a:chOff x="6798998" y="-1296139"/>
              <a:chExt cx="476555" cy="4897445"/>
            </a:xfrm>
          </p:grpSpPr>
          <p:sp>
            <p:nvSpPr>
              <p:cNvPr id="2625" name="Google Shape;2625;p23"/>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6" name="Google Shape;2626;p23"/>
              <p:cNvSpPr/>
              <p:nvPr/>
            </p:nvSpPr>
            <p:spPr>
              <a:xfrm>
                <a:off x="7026850" y="-1296139"/>
                <a:ext cx="17700" cy="4271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27" name="Google Shape;2627;p23"/>
            <p:cNvGrpSpPr/>
            <p:nvPr/>
          </p:nvGrpSpPr>
          <p:grpSpPr>
            <a:xfrm>
              <a:off x="8636876" y="46"/>
              <a:ext cx="382387" cy="1450044"/>
              <a:chOff x="5578966" y="2422197"/>
              <a:chExt cx="406190" cy="1540306"/>
            </a:xfrm>
          </p:grpSpPr>
          <p:sp>
            <p:nvSpPr>
              <p:cNvPr id="2628" name="Google Shape;2628;p23"/>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9" name="Google Shape;2629;p23"/>
              <p:cNvSpPr/>
              <p:nvPr/>
            </p:nvSpPr>
            <p:spPr>
              <a:xfrm>
                <a:off x="5774600" y="2422197"/>
                <a:ext cx="17700" cy="552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0" name="Google Shape;2630;p23"/>
            <p:cNvGrpSpPr/>
            <p:nvPr/>
          </p:nvGrpSpPr>
          <p:grpSpPr>
            <a:xfrm>
              <a:off x="8035385" y="23"/>
              <a:ext cx="439174" cy="2683137"/>
              <a:chOff x="6176324" y="940075"/>
              <a:chExt cx="466512" cy="2850156"/>
            </a:xfrm>
          </p:grpSpPr>
          <p:sp>
            <p:nvSpPr>
              <p:cNvPr id="2631" name="Google Shape;2631;p2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32" name="Google Shape;2632;p23"/>
              <p:cNvSpPr/>
              <p:nvPr/>
            </p:nvSpPr>
            <p:spPr>
              <a:xfrm>
                <a:off x="6400713" y="940075"/>
                <a:ext cx="17700" cy="2034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3" name="Google Shape;2633;p23"/>
            <p:cNvGrpSpPr/>
            <p:nvPr/>
          </p:nvGrpSpPr>
          <p:grpSpPr>
            <a:xfrm>
              <a:off x="6363022" y="42"/>
              <a:ext cx="160482" cy="1242299"/>
              <a:chOff x="7576714" y="2009363"/>
              <a:chExt cx="170472" cy="1319629"/>
            </a:xfrm>
          </p:grpSpPr>
          <p:sp>
            <p:nvSpPr>
              <p:cNvPr id="2634" name="Google Shape;2634;p23"/>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35" name="Google Shape;2635;p23"/>
              <p:cNvSpPr/>
              <p:nvPr/>
            </p:nvSpPr>
            <p:spPr>
              <a:xfrm>
                <a:off x="7652975" y="2009363"/>
                <a:ext cx="17700" cy="9657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6" name="Google Shape;2636;p23"/>
            <p:cNvGrpSpPr/>
            <p:nvPr/>
          </p:nvGrpSpPr>
          <p:grpSpPr>
            <a:xfrm>
              <a:off x="6999976" y="11"/>
              <a:ext cx="271476" cy="3307838"/>
              <a:chOff x="7883572" y="308161"/>
              <a:chExt cx="288375" cy="3513743"/>
            </a:xfrm>
          </p:grpSpPr>
          <p:sp>
            <p:nvSpPr>
              <p:cNvPr id="2637" name="Google Shape;2637;p23"/>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38" name="Google Shape;2638;p23"/>
              <p:cNvSpPr/>
              <p:nvPr/>
            </p:nvSpPr>
            <p:spPr>
              <a:xfrm>
                <a:off x="8024899" y="308161"/>
                <a:ext cx="17700" cy="2667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39" name="Google Shape;2639;p23"/>
            <p:cNvGrpSpPr/>
            <p:nvPr/>
          </p:nvGrpSpPr>
          <p:grpSpPr>
            <a:xfrm>
              <a:off x="6827964" y="636458"/>
              <a:ext cx="230791" cy="243118"/>
              <a:chOff x="3770248" y="2527300"/>
              <a:chExt cx="180404" cy="190055"/>
            </a:xfrm>
          </p:grpSpPr>
          <p:sp>
            <p:nvSpPr>
              <p:cNvPr id="2640" name="Google Shape;2640;p2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1" name="Google Shape;2641;p2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2" name="Google Shape;2642;p2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3" name="Google Shape;2643;p2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644" name="Google Shape;2644;p23"/>
            <p:cNvGrpSpPr/>
            <p:nvPr/>
          </p:nvGrpSpPr>
          <p:grpSpPr>
            <a:xfrm>
              <a:off x="8763367" y="2641902"/>
              <a:ext cx="230809" cy="243156"/>
              <a:chOff x="3770248" y="2527300"/>
              <a:chExt cx="180404" cy="190055"/>
            </a:xfrm>
          </p:grpSpPr>
          <p:sp>
            <p:nvSpPr>
              <p:cNvPr id="2645" name="Google Shape;2645;p2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6" name="Google Shape;2646;p2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7" name="Google Shape;2647;p2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8" name="Google Shape;2648;p2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649" name="Google Shape;2649;p23"/>
            <p:cNvGrpSpPr/>
            <p:nvPr/>
          </p:nvGrpSpPr>
          <p:grpSpPr>
            <a:xfrm rot="5400000">
              <a:off x="8655427" y="4253521"/>
              <a:ext cx="201871" cy="231166"/>
              <a:chOff x="3462796" y="2555878"/>
              <a:chExt cx="157798" cy="180711"/>
            </a:xfrm>
          </p:grpSpPr>
          <p:sp>
            <p:nvSpPr>
              <p:cNvPr id="2650" name="Google Shape;2650;p2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1" name="Google Shape;2651;p2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2" name="Google Shape;2652;p2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3" name="Google Shape;2653;p2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4" name="Google Shape;2654;p2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5" name="Google Shape;2655;p2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656" name="Google Shape;2656;p23"/>
            <p:cNvGrpSpPr/>
            <p:nvPr/>
          </p:nvGrpSpPr>
          <p:grpSpPr>
            <a:xfrm rot="-2700000">
              <a:off x="7375305" y="1863439"/>
              <a:ext cx="169840" cy="178926"/>
              <a:chOff x="3770248" y="2527300"/>
              <a:chExt cx="180404" cy="190055"/>
            </a:xfrm>
          </p:grpSpPr>
          <p:sp>
            <p:nvSpPr>
              <p:cNvPr id="2657" name="Google Shape;2657;p2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8" name="Google Shape;2658;p2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9" name="Google Shape;2659;p2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0" name="Google Shape;2660;p2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661" name="Google Shape;2661;p23"/>
            <p:cNvGrpSpPr/>
            <p:nvPr/>
          </p:nvGrpSpPr>
          <p:grpSpPr>
            <a:xfrm>
              <a:off x="6800134" y="23"/>
              <a:ext cx="985363" cy="1665685"/>
              <a:chOff x="2484475" y="1329455"/>
              <a:chExt cx="1046700" cy="1769370"/>
            </a:xfrm>
          </p:grpSpPr>
          <p:sp>
            <p:nvSpPr>
              <p:cNvPr id="2662" name="Google Shape;2662;p23"/>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3" name="Google Shape;2663;p23"/>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64" name="Google Shape;2664;p23"/>
              <p:cNvGrpSpPr/>
              <p:nvPr/>
            </p:nvGrpSpPr>
            <p:grpSpPr>
              <a:xfrm>
                <a:off x="2769703" y="1329455"/>
                <a:ext cx="510180" cy="1483501"/>
                <a:chOff x="1818382" y="2433081"/>
                <a:chExt cx="466728" cy="1357150"/>
              </a:xfrm>
            </p:grpSpPr>
            <p:grpSp>
              <p:nvGrpSpPr>
                <p:cNvPr id="2665" name="Google Shape;2665;p23"/>
                <p:cNvGrpSpPr/>
                <p:nvPr/>
              </p:nvGrpSpPr>
              <p:grpSpPr>
                <a:xfrm>
                  <a:off x="1818382" y="2971595"/>
                  <a:ext cx="466728" cy="818636"/>
                  <a:chOff x="1818382" y="2942618"/>
                  <a:chExt cx="466728" cy="818636"/>
                </a:xfrm>
              </p:grpSpPr>
              <p:sp>
                <p:nvSpPr>
                  <p:cNvPr id="2666" name="Google Shape;2666;p23"/>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7" name="Google Shape;2667;p23"/>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8" name="Google Shape;2668;p23"/>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669" name="Google Shape;2669;p23"/>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70" name="Google Shape;2670;p23"/>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71" name="Google Shape;2671;p23"/>
            <p:cNvGrpSpPr/>
            <p:nvPr/>
          </p:nvGrpSpPr>
          <p:grpSpPr>
            <a:xfrm>
              <a:off x="8330194" y="-10"/>
              <a:ext cx="852241" cy="2641273"/>
              <a:chOff x="3961868" y="-891976"/>
              <a:chExt cx="905291" cy="2805686"/>
            </a:xfrm>
          </p:grpSpPr>
          <p:grpSp>
            <p:nvGrpSpPr>
              <p:cNvPr id="2672" name="Google Shape;2672;p23"/>
              <p:cNvGrpSpPr/>
              <p:nvPr/>
            </p:nvGrpSpPr>
            <p:grpSpPr>
              <a:xfrm>
                <a:off x="3961868" y="1008419"/>
                <a:ext cx="905291" cy="905291"/>
                <a:chOff x="764100" y="3623300"/>
                <a:chExt cx="1046700" cy="1046700"/>
              </a:xfrm>
            </p:grpSpPr>
            <p:sp>
              <p:nvSpPr>
                <p:cNvPr id="2673" name="Google Shape;2673;p2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4" name="Google Shape;2674;p2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75" name="Google Shape;2675;p23"/>
              <p:cNvGrpSpPr/>
              <p:nvPr/>
            </p:nvGrpSpPr>
            <p:grpSpPr>
              <a:xfrm>
                <a:off x="4155315" y="-891976"/>
                <a:ext cx="522826" cy="2613070"/>
                <a:chOff x="2447534" y="1219291"/>
                <a:chExt cx="478297" cy="2390513"/>
              </a:xfrm>
            </p:grpSpPr>
            <p:grpSp>
              <p:nvGrpSpPr>
                <p:cNvPr id="2676" name="Google Shape;2676;p23"/>
                <p:cNvGrpSpPr/>
                <p:nvPr/>
              </p:nvGrpSpPr>
              <p:grpSpPr>
                <a:xfrm>
                  <a:off x="2447534" y="1219291"/>
                  <a:ext cx="478297" cy="2390513"/>
                  <a:chOff x="2447534" y="1219291"/>
                  <a:chExt cx="478297" cy="2390513"/>
                </a:xfrm>
              </p:grpSpPr>
              <p:grpSp>
                <p:nvGrpSpPr>
                  <p:cNvPr id="2677" name="Google Shape;2677;p23"/>
                  <p:cNvGrpSpPr/>
                  <p:nvPr/>
                </p:nvGrpSpPr>
                <p:grpSpPr>
                  <a:xfrm>
                    <a:off x="2447534" y="2971595"/>
                    <a:ext cx="478297" cy="638209"/>
                    <a:chOff x="2447534" y="3081786"/>
                    <a:chExt cx="478297" cy="638209"/>
                  </a:xfrm>
                </p:grpSpPr>
                <p:sp>
                  <p:nvSpPr>
                    <p:cNvPr id="2678" name="Google Shape;2678;p23"/>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9" name="Google Shape;2679;p23"/>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80" name="Google Shape;2680;p23"/>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681" name="Google Shape;2681;p23"/>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82" name="Google Shape;2682;p23"/>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23"/>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684" name="Google Shape;2684;p23"/>
            <p:cNvGrpSpPr/>
            <p:nvPr/>
          </p:nvGrpSpPr>
          <p:grpSpPr>
            <a:xfrm>
              <a:off x="7811773" y="-2"/>
              <a:ext cx="492189" cy="1837865"/>
              <a:chOff x="5194218" y="-536312"/>
              <a:chExt cx="522827" cy="1952268"/>
            </a:xfrm>
          </p:grpSpPr>
          <p:grpSp>
            <p:nvGrpSpPr>
              <p:cNvPr id="2685" name="Google Shape;2685;p23"/>
              <p:cNvGrpSpPr/>
              <p:nvPr/>
            </p:nvGrpSpPr>
            <p:grpSpPr>
              <a:xfrm>
                <a:off x="5194218" y="893129"/>
                <a:ext cx="522827" cy="522827"/>
                <a:chOff x="764100" y="3623300"/>
                <a:chExt cx="1046700" cy="1046700"/>
              </a:xfrm>
            </p:grpSpPr>
            <p:sp>
              <p:nvSpPr>
                <p:cNvPr id="2686" name="Google Shape;2686;p2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7" name="Google Shape;2687;p2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88" name="Google Shape;2688;p23"/>
              <p:cNvGrpSpPr/>
              <p:nvPr/>
            </p:nvGrpSpPr>
            <p:grpSpPr>
              <a:xfrm>
                <a:off x="5371921" y="-536312"/>
                <a:ext cx="182209" cy="1814066"/>
                <a:chOff x="3305183" y="1663032"/>
                <a:chExt cx="166690" cy="1659561"/>
              </a:xfrm>
            </p:grpSpPr>
            <p:grpSp>
              <p:nvGrpSpPr>
                <p:cNvPr id="2689" name="Google Shape;2689;p23"/>
                <p:cNvGrpSpPr/>
                <p:nvPr/>
              </p:nvGrpSpPr>
              <p:grpSpPr>
                <a:xfrm>
                  <a:off x="3305183" y="1663032"/>
                  <a:ext cx="166690" cy="1659561"/>
                  <a:chOff x="3305183" y="1663032"/>
                  <a:chExt cx="166690" cy="1659561"/>
                </a:xfrm>
              </p:grpSpPr>
              <p:grpSp>
                <p:nvGrpSpPr>
                  <p:cNvPr id="2690" name="Google Shape;2690;p23"/>
                  <p:cNvGrpSpPr/>
                  <p:nvPr/>
                </p:nvGrpSpPr>
                <p:grpSpPr>
                  <a:xfrm>
                    <a:off x="3305183" y="2971595"/>
                    <a:ext cx="166690" cy="350998"/>
                    <a:chOff x="3305183" y="3146560"/>
                    <a:chExt cx="166690" cy="350998"/>
                  </a:xfrm>
                </p:grpSpPr>
                <p:sp>
                  <p:nvSpPr>
                    <p:cNvPr id="2691" name="Google Shape;2691;p2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2" name="Google Shape;2692;p2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3" name="Google Shape;2693;p2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694" name="Google Shape;2694;p23"/>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5" name="Google Shape;2695;p2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696" name="Google Shape;2696;p23"/>
            <p:cNvGrpSpPr/>
            <p:nvPr/>
          </p:nvGrpSpPr>
          <p:grpSpPr>
            <a:xfrm>
              <a:off x="8018879" y="-29"/>
              <a:ext cx="810166" cy="4470273"/>
              <a:chOff x="7824797" y="-1724181"/>
              <a:chExt cx="860597" cy="4748537"/>
            </a:xfrm>
          </p:grpSpPr>
          <p:grpSp>
            <p:nvGrpSpPr>
              <p:cNvPr id="2697" name="Google Shape;2697;p23"/>
              <p:cNvGrpSpPr/>
              <p:nvPr/>
            </p:nvGrpSpPr>
            <p:grpSpPr>
              <a:xfrm>
                <a:off x="7824797" y="1891931"/>
                <a:ext cx="860597" cy="1132425"/>
                <a:chOff x="764100" y="3623300"/>
                <a:chExt cx="1046700" cy="1046700"/>
              </a:xfrm>
            </p:grpSpPr>
            <p:sp>
              <p:nvSpPr>
                <p:cNvPr id="2698" name="Google Shape;2698;p2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9" name="Google Shape;2699;p2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00" name="Google Shape;2700;p23"/>
              <p:cNvGrpSpPr/>
              <p:nvPr/>
            </p:nvGrpSpPr>
            <p:grpSpPr>
              <a:xfrm>
                <a:off x="8100547" y="-1724181"/>
                <a:ext cx="300376" cy="4529867"/>
                <a:chOff x="3792712" y="-322375"/>
                <a:chExt cx="274793" cy="4144055"/>
              </a:xfrm>
            </p:grpSpPr>
            <p:grpSp>
              <p:nvGrpSpPr>
                <p:cNvPr id="2701" name="Google Shape;2701;p23"/>
                <p:cNvGrpSpPr/>
                <p:nvPr/>
              </p:nvGrpSpPr>
              <p:grpSpPr>
                <a:xfrm>
                  <a:off x="3792712" y="-322375"/>
                  <a:ext cx="274793" cy="4144055"/>
                  <a:chOff x="3792712" y="-322375"/>
                  <a:chExt cx="274793" cy="4144055"/>
                </a:xfrm>
              </p:grpSpPr>
              <p:grpSp>
                <p:nvGrpSpPr>
                  <p:cNvPr id="2702" name="Google Shape;2702;p23"/>
                  <p:cNvGrpSpPr/>
                  <p:nvPr/>
                </p:nvGrpSpPr>
                <p:grpSpPr>
                  <a:xfrm>
                    <a:off x="3792712" y="2971595"/>
                    <a:ext cx="274793" cy="850085"/>
                    <a:chOff x="3792712" y="2879468"/>
                    <a:chExt cx="274793" cy="850085"/>
                  </a:xfrm>
                </p:grpSpPr>
                <p:sp>
                  <p:nvSpPr>
                    <p:cNvPr id="2703" name="Google Shape;2703;p23"/>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4" name="Google Shape;2704;p23"/>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5" name="Google Shape;2705;p23"/>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706" name="Google Shape;2706;p23"/>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07" name="Google Shape;2707;p23"/>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23"/>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709" name="Google Shape;2709;p23"/>
            <p:cNvGrpSpPr/>
            <p:nvPr/>
          </p:nvGrpSpPr>
          <p:grpSpPr>
            <a:xfrm>
              <a:off x="7184797" y="-17"/>
              <a:ext cx="985363" cy="3905971"/>
              <a:chOff x="1192601" y="-1724180"/>
              <a:chExt cx="1046700" cy="4149108"/>
            </a:xfrm>
          </p:grpSpPr>
          <p:grpSp>
            <p:nvGrpSpPr>
              <p:cNvPr id="2710" name="Google Shape;2710;p23"/>
              <p:cNvGrpSpPr/>
              <p:nvPr/>
            </p:nvGrpSpPr>
            <p:grpSpPr>
              <a:xfrm>
                <a:off x="1192601" y="1378228"/>
                <a:ext cx="1046700" cy="1046700"/>
                <a:chOff x="764100" y="3623300"/>
                <a:chExt cx="1046700" cy="1046700"/>
              </a:xfrm>
            </p:grpSpPr>
            <p:sp>
              <p:nvSpPr>
                <p:cNvPr id="2711" name="Google Shape;2711;p2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2" name="Google Shape;2712;p2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13" name="Google Shape;2713;p23"/>
              <p:cNvGrpSpPr/>
              <p:nvPr/>
            </p:nvGrpSpPr>
            <p:grpSpPr>
              <a:xfrm>
                <a:off x="1417979" y="-1724180"/>
                <a:ext cx="580390" cy="3855366"/>
                <a:chOff x="522260" y="372820"/>
                <a:chExt cx="530958" cy="3527002"/>
              </a:xfrm>
            </p:grpSpPr>
            <p:grpSp>
              <p:nvGrpSpPr>
                <p:cNvPr id="2714" name="Google Shape;2714;p23"/>
                <p:cNvGrpSpPr/>
                <p:nvPr/>
              </p:nvGrpSpPr>
              <p:grpSpPr>
                <a:xfrm>
                  <a:off x="522260" y="372820"/>
                  <a:ext cx="530958" cy="3527002"/>
                  <a:chOff x="522260" y="372820"/>
                  <a:chExt cx="530958" cy="3527002"/>
                </a:xfrm>
              </p:grpSpPr>
              <p:grpSp>
                <p:nvGrpSpPr>
                  <p:cNvPr id="2715" name="Google Shape;2715;p23"/>
                  <p:cNvGrpSpPr/>
                  <p:nvPr/>
                </p:nvGrpSpPr>
                <p:grpSpPr>
                  <a:xfrm>
                    <a:off x="522260" y="2971595"/>
                    <a:ext cx="530958" cy="928227"/>
                    <a:chOff x="522260" y="2971595"/>
                    <a:chExt cx="530958" cy="928227"/>
                  </a:xfrm>
                </p:grpSpPr>
                <p:sp>
                  <p:nvSpPr>
                    <p:cNvPr id="2716" name="Google Shape;2716;p23"/>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7" name="Google Shape;2717;p23"/>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8" name="Google Shape;2718;p23"/>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9" name="Google Shape;2719;p23"/>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720" name="Google Shape;2720;p23"/>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21" name="Google Shape;2721;p23"/>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722" name="Google Shape;2722;p23"/>
            <p:cNvGrpSpPr/>
            <p:nvPr/>
          </p:nvGrpSpPr>
          <p:grpSpPr>
            <a:xfrm>
              <a:off x="6196930" y="7"/>
              <a:ext cx="985363" cy="2629685"/>
              <a:chOff x="6010934" y="1"/>
              <a:chExt cx="1046700" cy="2793377"/>
            </a:xfrm>
          </p:grpSpPr>
          <p:grpSp>
            <p:nvGrpSpPr>
              <p:cNvPr id="2723" name="Google Shape;2723;p23"/>
              <p:cNvGrpSpPr/>
              <p:nvPr/>
            </p:nvGrpSpPr>
            <p:grpSpPr>
              <a:xfrm>
                <a:off x="6010934" y="1746678"/>
                <a:ext cx="1046700" cy="1046700"/>
                <a:chOff x="764100" y="3623300"/>
                <a:chExt cx="1046700" cy="1046700"/>
              </a:xfrm>
            </p:grpSpPr>
            <p:sp>
              <p:nvSpPr>
                <p:cNvPr id="2724" name="Google Shape;2724;p2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5" name="Google Shape;2725;p2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26" name="Google Shape;2726;p23"/>
              <p:cNvGrpSpPr/>
              <p:nvPr/>
            </p:nvGrpSpPr>
            <p:grpSpPr>
              <a:xfrm>
                <a:off x="6308747" y="1"/>
                <a:ext cx="441786" cy="2571886"/>
                <a:chOff x="1121941" y="1609666"/>
                <a:chExt cx="404159" cy="2352837"/>
              </a:xfrm>
            </p:grpSpPr>
            <p:grpSp>
              <p:nvGrpSpPr>
                <p:cNvPr id="2727" name="Google Shape;2727;p23"/>
                <p:cNvGrpSpPr/>
                <p:nvPr/>
              </p:nvGrpSpPr>
              <p:grpSpPr>
                <a:xfrm>
                  <a:off x="1121941" y="1609666"/>
                  <a:ext cx="404159" cy="2352837"/>
                  <a:chOff x="1121941" y="1609666"/>
                  <a:chExt cx="404159" cy="2352837"/>
                </a:xfrm>
              </p:grpSpPr>
              <p:grpSp>
                <p:nvGrpSpPr>
                  <p:cNvPr id="2728" name="Google Shape;2728;p23"/>
                  <p:cNvGrpSpPr/>
                  <p:nvPr/>
                </p:nvGrpSpPr>
                <p:grpSpPr>
                  <a:xfrm>
                    <a:off x="1121941" y="2971595"/>
                    <a:ext cx="404159" cy="990908"/>
                    <a:chOff x="1121941" y="2969319"/>
                    <a:chExt cx="404159" cy="990908"/>
                  </a:xfrm>
                </p:grpSpPr>
                <p:sp>
                  <p:nvSpPr>
                    <p:cNvPr id="2729" name="Google Shape;2729;p23"/>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30" name="Google Shape;2730;p23"/>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31" name="Google Shape;2731;p23"/>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32" name="Google Shape;2732;p23"/>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733" name="Google Shape;2733;p23"/>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34" name="Google Shape;2734;p23"/>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23"/>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23"/>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23"/>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738" name="Google Shape;2738;p23"/>
            <p:cNvGrpSpPr/>
            <p:nvPr/>
          </p:nvGrpSpPr>
          <p:grpSpPr>
            <a:xfrm>
              <a:off x="7192739" y="3730341"/>
              <a:ext cx="148551" cy="170121"/>
              <a:chOff x="3462796" y="2555878"/>
              <a:chExt cx="157798" cy="180711"/>
            </a:xfrm>
          </p:grpSpPr>
          <p:sp>
            <p:nvSpPr>
              <p:cNvPr id="2739" name="Google Shape;2739;p2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0" name="Google Shape;2740;p2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1" name="Google Shape;2741;p2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2" name="Google Shape;2742;p2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3" name="Google Shape;2743;p2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4" name="Google Shape;2744;p2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olor background">
  <p:cSld name="BLANK_1_1">
    <p:bg>
      <p:bgPr>
        <a:solidFill>
          <a:schemeClr val="accent2"/>
        </a:solidFill>
      </p:bgPr>
    </p:bg>
    <p:spTree>
      <p:nvGrpSpPr>
        <p:cNvPr id="169" name="Shape 169"/>
        <p:cNvGrpSpPr/>
        <p:nvPr/>
      </p:nvGrpSpPr>
      <p:grpSpPr>
        <a:xfrm>
          <a:off x="0" y="0"/>
          <a:ext cx="0" cy="0"/>
          <a:chOff x="0" y="0"/>
          <a:chExt cx="0" cy="0"/>
        </a:xfrm>
      </p:grpSpPr>
      <p:sp>
        <p:nvSpPr>
          <p:cNvPr id="170" name="Google Shape;170;p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71" name="Google Shape;171;p4"/>
          <p:cNvGrpSpPr/>
          <p:nvPr/>
        </p:nvGrpSpPr>
        <p:grpSpPr>
          <a:xfrm>
            <a:off x="7374896" y="4521435"/>
            <a:ext cx="230809" cy="243156"/>
            <a:chOff x="3770248" y="2527300"/>
            <a:chExt cx="180404" cy="190055"/>
          </a:xfrm>
        </p:grpSpPr>
        <p:sp>
          <p:nvSpPr>
            <p:cNvPr id="172" name="Google Shape;172;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 name="Google Shape;173;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 name="Google Shape;174;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 name="Google Shape;175;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6" name="Google Shape;176;p4"/>
          <p:cNvGrpSpPr/>
          <p:nvPr/>
        </p:nvGrpSpPr>
        <p:grpSpPr>
          <a:xfrm>
            <a:off x="8747492" y="2424502"/>
            <a:ext cx="230809" cy="243156"/>
            <a:chOff x="3770248" y="2527300"/>
            <a:chExt cx="180404" cy="190055"/>
          </a:xfrm>
        </p:grpSpPr>
        <p:sp>
          <p:nvSpPr>
            <p:cNvPr id="177" name="Google Shape;177;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 name="Google Shape;178;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 name="Google Shape;179;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 name="Google Shape;180;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1" name="Google Shape;181;p4"/>
          <p:cNvGrpSpPr/>
          <p:nvPr/>
        </p:nvGrpSpPr>
        <p:grpSpPr>
          <a:xfrm rot="5400000">
            <a:off x="8655377" y="3665221"/>
            <a:ext cx="201871" cy="231166"/>
            <a:chOff x="3462796" y="2555878"/>
            <a:chExt cx="157798" cy="180711"/>
          </a:xfrm>
        </p:grpSpPr>
        <p:sp>
          <p:nvSpPr>
            <p:cNvPr id="182" name="Google Shape;182;p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 name="Google Shape;183;p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 name="Google Shape;184;p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5" name="Google Shape;185;p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6" name="Google Shape;186;p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7" name="Google Shape;187;p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8" name="Google Shape;188;p4"/>
          <p:cNvGrpSpPr/>
          <p:nvPr/>
        </p:nvGrpSpPr>
        <p:grpSpPr>
          <a:xfrm rot="-2700000">
            <a:off x="8038130" y="1128089"/>
            <a:ext cx="169840" cy="178926"/>
            <a:chOff x="3770248" y="2527300"/>
            <a:chExt cx="180404" cy="190055"/>
          </a:xfrm>
        </p:grpSpPr>
        <p:sp>
          <p:nvSpPr>
            <p:cNvPr id="189" name="Google Shape;189;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 name="Google Shape;190;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1" name="Google Shape;191;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 name="Google Shape;192;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3" name="Google Shape;193;p4"/>
          <p:cNvGrpSpPr/>
          <p:nvPr/>
        </p:nvGrpSpPr>
        <p:grpSpPr>
          <a:xfrm>
            <a:off x="6800134" y="23"/>
            <a:ext cx="985363" cy="1665685"/>
            <a:chOff x="2484475" y="1329455"/>
            <a:chExt cx="1046700" cy="1769370"/>
          </a:xfrm>
        </p:grpSpPr>
        <p:sp>
          <p:nvSpPr>
            <p:cNvPr id="194" name="Google Shape;194;p4"/>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6" name="Google Shape;196;p4"/>
            <p:cNvGrpSpPr/>
            <p:nvPr/>
          </p:nvGrpSpPr>
          <p:grpSpPr>
            <a:xfrm>
              <a:off x="2769703" y="1329455"/>
              <a:ext cx="510180" cy="1483501"/>
              <a:chOff x="1818382" y="2433081"/>
              <a:chExt cx="466728" cy="1357150"/>
            </a:xfrm>
          </p:grpSpPr>
          <p:grpSp>
            <p:nvGrpSpPr>
              <p:cNvPr id="197" name="Google Shape;197;p4"/>
              <p:cNvGrpSpPr/>
              <p:nvPr/>
            </p:nvGrpSpPr>
            <p:grpSpPr>
              <a:xfrm>
                <a:off x="1818382" y="2971595"/>
                <a:ext cx="466728" cy="818636"/>
                <a:chOff x="1818382" y="2942618"/>
                <a:chExt cx="466728" cy="818636"/>
              </a:xfrm>
            </p:grpSpPr>
            <p:sp>
              <p:nvSpPr>
                <p:cNvPr id="198" name="Google Shape;198;p4"/>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9" name="Google Shape;199;p4"/>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0" name="Google Shape;200;p4"/>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1" name="Google Shape;201;p4"/>
              <p:cNvSpPr/>
              <p:nvPr/>
            </p:nvSpPr>
            <p:spPr>
              <a:xfrm>
                <a:off x="2046046" y="2433081"/>
                <a:ext cx="17700" cy="544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02" name="Google Shape;202;p4"/>
          <p:cNvGrpSpPr/>
          <p:nvPr/>
        </p:nvGrpSpPr>
        <p:grpSpPr>
          <a:xfrm>
            <a:off x="8330194" y="1"/>
            <a:ext cx="852241" cy="2239549"/>
            <a:chOff x="3961868" y="-465246"/>
            <a:chExt cx="905291" cy="2378956"/>
          </a:xfrm>
        </p:grpSpPr>
        <p:grpSp>
          <p:nvGrpSpPr>
            <p:cNvPr id="203" name="Google Shape;203;p4"/>
            <p:cNvGrpSpPr/>
            <p:nvPr/>
          </p:nvGrpSpPr>
          <p:grpSpPr>
            <a:xfrm>
              <a:off x="3961868" y="1008419"/>
              <a:ext cx="905291" cy="905291"/>
              <a:chOff x="764100" y="3623300"/>
              <a:chExt cx="1046700" cy="1046700"/>
            </a:xfrm>
          </p:grpSpPr>
          <p:sp>
            <p:nvSpPr>
              <p:cNvPr id="204" name="Google Shape;20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 name="Google Shape;206;p4"/>
            <p:cNvGrpSpPr/>
            <p:nvPr/>
          </p:nvGrpSpPr>
          <p:grpSpPr>
            <a:xfrm>
              <a:off x="4155315" y="-465246"/>
              <a:ext cx="522826" cy="2186340"/>
              <a:chOff x="2447534" y="1609676"/>
              <a:chExt cx="478297" cy="2000128"/>
            </a:xfrm>
          </p:grpSpPr>
          <p:grpSp>
            <p:nvGrpSpPr>
              <p:cNvPr id="207" name="Google Shape;207;p4"/>
              <p:cNvGrpSpPr/>
              <p:nvPr/>
            </p:nvGrpSpPr>
            <p:grpSpPr>
              <a:xfrm>
                <a:off x="2447534" y="2971595"/>
                <a:ext cx="478297" cy="638209"/>
                <a:chOff x="2447534" y="3081786"/>
                <a:chExt cx="478297" cy="638209"/>
              </a:xfrm>
            </p:grpSpPr>
            <p:sp>
              <p:nvSpPr>
                <p:cNvPr id="208" name="Google Shape;208;p4"/>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 name="Google Shape;209;p4"/>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 name="Google Shape;210;p4"/>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1" name="Google Shape;211;p4"/>
              <p:cNvSpPr/>
              <p:nvPr/>
            </p:nvSpPr>
            <p:spPr>
              <a:xfrm>
                <a:off x="2675605" y="1609676"/>
                <a:ext cx="17700" cy="1368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2" name="Google Shape;212;p4"/>
          <p:cNvGrpSpPr/>
          <p:nvPr/>
        </p:nvGrpSpPr>
        <p:grpSpPr>
          <a:xfrm>
            <a:off x="7811773" y="19"/>
            <a:ext cx="492189" cy="1147269"/>
            <a:chOff x="5194218" y="197272"/>
            <a:chExt cx="522827" cy="1218684"/>
          </a:xfrm>
        </p:grpSpPr>
        <p:grpSp>
          <p:nvGrpSpPr>
            <p:cNvPr id="213" name="Google Shape;213;p4"/>
            <p:cNvGrpSpPr/>
            <p:nvPr/>
          </p:nvGrpSpPr>
          <p:grpSpPr>
            <a:xfrm>
              <a:off x="5194218" y="893129"/>
              <a:ext cx="522827" cy="522827"/>
              <a:chOff x="764100" y="3623300"/>
              <a:chExt cx="1046700" cy="1046700"/>
            </a:xfrm>
          </p:grpSpPr>
          <p:sp>
            <p:nvSpPr>
              <p:cNvPr id="214" name="Google Shape;21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6" name="Google Shape;216;p4"/>
            <p:cNvGrpSpPr/>
            <p:nvPr/>
          </p:nvGrpSpPr>
          <p:grpSpPr>
            <a:xfrm>
              <a:off x="5371921" y="197272"/>
              <a:ext cx="182209" cy="1080483"/>
              <a:chOff x="3305183" y="2334136"/>
              <a:chExt cx="166690" cy="988457"/>
            </a:xfrm>
          </p:grpSpPr>
          <p:grpSp>
            <p:nvGrpSpPr>
              <p:cNvPr id="217" name="Google Shape;217;p4"/>
              <p:cNvGrpSpPr/>
              <p:nvPr/>
            </p:nvGrpSpPr>
            <p:grpSpPr>
              <a:xfrm>
                <a:off x="3305183" y="2971595"/>
                <a:ext cx="166690" cy="350998"/>
                <a:chOff x="3305183" y="3146560"/>
                <a:chExt cx="166690" cy="350998"/>
              </a:xfrm>
            </p:grpSpPr>
            <p:sp>
              <p:nvSpPr>
                <p:cNvPr id="218" name="Google Shape;218;p4"/>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9" name="Google Shape;219;p4"/>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 name="Google Shape;220;p4"/>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1" name="Google Shape;221;p4"/>
              <p:cNvSpPr/>
              <p:nvPr/>
            </p:nvSpPr>
            <p:spPr>
              <a:xfrm>
                <a:off x="3375892" y="2334136"/>
                <a:ext cx="17700" cy="643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22" name="Google Shape;222;p4"/>
          <p:cNvGrpSpPr/>
          <p:nvPr/>
        </p:nvGrpSpPr>
        <p:grpSpPr>
          <a:xfrm>
            <a:off x="8018879" y="0"/>
            <a:ext cx="810166" cy="3722093"/>
            <a:chOff x="7824797" y="-929429"/>
            <a:chExt cx="860597" cy="3953785"/>
          </a:xfrm>
        </p:grpSpPr>
        <p:grpSp>
          <p:nvGrpSpPr>
            <p:cNvPr id="223" name="Google Shape;223;p4"/>
            <p:cNvGrpSpPr/>
            <p:nvPr/>
          </p:nvGrpSpPr>
          <p:grpSpPr>
            <a:xfrm>
              <a:off x="7824797" y="1891931"/>
              <a:ext cx="860597" cy="1132425"/>
              <a:chOff x="764100" y="3623300"/>
              <a:chExt cx="1046700" cy="1046700"/>
            </a:xfrm>
          </p:grpSpPr>
          <p:sp>
            <p:nvSpPr>
              <p:cNvPr id="224" name="Google Shape;22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 name="Google Shape;226;p4"/>
            <p:cNvGrpSpPr/>
            <p:nvPr/>
          </p:nvGrpSpPr>
          <p:grpSpPr>
            <a:xfrm>
              <a:off x="8100547" y="-929429"/>
              <a:ext cx="300376" cy="3735115"/>
              <a:chOff x="3792712" y="404687"/>
              <a:chExt cx="274793" cy="3416993"/>
            </a:xfrm>
          </p:grpSpPr>
          <p:grpSp>
            <p:nvGrpSpPr>
              <p:cNvPr id="227" name="Google Shape;227;p4"/>
              <p:cNvGrpSpPr/>
              <p:nvPr/>
            </p:nvGrpSpPr>
            <p:grpSpPr>
              <a:xfrm>
                <a:off x="3792712" y="2971595"/>
                <a:ext cx="274793" cy="850085"/>
                <a:chOff x="3792712" y="2879468"/>
                <a:chExt cx="274793" cy="850085"/>
              </a:xfrm>
            </p:grpSpPr>
            <p:sp>
              <p:nvSpPr>
                <p:cNvPr id="228" name="Google Shape;228;p4"/>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9" name="Google Shape;229;p4"/>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0" name="Google Shape;230;p4"/>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1" name="Google Shape;231;p4"/>
              <p:cNvSpPr/>
              <p:nvPr/>
            </p:nvSpPr>
            <p:spPr>
              <a:xfrm>
                <a:off x="3923177" y="404687"/>
                <a:ext cx="17700" cy="257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32" name="Google Shape;232;p4"/>
          <p:cNvGrpSpPr/>
          <p:nvPr/>
        </p:nvGrpSpPr>
        <p:grpSpPr>
          <a:xfrm>
            <a:off x="7260997" y="0"/>
            <a:ext cx="985363" cy="4610929"/>
            <a:chOff x="1192601" y="-2473021"/>
            <a:chExt cx="1046700" cy="4897949"/>
          </a:xfrm>
        </p:grpSpPr>
        <p:grpSp>
          <p:nvGrpSpPr>
            <p:cNvPr id="233" name="Google Shape;233;p4"/>
            <p:cNvGrpSpPr/>
            <p:nvPr/>
          </p:nvGrpSpPr>
          <p:grpSpPr>
            <a:xfrm>
              <a:off x="1192601" y="1378228"/>
              <a:ext cx="1046700" cy="1046700"/>
              <a:chOff x="764100" y="3623300"/>
              <a:chExt cx="1046700" cy="1046700"/>
            </a:xfrm>
          </p:grpSpPr>
          <p:sp>
            <p:nvSpPr>
              <p:cNvPr id="234" name="Google Shape;23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 name="Google Shape;236;p4"/>
            <p:cNvGrpSpPr/>
            <p:nvPr/>
          </p:nvGrpSpPr>
          <p:grpSpPr>
            <a:xfrm>
              <a:off x="1417979" y="-2473021"/>
              <a:ext cx="580390" cy="4604206"/>
              <a:chOff x="522260" y="-312241"/>
              <a:chExt cx="530958" cy="4212063"/>
            </a:xfrm>
          </p:grpSpPr>
          <p:grpSp>
            <p:nvGrpSpPr>
              <p:cNvPr id="237" name="Google Shape;237;p4"/>
              <p:cNvGrpSpPr/>
              <p:nvPr/>
            </p:nvGrpSpPr>
            <p:grpSpPr>
              <a:xfrm>
                <a:off x="522260" y="2971595"/>
                <a:ext cx="530958" cy="928227"/>
                <a:chOff x="522260" y="2971595"/>
                <a:chExt cx="530958" cy="928227"/>
              </a:xfrm>
            </p:grpSpPr>
            <p:sp>
              <p:nvSpPr>
                <p:cNvPr id="238" name="Google Shape;238;p4"/>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 name="Google Shape;239;p4"/>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 name="Google Shape;240;p4"/>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 name="Google Shape;241;p4"/>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2" name="Google Shape;242;p4"/>
              <p:cNvSpPr/>
              <p:nvPr/>
            </p:nvSpPr>
            <p:spPr>
              <a:xfrm>
                <a:off x="786930" y="-312241"/>
                <a:ext cx="17700" cy="3290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43" name="Google Shape;243;p4"/>
          <p:cNvGrpSpPr/>
          <p:nvPr/>
        </p:nvGrpSpPr>
        <p:grpSpPr>
          <a:xfrm>
            <a:off x="7310064" y="1807216"/>
            <a:ext cx="148551" cy="170121"/>
            <a:chOff x="3462796" y="2555878"/>
            <a:chExt cx="157798" cy="180711"/>
          </a:xfrm>
        </p:grpSpPr>
        <p:sp>
          <p:nvSpPr>
            <p:cNvPr id="244" name="Google Shape;244;p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 name="Google Shape;245;p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 name="Google Shape;246;p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 name="Google Shape;247;p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 name="Google Shape;248;p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9" name="Google Shape;249;p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0" name="Google Shape;250;p4"/>
          <p:cNvGrpSpPr/>
          <p:nvPr/>
        </p:nvGrpSpPr>
        <p:grpSpPr>
          <a:xfrm>
            <a:off x="6425530" y="0"/>
            <a:ext cx="985363" cy="3010692"/>
            <a:chOff x="6010934" y="-404723"/>
            <a:chExt cx="1046700" cy="3198101"/>
          </a:xfrm>
        </p:grpSpPr>
        <p:grpSp>
          <p:nvGrpSpPr>
            <p:cNvPr id="251" name="Google Shape;251;p4"/>
            <p:cNvGrpSpPr/>
            <p:nvPr/>
          </p:nvGrpSpPr>
          <p:grpSpPr>
            <a:xfrm>
              <a:off x="6010934" y="1746678"/>
              <a:ext cx="1046700" cy="1046700"/>
              <a:chOff x="764100" y="3623300"/>
              <a:chExt cx="1046700" cy="1046700"/>
            </a:xfrm>
          </p:grpSpPr>
          <p:sp>
            <p:nvSpPr>
              <p:cNvPr id="252" name="Google Shape;252;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 name="Google Shape;254;p4"/>
            <p:cNvGrpSpPr/>
            <p:nvPr/>
          </p:nvGrpSpPr>
          <p:grpSpPr>
            <a:xfrm>
              <a:off x="6308747" y="-404723"/>
              <a:ext cx="441786" cy="2976610"/>
              <a:chOff x="1121941" y="1239413"/>
              <a:chExt cx="404159" cy="2723090"/>
            </a:xfrm>
          </p:grpSpPr>
          <p:sp>
            <p:nvSpPr>
              <p:cNvPr id="255" name="Google Shape;255;p4"/>
              <p:cNvSpPr/>
              <p:nvPr/>
            </p:nvSpPr>
            <p:spPr>
              <a:xfrm>
                <a:off x="1308652" y="1239413"/>
                <a:ext cx="17700" cy="1738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6" name="Google Shape;256;p4"/>
              <p:cNvGrpSpPr/>
              <p:nvPr/>
            </p:nvGrpSpPr>
            <p:grpSpPr>
              <a:xfrm>
                <a:off x="1121941" y="2971595"/>
                <a:ext cx="404159" cy="990908"/>
                <a:chOff x="1121941" y="2969319"/>
                <a:chExt cx="404159" cy="990908"/>
              </a:xfrm>
            </p:grpSpPr>
            <p:sp>
              <p:nvSpPr>
                <p:cNvPr id="257" name="Google Shape;257;p4"/>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8" name="Google Shape;258;p4"/>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9" name="Google Shape;259;p4"/>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 name="Google Shape;260;p4"/>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1" name="Shape 261"/>
        <p:cNvGrpSpPr/>
        <p:nvPr/>
      </p:nvGrpSpPr>
      <p:grpSpPr>
        <a:xfrm>
          <a:off x="0" y="0"/>
          <a:ext cx="0" cy="0"/>
          <a:chOff x="0" y="0"/>
          <a:chExt cx="0" cy="0"/>
        </a:xfrm>
      </p:grpSpPr>
      <p:sp>
        <p:nvSpPr>
          <p:cNvPr id="262" name="Google Shape;262;p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263" name="Google Shape;263;p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64" name="Google Shape;264;p5"/>
          <p:cNvGrpSpPr/>
          <p:nvPr/>
        </p:nvGrpSpPr>
        <p:grpSpPr>
          <a:xfrm>
            <a:off x="278809" y="823842"/>
            <a:ext cx="288376" cy="330267"/>
            <a:chOff x="3462796" y="2555878"/>
            <a:chExt cx="157798" cy="180711"/>
          </a:xfrm>
        </p:grpSpPr>
        <p:sp>
          <p:nvSpPr>
            <p:cNvPr id="265" name="Google Shape;265;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 name="Google Shape;266;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 name="Google Shape;267;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8" name="Google Shape;268;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 name="Google Shape;269;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 name="Google Shape;270;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71" name="Google Shape;271;p5"/>
          <p:cNvGrpSpPr/>
          <p:nvPr/>
        </p:nvGrpSpPr>
        <p:grpSpPr>
          <a:xfrm>
            <a:off x="6196930" y="-29"/>
            <a:ext cx="2985505" cy="4610467"/>
            <a:chOff x="6196930" y="-29"/>
            <a:chExt cx="2985505" cy="4610467"/>
          </a:xfrm>
        </p:grpSpPr>
        <p:grpSp>
          <p:nvGrpSpPr>
            <p:cNvPr id="272" name="Google Shape;272;p5"/>
            <p:cNvGrpSpPr/>
            <p:nvPr/>
          </p:nvGrpSpPr>
          <p:grpSpPr>
            <a:xfrm>
              <a:off x="7737776" y="-17"/>
              <a:ext cx="448629" cy="4610455"/>
              <a:chOff x="6798998" y="-1296139"/>
              <a:chExt cx="476555" cy="4897445"/>
            </a:xfrm>
          </p:grpSpPr>
          <p:sp>
            <p:nvSpPr>
              <p:cNvPr id="273" name="Google Shape;273;p5"/>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 name="Google Shape;274;p5"/>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5" name="Google Shape;275;p5"/>
            <p:cNvGrpSpPr/>
            <p:nvPr/>
          </p:nvGrpSpPr>
          <p:grpSpPr>
            <a:xfrm>
              <a:off x="8636876" y="46"/>
              <a:ext cx="382387" cy="1450044"/>
              <a:chOff x="5578966" y="2422197"/>
              <a:chExt cx="406190" cy="1540306"/>
            </a:xfrm>
          </p:grpSpPr>
          <p:sp>
            <p:nvSpPr>
              <p:cNvPr id="276" name="Google Shape;276;p5"/>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7" name="Google Shape;277;p5"/>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8" name="Google Shape;278;p5"/>
            <p:cNvGrpSpPr/>
            <p:nvPr/>
          </p:nvGrpSpPr>
          <p:grpSpPr>
            <a:xfrm>
              <a:off x="8035385" y="23"/>
              <a:ext cx="439174" cy="2683137"/>
              <a:chOff x="6176324" y="940075"/>
              <a:chExt cx="466512" cy="2850156"/>
            </a:xfrm>
          </p:grpSpPr>
          <p:sp>
            <p:nvSpPr>
              <p:cNvPr id="279" name="Google Shape;279;p5"/>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0" name="Google Shape;280;p5"/>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1" name="Google Shape;281;p5"/>
            <p:cNvGrpSpPr/>
            <p:nvPr/>
          </p:nvGrpSpPr>
          <p:grpSpPr>
            <a:xfrm>
              <a:off x="6363022" y="42"/>
              <a:ext cx="160482" cy="1242299"/>
              <a:chOff x="7576714" y="2009363"/>
              <a:chExt cx="170472" cy="1319629"/>
            </a:xfrm>
          </p:grpSpPr>
          <p:sp>
            <p:nvSpPr>
              <p:cNvPr id="282" name="Google Shape;282;p5"/>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3" name="Google Shape;283;p5"/>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4" name="Google Shape;284;p5"/>
            <p:cNvGrpSpPr/>
            <p:nvPr/>
          </p:nvGrpSpPr>
          <p:grpSpPr>
            <a:xfrm>
              <a:off x="6999976" y="11"/>
              <a:ext cx="271476" cy="3307838"/>
              <a:chOff x="7883572" y="308161"/>
              <a:chExt cx="288375" cy="3513743"/>
            </a:xfrm>
          </p:grpSpPr>
          <p:sp>
            <p:nvSpPr>
              <p:cNvPr id="285" name="Google Shape;285;p5"/>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6" name="Google Shape;286;p5"/>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7" name="Google Shape;287;p5"/>
            <p:cNvGrpSpPr/>
            <p:nvPr/>
          </p:nvGrpSpPr>
          <p:grpSpPr>
            <a:xfrm>
              <a:off x="6827964" y="636458"/>
              <a:ext cx="230791" cy="243118"/>
              <a:chOff x="3770248" y="2527300"/>
              <a:chExt cx="180404" cy="190055"/>
            </a:xfrm>
          </p:grpSpPr>
          <p:sp>
            <p:nvSpPr>
              <p:cNvPr id="288" name="Google Shape;288;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9" name="Google Shape;289;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0" name="Google Shape;290;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1" name="Google Shape;291;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92" name="Google Shape;292;p5"/>
            <p:cNvGrpSpPr/>
            <p:nvPr/>
          </p:nvGrpSpPr>
          <p:grpSpPr>
            <a:xfrm>
              <a:off x="8763367" y="2641902"/>
              <a:ext cx="230809" cy="243156"/>
              <a:chOff x="3770248" y="2527300"/>
              <a:chExt cx="180404" cy="190055"/>
            </a:xfrm>
          </p:grpSpPr>
          <p:sp>
            <p:nvSpPr>
              <p:cNvPr id="293" name="Google Shape;293;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4" name="Google Shape;294;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5" name="Google Shape;295;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6" name="Google Shape;296;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97" name="Google Shape;297;p5"/>
            <p:cNvGrpSpPr/>
            <p:nvPr/>
          </p:nvGrpSpPr>
          <p:grpSpPr>
            <a:xfrm rot="5400000">
              <a:off x="8655427" y="4253521"/>
              <a:ext cx="201871" cy="231166"/>
              <a:chOff x="3462796" y="2555878"/>
              <a:chExt cx="157798" cy="180711"/>
            </a:xfrm>
          </p:grpSpPr>
          <p:sp>
            <p:nvSpPr>
              <p:cNvPr id="298" name="Google Shape;298;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9" name="Google Shape;299;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0" name="Google Shape;300;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1" name="Google Shape;301;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2" name="Google Shape;302;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3" name="Google Shape;303;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04" name="Google Shape;304;p5"/>
            <p:cNvGrpSpPr/>
            <p:nvPr/>
          </p:nvGrpSpPr>
          <p:grpSpPr>
            <a:xfrm rot="-2700000">
              <a:off x="7375305" y="1863439"/>
              <a:ext cx="169840" cy="178926"/>
              <a:chOff x="3770248" y="2527300"/>
              <a:chExt cx="180404" cy="190055"/>
            </a:xfrm>
          </p:grpSpPr>
          <p:sp>
            <p:nvSpPr>
              <p:cNvPr id="305" name="Google Shape;305;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6" name="Google Shape;306;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7" name="Google Shape;307;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8" name="Google Shape;308;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09" name="Google Shape;309;p5"/>
            <p:cNvGrpSpPr/>
            <p:nvPr/>
          </p:nvGrpSpPr>
          <p:grpSpPr>
            <a:xfrm>
              <a:off x="6800134" y="23"/>
              <a:ext cx="985363" cy="1665685"/>
              <a:chOff x="2484475" y="1329455"/>
              <a:chExt cx="1046700" cy="1769370"/>
            </a:xfrm>
          </p:grpSpPr>
          <p:sp>
            <p:nvSpPr>
              <p:cNvPr id="310" name="Google Shape;310;p5"/>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5"/>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2" name="Google Shape;312;p5"/>
              <p:cNvGrpSpPr/>
              <p:nvPr/>
            </p:nvGrpSpPr>
            <p:grpSpPr>
              <a:xfrm>
                <a:off x="2769703" y="1329455"/>
                <a:ext cx="510180" cy="1483501"/>
                <a:chOff x="1818382" y="2433081"/>
                <a:chExt cx="466728" cy="1357150"/>
              </a:xfrm>
            </p:grpSpPr>
            <p:grpSp>
              <p:nvGrpSpPr>
                <p:cNvPr id="313" name="Google Shape;313;p5"/>
                <p:cNvGrpSpPr/>
                <p:nvPr/>
              </p:nvGrpSpPr>
              <p:grpSpPr>
                <a:xfrm>
                  <a:off x="1818382" y="2971595"/>
                  <a:ext cx="466728" cy="818636"/>
                  <a:chOff x="1818382" y="2942618"/>
                  <a:chExt cx="466728" cy="818636"/>
                </a:xfrm>
              </p:grpSpPr>
              <p:sp>
                <p:nvSpPr>
                  <p:cNvPr id="314" name="Google Shape;314;p5"/>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 name="Google Shape;315;p5"/>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 name="Google Shape;316;p5"/>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17" name="Google Shape;317;p5"/>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8" name="Google Shape;318;p5"/>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9" name="Google Shape;319;p5"/>
            <p:cNvGrpSpPr/>
            <p:nvPr/>
          </p:nvGrpSpPr>
          <p:grpSpPr>
            <a:xfrm>
              <a:off x="8330194" y="-10"/>
              <a:ext cx="852241" cy="2641273"/>
              <a:chOff x="3961868" y="-891976"/>
              <a:chExt cx="905291" cy="2805686"/>
            </a:xfrm>
          </p:grpSpPr>
          <p:grpSp>
            <p:nvGrpSpPr>
              <p:cNvPr id="320" name="Google Shape;320;p5"/>
              <p:cNvGrpSpPr/>
              <p:nvPr/>
            </p:nvGrpSpPr>
            <p:grpSpPr>
              <a:xfrm>
                <a:off x="3961868" y="1008419"/>
                <a:ext cx="905291" cy="905291"/>
                <a:chOff x="764100" y="3623300"/>
                <a:chExt cx="1046700" cy="1046700"/>
              </a:xfrm>
            </p:grpSpPr>
            <p:sp>
              <p:nvSpPr>
                <p:cNvPr id="321" name="Google Shape;321;p5"/>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5"/>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3" name="Google Shape;323;p5"/>
              <p:cNvGrpSpPr/>
              <p:nvPr/>
            </p:nvGrpSpPr>
            <p:grpSpPr>
              <a:xfrm>
                <a:off x="4155315" y="-891976"/>
                <a:ext cx="522826" cy="2613070"/>
                <a:chOff x="2447534" y="1219291"/>
                <a:chExt cx="478297" cy="2390513"/>
              </a:xfrm>
            </p:grpSpPr>
            <p:grpSp>
              <p:nvGrpSpPr>
                <p:cNvPr id="324" name="Google Shape;324;p5"/>
                <p:cNvGrpSpPr/>
                <p:nvPr/>
              </p:nvGrpSpPr>
              <p:grpSpPr>
                <a:xfrm>
                  <a:off x="2447534" y="1219291"/>
                  <a:ext cx="478297" cy="2390513"/>
                  <a:chOff x="2447534" y="1219291"/>
                  <a:chExt cx="478297" cy="2390513"/>
                </a:xfrm>
              </p:grpSpPr>
              <p:grpSp>
                <p:nvGrpSpPr>
                  <p:cNvPr id="325" name="Google Shape;325;p5"/>
                  <p:cNvGrpSpPr/>
                  <p:nvPr/>
                </p:nvGrpSpPr>
                <p:grpSpPr>
                  <a:xfrm>
                    <a:off x="2447534" y="2971595"/>
                    <a:ext cx="478297" cy="638209"/>
                    <a:chOff x="2447534" y="3081786"/>
                    <a:chExt cx="478297" cy="638209"/>
                  </a:xfrm>
                </p:grpSpPr>
                <p:sp>
                  <p:nvSpPr>
                    <p:cNvPr id="326" name="Google Shape;326;p5"/>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7" name="Google Shape;327;p5"/>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8" name="Google Shape;328;p5"/>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29" name="Google Shape;329;p5"/>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0" name="Google Shape;330;p5"/>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2" name="Google Shape;332;p5"/>
            <p:cNvGrpSpPr/>
            <p:nvPr/>
          </p:nvGrpSpPr>
          <p:grpSpPr>
            <a:xfrm>
              <a:off x="7811773" y="-2"/>
              <a:ext cx="492189" cy="1837865"/>
              <a:chOff x="5194218" y="-536312"/>
              <a:chExt cx="522827" cy="1952268"/>
            </a:xfrm>
          </p:grpSpPr>
          <p:grpSp>
            <p:nvGrpSpPr>
              <p:cNvPr id="333" name="Google Shape;333;p5"/>
              <p:cNvGrpSpPr/>
              <p:nvPr/>
            </p:nvGrpSpPr>
            <p:grpSpPr>
              <a:xfrm>
                <a:off x="5194218" y="893129"/>
                <a:ext cx="522827" cy="522827"/>
                <a:chOff x="764100" y="3623300"/>
                <a:chExt cx="1046700" cy="1046700"/>
              </a:xfrm>
            </p:grpSpPr>
            <p:sp>
              <p:nvSpPr>
                <p:cNvPr id="334" name="Google Shape;334;p5"/>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5"/>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6" name="Google Shape;336;p5"/>
              <p:cNvGrpSpPr/>
              <p:nvPr/>
            </p:nvGrpSpPr>
            <p:grpSpPr>
              <a:xfrm>
                <a:off x="5371921" y="-536312"/>
                <a:ext cx="182209" cy="1814066"/>
                <a:chOff x="3305183" y="1663032"/>
                <a:chExt cx="166690" cy="1659561"/>
              </a:xfrm>
            </p:grpSpPr>
            <p:grpSp>
              <p:nvGrpSpPr>
                <p:cNvPr id="337" name="Google Shape;337;p5"/>
                <p:cNvGrpSpPr/>
                <p:nvPr/>
              </p:nvGrpSpPr>
              <p:grpSpPr>
                <a:xfrm>
                  <a:off x="3305183" y="1663032"/>
                  <a:ext cx="166690" cy="1659561"/>
                  <a:chOff x="3305183" y="1663032"/>
                  <a:chExt cx="166690" cy="1659561"/>
                </a:xfrm>
              </p:grpSpPr>
              <p:grpSp>
                <p:nvGrpSpPr>
                  <p:cNvPr id="338" name="Google Shape;338;p5"/>
                  <p:cNvGrpSpPr/>
                  <p:nvPr/>
                </p:nvGrpSpPr>
                <p:grpSpPr>
                  <a:xfrm>
                    <a:off x="3305183" y="2971595"/>
                    <a:ext cx="166690" cy="350998"/>
                    <a:chOff x="3305183" y="3146560"/>
                    <a:chExt cx="166690" cy="350998"/>
                  </a:xfrm>
                </p:grpSpPr>
                <p:sp>
                  <p:nvSpPr>
                    <p:cNvPr id="339" name="Google Shape;339;p5"/>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0" name="Google Shape;340;p5"/>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1" name="Google Shape;341;p5"/>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42" name="Google Shape;342;p5"/>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3" name="Google Shape;343;p5"/>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4" name="Google Shape;344;p5"/>
            <p:cNvGrpSpPr/>
            <p:nvPr/>
          </p:nvGrpSpPr>
          <p:grpSpPr>
            <a:xfrm>
              <a:off x="8018879" y="-29"/>
              <a:ext cx="810166" cy="4470273"/>
              <a:chOff x="7824797" y="-1724181"/>
              <a:chExt cx="860597" cy="4748537"/>
            </a:xfrm>
          </p:grpSpPr>
          <p:grpSp>
            <p:nvGrpSpPr>
              <p:cNvPr id="345" name="Google Shape;345;p5"/>
              <p:cNvGrpSpPr/>
              <p:nvPr/>
            </p:nvGrpSpPr>
            <p:grpSpPr>
              <a:xfrm>
                <a:off x="7824797" y="1891931"/>
                <a:ext cx="860597" cy="1132425"/>
                <a:chOff x="764100" y="3623300"/>
                <a:chExt cx="1046700" cy="1046700"/>
              </a:xfrm>
            </p:grpSpPr>
            <p:sp>
              <p:nvSpPr>
                <p:cNvPr id="346" name="Google Shape;346;p5"/>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5"/>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8" name="Google Shape;348;p5"/>
              <p:cNvGrpSpPr/>
              <p:nvPr/>
            </p:nvGrpSpPr>
            <p:grpSpPr>
              <a:xfrm>
                <a:off x="8100547" y="-1724181"/>
                <a:ext cx="300376" cy="4529867"/>
                <a:chOff x="3792712" y="-322375"/>
                <a:chExt cx="274793" cy="4144055"/>
              </a:xfrm>
            </p:grpSpPr>
            <p:grpSp>
              <p:nvGrpSpPr>
                <p:cNvPr id="349" name="Google Shape;349;p5"/>
                <p:cNvGrpSpPr/>
                <p:nvPr/>
              </p:nvGrpSpPr>
              <p:grpSpPr>
                <a:xfrm>
                  <a:off x="3792712" y="-322375"/>
                  <a:ext cx="274793" cy="4144055"/>
                  <a:chOff x="3792712" y="-322375"/>
                  <a:chExt cx="274793" cy="4144055"/>
                </a:xfrm>
              </p:grpSpPr>
              <p:grpSp>
                <p:nvGrpSpPr>
                  <p:cNvPr id="350" name="Google Shape;350;p5"/>
                  <p:cNvGrpSpPr/>
                  <p:nvPr/>
                </p:nvGrpSpPr>
                <p:grpSpPr>
                  <a:xfrm>
                    <a:off x="3792712" y="2971595"/>
                    <a:ext cx="274793" cy="850085"/>
                    <a:chOff x="3792712" y="2879468"/>
                    <a:chExt cx="274793" cy="850085"/>
                  </a:xfrm>
                </p:grpSpPr>
                <p:sp>
                  <p:nvSpPr>
                    <p:cNvPr id="351" name="Google Shape;351;p5"/>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2" name="Google Shape;352;p5"/>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3" name="Google Shape;353;p5"/>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54" name="Google Shape;354;p5"/>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5" name="Google Shape;355;p5"/>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57" name="Google Shape;357;p5"/>
            <p:cNvGrpSpPr/>
            <p:nvPr/>
          </p:nvGrpSpPr>
          <p:grpSpPr>
            <a:xfrm>
              <a:off x="7184797" y="-17"/>
              <a:ext cx="985363" cy="3905971"/>
              <a:chOff x="1192601" y="-1724180"/>
              <a:chExt cx="1046700" cy="4149108"/>
            </a:xfrm>
          </p:grpSpPr>
          <p:grpSp>
            <p:nvGrpSpPr>
              <p:cNvPr id="358" name="Google Shape;358;p5"/>
              <p:cNvGrpSpPr/>
              <p:nvPr/>
            </p:nvGrpSpPr>
            <p:grpSpPr>
              <a:xfrm>
                <a:off x="1192601" y="1378228"/>
                <a:ext cx="1046700" cy="1046700"/>
                <a:chOff x="764100" y="3623300"/>
                <a:chExt cx="1046700" cy="1046700"/>
              </a:xfrm>
            </p:grpSpPr>
            <p:sp>
              <p:nvSpPr>
                <p:cNvPr id="359" name="Google Shape;359;p5"/>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5"/>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1" name="Google Shape;361;p5"/>
              <p:cNvGrpSpPr/>
              <p:nvPr/>
            </p:nvGrpSpPr>
            <p:grpSpPr>
              <a:xfrm>
                <a:off x="1417979" y="-1724180"/>
                <a:ext cx="580390" cy="3855366"/>
                <a:chOff x="522260" y="372820"/>
                <a:chExt cx="530958" cy="3527002"/>
              </a:xfrm>
            </p:grpSpPr>
            <p:grpSp>
              <p:nvGrpSpPr>
                <p:cNvPr id="362" name="Google Shape;362;p5"/>
                <p:cNvGrpSpPr/>
                <p:nvPr/>
              </p:nvGrpSpPr>
              <p:grpSpPr>
                <a:xfrm>
                  <a:off x="522260" y="372820"/>
                  <a:ext cx="530958" cy="3527002"/>
                  <a:chOff x="522260" y="372820"/>
                  <a:chExt cx="530958" cy="3527002"/>
                </a:xfrm>
              </p:grpSpPr>
              <p:grpSp>
                <p:nvGrpSpPr>
                  <p:cNvPr id="363" name="Google Shape;363;p5"/>
                  <p:cNvGrpSpPr/>
                  <p:nvPr/>
                </p:nvGrpSpPr>
                <p:grpSpPr>
                  <a:xfrm>
                    <a:off x="522260" y="2971595"/>
                    <a:ext cx="530958" cy="928227"/>
                    <a:chOff x="522260" y="2971595"/>
                    <a:chExt cx="530958" cy="928227"/>
                  </a:xfrm>
                </p:grpSpPr>
                <p:sp>
                  <p:nvSpPr>
                    <p:cNvPr id="364" name="Google Shape;364;p5"/>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5" name="Google Shape;365;p5"/>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6" name="Google Shape;366;p5"/>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7" name="Google Shape;367;p5"/>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68" name="Google Shape;368;p5"/>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9" name="Google Shape;369;p5"/>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0" name="Google Shape;370;p5"/>
            <p:cNvGrpSpPr/>
            <p:nvPr/>
          </p:nvGrpSpPr>
          <p:grpSpPr>
            <a:xfrm>
              <a:off x="6196930" y="7"/>
              <a:ext cx="985363" cy="2629685"/>
              <a:chOff x="6010934" y="1"/>
              <a:chExt cx="1046700" cy="2793377"/>
            </a:xfrm>
          </p:grpSpPr>
          <p:grpSp>
            <p:nvGrpSpPr>
              <p:cNvPr id="371" name="Google Shape;371;p5"/>
              <p:cNvGrpSpPr/>
              <p:nvPr/>
            </p:nvGrpSpPr>
            <p:grpSpPr>
              <a:xfrm>
                <a:off x="6010934" y="1746678"/>
                <a:ext cx="1046700" cy="1046700"/>
                <a:chOff x="764100" y="3623300"/>
                <a:chExt cx="1046700" cy="1046700"/>
              </a:xfrm>
            </p:grpSpPr>
            <p:sp>
              <p:nvSpPr>
                <p:cNvPr id="372" name="Google Shape;372;p5"/>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5"/>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4" name="Google Shape;374;p5"/>
              <p:cNvGrpSpPr/>
              <p:nvPr/>
            </p:nvGrpSpPr>
            <p:grpSpPr>
              <a:xfrm>
                <a:off x="6308747" y="1"/>
                <a:ext cx="441786" cy="2571886"/>
                <a:chOff x="1121941" y="1609666"/>
                <a:chExt cx="404159" cy="2352837"/>
              </a:xfrm>
            </p:grpSpPr>
            <p:grpSp>
              <p:nvGrpSpPr>
                <p:cNvPr id="375" name="Google Shape;375;p5"/>
                <p:cNvGrpSpPr/>
                <p:nvPr/>
              </p:nvGrpSpPr>
              <p:grpSpPr>
                <a:xfrm>
                  <a:off x="1121941" y="1609666"/>
                  <a:ext cx="404159" cy="2352837"/>
                  <a:chOff x="1121941" y="1609666"/>
                  <a:chExt cx="404159" cy="2352837"/>
                </a:xfrm>
              </p:grpSpPr>
              <p:grpSp>
                <p:nvGrpSpPr>
                  <p:cNvPr id="376" name="Google Shape;376;p5"/>
                  <p:cNvGrpSpPr/>
                  <p:nvPr/>
                </p:nvGrpSpPr>
                <p:grpSpPr>
                  <a:xfrm>
                    <a:off x="1121941" y="2971595"/>
                    <a:ext cx="404159" cy="990908"/>
                    <a:chOff x="1121941" y="2969319"/>
                    <a:chExt cx="404159" cy="990908"/>
                  </a:xfrm>
                </p:grpSpPr>
                <p:sp>
                  <p:nvSpPr>
                    <p:cNvPr id="377" name="Google Shape;377;p5"/>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8" name="Google Shape;378;p5"/>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9" name="Google Shape;379;p5"/>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0" name="Google Shape;380;p5"/>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81" name="Google Shape;381;p5"/>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2" name="Google Shape;382;p5"/>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5"/>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6" name="Google Shape;386;p5"/>
            <p:cNvGrpSpPr/>
            <p:nvPr/>
          </p:nvGrpSpPr>
          <p:grpSpPr>
            <a:xfrm>
              <a:off x="7192739" y="3730341"/>
              <a:ext cx="148551" cy="170121"/>
              <a:chOff x="3462796" y="2555878"/>
              <a:chExt cx="157798" cy="180711"/>
            </a:xfrm>
          </p:grpSpPr>
          <p:sp>
            <p:nvSpPr>
              <p:cNvPr id="387" name="Google Shape;387;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8" name="Google Shape;388;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9" name="Google Shape;389;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0" name="Google Shape;390;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1" name="Google Shape;391;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2" name="Google Shape;392;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accent1"/>
        </a:solidFill>
      </p:bgPr>
    </p:bg>
    <p:spTree>
      <p:nvGrpSpPr>
        <p:cNvPr id="393" name="Shape 393"/>
        <p:cNvGrpSpPr/>
        <p:nvPr/>
      </p:nvGrpSpPr>
      <p:grpSpPr>
        <a:xfrm>
          <a:off x="0" y="0"/>
          <a:ext cx="0" cy="0"/>
          <a:chOff x="0" y="0"/>
          <a:chExt cx="0" cy="0"/>
        </a:xfrm>
      </p:grpSpPr>
      <p:grpSp>
        <p:nvGrpSpPr>
          <p:cNvPr id="394" name="Google Shape;394;p6"/>
          <p:cNvGrpSpPr/>
          <p:nvPr/>
        </p:nvGrpSpPr>
        <p:grpSpPr>
          <a:xfrm>
            <a:off x="7647709" y="-1"/>
            <a:ext cx="476555" cy="4897445"/>
            <a:chOff x="6798998" y="-1296139"/>
            <a:chExt cx="476555" cy="4897445"/>
          </a:xfrm>
        </p:grpSpPr>
        <p:sp>
          <p:nvSpPr>
            <p:cNvPr id="395" name="Google Shape;395;p6"/>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6" name="Google Shape;396;p6"/>
            <p:cNvSpPr/>
            <p:nvPr/>
          </p:nvSpPr>
          <p:spPr>
            <a:xfrm>
              <a:off x="7026850" y="-1296139"/>
              <a:ext cx="17700" cy="4271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7" name="Google Shape;397;p6"/>
          <p:cNvGrpSpPr/>
          <p:nvPr/>
        </p:nvGrpSpPr>
        <p:grpSpPr>
          <a:xfrm>
            <a:off x="8602816" y="-3"/>
            <a:ext cx="406190" cy="1540306"/>
            <a:chOff x="5578966" y="2422197"/>
            <a:chExt cx="406190" cy="1540306"/>
          </a:xfrm>
        </p:grpSpPr>
        <p:sp>
          <p:nvSpPr>
            <p:cNvPr id="398" name="Google Shape;398;p6"/>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9" name="Google Shape;399;p6"/>
            <p:cNvSpPr/>
            <p:nvPr/>
          </p:nvSpPr>
          <p:spPr>
            <a:xfrm>
              <a:off x="5774600" y="2422197"/>
              <a:ext cx="17700" cy="552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0" name="Google Shape;400;p6"/>
          <p:cNvGrpSpPr/>
          <p:nvPr/>
        </p:nvGrpSpPr>
        <p:grpSpPr>
          <a:xfrm>
            <a:off x="7963861" y="0"/>
            <a:ext cx="466512" cy="2850156"/>
            <a:chOff x="6176324" y="940075"/>
            <a:chExt cx="466512" cy="2850156"/>
          </a:xfrm>
        </p:grpSpPr>
        <p:sp>
          <p:nvSpPr>
            <p:cNvPr id="401" name="Google Shape;401;p6"/>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2" name="Google Shape;402;p6"/>
            <p:cNvSpPr/>
            <p:nvPr/>
          </p:nvSpPr>
          <p:spPr>
            <a:xfrm>
              <a:off x="6400713" y="940075"/>
              <a:ext cx="17700" cy="2034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3" name="Google Shape;403;p6"/>
          <p:cNvGrpSpPr/>
          <p:nvPr/>
        </p:nvGrpSpPr>
        <p:grpSpPr>
          <a:xfrm>
            <a:off x="6187339" y="0"/>
            <a:ext cx="170472" cy="1319629"/>
            <a:chOff x="7576714" y="2009363"/>
            <a:chExt cx="170472" cy="1319629"/>
          </a:xfrm>
        </p:grpSpPr>
        <p:sp>
          <p:nvSpPr>
            <p:cNvPr id="404" name="Google Shape;404;p6"/>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5" name="Google Shape;405;p6"/>
            <p:cNvSpPr/>
            <p:nvPr/>
          </p:nvSpPr>
          <p:spPr>
            <a:xfrm>
              <a:off x="7652975" y="2009363"/>
              <a:ext cx="17700" cy="9657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6" name="Google Shape;406;p6"/>
          <p:cNvGrpSpPr/>
          <p:nvPr/>
        </p:nvGrpSpPr>
        <p:grpSpPr>
          <a:xfrm>
            <a:off x="6863948" y="-1"/>
            <a:ext cx="288375" cy="3513743"/>
            <a:chOff x="7883572" y="308161"/>
            <a:chExt cx="288375" cy="3513743"/>
          </a:xfrm>
        </p:grpSpPr>
        <p:sp>
          <p:nvSpPr>
            <p:cNvPr id="407" name="Google Shape;407;p6"/>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8" name="Google Shape;408;p6"/>
            <p:cNvSpPr/>
            <p:nvPr/>
          </p:nvSpPr>
          <p:spPr>
            <a:xfrm>
              <a:off x="8024899" y="308161"/>
              <a:ext cx="17700" cy="2667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9" name="Google Shape;409;p6"/>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lvl1pPr lvl="0"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1pPr>
            <a:lvl2pPr lvl="1"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2pPr>
            <a:lvl3pPr lvl="2"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3pPr>
            <a:lvl4pPr lvl="3"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4pPr>
            <a:lvl5pPr lvl="4"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5pPr>
            <a:lvl6pPr lvl="5"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6pPr>
            <a:lvl7pPr lvl="6"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7pPr>
            <a:lvl8pPr lvl="7"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8pPr>
            <a:lvl9pPr lvl="8"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9pPr>
          </a:lstStyle>
          <a:p/>
        </p:txBody>
      </p:sp>
      <p:sp>
        <p:nvSpPr>
          <p:cNvPr id="410" name="Google Shape;410;p6"/>
          <p:cNvSpPr txBox="1"/>
          <p:nvPr>
            <p:ph idx="1" type="subTitle"/>
          </p:nvPr>
        </p:nvSpPr>
        <p:spPr>
          <a:xfrm>
            <a:off x="1585825" y="2705100"/>
            <a:ext cx="4646100" cy="3849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accent4"/>
              </a:buClr>
              <a:buSzPts val="2400"/>
              <a:buNone/>
              <a:defRPr>
                <a:solidFill>
                  <a:schemeClr val="accent4"/>
                </a:solidFill>
              </a:defRPr>
            </a:lvl1pPr>
            <a:lvl2pPr lvl="1" algn="l">
              <a:lnSpc>
                <a:spcPct val="115000"/>
              </a:lnSpc>
              <a:spcBef>
                <a:spcPts val="800"/>
              </a:spcBef>
              <a:spcAft>
                <a:spcPts val="0"/>
              </a:spcAft>
              <a:buClr>
                <a:schemeClr val="accent4"/>
              </a:buClr>
              <a:buSzPts val="3000"/>
              <a:buNone/>
              <a:defRPr sz="3000">
                <a:solidFill>
                  <a:schemeClr val="accent4"/>
                </a:solidFill>
              </a:defRPr>
            </a:lvl2pPr>
            <a:lvl3pPr lvl="2" algn="l">
              <a:lnSpc>
                <a:spcPct val="115000"/>
              </a:lnSpc>
              <a:spcBef>
                <a:spcPts val="800"/>
              </a:spcBef>
              <a:spcAft>
                <a:spcPts val="0"/>
              </a:spcAft>
              <a:buClr>
                <a:schemeClr val="accent4"/>
              </a:buClr>
              <a:buSzPts val="3000"/>
              <a:buNone/>
              <a:defRPr sz="3000">
                <a:solidFill>
                  <a:schemeClr val="accent4"/>
                </a:solidFill>
              </a:defRPr>
            </a:lvl3pPr>
            <a:lvl4pPr lvl="3" algn="l">
              <a:lnSpc>
                <a:spcPct val="115000"/>
              </a:lnSpc>
              <a:spcBef>
                <a:spcPts val="800"/>
              </a:spcBef>
              <a:spcAft>
                <a:spcPts val="0"/>
              </a:spcAft>
              <a:buClr>
                <a:schemeClr val="accent4"/>
              </a:buClr>
              <a:buSzPts val="3000"/>
              <a:buNone/>
              <a:defRPr sz="3000">
                <a:solidFill>
                  <a:schemeClr val="accent4"/>
                </a:solidFill>
              </a:defRPr>
            </a:lvl4pPr>
            <a:lvl5pPr lvl="4" algn="l">
              <a:lnSpc>
                <a:spcPct val="115000"/>
              </a:lnSpc>
              <a:spcBef>
                <a:spcPts val="800"/>
              </a:spcBef>
              <a:spcAft>
                <a:spcPts val="0"/>
              </a:spcAft>
              <a:buClr>
                <a:schemeClr val="accent4"/>
              </a:buClr>
              <a:buSzPts val="3000"/>
              <a:buNone/>
              <a:defRPr sz="3000">
                <a:solidFill>
                  <a:schemeClr val="accent4"/>
                </a:solidFill>
              </a:defRPr>
            </a:lvl5pPr>
            <a:lvl6pPr lvl="5" algn="l">
              <a:lnSpc>
                <a:spcPct val="115000"/>
              </a:lnSpc>
              <a:spcBef>
                <a:spcPts val="800"/>
              </a:spcBef>
              <a:spcAft>
                <a:spcPts val="0"/>
              </a:spcAft>
              <a:buClr>
                <a:schemeClr val="accent4"/>
              </a:buClr>
              <a:buSzPts val="3000"/>
              <a:buNone/>
              <a:defRPr sz="3000">
                <a:solidFill>
                  <a:schemeClr val="accent4"/>
                </a:solidFill>
              </a:defRPr>
            </a:lvl6pPr>
            <a:lvl7pPr lvl="6" algn="l">
              <a:lnSpc>
                <a:spcPct val="115000"/>
              </a:lnSpc>
              <a:spcBef>
                <a:spcPts val="800"/>
              </a:spcBef>
              <a:spcAft>
                <a:spcPts val="0"/>
              </a:spcAft>
              <a:buClr>
                <a:schemeClr val="accent4"/>
              </a:buClr>
              <a:buSzPts val="3000"/>
              <a:buNone/>
              <a:defRPr sz="3000">
                <a:solidFill>
                  <a:schemeClr val="accent4"/>
                </a:solidFill>
              </a:defRPr>
            </a:lvl7pPr>
            <a:lvl8pPr lvl="7" algn="l">
              <a:lnSpc>
                <a:spcPct val="115000"/>
              </a:lnSpc>
              <a:spcBef>
                <a:spcPts val="800"/>
              </a:spcBef>
              <a:spcAft>
                <a:spcPts val="0"/>
              </a:spcAft>
              <a:buClr>
                <a:schemeClr val="accent4"/>
              </a:buClr>
              <a:buSzPts val="3000"/>
              <a:buNone/>
              <a:defRPr sz="3000">
                <a:solidFill>
                  <a:schemeClr val="accent4"/>
                </a:solidFill>
              </a:defRPr>
            </a:lvl8pPr>
            <a:lvl9pPr lvl="8" algn="l">
              <a:lnSpc>
                <a:spcPct val="115000"/>
              </a:lnSpc>
              <a:spcBef>
                <a:spcPts val="800"/>
              </a:spcBef>
              <a:spcAft>
                <a:spcPts val="800"/>
              </a:spcAft>
              <a:buClr>
                <a:schemeClr val="accent4"/>
              </a:buClr>
              <a:buSzPts val="3000"/>
              <a:buNone/>
              <a:defRPr sz="3000">
                <a:solidFill>
                  <a:schemeClr val="accent4"/>
                </a:solidFill>
              </a:defRPr>
            </a:lvl9pPr>
          </a:lstStyle>
          <a:p/>
        </p:txBody>
      </p:sp>
      <p:sp>
        <p:nvSpPr>
          <p:cNvPr id="411" name="Google Shape;411;p6"/>
          <p:cNvSpPr/>
          <p:nvPr/>
        </p:nvSpPr>
        <p:spPr>
          <a:xfrm>
            <a:off x="-229144" y="1734600"/>
            <a:ext cx="1674300" cy="1674300"/>
          </a:xfrm>
          <a:prstGeom prst="chord">
            <a:avLst>
              <a:gd fmla="val 13399399" name="adj1"/>
              <a:gd fmla="val 8184747"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6"/>
          <p:cNvSpPr/>
          <p:nvPr/>
        </p:nvSpPr>
        <p:spPr>
          <a:xfrm>
            <a:off x="-29101" y="1934643"/>
            <a:ext cx="1274400" cy="1274400"/>
          </a:xfrm>
          <a:prstGeom prst="chord">
            <a:avLst>
              <a:gd fmla="val 11949430" name="adj1"/>
              <a:gd fmla="val 9637875"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3" name="Google Shape;413;p6"/>
          <p:cNvGrpSpPr/>
          <p:nvPr/>
        </p:nvGrpSpPr>
        <p:grpSpPr>
          <a:xfrm>
            <a:off x="6746411" y="744238"/>
            <a:ext cx="180404" cy="190055"/>
            <a:chOff x="3770248" y="2527300"/>
            <a:chExt cx="180404" cy="190055"/>
          </a:xfrm>
        </p:grpSpPr>
        <p:sp>
          <p:nvSpPr>
            <p:cNvPr id="414" name="Google Shape;414;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5" name="Google Shape;415;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6" name="Google Shape;416;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7" name="Google Shape;417;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18" name="Google Shape;418;p6"/>
          <p:cNvGrpSpPr/>
          <p:nvPr/>
        </p:nvGrpSpPr>
        <p:grpSpPr>
          <a:xfrm>
            <a:off x="1030839" y="3124970"/>
            <a:ext cx="214463" cy="245604"/>
            <a:chOff x="3462796" y="2555878"/>
            <a:chExt cx="157798" cy="180711"/>
          </a:xfrm>
        </p:grpSpPr>
        <p:sp>
          <p:nvSpPr>
            <p:cNvPr id="419" name="Google Shape;419;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0" name="Google Shape;420;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1" name="Google Shape;421;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2" name="Google Shape;422;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3" name="Google Shape;423;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4" name="Google Shape;424;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25" name="Google Shape;425;p6"/>
          <p:cNvGrpSpPr/>
          <p:nvPr/>
        </p:nvGrpSpPr>
        <p:grpSpPr>
          <a:xfrm>
            <a:off x="8737419" y="2806488"/>
            <a:ext cx="245187" cy="258304"/>
            <a:chOff x="3770248" y="2527300"/>
            <a:chExt cx="180404" cy="190055"/>
          </a:xfrm>
        </p:grpSpPr>
        <p:sp>
          <p:nvSpPr>
            <p:cNvPr id="426" name="Google Shape;426;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7" name="Google Shape;427;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 name="Google Shape;428;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 name="Google Shape;429;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30" name="Google Shape;430;p6"/>
          <p:cNvGrpSpPr/>
          <p:nvPr/>
        </p:nvGrpSpPr>
        <p:grpSpPr>
          <a:xfrm rot="5400000">
            <a:off x="8622497" y="4565562"/>
            <a:ext cx="214448" cy="245568"/>
            <a:chOff x="3462796" y="2555878"/>
            <a:chExt cx="157798" cy="180711"/>
          </a:xfrm>
        </p:grpSpPr>
        <p:sp>
          <p:nvSpPr>
            <p:cNvPr id="431" name="Google Shape;431;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2" name="Google Shape;432;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3" name="Google Shape;433;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4" name="Google Shape;434;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5" name="Google Shape;435;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6" name="Google Shape;436;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37" name="Google Shape;437;p6"/>
          <p:cNvGrpSpPr/>
          <p:nvPr/>
        </p:nvGrpSpPr>
        <p:grpSpPr>
          <a:xfrm>
            <a:off x="163248" y="1684513"/>
            <a:ext cx="180404" cy="190055"/>
            <a:chOff x="3770248" y="2527300"/>
            <a:chExt cx="180404" cy="190055"/>
          </a:xfrm>
        </p:grpSpPr>
        <p:sp>
          <p:nvSpPr>
            <p:cNvPr id="438" name="Google Shape;438;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9" name="Google Shape;439;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0" name="Google Shape;440;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1" name="Google Shape;441;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42" name="Google Shape;442;p6"/>
          <p:cNvGrpSpPr/>
          <p:nvPr/>
        </p:nvGrpSpPr>
        <p:grpSpPr>
          <a:xfrm rot="-2700000">
            <a:off x="7714705" y="744247"/>
            <a:ext cx="180402" cy="190053"/>
            <a:chOff x="3770248" y="2527300"/>
            <a:chExt cx="180404" cy="190055"/>
          </a:xfrm>
        </p:grpSpPr>
        <p:sp>
          <p:nvSpPr>
            <p:cNvPr id="443" name="Google Shape;443;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4" name="Google Shape;444;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5" name="Google Shape;445;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6" name="Google Shape;446;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47" name="Google Shape;447;p6"/>
          <p:cNvGrpSpPr/>
          <p:nvPr/>
        </p:nvGrpSpPr>
        <p:grpSpPr>
          <a:xfrm>
            <a:off x="6651762" y="-7"/>
            <a:ext cx="1046700" cy="1769370"/>
            <a:chOff x="2484475" y="1329455"/>
            <a:chExt cx="1046700" cy="1769370"/>
          </a:xfrm>
        </p:grpSpPr>
        <p:sp>
          <p:nvSpPr>
            <p:cNvPr id="448" name="Google Shape;448;p6"/>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6"/>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0" name="Google Shape;450;p6"/>
            <p:cNvGrpSpPr/>
            <p:nvPr/>
          </p:nvGrpSpPr>
          <p:grpSpPr>
            <a:xfrm>
              <a:off x="2769703" y="1329455"/>
              <a:ext cx="510180" cy="1483501"/>
              <a:chOff x="1818382" y="2433081"/>
              <a:chExt cx="466728" cy="1357150"/>
            </a:xfrm>
          </p:grpSpPr>
          <p:grpSp>
            <p:nvGrpSpPr>
              <p:cNvPr id="451" name="Google Shape;451;p6"/>
              <p:cNvGrpSpPr/>
              <p:nvPr/>
            </p:nvGrpSpPr>
            <p:grpSpPr>
              <a:xfrm>
                <a:off x="1818382" y="2971595"/>
                <a:ext cx="466728" cy="818636"/>
                <a:chOff x="1818382" y="2942618"/>
                <a:chExt cx="466728" cy="818636"/>
              </a:xfrm>
            </p:grpSpPr>
            <p:sp>
              <p:nvSpPr>
                <p:cNvPr id="452" name="Google Shape;452;p6"/>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53" name="Google Shape;453;p6"/>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54" name="Google Shape;454;p6"/>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55" name="Google Shape;455;p6"/>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6" name="Google Shape;456;p6"/>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 name="Google Shape;457;p6"/>
          <p:cNvGrpSpPr/>
          <p:nvPr/>
        </p:nvGrpSpPr>
        <p:grpSpPr>
          <a:xfrm>
            <a:off x="8277068" y="-1"/>
            <a:ext cx="905291" cy="2805686"/>
            <a:chOff x="3961868" y="-891976"/>
            <a:chExt cx="905291" cy="2805686"/>
          </a:xfrm>
        </p:grpSpPr>
        <p:grpSp>
          <p:nvGrpSpPr>
            <p:cNvPr id="458" name="Google Shape;458;p6"/>
            <p:cNvGrpSpPr/>
            <p:nvPr/>
          </p:nvGrpSpPr>
          <p:grpSpPr>
            <a:xfrm>
              <a:off x="3961868" y="1008419"/>
              <a:ext cx="905291" cy="905291"/>
              <a:chOff x="764100" y="3623300"/>
              <a:chExt cx="1046700" cy="1046700"/>
            </a:xfrm>
          </p:grpSpPr>
          <p:sp>
            <p:nvSpPr>
              <p:cNvPr id="459" name="Google Shape;459;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1" name="Google Shape;461;p6"/>
            <p:cNvGrpSpPr/>
            <p:nvPr/>
          </p:nvGrpSpPr>
          <p:grpSpPr>
            <a:xfrm>
              <a:off x="4155315" y="-891976"/>
              <a:ext cx="522826" cy="2613070"/>
              <a:chOff x="2447534" y="1219291"/>
              <a:chExt cx="478297" cy="2390513"/>
            </a:xfrm>
          </p:grpSpPr>
          <p:grpSp>
            <p:nvGrpSpPr>
              <p:cNvPr id="462" name="Google Shape;462;p6"/>
              <p:cNvGrpSpPr/>
              <p:nvPr/>
            </p:nvGrpSpPr>
            <p:grpSpPr>
              <a:xfrm>
                <a:off x="2447534" y="1219291"/>
                <a:ext cx="478297" cy="2390513"/>
                <a:chOff x="2447534" y="1219291"/>
                <a:chExt cx="478297" cy="2390513"/>
              </a:xfrm>
            </p:grpSpPr>
            <p:grpSp>
              <p:nvGrpSpPr>
                <p:cNvPr id="463" name="Google Shape;463;p6"/>
                <p:cNvGrpSpPr/>
                <p:nvPr/>
              </p:nvGrpSpPr>
              <p:grpSpPr>
                <a:xfrm>
                  <a:off x="2447534" y="2971595"/>
                  <a:ext cx="478297" cy="638209"/>
                  <a:chOff x="2447534" y="3081786"/>
                  <a:chExt cx="478297" cy="638209"/>
                </a:xfrm>
              </p:grpSpPr>
              <p:sp>
                <p:nvSpPr>
                  <p:cNvPr id="464" name="Google Shape;464;p6"/>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65" name="Google Shape;465;p6"/>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66" name="Google Shape;466;p6"/>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67" name="Google Shape;467;p6"/>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8" name="Google Shape;468;p6"/>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0" name="Google Shape;470;p6"/>
          <p:cNvGrpSpPr/>
          <p:nvPr/>
        </p:nvGrpSpPr>
        <p:grpSpPr>
          <a:xfrm>
            <a:off x="7726343" y="1"/>
            <a:ext cx="522827" cy="1952268"/>
            <a:chOff x="5194218" y="-536312"/>
            <a:chExt cx="522827" cy="1952268"/>
          </a:xfrm>
        </p:grpSpPr>
        <p:grpSp>
          <p:nvGrpSpPr>
            <p:cNvPr id="471" name="Google Shape;471;p6"/>
            <p:cNvGrpSpPr/>
            <p:nvPr/>
          </p:nvGrpSpPr>
          <p:grpSpPr>
            <a:xfrm>
              <a:off x="5194218" y="893129"/>
              <a:ext cx="522827" cy="522827"/>
              <a:chOff x="764100" y="3623300"/>
              <a:chExt cx="1046700" cy="1046700"/>
            </a:xfrm>
          </p:grpSpPr>
          <p:sp>
            <p:nvSpPr>
              <p:cNvPr id="472" name="Google Shape;472;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4" name="Google Shape;474;p6"/>
            <p:cNvGrpSpPr/>
            <p:nvPr/>
          </p:nvGrpSpPr>
          <p:grpSpPr>
            <a:xfrm>
              <a:off x="5371921" y="-536312"/>
              <a:ext cx="182209" cy="1814066"/>
              <a:chOff x="3305183" y="1663032"/>
              <a:chExt cx="166690" cy="1659561"/>
            </a:xfrm>
          </p:grpSpPr>
          <p:grpSp>
            <p:nvGrpSpPr>
              <p:cNvPr id="475" name="Google Shape;475;p6"/>
              <p:cNvGrpSpPr/>
              <p:nvPr/>
            </p:nvGrpSpPr>
            <p:grpSpPr>
              <a:xfrm>
                <a:off x="3305183" y="1663032"/>
                <a:ext cx="166690" cy="1659561"/>
                <a:chOff x="3305183" y="1663032"/>
                <a:chExt cx="166690" cy="1659561"/>
              </a:xfrm>
            </p:grpSpPr>
            <p:grpSp>
              <p:nvGrpSpPr>
                <p:cNvPr id="476" name="Google Shape;476;p6"/>
                <p:cNvGrpSpPr/>
                <p:nvPr/>
              </p:nvGrpSpPr>
              <p:grpSpPr>
                <a:xfrm>
                  <a:off x="3305183" y="2971595"/>
                  <a:ext cx="166690" cy="350998"/>
                  <a:chOff x="3305183" y="3146560"/>
                  <a:chExt cx="166690" cy="350998"/>
                </a:xfrm>
              </p:grpSpPr>
              <p:sp>
                <p:nvSpPr>
                  <p:cNvPr id="477" name="Google Shape;477;p6"/>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8" name="Google Shape;478;p6"/>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9" name="Google Shape;479;p6"/>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80" name="Google Shape;480;p6"/>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1" name="Google Shape;481;p6"/>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2" name="Google Shape;482;p6"/>
          <p:cNvGrpSpPr/>
          <p:nvPr/>
        </p:nvGrpSpPr>
        <p:grpSpPr>
          <a:xfrm>
            <a:off x="7946297" y="-6"/>
            <a:ext cx="860597" cy="4748537"/>
            <a:chOff x="7824797" y="-1724181"/>
            <a:chExt cx="860597" cy="4748537"/>
          </a:xfrm>
        </p:grpSpPr>
        <p:grpSp>
          <p:nvGrpSpPr>
            <p:cNvPr id="483" name="Google Shape;483;p6"/>
            <p:cNvGrpSpPr/>
            <p:nvPr/>
          </p:nvGrpSpPr>
          <p:grpSpPr>
            <a:xfrm>
              <a:off x="7824797" y="1891931"/>
              <a:ext cx="860597" cy="1132425"/>
              <a:chOff x="764100" y="3623300"/>
              <a:chExt cx="1046700" cy="1046700"/>
            </a:xfrm>
          </p:grpSpPr>
          <p:sp>
            <p:nvSpPr>
              <p:cNvPr id="484" name="Google Shape;484;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86" name="Google Shape;486;p6"/>
            <p:cNvGrpSpPr/>
            <p:nvPr/>
          </p:nvGrpSpPr>
          <p:grpSpPr>
            <a:xfrm>
              <a:off x="8100547" y="-1724181"/>
              <a:ext cx="300376" cy="4529867"/>
              <a:chOff x="3792712" y="-322375"/>
              <a:chExt cx="274793" cy="4144055"/>
            </a:xfrm>
          </p:grpSpPr>
          <p:grpSp>
            <p:nvGrpSpPr>
              <p:cNvPr id="487" name="Google Shape;487;p6"/>
              <p:cNvGrpSpPr/>
              <p:nvPr/>
            </p:nvGrpSpPr>
            <p:grpSpPr>
              <a:xfrm>
                <a:off x="3792712" y="-322375"/>
                <a:ext cx="274793" cy="4144055"/>
                <a:chOff x="3792712" y="-322375"/>
                <a:chExt cx="274793" cy="4144055"/>
              </a:xfrm>
            </p:grpSpPr>
            <p:grpSp>
              <p:nvGrpSpPr>
                <p:cNvPr id="488" name="Google Shape;488;p6"/>
                <p:cNvGrpSpPr/>
                <p:nvPr/>
              </p:nvGrpSpPr>
              <p:grpSpPr>
                <a:xfrm>
                  <a:off x="3792712" y="2971595"/>
                  <a:ext cx="274793" cy="850085"/>
                  <a:chOff x="3792712" y="2879468"/>
                  <a:chExt cx="274793" cy="850085"/>
                </a:xfrm>
              </p:grpSpPr>
              <p:sp>
                <p:nvSpPr>
                  <p:cNvPr id="489" name="Google Shape;489;p6"/>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0" name="Google Shape;490;p6"/>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1" name="Google Shape;491;p6"/>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92" name="Google Shape;492;p6"/>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3" name="Google Shape;493;p6"/>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95" name="Google Shape;495;p6"/>
          <p:cNvGrpSpPr/>
          <p:nvPr/>
        </p:nvGrpSpPr>
        <p:grpSpPr>
          <a:xfrm>
            <a:off x="7060401" y="7"/>
            <a:ext cx="1046700" cy="4149108"/>
            <a:chOff x="1192601" y="-1724180"/>
            <a:chExt cx="1046700" cy="4149108"/>
          </a:xfrm>
        </p:grpSpPr>
        <p:grpSp>
          <p:nvGrpSpPr>
            <p:cNvPr id="496" name="Google Shape;496;p6"/>
            <p:cNvGrpSpPr/>
            <p:nvPr/>
          </p:nvGrpSpPr>
          <p:grpSpPr>
            <a:xfrm>
              <a:off x="1192601" y="1378228"/>
              <a:ext cx="1046700" cy="1046700"/>
              <a:chOff x="764100" y="3623300"/>
              <a:chExt cx="1046700" cy="1046700"/>
            </a:xfrm>
          </p:grpSpPr>
          <p:sp>
            <p:nvSpPr>
              <p:cNvPr id="497" name="Google Shape;497;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99" name="Google Shape;499;p6"/>
            <p:cNvGrpSpPr/>
            <p:nvPr/>
          </p:nvGrpSpPr>
          <p:grpSpPr>
            <a:xfrm>
              <a:off x="1417979" y="-1724180"/>
              <a:ext cx="580390" cy="3855366"/>
              <a:chOff x="522260" y="372820"/>
              <a:chExt cx="530958" cy="3527002"/>
            </a:xfrm>
          </p:grpSpPr>
          <p:grpSp>
            <p:nvGrpSpPr>
              <p:cNvPr id="500" name="Google Shape;500;p6"/>
              <p:cNvGrpSpPr/>
              <p:nvPr/>
            </p:nvGrpSpPr>
            <p:grpSpPr>
              <a:xfrm>
                <a:off x="522260" y="372820"/>
                <a:ext cx="530958" cy="3527002"/>
                <a:chOff x="522260" y="372820"/>
                <a:chExt cx="530958" cy="3527002"/>
              </a:xfrm>
            </p:grpSpPr>
            <p:grpSp>
              <p:nvGrpSpPr>
                <p:cNvPr id="501" name="Google Shape;501;p6"/>
                <p:cNvGrpSpPr/>
                <p:nvPr/>
              </p:nvGrpSpPr>
              <p:grpSpPr>
                <a:xfrm>
                  <a:off x="522260" y="2971595"/>
                  <a:ext cx="530958" cy="928227"/>
                  <a:chOff x="522260" y="2971595"/>
                  <a:chExt cx="530958" cy="928227"/>
                </a:xfrm>
              </p:grpSpPr>
              <p:sp>
                <p:nvSpPr>
                  <p:cNvPr id="502" name="Google Shape;502;p6"/>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3" name="Google Shape;503;p6"/>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4" name="Google Shape;504;p6"/>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5" name="Google Shape;505;p6"/>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06" name="Google Shape;506;p6"/>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7" name="Google Shape;507;p6"/>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8" name="Google Shape;508;p6"/>
          <p:cNvGrpSpPr/>
          <p:nvPr/>
        </p:nvGrpSpPr>
        <p:grpSpPr>
          <a:xfrm>
            <a:off x="6010934" y="1"/>
            <a:ext cx="1046700" cy="2793377"/>
            <a:chOff x="6010934" y="1"/>
            <a:chExt cx="1046700" cy="2793377"/>
          </a:xfrm>
        </p:grpSpPr>
        <p:grpSp>
          <p:nvGrpSpPr>
            <p:cNvPr id="509" name="Google Shape;509;p6"/>
            <p:cNvGrpSpPr/>
            <p:nvPr/>
          </p:nvGrpSpPr>
          <p:grpSpPr>
            <a:xfrm>
              <a:off x="6010934" y="1746678"/>
              <a:ext cx="1046700" cy="1046700"/>
              <a:chOff x="764100" y="3623300"/>
              <a:chExt cx="1046700" cy="1046700"/>
            </a:xfrm>
          </p:grpSpPr>
          <p:sp>
            <p:nvSpPr>
              <p:cNvPr id="510" name="Google Shape;510;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2" name="Google Shape;512;p6"/>
            <p:cNvGrpSpPr/>
            <p:nvPr/>
          </p:nvGrpSpPr>
          <p:grpSpPr>
            <a:xfrm>
              <a:off x="6308747" y="1"/>
              <a:ext cx="441786" cy="2571886"/>
              <a:chOff x="1121941" y="1609666"/>
              <a:chExt cx="404159" cy="2352837"/>
            </a:xfrm>
          </p:grpSpPr>
          <p:grpSp>
            <p:nvGrpSpPr>
              <p:cNvPr id="513" name="Google Shape;513;p6"/>
              <p:cNvGrpSpPr/>
              <p:nvPr/>
            </p:nvGrpSpPr>
            <p:grpSpPr>
              <a:xfrm>
                <a:off x="1121941" y="1609666"/>
                <a:ext cx="404159" cy="2352837"/>
                <a:chOff x="1121941" y="1609666"/>
                <a:chExt cx="404159" cy="2352837"/>
              </a:xfrm>
            </p:grpSpPr>
            <p:grpSp>
              <p:nvGrpSpPr>
                <p:cNvPr id="514" name="Google Shape;514;p6"/>
                <p:cNvGrpSpPr/>
                <p:nvPr/>
              </p:nvGrpSpPr>
              <p:grpSpPr>
                <a:xfrm>
                  <a:off x="1121941" y="2971595"/>
                  <a:ext cx="404159" cy="990908"/>
                  <a:chOff x="1121941" y="2969319"/>
                  <a:chExt cx="404159" cy="990908"/>
                </a:xfrm>
              </p:grpSpPr>
              <p:sp>
                <p:nvSpPr>
                  <p:cNvPr id="515" name="Google Shape;515;p6"/>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6" name="Google Shape;516;p6"/>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7" name="Google Shape;517;p6"/>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8" name="Google Shape;518;p6"/>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19" name="Google Shape;519;p6"/>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0" name="Google Shape;520;p6"/>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6"/>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24" name="Google Shape;524;p6"/>
          <p:cNvGrpSpPr/>
          <p:nvPr/>
        </p:nvGrpSpPr>
        <p:grpSpPr>
          <a:xfrm>
            <a:off x="7144996" y="3810165"/>
            <a:ext cx="157798" cy="180711"/>
            <a:chOff x="3462796" y="2555878"/>
            <a:chExt cx="157798" cy="180711"/>
          </a:xfrm>
        </p:grpSpPr>
        <p:sp>
          <p:nvSpPr>
            <p:cNvPr id="525" name="Google Shape;525;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6" name="Google Shape;526;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7" name="Google Shape;527;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8" name="Google Shape;528;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9" name="Google Shape;529;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0" name="Google Shape;530;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1" name="Shape 531"/>
        <p:cNvGrpSpPr/>
        <p:nvPr/>
      </p:nvGrpSpPr>
      <p:grpSpPr>
        <a:xfrm>
          <a:off x="0" y="0"/>
          <a:ext cx="0" cy="0"/>
          <a:chOff x="0" y="0"/>
          <a:chExt cx="0" cy="0"/>
        </a:xfrm>
      </p:grpSpPr>
      <p:sp>
        <p:nvSpPr>
          <p:cNvPr id="532" name="Google Shape;532;p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533" name="Google Shape;533;p7"/>
          <p:cNvGrpSpPr/>
          <p:nvPr/>
        </p:nvGrpSpPr>
        <p:grpSpPr>
          <a:xfrm>
            <a:off x="6800134" y="-29"/>
            <a:ext cx="2382301" cy="4610467"/>
            <a:chOff x="6800134" y="-29"/>
            <a:chExt cx="2382301" cy="4610467"/>
          </a:xfrm>
        </p:grpSpPr>
        <p:grpSp>
          <p:nvGrpSpPr>
            <p:cNvPr id="534" name="Google Shape;534;p7"/>
            <p:cNvGrpSpPr/>
            <p:nvPr/>
          </p:nvGrpSpPr>
          <p:grpSpPr>
            <a:xfrm>
              <a:off x="7737776" y="-17"/>
              <a:ext cx="448629" cy="4610455"/>
              <a:chOff x="6798998" y="-1296139"/>
              <a:chExt cx="476555" cy="4897445"/>
            </a:xfrm>
          </p:grpSpPr>
          <p:sp>
            <p:nvSpPr>
              <p:cNvPr id="535" name="Google Shape;535;p7"/>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6" name="Google Shape;536;p7"/>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37" name="Google Shape;537;p7"/>
            <p:cNvGrpSpPr/>
            <p:nvPr/>
          </p:nvGrpSpPr>
          <p:grpSpPr>
            <a:xfrm>
              <a:off x="8636876" y="46"/>
              <a:ext cx="382387" cy="1450044"/>
              <a:chOff x="5578966" y="2422197"/>
              <a:chExt cx="406190" cy="1540306"/>
            </a:xfrm>
          </p:grpSpPr>
          <p:sp>
            <p:nvSpPr>
              <p:cNvPr id="538" name="Google Shape;538;p7"/>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9" name="Google Shape;539;p7"/>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0" name="Google Shape;540;p7"/>
            <p:cNvGrpSpPr/>
            <p:nvPr/>
          </p:nvGrpSpPr>
          <p:grpSpPr>
            <a:xfrm>
              <a:off x="8035385" y="23"/>
              <a:ext cx="439174" cy="2683137"/>
              <a:chOff x="6176324" y="940075"/>
              <a:chExt cx="466512" cy="2850156"/>
            </a:xfrm>
          </p:grpSpPr>
          <p:sp>
            <p:nvSpPr>
              <p:cNvPr id="541" name="Google Shape;541;p7"/>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2" name="Google Shape;542;p7"/>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3" name="Google Shape;543;p7"/>
            <p:cNvGrpSpPr/>
            <p:nvPr/>
          </p:nvGrpSpPr>
          <p:grpSpPr>
            <a:xfrm>
              <a:off x="6999976" y="11"/>
              <a:ext cx="271476" cy="3307838"/>
              <a:chOff x="7883572" y="308161"/>
              <a:chExt cx="288375" cy="3513743"/>
            </a:xfrm>
          </p:grpSpPr>
          <p:sp>
            <p:nvSpPr>
              <p:cNvPr id="544" name="Google Shape;544;p7"/>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5" name="Google Shape;545;p7"/>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6" name="Google Shape;546;p7"/>
            <p:cNvGrpSpPr/>
            <p:nvPr/>
          </p:nvGrpSpPr>
          <p:grpSpPr>
            <a:xfrm>
              <a:off x="6827964" y="636458"/>
              <a:ext cx="230791" cy="243118"/>
              <a:chOff x="3770248" y="2527300"/>
              <a:chExt cx="180404" cy="190055"/>
            </a:xfrm>
          </p:grpSpPr>
          <p:sp>
            <p:nvSpPr>
              <p:cNvPr id="547" name="Google Shape;547;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8" name="Google Shape;548;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9" name="Google Shape;549;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0" name="Google Shape;550;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51" name="Google Shape;551;p7"/>
            <p:cNvGrpSpPr/>
            <p:nvPr/>
          </p:nvGrpSpPr>
          <p:grpSpPr>
            <a:xfrm>
              <a:off x="8763367" y="2641902"/>
              <a:ext cx="230809" cy="243156"/>
              <a:chOff x="3770248" y="2527300"/>
              <a:chExt cx="180404" cy="190055"/>
            </a:xfrm>
          </p:grpSpPr>
          <p:sp>
            <p:nvSpPr>
              <p:cNvPr id="552" name="Google Shape;552;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3" name="Google Shape;553;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4" name="Google Shape;554;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5" name="Google Shape;555;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56" name="Google Shape;556;p7"/>
            <p:cNvGrpSpPr/>
            <p:nvPr/>
          </p:nvGrpSpPr>
          <p:grpSpPr>
            <a:xfrm rot="5400000">
              <a:off x="8655427" y="4253521"/>
              <a:ext cx="201871" cy="231166"/>
              <a:chOff x="3462796" y="2555878"/>
              <a:chExt cx="157798" cy="180711"/>
            </a:xfrm>
          </p:grpSpPr>
          <p:sp>
            <p:nvSpPr>
              <p:cNvPr id="557" name="Google Shape;557;p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8" name="Google Shape;558;p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9" name="Google Shape;559;p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0" name="Google Shape;560;p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1" name="Google Shape;561;p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2" name="Google Shape;562;p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63" name="Google Shape;563;p7"/>
            <p:cNvGrpSpPr/>
            <p:nvPr/>
          </p:nvGrpSpPr>
          <p:grpSpPr>
            <a:xfrm rot="-2700000">
              <a:off x="7375305" y="1863439"/>
              <a:ext cx="169840" cy="178926"/>
              <a:chOff x="3770248" y="2527300"/>
              <a:chExt cx="180404" cy="190055"/>
            </a:xfrm>
          </p:grpSpPr>
          <p:sp>
            <p:nvSpPr>
              <p:cNvPr id="564" name="Google Shape;564;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5" name="Google Shape;565;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6" name="Google Shape;566;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7" name="Google Shape;567;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68" name="Google Shape;568;p7"/>
            <p:cNvGrpSpPr/>
            <p:nvPr/>
          </p:nvGrpSpPr>
          <p:grpSpPr>
            <a:xfrm>
              <a:off x="6800134" y="23"/>
              <a:ext cx="985363" cy="1665685"/>
              <a:chOff x="2484475" y="1329455"/>
              <a:chExt cx="1046700" cy="1769370"/>
            </a:xfrm>
          </p:grpSpPr>
          <p:sp>
            <p:nvSpPr>
              <p:cNvPr id="569" name="Google Shape;569;p7"/>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7"/>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1" name="Google Shape;571;p7"/>
              <p:cNvGrpSpPr/>
              <p:nvPr/>
            </p:nvGrpSpPr>
            <p:grpSpPr>
              <a:xfrm>
                <a:off x="2769703" y="1329455"/>
                <a:ext cx="510180" cy="1483501"/>
                <a:chOff x="1818382" y="2433081"/>
                <a:chExt cx="466728" cy="1357150"/>
              </a:xfrm>
            </p:grpSpPr>
            <p:grpSp>
              <p:nvGrpSpPr>
                <p:cNvPr id="572" name="Google Shape;572;p7"/>
                <p:cNvGrpSpPr/>
                <p:nvPr/>
              </p:nvGrpSpPr>
              <p:grpSpPr>
                <a:xfrm>
                  <a:off x="1818382" y="2971595"/>
                  <a:ext cx="466728" cy="818636"/>
                  <a:chOff x="1818382" y="2942618"/>
                  <a:chExt cx="466728" cy="818636"/>
                </a:xfrm>
              </p:grpSpPr>
              <p:sp>
                <p:nvSpPr>
                  <p:cNvPr id="573" name="Google Shape;573;p7"/>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p7"/>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5" name="Google Shape;575;p7"/>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76" name="Google Shape;576;p7"/>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7" name="Google Shape;577;p7"/>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 name="Google Shape;578;p7"/>
            <p:cNvGrpSpPr/>
            <p:nvPr/>
          </p:nvGrpSpPr>
          <p:grpSpPr>
            <a:xfrm>
              <a:off x="8330194" y="-10"/>
              <a:ext cx="852241" cy="2641273"/>
              <a:chOff x="3961868" y="-891976"/>
              <a:chExt cx="905291" cy="2805686"/>
            </a:xfrm>
          </p:grpSpPr>
          <p:grpSp>
            <p:nvGrpSpPr>
              <p:cNvPr id="579" name="Google Shape;579;p7"/>
              <p:cNvGrpSpPr/>
              <p:nvPr/>
            </p:nvGrpSpPr>
            <p:grpSpPr>
              <a:xfrm>
                <a:off x="3961868" y="1008419"/>
                <a:ext cx="905291" cy="905291"/>
                <a:chOff x="764100" y="3623300"/>
                <a:chExt cx="1046700" cy="1046700"/>
              </a:xfrm>
            </p:grpSpPr>
            <p:sp>
              <p:nvSpPr>
                <p:cNvPr id="580" name="Google Shape;580;p7"/>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7"/>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82" name="Google Shape;582;p7"/>
              <p:cNvGrpSpPr/>
              <p:nvPr/>
            </p:nvGrpSpPr>
            <p:grpSpPr>
              <a:xfrm>
                <a:off x="4155315" y="-891976"/>
                <a:ext cx="522826" cy="2613070"/>
                <a:chOff x="2447534" y="1219291"/>
                <a:chExt cx="478297" cy="2390513"/>
              </a:xfrm>
            </p:grpSpPr>
            <p:grpSp>
              <p:nvGrpSpPr>
                <p:cNvPr id="583" name="Google Shape;583;p7"/>
                <p:cNvGrpSpPr/>
                <p:nvPr/>
              </p:nvGrpSpPr>
              <p:grpSpPr>
                <a:xfrm>
                  <a:off x="2447534" y="1219291"/>
                  <a:ext cx="478297" cy="2390513"/>
                  <a:chOff x="2447534" y="1219291"/>
                  <a:chExt cx="478297" cy="2390513"/>
                </a:xfrm>
              </p:grpSpPr>
              <p:grpSp>
                <p:nvGrpSpPr>
                  <p:cNvPr id="584" name="Google Shape;584;p7"/>
                  <p:cNvGrpSpPr/>
                  <p:nvPr/>
                </p:nvGrpSpPr>
                <p:grpSpPr>
                  <a:xfrm>
                    <a:off x="2447534" y="2971595"/>
                    <a:ext cx="478297" cy="638209"/>
                    <a:chOff x="2447534" y="3081786"/>
                    <a:chExt cx="478297" cy="638209"/>
                  </a:xfrm>
                </p:grpSpPr>
                <p:sp>
                  <p:nvSpPr>
                    <p:cNvPr id="585" name="Google Shape;585;p7"/>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6" name="Google Shape;586;p7"/>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7" name="Google Shape;587;p7"/>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88" name="Google Shape;588;p7"/>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9" name="Google Shape;589;p7"/>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7"/>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91" name="Google Shape;591;p7"/>
            <p:cNvGrpSpPr/>
            <p:nvPr/>
          </p:nvGrpSpPr>
          <p:grpSpPr>
            <a:xfrm>
              <a:off x="7811773" y="-2"/>
              <a:ext cx="492189" cy="1837865"/>
              <a:chOff x="5194218" y="-536312"/>
              <a:chExt cx="522827" cy="1952268"/>
            </a:xfrm>
          </p:grpSpPr>
          <p:grpSp>
            <p:nvGrpSpPr>
              <p:cNvPr id="592" name="Google Shape;592;p7"/>
              <p:cNvGrpSpPr/>
              <p:nvPr/>
            </p:nvGrpSpPr>
            <p:grpSpPr>
              <a:xfrm>
                <a:off x="5194218" y="893129"/>
                <a:ext cx="522827" cy="522827"/>
                <a:chOff x="764100" y="3623300"/>
                <a:chExt cx="1046700" cy="1046700"/>
              </a:xfrm>
            </p:grpSpPr>
            <p:sp>
              <p:nvSpPr>
                <p:cNvPr id="593" name="Google Shape;593;p7"/>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7"/>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95" name="Google Shape;595;p7"/>
              <p:cNvGrpSpPr/>
              <p:nvPr/>
            </p:nvGrpSpPr>
            <p:grpSpPr>
              <a:xfrm>
                <a:off x="5371921" y="-536312"/>
                <a:ext cx="182209" cy="1814066"/>
                <a:chOff x="3305183" y="1663032"/>
                <a:chExt cx="166690" cy="1659561"/>
              </a:xfrm>
            </p:grpSpPr>
            <p:grpSp>
              <p:nvGrpSpPr>
                <p:cNvPr id="596" name="Google Shape;596;p7"/>
                <p:cNvGrpSpPr/>
                <p:nvPr/>
              </p:nvGrpSpPr>
              <p:grpSpPr>
                <a:xfrm>
                  <a:off x="3305183" y="1663032"/>
                  <a:ext cx="166690" cy="1659561"/>
                  <a:chOff x="3305183" y="1663032"/>
                  <a:chExt cx="166690" cy="1659561"/>
                </a:xfrm>
              </p:grpSpPr>
              <p:grpSp>
                <p:nvGrpSpPr>
                  <p:cNvPr id="597" name="Google Shape;597;p7"/>
                  <p:cNvGrpSpPr/>
                  <p:nvPr/>
                </p:nvGrpSpPr>
                <p:grpSpPr>
                  <a:xfrm>
                    <a:off x="3305183" y="2971595"/>
                    <a:ext cx="166690" cy="350998"/>
                    <a:chOff x="3305183" y="3146560"/>
                    <a:chExt cx="166690" cy="350998"/>
                  </a:xfrm>
                </p:grpSpPr>
                <p:sp>
                  <p:nvSpPr>
                    <p:cNvPr id="598" name="Google Shape;598;p7"/>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9" name="Google Shape;599;p7"/>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0" name="Google Shape;600;p7"/>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01" name="Google Shape;601;p7"/>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2" name="Google Shape;602;p7"/>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03" name="Google Shape;603;p7"/>
            <p:cNvGrpSpPr/>
            <p:nvPr/>
          </p:nvGrpSpPr>
          <p:grpSpPr>
            <a:xfrm>
              <a:off x="8018879" y="-29"/>
              <a:ext cx="810166" cy="4470273"/>
              <a:chOff x="7824797" y="-1724181"/>
              <a:chExt cx="860597" cy="4748537"/>
            </a:xfrm>
          </p:grpSpPr>
          <p:grpSp>
            <p:nvGrpSpPr>
              <p:cNvPr id="604" name="Google Shape;604;p7"/>
              <p:cNvGrpSpPr/>
              <p:nvPr/>
            </p:nvGrpSpPr>
            <p:grpSpPr>
              <a:xfrm>
                <a:off x="7824797" y="1891931"/>
                <a:ext cx="860597" cy="1132425"/>
                <a:chOff x="764100" y="3623300"/>
                <a:chExt cx="1046700" cy="1046700"/>
              </a:xfrm>
            </p:grpSpPr>
            <p:sp>
              <p:nvSpPr>
                <p:cNvPr id="605" name="Google Shape;605;p7"/>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7"/>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07" name="Google Shape;607;p7"/>
              <p:cNvGrpSpPr/>
              <p:nvPr/>
            </p:nvGrpSpPr>
            <p:grpSpPr>
              <a:xfrm>
                <a:off x="8100547" y="-1724181"/>
                <a:ext cx="300376" cy="4529867"/>
                <a:chOff x="3792712" y="-322375"/>
                <a:chExt cx="274793" cy="4144055"/>
              </a:xfrm>
            </p:grpSpPr>
            <p:grpSp>
              <p:nvGrpSpPr>
                <p:cNvPr id="608" name="Google Shape;608;p7"/>
                <p:cNvGrpSpPr/>
                <p:nvPr/>
              </p:nvGrpSpPr>
              <p:grpSpPr>
                <a:xfrm>
                  <a:off x="3792712" y="-322375"/>
                  <a:ext cx="274793" cy="4144055"/>
                  <a:chOff x="3792712" y="-322375"/>
                  <a:chExt cx="274793" cy="4144055"/>
                </a:xfrm>
              </p:grpSpPr>
              <p:grpSp>
                <p:nvGrpSpPr>
                  <p:cNvPr id="609" name="Google Shape;609;p7"/>
                  <p:cNvGrpSpPr/>
                  <p:nvPr/>
                </p:nvGrpSpPr>
                <p:grpSpPr>
                  <a:xfrm>
                    <a:off x="3792712" y="2971595"/>
                    <a:ext cx="274793" cy="850085"/>
                    <a:chOff x="3792712" y="2879468"/>
                    <a:chExt cx="274793" cy="850085"/>
                  </a:xfrm>
                </p:grpSpPr>
                <p:sp>
                  <p:nvSpPr>
                    <p:cNvPr id="610" name="Google Shape;610;p7"/>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1" name="Google Shape;611;p7"/>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2" name="Google Shape;612;p7"/>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13" name="Google Shape;613;p7"/>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4" name="Google Shape;614;p7"/>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7"/>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16" name="Google Shape;616;p7"/>
            <p:cNvGrpSpPr/>
            <p:nvPr/>
          </p:nvGrpSpPr>
          <p:grpSpPr>
            <a:xfrm>
              <a:off x="7184797" y="-17"/>
              <a:ext cx="985363" cy="3905971"/>
              <a:chOff x="1192601" y="-1724180"/>
              <a:chExt cx="1046700" cy="4149108"/>
            </a:xfrm>
          </p:grpSpPr>
          <p:grpSp>
            <p:nvGrpSpPr>
              <p:cNvPr id="617" name="Google Shape;617;p7"/>
              <p:cNvGrpSpPr/>
              <p:nvPr/>
            </p:nvGrpSpPr>
            <p:grpSpPr>
              <a:xfrm>
                <a:off x="1192601" y="1378228"/>
                <a:ext cx="1046700" cy="1046700"/>
                <a:chOff x="764100" y="3623300"/>
                <a:chExt cx="1046700" cy="1046700"/>
              </a:xfrm>
            </p:grpSpPr>
            <p:sp>
              <p:nvSpPr>
                <p:cNvPr id="618" name="Google Shape;618;p7"/>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7"/>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0" name="Google Shape;620;p7"/>
              <p:cNvGrpSpPr/>
              <p:nvPr/>
            </p:nvGrpSpPr>
            <p:grpSpPr>
              <a:xfrm>
                <a:off x="1417979" y="-1724180"/>
                <a:ext cx="580390" cy="3855366"/>
                <a:chOff x="522260" y="372820"/>
                <a:chExt cx="530958" cy="3527002"/>
              </a:xfrm>
            </p:grpSpPr>
            <p:grpSp>
              <p:nvGrpSpPr>
                <p:cNvPr id="621" name="Google Shape;621;p7"/>
                <p:cNvGrpSpPr/>
                <p:nvPr/>
              </p:nvGrpSpPr>
              <p:grpSpPr>
                <a:xfrm>
                  <a:off x="522260" y="372820"/>
                  <a:ext cx="530958" cy="3527002"/>
                  <a:chOff x="522260" y="372820"/>
                  <a:chExt cx="530958" cy="3527002"/>
                </a:xfrm>
              </p:grpSpPr>
              <p:grpSp>
                <p:nvGrpSpPr>
                  <p:cNvPr id="622" name="Google Shape;622;p7"/>
                  <p:cNvGrpSpPr/>
                  <p:nvPr/>
                </p:nvGrpSpPr>
                <p:grpSpPr>
                  <a:xfrm>
                    <a:off x="522260" y="2971595"/>
                    <a:ext cx="530958" cy="928227"/>
                    <a:chOff x="522260" y="2971595"/>
                    <a:chExt cx="530958" cy="928227"/>
                  </a:xfrm>
                </p:grpSpPr>
                <p:sp>
                  <p:nvSpPr>
                    <p:cNvPr id="623" name="Google Shape;623;p7"/>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4" name="Google Shape;624;p7"/>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5" name="Google Shape;625;p7"/>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6" name="Google Shape;626;p7"/>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27" name="Google Shape;627;p7"/>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8" name="Google Shape;628;p7"/>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29" name="Google Shape;629;p7"/>
            <p:cNvGrpSpPr/>
            <p:nvPr/>
          </p:nvGrpSpPr>
          <p:grpSpPr>
            <a:xfrm>
              <a:off x="7192739" y="3730341"/>
              <a:ext cx="148551" cy="170121"/>
              <a:chOff x="3462796" y="2555878"/>
              <a:chExt cx="157798" cy="180711"/>
            </a:xfrm>
          </p:grpSpPr>
          <p:sp>
            <p:nvSpPr>
              <p:cNvPr id="630" name="Google Shape;630;p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1" name="Google Shape;631;p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2" name="Google Shape;632;p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3" name="Google Shape;633;p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4" name="Google Shape;634;p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5" name="Google Shape;635;p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636" name="Shape 636"/>
        <p:cNvGrpSpPr/>
        <p:nvPr/>
      </p:nvGrpSpPr>
      <p:grpSpPr>
        <a:xfrm>
          <a:off x="0" y="0"/>
          <a:ext cx="0" cy="0"/>
          <a:chOff x="0" y="0"/>
          <a:chExt cx="0" cy="0"/>
        </a:xfrm>
      </p:grpSpPr>
      <p:sp>
        <p:nvSpPr>
          <p:cNvPr id="637" name="Google Shape;637;p8"/>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638" name="Google Shape;638;p8"/>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639" name="Google Shape;639;p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640" name="Google Shape;640;p8"/>
          <p:cNvGrpSpPr/>
          <p:nvPr/>
        </p:nvGrpSpPr>
        <p:grpSpPr>
          <a:xfrm>
            <a:off x="6196930" y="-29"/>
            <a:ext cx="2985505" cy="4610467"/>
            <a:chOff x="6196930" y="-29"/>
            <a:chExt cx="2985505" cy="4610467"/>
          </a:xfrm>
        </p:grpSpPr>
        <p:grpSp>
          <p:nvGrpSpPr>
            <p:cNvPr id="641" name="Google Shape;641;p8"/>
            <p:cNvGrpSpPr/>
            <p:nvPr/>
          </p:nvGrpSpPr>
          <p:grpSpPr>
            <a:xfrm>
              <a:off x="7737776" y="-17"/>
              <a:ext cx="448629" cy="4610455"/>
              <a:chOff x="6798998" y="-1296139"/>
              <a:chExt cx="476555" cy="4897445"/>
            </a:xfrm>
          </p:grpSpPr>
          <p:sp>
            <p:nvSpPr>
              <p:cNvPr id="642" name="Google Shape;642;p8"/>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3" name="Google Shape;643;p8"/>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4" name="Google Shape;644;p8"/>
            <p:cNvGrpSpPr/>
            <p:nvPr/>
          </p:nvGrpSpPr>
          <p:grpSpPr>
            <a:xfrm>
              <a:off x="8636876" y="46"/>
              <a:ext cx="382387" cy="1450044"/>
              <a:chOff x="5578966" y="2422197"/>
              <a:chExt cx="406190" cy="1540306"/>
            </a:xfrm>
          </p:grpSpPr>
          <p:sp>
            <p:nvSpPr>
              <p:cNvPr id="645" name="Google Shape;645;p8"/>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6" name="Google Shape;646;p8"/>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7" name="Google Shape;647;p8"/>
            <p:cNvGrpSpPr/>
            <p:nvPr/>
          </p:nvGrpSpPr>
          <p:grpSpPr>
            <a:xfrm>
              <a:off x="8035385" y="23"/>
              <a:ext cx="439174" cy="2683137"/>
              <a:chOff x="6176324" y="940075"/>
              <a:chExt cx="466512" cy="2850156"/>
            </a:xfrm>
          </p:grpSpPr>
          <p:sp>
            <p:nvSpPr>
              <p:cNvPr id="648" name="Google Shape;648;p8"/>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9" name="Google Shape;649;p8"/>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0" name="Google Shape;650;p8"/>
            <p:cNvGrpSpPr/>
            <p:nvPr/>
          </p:nvGrpSpPr>
          <p:grpSpPr>
            <a:xfrm>
              <a:off x="6363022" y="42"/>
              <a:ext cx="160482" cy="1242299"/>
              <a:chOff x="7576714" y="2009363"/>
              <a:chExt cx="170472" cy="1319629"/>
            </a:xfrm>
          </p:grpSpPr>
          <p:sp>
            <p:nvSpPr>
              <p:cNvPr id="651" name="Google Shape;651;p8"/>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2" name="Google Shape;652;p8"/>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3" name="Google Shape;653;p8"/>
            <p:cNvGrpSpPr/>
            <p:nvPr/>
          </p:nvGrpSpPr>
          <p:grpSpPr>
            <a:xfrm>
              <a:off x="6999976" y="11"/>
              <a:ext cx="271476" cy="3307838"/>
              <a:chOff x="7883572" y="308161"/>
              <a:chExt cx="288375" cy="3513743"/>
            </a:xfrm>
          </p:grpSpPr>
          <p:sp>
            <p:nvSpPr>
              <p:cNvPr id="654" name="Google Shape;654;p8"/>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5" name="Google Shape;655;p8"/>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6" name="Google Shape;656;p8"/>
            <p:cNvGrpSpPr/>
            <p:nvPr/>
          </p:nvGrpSpPr>
          <p:grpSpPr>
            <a:xfrm>
              <a:off x="6827964" y="636458"/>
              <a:ext cx="230791" cy="243118"/>
              <a:chOff x="3770248" y="2527300"/>
              <a:chExt cx="180404" cy="190055"/>
            </a:xfrm>
          </p:grpSpPr>
          <p:sp>
            <p:nvSpPr>
              <p:cNvPr id="657" name="Google Shape;657;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8" name="Google Shape;658;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9" name="Google Shape;659;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0" name="Google Shape;660;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61" name="Google Shape;661;p8"/>
            <p:cNvGrpSpPr/>
            <p:nvPr/>
          </p:nvGrpSpPr>
          <p:grpSpPr>
            <a:xfrm>
              <a:off x="8763367" y="2641902"/>
              <a:ext cx="230809" cy="243156"/>
              <a:chOff x="3770248" y="2527300"/>
              <a:chExt cx="180404" cy="190055"/>
            </a:xfrm>
          </p:grpSpPr>
          <p:sp>
            <p:nvSpPr>
              <p:cNvPr id="662" name="Google Shape;662;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3" name="Google Shape;663;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4" name="Google Shape;664;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5" name="Google Shape;665;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66" name="Google Shape;666;p8"/>
            <p:cNvGrpSpPr/>
            <p:nvPr/>
          </p:nvGrpSpPr>
          <p:grpSpPr>
            <a:xfrm rot="5400000">
              <a:off x="8655427" y="4253521"/>
              <a:ext cx="201871" cy="231166"/>
              <a:chOff x="3462796" y="2555878"/>
              <a:chExt cx="157798" cy="180711"/>
            </a:xfrm>
          </p:grpSpPr>
          <p:sp>
            <p:nvSpPr>
              <p:cNvPr id="667" name="Google Shape;667;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8" name="Google Shape;668;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9" name="Google Shape;669;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0" name="Google Shape;670;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1" name="Google Shape;671;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2" name="Google Shape;672;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73" name="Google Shape;673;p8"/>
            <p:cNvGrpSpPr/>
            <p:nvPr/>
          </p:nvGrpSpPr>
          <p:grpSpPr>
            <a:xfrm rot="-2700000">
              <a:off x="7375305" y="1863439"/>
              <a:ext cx="169840" cy="178926"/>
              <a:chOff x="3770248" y="2527300"/>
              <a:chExt cx="180404" cy="190055"/>
            </a:xfrm>
          </p:grpSpPr>
          <p:sp>
            <p:nvSpPr>
              <p:cNvPr id="674" name="Google Shape;674;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5" name="Google Shape;675;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6" name="Google Shape;676;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7" name="Google Shape;677;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78" name="Google Shape;678;p8"/>
            <p:cNvGrpSpPr/>
            <p:nvPr/>
          </p:nvGrpSpPr>
          <p:grpSpPr>
            <a:xfrm>
              <a:off x="6800134" y="23"/>
              <a:ext cx="985363" cy="1665685"/>
              <a:chOff x="2484475" y="1329455"/>
              <a:chExt cx="1046700" cy="1769370"/>
            </a:xfrm>
          </p:grpSpPr>
          <p:sp>
            <p:nvSpPr>
              <p:cNvPr id="679" name="Google Shape;679;p8"/>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8"/>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1" name="Google Shape;681;p8"/>
              <p:cNvGrpSpPr/>
              <p:nvPr/>
            </p:nvGrpSpPr>
            <p:grpSpPr>
              <a:xfrm>
                <a:off x="2769703" y="1329455"/>
                <a:ext cx="510180" cy="1483501"/>
                <a:chOff x="1818382" y="2433081"/>
                <a:chExt cx="466728" cy="1357150"/>
              </a:xfrm>
            </p:grpSpPr>
            <p:grpSp>
              <p:nvGrpSpPr>
                <p:cNvPr id="682" name="Google Shape;682;p8"/>
                <p:cNvGrpSpPr/>
                <p:nvPr/>
              </p:nvGrpSpPr>
              <p:grpSpPr>
                <a:xfrm>
                  <a:off x="1818382" y="2971595"/>
                  <a:ext cx="466728" cy="818636"/>
                  <a:chOff x="1818382" y="2942618"/>
                  <a:chExt cx="466728" cy="818636"/>
                </a:xfrm>
              </p:grpSpPr>
              <p:sp>
                <p:nvSpPr>
                  <p:cNvPr id="683" name="Google Shape;683;p8"/>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4" name="Google Shape;684;p8"/>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5" name="Google Shape;685;p8"/>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86" name="Google Shape;686;p8"/>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7" name="Google Shape;687;p8"/>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 name="Google Shape;688;p8"/>
            <p:cNvGrpSpPr/>
            <p:nvPr/>
          </p:nvGrpSpPr>
          <p:grpSpPr>
            <a:xfrm>
              <a:off x="8330194" y="-10"/>
              <a:ext cx="852241" cy="2641273"/>
              <a:chOff x="3961868" y="-891976"/>
              <a:chExt cx="905291" cy="2805686"/>
            </a:xfrm>
          </p:grpSpPr>
          <p:grpSp>
            <p:nvGrpSpPr>
              <p:cNvPr id="689" name="Google Shape;689;p8"/>
              <p:cNvGrpSpPr/>
              <p:nvPr/>
            </p:nvGrpSpPr>
            <p:grpSpPr>
              <a:xfrm>
                <a:off x="3961868" y="1008419"/>
                <a:ext cx="905291" cy="905291"/>
                <a:chOff x="764100" y="3623300"/>
                <a:chExt cx="1046700" cy="1046700"/>
              </a:xfrm>
            </p:grpSpPr>
            <p:sp>
              <p:nvSpPr>
                <p:cNvPr id="690" name="Google Shape;690;p8"/>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8"/>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2" name="Google Shape;692;p8"/>
              <p:cNvGrpSpPr/>
              <p:nvPr/>
            </p:nvGrpSpPr>
            <p:grpSpPr>
              <a:xfrm>
                <a:off x="4155315" y="-891976"/>
                <a:ext cx="522826" cy="2613070"/>
                <a:chOff x="2447534" y="1219291"/>
                <a:chExt cx="478297" cy="2390513"/>
              </a:xfrm>
            </p:grpSpPr>
            <p:grpSp>
              <p:nvGrpSpPr>
                <p:cNvPr id="693" name="Google Shape;693;p8"/>
                <p:cNvGrpSpPr/>
                <p:nvPr/>
              </p:nvGrpSpPr>
              <p:grpSpPr>
                <a:xfrm>
                  <a:off x="2447534" y="1219291"/>
                  <a:ext cx="478297" cy="2390513"/>
                  <a:chOff x="2447534" y="1219291"/>
                  <a:chExt cx="478297" cy="2390513"/>
                </a:xfrm>
              </p:grpSpPr>
              <p:grpSp>
                <p:nvGrpSpPr>
                  <p:cNvPr id="694" name="Google Shape;694;p8"/>
                  <p:cNvGrpSpPr/>
                  <p:nvPr/>
                </p:nvGrpSpPr>
                <p:grpSpPr>
                  <a:xfrm>
                    <a:off x="2447534" y="2971595"/>
                    <a:ext cx="478297" cy="638209"/>
                    <a:chOff x="2447534" y="3081786"/>
                    <a:chExt cx="478297" cy="638209"/>
                  </a:xfrm>
                </p:grpSpPr>
                <p:sp>
                  <p:nvSpPr>
                    <p:cNvPr id="695" name="Google Shape;695;p8"/>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6" name="Google Shape;696;p8"/>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7" name="Google Shape;697;p8"/>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98" name="Google Shape;698;p8"/>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9" name="Google Shape;699;p8"/>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8"/>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01" name="Google Shape;701;p8"/>
            <p:cNvGrpSpPr/>
            <p:nvPr/>
          </p:nvGrpSpPr>
          <p:grpSpPr>
            <a:xfrm>
              <a:off x="7811773" y="-2"/>
              <a:ext cx="492189" cy="1837865"/>
              <a:chOff x="5194218" y="-536312"/>
              <a:chExt cx="522827" cy="1952268"/>
            </a:xfrm>
          </p:grpSpPr>
          <p:grpSp>
            <p:nvGrpSpPr>
              <p:cNvPr id="702" name="Google Shape;702;p8"/>
              <p:cNvGrpSpPr/>
              <p:nvPr/>
            </p:nvGrpSpPr>
            <p:grpSpPr>
              <a:xfrm>
                <a:off x="5194218" y="893129"/>
                <a:ext cx="522827" cy="522827"/>
                <a:chOff x="764100" y="3623300"/>
                <a:chExt cx="1046700" cy="1046700"/>
              </a:xfrm>
            </p:grpSpPr>
            <p:sp>
              <p:nvSpPr>
                <p:cNvPr id="703" name="Google Shape;703;p8"/>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8"/>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5" name="Google Shape;705;p8"/>
              <p:cNvGrpSpPr/>
              <p:nvPr/>
            </p:nvGrpSpPr>
            <p:grpSpPr>
              <a:xfrm>
                <a:off x="5371921" y="-536312"/>
                <a:ext cx="182209" cy="1814066"/>
                <a:chOff x="3305183" y="1663032"/>
                <a:chExt cx="166690" cy="1659561"/>
              </a:xfrm>
            </p:grpSpPr>
            <p:grpSp>
              <p:nvGrpSpPr>
                <p:cNvPr id="706" name="Google Shape;706;p8"/>
                <p:cNvGrpSpPr/>
                <p:nvPr/>
              </p:nvGrpSpPr>
              <p:grpSpPr>
                <a:xfrm>
                  <a:off x="3305183" y="1663032"/>
                  <a:ext cx="166690" cy="1659561"/>
                  <a:chOff x="3305183" y="1663032"/>
                  <a:chExt cx="166690" cy="1659561"/>
                </a:xfrm>
              </p:grpSpPr>
              <p:grpSp>
                <p:nvGrpSpPr>
                  <p:cNvPr id="707" name="Google Shape;707;p8"/>
                  <p:cNvGrpSpPr/>
                  <p:nvPr/>
                </p:nvGrpSpPr>
                <p:grpSpPr>
                  <a:xfrm>
                    <a:off x="3305183" y="2971595"/>
                    <a:ext cx="166690" cy="350998"/>
                    <a:chOff x="3305183" y="3146560"/>
                    <a:chExt cx="166690" cy="350998"/>
                  </a:xfrm>
                </p:grpSpPr>
                <p:sp>
                  <p:nvSpPr>
                    <p:cNvPr id="708" name="Google Shape;708;p8"/>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9" name="Google Shape;709;p8"/>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0" name="Google Shape;710;p8"/>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11" name="Google Shape;711;p8"/>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2" name="Google Shape;712;p8"/>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3" name="Google Shape;713;p8"/>
            <p:cNvGrpSpPr/>
            <p:nvPr/>
          </p:nvGrpSpPr>
          <p:grpSpPr>
            <a:xfrm>
              <a:off x="8018879" y="-29"/>
              <a:ext cx="810166" cy="4470273"/>
              <a:chOff x="7824797" y="-1724181"/>
              <a:chExt cx="860597" cy="4748537"/>
            </a:xfrm>
          </p:grpSpPr>
          <p:grpSp>
            <p:nvGrpSpPr>
              <p:cNvPr id="714" name="Google Shape;714;p8"/>
              <p:cNvGrpSpPr/>
              <p:nvPr/>
            </p:nvGrpSpPr>
            <p:grpSpPr>
              <a:xfrm>
                <a:off x="7824797" y="1891931"/>
                <a:ext cx="860597" cy="1132425"/>
                <a:chOff x="764100" y="3623300"/>
                <a:chExt cx="1046700" cy="1046700"/>
              </a:xfrm>
            </p:grpSpPr>
            <p:sp>
              <p:nvSpPr>
                <p:cNvPr id="715" name="Google Shape;715;p8"/>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8"/>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7" name="Google Shape;717;p8"/>
              <p:cNvGrpSpPr/>
              <p:nvPr/>
            </p:nvGrpSpPr>
            <p:grpSpPr>
              <a:xfrm>
                <a:off x="8100547" y="-1724181"/>
                <a:ext cx="300376" cy="4529867"/>
                <a:chOff x="3792712" y="-322375"/>
                <a:chExt cx="274793" cy="4144055"/>
              </a:xfrm>
            </p:grpSpPr>
            <p:grpSp>
              <p:nvGrpSpPr>
                <p:cNvPr id="718" name="Google Shape;718;p8"/>
                <p:cNvGrpSpPr/>
                <p:nvPr/>
              </p:nvGrpSpPr>
              <p:grpSpPr>
                <a:xfrm>
                  <a:off x="3792712" y="-322375"/>
                  <a:ext cx="274793" cy="4144055"/>
                  <a:chOff x="3792712" y="-322375"/>
                  <a:chExt cx="274793" cy="4144055"/>
                </a:xfrm>
              </p:grpSpPr>
              <p:grpSp>
                <p:nvGrpSpPr>
                  <p:cNvPr id="719" name="Google Shape;719;p8"/>
                  <p:cNvGrpSpPr/>
                  <p:nvPr/>
                </p:nvGrpSpPr>
                <p:grpSpPr>
                  <a:xfrm>
                    <a:off x="3792712" y="2971595"/>
                    <a:ext cx="274793" cy="850085"/>
                    <a:chOff x="3792712" y="2879468"/>
                    <a:chExt cx="274793" cy="850085"/>
                  </a:xfrm>
                </p:grpSpPr>
                <p:sp>
                  <p:nvSpPr>
                    <p:cNvPr id="720" name="Google Shape;720;p8"/>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1" name="Google Shape;721;p8"/>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2" name="Google Shape;722;p8"/>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23" name="Google Shape;723;p8"/>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4" name="Google Shape;724;p8"/>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8"/>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26" name="Google Shape;726;p8"/>
            <p:cNvGrpSpPr/>
            <p:nvPr/>
          </p:nvGrpSpPr>
          <p:grpSpPr>
            <a:xfrm>
              <a:off x="7184797" y="-17"/>
              <a:ext cx="985363" cy="3905971"/>
              <a:chOff x="1192601" y="-1724180"/>
              <a:chExt cx="1046700" cy="4149108"/>
            </a:xfrm>
          </p:grpSpPr>
          <p:grpSp>
            <p:nvGrpSpPr>
              <p:cNvPr id="727" name="Google Shape;727;p8"/>
              <p:cNvGrpSpPr/>
              <p:nvPr/>
            </p:nvGrpSpPr>
            <p:grpSpPr>
              <a:xfrm>
                <a:off x="1192601" y="1378228"/>
                <a:ext cx="1046700" cy="1046700"/>
                <a:chOff x="764100" y="3623300"/>
                <a:chExt cx="1046700" cy="1046700"/>
              </a:xfrm>
            </p:grpSpPr>
            <p:sp>
              <p:nvSpPr>
                <p:cNvPr id="728" name="Google Shape;728;p8"/>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8"/>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0" name="Google Shape;730;p8"/>
              <p:cNvGrpSpPr/>
              <p:nvPr/>
            </p:nvGrpSpPr>
            <p:grpSpPr>
              <a:xfrm>
                <a:off x="1417979" y="-1724180"/>
                <a:ext cx="580390" cy="3855366"/>
                <a:chOff x="522260" y="372820"/>
                <a:chExt cx="530958" cy="3527002"/>
              </a:xfrm>
            </p:grpSpPr>
            <p:grpSp>
              <p:nvGrpSpPr>
                <p:cNvPr id="731" name="Google Shape;731;p8"/>
                <p:cNvGrpSpPr/>
                <p:nvPr/>
              </p:nvGrpSpPr>
              <p:grpSpPr>
                <a:xfrm>
                  <a:off x="522260" y="372820"/>
                  <a:ext cx="530958" cy="3527002"/>
                  <a:chOff x="522260" y="372820"/>
                  <a:chExt cx="530958" cy="3527002"/>
                </a:xfrm>
              </p:grpSpPr>
              <p:grpSp>
                <p:nvGrpSpPr>
                  <p:cNvPr id="732" name="Google Shape;732;p8"/>
                  <p:cNvGrpSpPr/>
                  <p:nvPr/>
                </p:nvGrpSpPr>
                <p:grpSpPr>
                  <a:xfrm>
                    <a:off x="522260" y="2971595"/>
                    <a:ext cx="530958" cy="928227"/>
                    <a:chOff x="522260" y="2971595"/>
                    <a:chExt cx="530958" cy="928227"/>
                  </a:xfrm>
                </p:grpSpPr>
                <p:sp>
                  <p:nvSpPr>
                    <p:cNvPr id="733" name="Google Shape;733;p8"/>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4" name="Google Shape;734;p8"/>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5" name="Google Shape;735;p8"/>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6" name="Google Shape;736;p8"/>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37" name="Google Shape;737;p8"/>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8" name="Google Shape;738;p8"/>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39" name="Google Shape;739;p8"/>
            <p:cNvGrpSpPr/>
            <p:nvPr/>
          </p:nvGrpSpPr>
          <p:grpSpPr>
            <a:xfrm>
              <a:off x="6196930" y="7"/>
              <a:ext cx="985363" cy="2629685"/>
              <a:chOff x="6010934" y="1"/>
              <a:chExt cx="1046700" cy="2793377"/>
            </a:xfrm>
          </p:grpSpPr>
          <p:grpSp>
            <p:nvGrpSpPr>
              <p:cNvPr id="740" name="Google Shape;740;p8"/>
              <p:cNvGrpSpPr/>
              <p:nvPr/>
            </p:nvGrpSpPr>
            <p:grpSpPr>
              <a:xfrm>
                <a:off x="6010934" y="1746678"/>
                <a:ext cx="1046700" cy="1046700"/>
                <a:chOff x="764100" y="3623300"/>
                <a:chExt cx="1046700" cy="1046700"/>
              </a:xfrm>
            </p:grpSpPr>
            <p:sp>
              <p:nvSpPr>
                <p:cNvPr id="741" name="Google Shape;741;p8"/>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8"/>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3" name="Google Shape;743;p8"/>
              <p:cNvGrpSpPr/>
              <p:nvPr/>
            </p:nvGrpSpPr>
            <p:grpSpPr>
              <a:xfrm>
                <a:off x="6308747" y="1"/>
                <a:ext cx="441786" cy="2571886"/>
                <a:chOff x="1121941" y="1609666"/>
                <a:chExt cx="404159" cy="2352837"/>
              </a:xfrm>
            </p:grpSpPr>
            <p:grpSp>
              <p:nvGrpSpPr>
                <p:cNvPr id="744" name="Google Shape;744;p8"/>
                <p:cNvGrpSpPr/>
                <p:nvPr/>
              </p:nvGrpSpPr>
              <p:grpSpPr>
                <a:xfrm>
                  <a:off x="1121941" y="1609666"/>
                  <a:ext cx="404159" cy="2352837"/>
                  <a:chOff x="1121941" y="1609666"/>
                  <a:chExt cx="404159" cy="2352837"/>
                </a:xfrm>
              </p:grpSpPr>
              <p:grpSp>
                <p:nvGrpSpPr>
                  <p:cNvPr id="745" name="Google Shape;745;p8"/>
                  <p:cNvGrpSpPr/>
                  <p:nvPr/>
                </p:nvGrpSpPr>
                <p:grpSpPr>
                  <a:xfrm>
                    <a:off x="1121941" y="2971595"/>
                    <a:ext cx="404159" cy="990908"/>
                    <a:chOff x="1121941" y="2969319"/>
                    <a:chExt cx="404159" cy="990908"/>
                  </a:xfrm>
                </p:grpSpPr>
                <p:sp>
                  <p:nvSpPr>
                    <p:cNvPr id="746" name="Google Shape;746;p8"/>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7" name="Google Shape;747;p8"/>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8" name="Google Shape;748;p8"/>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9" name="Google Shape;749;p8"/>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50" name="Google Shape;750;p8"/>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1" name="Google Shape;751;p8"/>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8"/>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8"/>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55" name="Google Shape;755;p8"/>
            <p:cNvGrpSpPr/>
            <p:nvPr/>
          </p:nvGrpSpPr>
          <p:grpSpPr>
            <a:xfrm>
              <a:off x="7192739" y="3730341"/>
              <a:ext cx="148551" cy="170121"/>
              <a:chOff x="3462796" y="2555878"/>
              <a:chExt cx="157798" cy="180711"/>
            </a:xfrm>
          </p:grpSpPr>
          <p:sp>
            <p:nvSpPr>
              <p:cNvPr id="756" name="Google Shape;756;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7" name="Google Shape;757;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8" name="Google Shape;758;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9" name="Google Shape;759;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0" name="Google Shape;760;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1" name="Google Shape;761;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nvGrpSpPr>
          <p:cNvPr id="762" name="Google Shape;762;p8"/>
          <p:cNvGrpSpPr/>
          <p:nvPr/>
        </p:nvGrpSpPr>
        <p:grpSpPr>
          <a:xfrm>
            <a:off x="278809" y="823842"/>
            <a:ext cx="288376" cy="330267"/>
            <a:chOff x="3462796" y="2555878"/>
            <a:chExt cx="157798" cy="180711"/>
          </a:xfrm>
        </p:grpSpPr>
        <p:sp>
          <p:nvSpPr>
            <p:cNvPr id="763" name="Google Shape;763;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4" name="Google Shape;764;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5" name="Google Shape;765;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6" name="Google Shape;766;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7" name="Google Shape;767;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8" name="Google Shape;768;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769" name="Shape 769"/>
        <p:cNvGrpSpPr/>
        <p:nvPr/>
      </p:nvGrpSpPr>
      <p:grpSpPr>
        <a:xfrm>
          <a:off x="0" y="0"/>
          <a:ext cx="0" cy="0"/>
          <a:chOff x="0" y="0"/>
          <a:chExt cx="0" cy="0"/>
        </a:xfrm>
      </p:grpSpPr>
      <p:sp>
        <p:nvSpPr>
          <p:cNvPr id="770" name="Google Shape;770;p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771" name="Google Shape;771;p9"/>
          <p:cNvSpPr txBox="1"/>
          <p:nvPr>
            <p:ph idx="1" type="body"/>
          </p:nvPr>
        </p:nvSpPr>
        <p:spPr>
          <a:xfrm>
            <a:off x="702900"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772" name="Google Shape;772;p9"/>
          <p:cNvSpPr txBox="1"/>
          <p:nvPr>
            <p:ph idx="2" type="body"/>
          </p:nvPr>
        </p:nvSpPr>
        <p:spPr>
          <a:xfrm>
            <a:off x="3718448"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773" name="Google Shape;773;p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774" name="Google Shape;774;p9"/>
          <p:cNvGrpSpPr/>
          <p:nvPr/>
        </p:nvGrpSpPr>
        <p:grpSpPr>
          <a:xfrm>
            <a:off x="278809" y="823842"/>
            <a:ext cx="288376" cy="330267"/>
            <a:chOff x="3462796" y="2555878"/>
            <a:chExt cx="157798" cy="180711"/>
          </a:xfrm>
        </p:grpSpPr>
        <p:sp>
          <p:nvSpPr>
            <p:cNvPr id="775" name="Google Shape;775;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6" name="Google Shape;776;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7" name="Google Shape;777;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8" name="Google Shape;778;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9" name="Google Shape;779;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0" name="Google Shape;780;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781" name="Google Shape;781;p9"/>
          <p:cNvGrpSpPr/>
          <p:nvPr/>
        </p:nvGrpSpPr>
        <p:grpSpPr>
          <a:xfrm>
            <a:off x="6196930" y="-29"/>
            <a:ext cx="2985505" cy="4610467"/>
            <a:chOff x="6196930" y="-29"/>
            <a:chExt cx="2985505" cy="4610467"/>
          </a:xfrm>
        </p:grpSpPr>
        <p:grpSp>
          <p:nvGrpSpPr>
            <p:cNvPr id="782" name="Google Shape;782;p9"/>
            <p:cNvGrpSpPr/>
            <p:nvPr/>
          </p:nvGrpSpPr>
          <p:grpSpPr>
            <a:xfrm>
              <a:off x="7737776" y="-17"/>
              <a:ext cx="448629" cy="4610455"/>
              <a:chOff x="6798998" y="-1296139"/>
              <a:chExt cx="476555" cy="4897445"/>
            </a:xfrm>
          </p:grpSpPr>
          <p:sp>
            <p:nvSpPr>
              <p:cNvPr id="783" name="Google Shape;783;p9"/>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4" name="Google Shape;784;p9"/>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5" name="Google Shape;785;p9"/>
            <p:cNvGrpSpPr/>
            <p:nvPr/>
          </p:nvGrpSpPr>
          <p:grpSpPr>
            <a:xfrm>
              <a:off x="8636876" y="46"/>
              <a:ext cx="382387" cy="1450044"/>
              <a:chOff x="5578966" y="2422197"/>
              <a:chExt cx="406190" cy="1540306"/>
            </a:xfrm>
          </p:grpSpPr>
          <p:sp>
            <p:nvSpPr>
              <p:cNvPr id="786" name="Google Shape;786;p9"/>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7" name="Google Shape;787;p9"/>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8" name="Google Shape;788;p9"/>
            <p:cNvGrpSpPr/>
            <p:nvPr/>
          </p:nvGrpSpPr>
          <p:grpSpPr>
            <a:xfrm>
              <a:off x="8035385" y="23"/>
              <a:ext cx="439174" cy="2683137"/>
              <a:chOff x="6176324" y="940075"/>
              <a:chExt cx="466512" cy="2850156"/>
            </a:xfrm>
          </p:grpSpPr>
          <p:sp>
            <p:nvSpPr>
              <p:cNvPr id="789" name="Google Shape;789;p9"/>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0" name="Google Shape;790;p9"/>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1" name="Google Shape;791;p9"/>
            <p:cNvGrpSpPr/>
            <p:nvPr/>
          </p:nvGrpSpPr>
          <p:grpSpPr>
            <a:xfrm>
              <a:off x="6363022" y="42"/>
              <a:ext cx="160482" cy="1242299"/>
              <a:chOff x="7576714" y="2009363"/>
              <a:chExt cx="170472" cy="1319629"/>
            </a:xfrm>
          </p:grpSpPr>
          <p:sp>
            <p:nvSpPr>
              <p:cNvPr id="792" name="Google Shape;792;p9"/>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3" name="Google Shape;793;p9"/>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4" name="Google Shape;794;p9"/>
            <p:cNvGrpSpPr/>
            <p:nvPr/>
          </p:nvGrpSpPr>
          <p:grpSpPr>
            <a:xfrm>
              <a:off x="6999976" y="11"/>
              <a:ext cx="271476" cy="3307838"/>
              <a:chOff x="7883572" y="308161"/>
              <a:chExt cx="288375" cy="3513743"/>
            </a:xfrm>
          </p:grpSpPr>
          <p:sp>
            <p:nvSpPr>
              <p:cNvPr id="795" name="Google Shape;795;p9"/>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6" name="Google Shape;796;p9"/>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7" name="Google Shape;797;p9"/>
            <p:cNvGrpSpPr/>
            <p:nvPr/>
          </p:nvGrpSpPr>
          <p:grpSpPr>
            <a:xfrm>
              <a:off x="6827964" y="636458"/>
              <a:ext cx="230791" cy="243118"/>
              <a:chOff x="3770248" y="2527300"/>
              <a:chExt cx="180404" cy="190055"/>
            </a:xfrm>
          </p:grpSpPr>
          <p:sp>
            <p:nvSpPr>
              <p:cNvPr id="798" name="Google Shape;798;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9" name="Google Shape;799;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0" name="Google Shape;800;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1" name="Google Shape;801;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2" name="Google Shape;802;p9"/>
            <p:cNvGrpSpPr/>
            <p:nvPr/>
          </p:nvGrpSpPr>
          <p:grpSpPr>
            <a:xfrm>
              <a:off x="8763367" y="2641902"/>
              <a:ext cx="230809" cy="243156"/>
              <a:chOff x="3770248" y="2527300"/>
              <a:chExt cx="180404" cy="190055"/>
            </a:xfrm>
          </p:grpSpPr>
          <p:sp>
            <p:nvSpPr>
              <p:cNvPr id="803" name="Google Shape;803;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4" name="Google Shape;804;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5" name="Google Shape;805;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6" name="Google Shape;806;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7" name="Google Shape;807;p9"/>
            <p:cNvGrpSpPr/>
            <p:nvPr/>
          </p:nvGrpSpPr>
          <p:grpSpPr>
            <a:xfrm rot="5400000">
              <a:off x="8655427" y="4253521"/>
              <a:ext cx="201871" cy="231166"/>
              <a:chOff x="3462796" y="2555878"/>
              <a:chExt cx="157798" cy="180711"/>
            </a:xfrm>
          </p:grpSpPr>
          <p:sp>
            <p:nvSpPr>
              <p:cNvPr id="808" name="Google Shape;808;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9" name="Google Shape;809;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0" name="Google Shape;810;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1" name="Google Shape;811;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2" name="Google Shape;812;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3" name="Google Shape;813;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14" name="Google Shape;814;p9"/>
            <p:cNvGrpSpPr/>
            <p:nvPr/>
          </p:nvGrpSpPr>
          <p:grpSpPr>
            <a:xfrm rot="-2700000">
              <a:off x="7375305" y="1863439"/>
              <a:ext cx="169840" cy="178926"/>
              <a:chOff x="3770248" y="2527300"/>
              <a:chExt cx="180404" cy="190055"/>
            </a:xfrm>
          </p:grpSpPr>
          <p:sp>
            <p:nvSpPr>
              <p:cNvPr id="815" name="Google Shape;815;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6" name="Google Shape;816;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7" name="Google Shape;817;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8" name="Google Shape;818;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19" name="Google Shape;819;p9"/>
            <p:cNvGrpSpPr/>
            <p:nvPr/>
          </p:nvGrpSpPr>
          <p:grpSpPr>
            <a:xfrm>
              <a:off x="6800134" y="23"/>
              <a:ext cx="985363" cy="1665685"/>
              <a:chOff x="2484475" y="1329455"/>
              <a:chExt cx="1046700" cy="1769370"/>
            </a:xfrm>
          </p:grpSpPr>
          <p:sp>
            <p:nvSpPr>
              <p:cNvPr id="820" name="Google Shape;820;p9"/>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9"/>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2" name="Google Shape;822;p9"/>
              <p:cNvGrpSpPr/>
              <p:nvPr/>
            </p:nvGrpSpPr>
            <p:grpSpPr>
              <a:xfrm>
                <a:off x="2769703" y="1329455"/>
                <a:ext cx="510180" cy="1483501"/>
                <a:chOff x="1818382" y="2433081"/>
                <a:chExt cx="466728" cy="1357150"/>
              </a:xfrm>
            </p:grpSpPr>
            <p:grpSp>
              <p:nvGrpSpPr>
                <p:cNvPr id="823" name="Google Shape;823;p9"/>
                <p:cNvGrpSpPr/>
                <p:nvPr/>
              </p:nvGrpSpPr>
              <p:grpSpPr>
                <a:xfrm>
                  <a:off x="1818382" y="2971595"/>
                  <a:ext cx="466728" cy="818636"/>
                  <a:chOff x="1818382" y="2942618"/>
                  <a:chExt cx="466728" cy="818636"/>
                </a:xfrm>
              </p:grpSpPr>
              <p:sp>
                <p:nvSpPr>
                  <p:cNvPr id="824" name="Google Shape;824;p9"/>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25" name="Google Shape;825;p9"/>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26" name="Google Shape;826;p9"/>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27" name="Google Shape;827;p9"/>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8" name="Google Shape;828;p9"/>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9" name="Google Shape;829;p9"/>
            <p:cNvGrpSpPr/>
            <p:nvPr/>
          </p:nvGrpSpPr>
          <p:grpSpPr>
            <a:xfrm>
              <a:off x="8330194" y="-10"/>
              <a:ext cx="852241" cy="2641273"/>
              <a:chOff x="3961868" y="-891976"/>
              <a:chExt cx="905291" cy="2805686"/>
            </a:xfrm>
          </p:grpSpPr>
          <p:grpSp>
            <p:nvGrpSpPr>
              <p:cNvPr id="830" name="Google Shape;830;p9"/>
              <p:cNvGrpSpPr/>
              <p:nvPr/>
            </p:nvGrpSpPr>
            <p:grpSpPr>
              <a:xfrm>
                <a:off x="3961868" y="1008419"/>
                <a:ext cx="905291" cy="905291"/>
                <a:chOff x="764100" y="3623300"/>
                <a:chExt cx="1046700" cy="1046700"/>
              </a:xfrm>
            </p:grpSpPr>
            <p:sp>
              <p:nvSpPr>
                <p:cNvPr id="831" name="Google Shape;831;p9"/>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9"/>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3" name="Google Shape;833;p9"/>
              <p:cNvGrpSpPr/>
              <p:nvPr/>
            </p:nvGrpSpPr>
            <p:grpSpPr>
              <a:xfrm>
                <a:off x="4155315" y="-891976"/>
                <a:ext cx="522826" cy="2613070"/>
                <a:chOff x="2447534" y="1219291"/>
                <a:chExt cx="478297" cy="2390513"/>
              </a:xfrm>
            </p:grpSpPr>
            <p:grpSp>
              <p:nvGrpSpPr>
                <p:cNvPr id="834" name="Google Shape;834;p9"/>
                <p:cNvGrpSpPr/>
                <p:nvPr/>
              </p:nvGrpSpPr>
              <p:grpSpPr>
                <a:xfrm>
                  <a:off x="2447534" y="1219291"/>
                  <a:ext cx="478297" cy="2390513"/>
                  <a:chOff x="2447534" y="1219291"/>
                  <a:chExt cx="478297" cy="2390513"/>
                </a:xfrm>
              </p:grpSpPr>
              <p:grpSp>
                <p:nvGrpSpPr>
                  <p:cNvPr id="835" name="Google Shape;835;p9"/>
                  <p:cNvGrpSpPr/>
                  <p:nvPr/>
                </p:nvGrpSpPr>
                <p:grpSpPr>
                  <a:xfrm>
                    <a:off x="2447534" y="2971595"/>
                    <a:ext cx="478297" cy="638209"/>
                    <a:chOff x="2447534" y="3081786"/>
                    <a:chExt cx="478297" cy="638209"/>
                  </a:xfrm>
                </p:grpSpPr>
                <p:sp>
                  <p:nvSpPr>
                    <p:cNvPr id="836" name="Google Shape;836;p9"/>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7" name="Google Shape;837;p9"/>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8" name="Google Shape;838;p9"/>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39" name="Google Shape;839;p9"/>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0" name="Google Shape;840;p9"/>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9"/>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42" name="Google Shape;842;p9"/>
            <p:cNvGrpSpPr/>
            <p:nvPr/>
          </p:nvGrpSpPr>
          <p:grpSpPr>
            <a:xfrm>
              <a:off x="7811773" y="-2"/>
              <a:ext cx="492189" cy="1837865"/>
              <a:chOff x="5194218" y="-536312"/>
              <a:chExt cx="522827" cy="1952268"/>
            </a:xfrm>
          </p:grpSpPr>
          <p:grpSp>
            <p:nvGrpSpPr>
              <p:cNvPr id="843" name="Google Shape;843;p9"/>
              <p:cNvGrpSpPr/>
              <p:nvPr/>
            </p:nvGrpSpPr>
            <p:grpSpPr>
              <a:xfrm>
                <a:off x="5194218" y="893129"/>
                <a:ext cx="522827" cy="522827"/>
                <a:chOff x="764100" y="3623300"/>
                <a:chExt cx="1046700" cy="1046700"/>
              </a:xfrm>
            </p:grpSpPr>
            <p:sp>
              <p:nvSpPr>
                <p:cNvPr id="844" name="Google Shape;844;p9"/>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9"/>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6" name="Google Shape;846;p9"/>
              <p:cNvGrpSpPr/>
              <p:nvPr/>
            </p:nvGrpSpPr>
            <p:grpSpPr>
              <a:xfrm>
                <a:off x="5371921" y="-536312"/>
                <a:ext cx="182209" cy="1814066"/>
                <a:chOff x="3305183" y="1663032"/>
                <a:chExt cx="166690" cy="1659561"/>
              </a:xfrm>
            </p:grpSpPr>
            <p:grpSp>
              <p:nvGrpSpPr>
                <p:cNvPr id="847" name="Google Shape;847;p9"/>
                <p:cNvGrpSpPr/>
                <p:nvPr/>
              </p:nvGrpSpPr>
              <p:grpSpPr>
                <a:xfrm>
                  <a:off x="3305183" y="1663032"/>
                  <a:ext cx="166690" cy="1659561"/>
                  <a:chOff x="3305183" y="1663032"/>
                  <a:chExt cx="166690" cy="1659561"/>
                </a:xfrm>
              </p:grpSpPr>
              <p:grpSp>
                <p:nvGrpSpPr>
                  <p:cNvPr id="848" name="Google Shape;848;p9"/>
                  <p:cNvGrpSpPr/>
                  <p:nvPr/>
                </p:nvGrpSpPr>
                <p:grpSpPr>
                  <a:xfrm>
                    <a:off x="3305183" y="2971595"/>
                    <a:ext cx="166690" cy="350998"/>
                    <a:chOff x="3305183" y="3146560"/>
                    <a:chExt cx="166690" cy="350998"/>
                  </a:xfrm>
                </p:grpSpPr>
                <p:sp>
                  <p:nvSpPr>
                    <p:cNvPr id="849" name="Google Shape;849;p9"/>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0" name="Google Shape;850;p9"/>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1" name="Google Shape;851;p9"/>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52" name="Google Shape;852;p9"/>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3" name="Google Shape;853;p9"/>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54" name="Google Shape;854;p9"/>
            <p:cNvGrpSpPr/>
            <p:nvPr/>
          </p:nvGrpSpPr>
          <p:grpSpPr>
            <a:xfrm>
              <a:off x="8018879" y="-29"/>
              <a:ext cx="810166" cy="4470273"/>
              <a:chOff x="7824797" y="-1724181"/>
              <a:chExt cx="860597" cy="4748537"/>
            </a:xfrm>
          </p:grpSpPr>
          <p:grpSp>
            <p:nvGrpSpPr>
              <p:cNvPr id="855" name="Google Shape;855;p9"/>
              <p:cNvGrpSpPr/>
              <p:nvPr/>
            </p:nvGrpSpPr>
            <p:grpSpPr>
              <a:xfrm>
                <a:off x="7824797" y="1891931"/>
                <a:ext cx="860597" cy="1132425"/>
                <a:chOff x="764100" y="3623300"/>
                <a:chExt cx="1046700" cy="1046700"/>
              </a:xfrm>
            </p:grpSpPr>
            <p:sp>
              <p:nvSpPr>
                <p:cNvPr id="856" name="Google Shape;856;p9"/>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9"/>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8" name="Google Shape;858;p9"/>
              <p:cNvGrpSpPr/>
              <p:nvPr/>
            </p:nvGrpSpPr>
            <p:grpSpPr>
              <a:xfrm>
                <a:off x="8100547" y="-1724181"/>
                <a:ext cx="300376" cy="4529867"/>
                <a:chOff x="3792712" y="-322375"/>
                <a:chExt cx="274793" cy="4144055"/>
              </a:xfrm>
            </p:grpSpPr>
            <p:grpSp>
              <p:nvGrpSpPr>
                <p:cNvPr id="859" name="Google Shape;859;p9"/>
                <p:cNvGrpSpPr/>
                <p:nvPr/>
              </p:nvGrpSpPr>
              <p:grpSpPr>
                <a:xfrm>
                  <a:off x="3792712" y="-322375"/>
                  <a:ext cx="274793" cy="4144055"/>
                  <a:chOff x="3792712" y="-322375"/>
                  <a:chExt cx="274793" cy="4144055"/>
                </a:xfrm>
              </p:grpSpPr>
              <p:grpSp>
                <p:nvGrpSpPr>
                  <p:cNvPr id="860" name="Google Shape;860;p9"/>
                  <p:cNvGrpSpPr/>
                  <p:nvPr/>
                </p:nvGrpSpPr>
                <p:grpSpPr>
                  <a:xfrm>
                    <a:off x="3792712" y="2971595"/>
                    <a:ext cx="274793" cy="850085"/>
                    <a:chOff x="3792712" y="2879468"/>
                    <a:chExt cx="274793" cy="850085"/>
                  </a:xfrm>
                </p:grpSpPr>
                <p:sp>
                  <p:nvSpPr>
                    <p:cNvPr id="861" name="Google Shape;861;p9"/>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2" name="Google Shape;862;p9"/>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3" name="Google Shape;863;p9"/>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64" name="Google Shape;864;p9"/>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5" name="Google Shape;865;p9"/>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9"/>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67" name="Google Shape;867;p9"/>
            <p:cNvGrpSpPr/>
            <p:nvPr/>
          </p:nvGrpSpPr>
          <p:grpSpPr>
            <a:xfrm>
              <a:off x="7184797" y="-17"/>
              <a:ext cx="985363" cy="3905971"/>
              <a:chOff x="1192601" y="-1724180"/>
              <a:chExt cx="1046700" cy="4149108"/>
            </a:xfrm>
          </p:grpSpPr>
          <p:grpSp>
            <p:nvGrpSpPr>
              <p:cNvPr id="868" name="Google Shape;868;p9"/>
              <p:cNvGrpSpPr/>
              <p:nvPr/>
            </p:nvGrpSpPr>
            <p:grpSpPr>
              <a:xfrm>
                <a:off x="1192601" y="1378228"/>
                <a:ext cx="1046700" cy="1046700"/>
                <a:chOff x="764100" y="3623300"/>
                <a:chExt cx="1046700" cy="1046700"/>
              </a:xfrm>
            </p:grpSpPr>
            <p:sp>
              <p:nvSpPr>
                <p:cNvPr id="869" name="Google Shape;869;p9"/>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9"/>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1" name="Google Shape;871;p9"/>
              <p:cNvGrpSpPr/>
              <p:nvPr/>
            </p:nvGrpSpPr>
            <p:grpSpPr>
              <a:xfrm>
                <a:off x="1417979" y="-1724180"/>
                <a:ext cx="580390" cy="3855366"/>
                <a:chOff x="522260" y="372820"/>
                <a:chExt cx="530958" cy="3527002"/>
              </a:xfrm>
            </p:grpSpPr>
            <p:grpSp>
              <p:nvGrpSpPr>
                <p:cNvPr id="872" name="Google Shape;872;p9"/>
                <p:cNvGrpSpPr/>
                <p:nvPr/>
              </p:nvGrpSpPr>
              <p:grpSpPr>
                <a:xfrm>
                  <a:off x="522260" y="372820"/>
                  <a:ext cx="530958" cy="3527002"/>
                  <a:chOff x="522260" y="372820"/>
                  <a:chExt cx="530958" cy="3527002"/>
                </a:xfrm>
              </p:grpSpPr>
              <p:grpSp>
                <p:nvGrpSpPr>
                  <p:cNvPr id="873" name="Google Shape;873;p9"/>
                  <p:cNvGrpSpPr/>
                  <p:nvPr/>
                </p:nvGrpSpPr>
                <p:grpSpPr>
                  <a:xfrm>
                    <a:off x="522260" y="2971595"/>
                    <a:ext cx="530958" cy="928227"/>
                    <a:chOff x="522260" y="2971595"/>
                    <a:chExt cx="530958" cy="928227"/>
                  </a:xfrm>
                </p:grpSpPr>
                <p:sp>
                  <p:nvSpPr>
                    <p:cNvPr id="874" name="Google Shape;874;p9"/>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5" name="Google Shape;875;p9"/>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6" name="Google Shape;876;p9"/>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7" name="Google Shape;877;p9"/>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78" name="Google Shape;878;p9"/>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9" name="Google Shape;879;p9"/>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80" name="Google Shape;880;p9"/>
            <p:cNvGrpSpPr/>
            <p:nvPr/>
          </p:nvGrpSpPr>
          <p:grpSpPr>
            <a:xfrm>
              <a:off x="6196930" y="7"/>
              <a:ext cx="985363" cy="2629685"/>
              <a:chOff x="6010934" y="1"/>
              <a:chExt cx="1046700" cy="2793377"/>
            </a:xfrm>
          </p:grpSpPr>
          <p:grpSp>
            <p:nvGrpSpPr>
              <p:cNvPr id="881" name="Google Shape;881;p9"/>
              <p:cNvGrpSpPr/>
              <p:nvPr/>
            </p:nvGrpSpPr>
            <p:grpSpPr>
              <a:xfrm>
                <a:off x="6010934" y="1746678"/>
                <a:ext cx="1046700" cy="1046700"/>
                <a:chOff x="764100" y="3623300"/>
                <a:chExt cx="1046700" cy="1046700"/>
              </a:xfrm>
            </p:grpSpPr>
            <p:sp>
              <p:nvSpPr>
                <p:cNvPr id="882" name="Google Shape;882;p9"/>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9"/>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4" name="Google Shape;884;p9"/>
              <p:cNvGrpSpPr/>
              <p:nvPr/>
            </p:nvGrpSpPr>
            <p:grpSpPr>
              <a:xfrm>
                <a:off x="6308747" y="1"/>
                <a:ext cx="441786" cy="2571886"/>
                <a:chOff x="1121941" y="1609666"/>
                <a:chExt cx="404159" cy="2352837"/>
              </a:xfrm>
            </p:grpSpPr>
            <p:grpSp>
              <p:nvGrpSpPr>
                <p:cNvPr id="885" name="Google Shape;885;p9"/>
                <p:cNvGrpSpPr/>
                <p:nvPr/>
              </p:nvGrpSpPr>
              <p:grpSpPr>
                <a:xfrm>
                  <a:off x="1121941" y="1609666"/>
                  <a:ext cx="404159" cy="2352837"/>
                  <a:chOff x="1121941" y="1609666"/>
                  <a:chExt cx="404159" cy="2352837"/>
                </a:xfrm>
              </p:grpSpPr>
              <p:grpSp>
                <p:nvGrpSpPr>
                  <p:cNvPr id="886" name="Google Shape;886;p9"/>
                  <p:cNvGrpSpPr/>
                  <p:nvPr/>
                </p:nvGrpSpPr>
                <p:grpSpPr>
                  <a:xfrm>
                    <a:off x="1121941" y="2971595"/>
                    <a:ext cx="404159" cy="990908"/>
                    <a:chOff x="1121941" y="2969319"/>
                    <a:chExt cx="404159" cy="990908"/>
                  </a:xfrm>
                </p:grpSpPr>
                <p:sp>
                  <p:nvSpPr>
                    <p:cNvPr id="887" name="Google Shape;887;p9"/>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8" name="Google Shape;888;p9"/>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9" name="Google Shape;889;p9"/>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0" name="Google Shape;890;p9"/>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91" name="Google Shape;891;p9"/>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2" name="Google Shape;892;p9"/>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9"/>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9"/>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9"/>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6" name="Google Shape;896;p9"/>
            <p:cNvGrpSpPr/>
            <p:nvPr/>
          </p:nvGrpSpPr>
          <p:grpSpPr>
            <a:xfrm>
              <a:off x="7192739" y="3730341"/>
              <a:ext cx="148551" cy="170121"/>
              <a:chOff x="3462796" y="2555878"/>
              <a:chExt cx="157798" cy="180711"/>
            </a:xfrm>
          </p:grpSpPr>
          <p:sp>
            <p:nvSpPr>
              <p:cNvPr id="897" name="Google Shape;897;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8" name="Google Shape;898;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9" name="Google Shape;899;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0" name="Google Shape;900;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1" name="Google Shape;901;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2" name="Google Shape;902;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p drawing">
  <p:cSld name="BLANK_1">
    <p:spTree>
      <p:nvGrpSpPr>
        <p:cNvPr id="903" name="Shape 903"/>
        <p:cNvGrpSpPr/>
        <p:nvPr/>
      </p:nvGrpSpPr>
      <p:grpSpPr>
        <a:xfrm>
          <a:off x="0" y="0"/>
          <a:ext cx="0" cy="0"/>
          <a:chOff x="0" y="0"/>
          <a:chExt cx="0" cy="0"/>
        </a:xfrm>
      </p:grpSpPr>
      <p:sp>
        <p:nvSpPr>
          <p:cNvPr id="904" name="Google Shape;904;p1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905" name="Google Shape;905;p10"/>
          <p:cNvGrpSpPr/>
          <p:nvPr/>
        </p:nvGrpSpPr>
        <p:grpSpPr>
          <a:xfrm>
            <a:off x="501117" y="14"/>
            <a:ext cx="222106" cy="963625"/>
            <a:chOff x="6176324" y="1765810"/>
            <a:chExt cx="466512" cy="2024421"/>
          </a:xfrm>
        </p:grpSpPr>
        <p:sp>
          <p:nvSpPr>
            <p:cNvPr id="906" name="Google Shape;906;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7" name="Google Shape;907;p1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8" name="Google Shape;908;p10"/>
          <p:cNvGrpSpPr/>
          <p:nvPr/>
        </p:nvGrpSpPr>
        <p:grpSpPr>
          <a:xfrm>
            <a:off x="4054453" y="110"/>
            <a:ext cx="281103" cy="638706"/>
            <a:chOff x="4897958" y="2723139"/>
            <a:chExt cx="514087" cy="1168081"/>
          </a:xfrm>
        </p:grpSpPr>
        <p:sp>
          <p:nvSpPr>
            <p:cNvPr id="909" name="Google Shape;909;p10"/>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0" name="Google Shape;910;p10"/>
            <p:cNvSpPr/>
            <p:nvPr/>
          </p:nvSpPr>
          <p:spPr>
            <a:xfrm>
              <a:off x="5157477" y="2723139"/>
              <a:ext cx="17700" cy="25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1" name="Google Shape;911;p10"/>
          <p:cNvGrpSpPr/>
          <p:nvPr/>
        </p:nvGrpSpPr>
        <p:grpSpPr>
          <a:xfrm>
            <a:off x="2016228" y="118"/>
            <a:ext cx="222105" cy="594985"/>
            <a:chOff x="5578966" y="2874382"/>
            <a:chExt cx="406190" cy="1088121"/>
          </a:xfrm>
        </p:grpSpPr>
        <p:sp>
          <p:nvSpPr>
            <p:cNvPr id="912" name="Google Shape;912;p1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3" name="Google Shape;913;p1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4" name="Google Shape;914;p10"/>
          <p:cNvGrpSpPr/>
          <p:nvPr/>
        </p:nvGrpSpPr>
        <p:grpSpPr>
          <a:xfrm>
            <a:off x="2887321" y="81"/>
            <a:ext cx="255089" cy="1042043"/>
            <a:chOff x="6176324" y="1884520"/>
            <a:chExt cx="466512" cy="1905711"/>
          </a:xfrm>
        </p:grpSpPr>
        <p:sp>
          <p:nvSpPr>
            <p:cNvPr id="915" name="Google Shape;915;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6" name="Google Shape;916;p1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7" name="Google Shape;917;p10"/>
          <p:cNvGrpSpPr/>
          <p:nvPr/>
        </p:nvGrpSpPr>
        <p:grpSpPr>
          <a:xfrm>
            <a:off x="835052" y="109"/>
            <a:ext cx="260580" cy="559437"/>
            <a:chOff x="6798998" y="2578195"/>
            <a:chExt cx="476555" cy="1023111"/>
          </a:xfrm>
        </p:grpSpPr>
        <p:sp>
          <p:nvSpPr>
            <p:cNvPr id="918" name="Google Shape;918;p1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9" name="Google Shape;919;p1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0" name="Google Shape;920;p10"/>
          <p:cNvGrpSpPr/>
          <p:nvPr/>
        </p:nvGrpSpPr>
        <p:grpSpPr>
          <a:xfrm>
            <a:off x="4849828" y="86"/>
            <a:ext cx="93214" cy="745528"/>
            <a:chOff x="7576714" y="1965553"/>
            <a:chExt cx="170472" cy="1363439"/>
          </a:xfrm>
        </p:grpSpPr>
        <p:sp>
          <p:nvSpPr>
            <p:cNvPr id="921" name="Google Shape;921;p10"/>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2" name="Google Shape;922;p10"/>
            <p:cNvSpPr/>
            <p:nvPr/>
          </p:nvSpPr>
          <p:spPr>
            <a:xfrm>
              <a:off x="7652967" y="1965553"/>
              <a:ext cx="17700" cy="100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3" name="Google Shape;923;p10"/>
          <p:cNvGrpSpPr/>
          <p:nvPr/>
        </p:nvGrpSpPr>
        <p:grpSpPr>
          <a:xfrm>
            <a:off x="1449079" y="70"/>
            <a:ext cx="157683" cy="1169334"/>
            <a:chOff x="7883572" y="1683399"/>
            <a:chExt cx="288375" cy="2138505"/>
          </a:xfrm>
        </p:grpSpPr>
        <p:sp>
          <p:nvSpPr>
            <p:cNvPr id="924" name="Google Shape;924;p1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5" name="Google Shape;925;p1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6" name="Google Shape;926;p10"/>
          <p:cNvGrpSpPr/>
          <p:nvPr/>
        </p:nvGrpSpPr>
        <p:grpSpPr>
          <a:xfrm>
            <a:off x="817647" y="92422"/>
            <a:ext cx="86284" cy="98813"/>
            <a:chOff x="3462796" y="2555878"/>
            <a:chExt cx="157798" cy="180711"/>
          </a:xfrm>
        </p:grpSpPr>
        <p:sp>
          <p:nvSpPr>
            <p:cNvPr id="927" name="Google Shape;927;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8" name="Google Shape;928;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9" name="Google Shape;929;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0" name="Google Shape;930;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1" name="Google Shape;931;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2" name="Google Shape;932;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33" name="Google Shape;933;p10"/>
          <p:cNvGrpSpPr/>
          <p:nvPr/>
        </p:nvGrpSpPr>
        <p:grpSpPr>
          <a:xfrm>
            <a:off x="2393331" y="638764"/>
            <a:ext cx="98645" cy="103922"/>
            <a:chOff x="3770248" y="2527300"/>
            <a:chExt cx="180404" cy="190055"/>
          </a:xfrm>
        </p:grpSpPr>
        <p:sp>
          <p:nvSpPr>
            <p:cNvPr id="934" name="Google Shape;934;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5" name="Google Shape;935;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6" name="Google Shape;936;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7" name="Google Shape;937;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38" name="Google Shape;938;p10"/>
          <p:cNvGrpSpPr/>
          <p:nvPr/>
        </p:nvGrpSpPr>
        <p:grpSpPr>
          <a:xfrm>
            <a:off x="4448250" y="26354"/>
            <a:ext cx="117260" cy="134286"/>
            <a:chOff x="3462796" y="2555878"/>
            <a:chExt cx="157798" cy="180711"/>
          </a:xfrm>
        </p:grpSpPr>
        <p:sp>
          <p:nvSpPr>
            <p:cNvPr id="939" name="Google Shape;939;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0" name="Google Shape;940;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1" name="Google Shape;941;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2" name="Google Shape;942;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3" name="Google Shape;943;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4" name="Google Shape;944;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45" name="Google Shape;945;p10"/>
          <p:cNvGrpSpPr/>
          <p:nvPr/>
        </p:nvGrpSpPr>
        <p:grpSpPr>
          <a:xfrm>
            <a:off x="3457306" y="904099"/>
            <a:ext cx="134058" cy="141230"/>
            <a:chOff x="3770248" y="2527300"/>
            <a:chExt cx="180404" cy="190055"/>
          </a:xfrm>
        </p:grpSpPr>
        <p:sp>
          <p:nvSpPr>
            <p:cNvPr id="946" name="Google Shape;946;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7" name="Google Shape;947;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8" name="Google Shape;948;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9" name="Google Shape;949;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50" name="Google Shape;950;p10"/>
          <p:cNvGrpSpPr/>
          <p:nvPr/>
        </p:nvGrpSpPr>
        <p:grpSpPr>
          <a:xfrm rot="5400000">
            <a:off x="3320205" y="266918"/>
            <a:ext cx="117260" cy="134268"/>
            <a:chOff x="3462796" y="2555878"/>
            <a:chExt cx="157798" cy="180711"/>
          </a:xfrm>
        </p:grpSpPr>
        <p:sp>
          <p:nvSpPr>
            <p:cNvPr id="951" name="Google Shape;951;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2" name="Google Shape;952;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3" name="Google Shape;953;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4" name="Google Shape;954;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5" name="Google Shape;955;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6" name="Google Shape;956;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57" name="Google Shape;957;p10"/>
          <p:cNvGrpSpPr/>
          <p:nvPr/>
        </p:nvGrpSpPr>
        <p:grpSpPr>
          <a:xfrm>
            <a:off x="490004" y="711414"/>
            <a:ext cx="98645" cy="103922"/>
            <a:chOff x="3770248" y="2527300"/>
            <a:chExt cx="180404" cy="190055"/>
          </a:xfrm>
        </p:grpSpPr>
        <p:sp>
          <p:nvSpPr>
            <p:cNvPr id="958" name="Google Shape;958;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9" name="Google Shape;959;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0" name="Google Shape;960;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1" name="Google Shape;961;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62" name="Google Shape;962;p10"/>
          <p:cNvGrpSpPr/>
          <p:nvPr/>
        </p:nvGrpSpPr>
        <p:grpSpPr>
          <a:xfrm rot="-2700000">
            <a:off x="4871785" y="1077752"/>
            <a:ext cx="98633" cy="103910"/>
            <a:chOff x="3770248" y="2527300"/>
            <a:chExt cx="180404" cy="190055"/>
          </a:xfrm>
        </p:grpSpPr>
        <p:sp>
          <p:nvSpPr>
            <p:cNvPr id="963" name="Google Shape;963;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4" name="Google Shape;964;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5" name="Google Shape;965;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6" name="Google Shape;966;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67" name="Google Shape;967;p10"/>
          <p:cNvGrpSpPr/>
          <p:nvPr/>
        </p:nvGrpSpPr>
        <p:grpSpPr>
          <a:xfrm>
            <a:off x="1552394" y="34"/>
            <a:ext cx="572336" cy="1286416"/>
            <a:chOff x="2484475" y="746199"/>
            <a:chExt cx="1046700" cy="2352626"/>
          </a:xfrm>
        </p:grpSpPr>
        <p:sp>
          <p:nvSpPr>
            <p:cNvPr id="968" name="Google Shape;968;p1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0" name="Google Shape;970;p10"/>
            <p:cNvGrpSpPr/>
            <p:nvPr/>
          </p:nvGrpSpPr>
          <p:grpSpPr>
            <a:xfrm>
              <a:off x="2769703" y="746199"/>
              <a:ext cx="510180" cy="2066757"/>
              <a:chOff x="1818382" y="1899501"/>
              <a:chExt cx="466728" cy="1890730"/>
            </a:xfrm>
          </p:grpSpPr>
          <p:grpSp>
            <p:nvGrpSpPr>
              <p:cNvPr id="971" name="Google Shape;971;p10"/>
              <p:cNvGrpSpPr/>
              <p:nvPr/>
            </p:nvGrpSpPr>
            <p:grpSpPr>
              <a:xfrm>
                <a:off x="1818382" y="2971595"/>
                <a:ext cx="466728" cy="818636"/>
                <a:chOff x="1818382" y="2942618"/>
                <a:chExt cx="466728" cy="818636"/>
              </a:xfrm>
            </p:grpSpPr>
            <p:sp>
              <p:nvSpPr>
                <p:cNvPr id="972" name="Google Shape;972;p1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3" name="Google Shape;973;p1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4" name="Google Shape;974;p1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975" name="Google Shape;975;p1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6" name="Google Shape;976;p1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7" name="Google Shape;977;p10"/>
          <p:cNvGrpSpPr/>
          <p:nvPr/>
        </p:nvGrpSpPr>
        <p:grpSpPr>
          <a:xfrm>
            <a:off x="2360233" y="30"/>
            <a:ext cx="495013" cy="706398"/>
            <a:chOff x="3961868" y="621833"/>
            <a:chExt cx="905291" cy="1291877"/>
          </a:xfrm>
        </p:grpSpPr>
        <p:grpSp>
          <p:nvGrpSpPr>
            <p:cNvPr id="978" name="Google Shape;978;p10"/>
            <p:cNvGrpSpPr/>
            <p:nvPr/>
          </p:nvGrpSpPr>
          <p:grpSpPr>
            <a:xfrm>
              <a:off x="3961868" y="1008419"/>
              <a:ext cx="905291" cy="905291"/>
              <a:chOff x="764100" y="3623300"/>
              <a:chExt cx="1046700" cy="1046700"/>
            </a:xfrm>
          </p:grpSpPr>
          <p:sp>
            <p:nvSpPr>
              <p:cNvPr id="979" name="Google Shape;979;p1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1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1" name="Google Shape;981;p10"/>
            <p:cNvGrpSpPr/>
            <p:nvPr/>
          </p:nvGrpSpPr>
          <p:grpSpPr>
            <a:xfrm>
              <a:off x="4155315" y="621833"/>
              <a:ext cx="522826" cy="1099260"/>
              <a:chOff x="2447534" y="2604168"/>
              <a:chExt cx="478297" cy="1005636"/>
            </a:xfrm>
          </p:grpSpPr>
          <p:grpSp>
            <p:nvGrpSpPr>
              <p:cNvPr id="982" name="Google Shape;982;p10"/>
              <p:cNvGrpSpPr/>
              <p:nvPr/>
            </p:nvGrpSpPr>
            <p:grpSpPr>
              <a:xfrm>
                <a:off x="2447534" y="2604168"/>
                <a:ext cx="478297" cy="1005636"/>
                <a:chOff x="2447534" y="2604168"/>
                <a:chExt cx="478297" cy="1005636"/>
              </a:xfrm>
            </p:grpSpPr>
            <p:grpSp>
              <p:nvGrpSpPr>
                <p:cNvPr id="983" name="Google Shape;983;p10"/>
                <p:cNvGrpSpPr/>
                <p:nvPr/>
              </p:nvGrpSpPr>
              <p:grpSpPr>
                <a:xfrm>
                  <a:off x="2447534" y="2971595"/>
                  <a:ext cx="478297" cy="638209"/>
                  <a:chOff x="2447534" y="3081786"/>
                  <a:chExt cx="478297" cy="638209"/>
                </a:xfrm>
              </p:grpSpPr>
              <p:sp>
                <p:nvSpPr>
                  <p:cNvPr id="984" name="Google Shape;984;p1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5" name="Google Shape;985;p1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6" name="Google Shape;986;p1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987" name="Google Shape;987;p1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8" name="Google Shape;988;p1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90" name="Google Shape;990;p10"/>
          <p:cNvGrpSpPr/>
          <p:nvPr/>
        </p:nvGrpSpPr>
        <p:grpSpPr>
          <a:xfrm>
            <a:off x="3034082" y="24"/>
            <a:ext cx="285882" cy="434232"/>
            <a:chOff x="5194218" y="621823"/>
            <a:chExt cx="522827" cy="794133"/>
          </a:xfrm>
        </p:grpSpPr>
        <p:grpSp>
          <p:nvGrpSpPr>
            <p:cNvPr id="991" name="Google Shape;991;p10"/>
            <p:cNvGrpSpPr/>
            <p:nvPr/>
          </p:nvGrpSpPr>
          <p:grpSpPr>
            <a:xfrm>
              <a:off x="5194218" y="893129"/>
              <a:ext cx="522827" cy="522827"/>
              <a:chOff x="764100" y="3623300"/>
              <a:chExt cx="1046700" cy="1046700"/>
            </a:xfrm>
          </p:grpSpPr>
          <p:sp>
            <p:nvSpPr>
              <p:cNvPr id="992" name="Google Shape;992;p1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1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94" name="Google Shape;994;p10"/>
            <p:cNvGrpSpPr/>
            <p:nvPr/>
          </p:nvGrpSpPr>
          <p:grpSpPr>
            <a:xfrm>
              <a:off x="5371921" y="621823"/>
              <a:ext cx="182209" cy="655933"/>
              <a:chOff x="3305183" y="2722527"/>
              <a:chExt cx="166690" cy="600066"/>
            </a:xfrm>
          </p:grpSpPr>
          <p:grpSp>
            <p:nvGrpSpPr>
              <p:cNvPr id="995" name="Google Shape;995;p10"/>
              <p:cNvGrpSpPr/>
              <p:nvPr/>
            </p:nvGrpSpPr>
            <p:grpSpPr>
              <a:xfrm>
                <a:off x="3305183" y="2722527"/>
                <a:ext cx="166690" cy="600066"/>
                <a:chOff x="3305183" y="2722527"/>
                <a:chExt cx="166690" cy="600066"/>
              </a:xfrm>
            </p:grpSpPr>
            <p:grpSp>
              <p:nvGrpSpPr>
                <p:cNvPr id="996" name="Google Shape;996;p10"/>
                <p:cNvGrpSpPr/>
                <p:nvPr/>
              </p:nvGrpSpPr>
              <p:grpSpPr>
                <a:xfrm>
                  <a:off x="3305183" y="2971595"/>
                  <a:ext cx="166690" cy="350998"/>
                  <a:chOff x="3305183" y="3146560"/>
                  <a:chExt cx="166690" cy="350998"/>
                </a:xfrm>
              </p:grpSpPr>
              <p:sp>
                <p:nvSpPr>
                  <p:cNvPr id="997" name="Google Shape;997;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8" name="Google Shape;998;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9" name="Google Shape;999;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00" name="Google Shape;1000;p1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01" name="Google Shape;1001;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02" name="Google Shape;1002;p10"/>
          <p:cNvGrpSpPr/>
          <p:nvPr/>
        </p:nvGrpSpPr>
        <p:grpSpPr>
          <a:xfrm>
            <a:off x="4472482" y="42"/>
            <a:ext cx="470574" cy="1177689"/>
            <a:chOff x="7824797" y="870572"/>
            <a:chExt cx="860597" cy="2153784"/>
          </a:xfrm>
        </p:grpSpPr>
        <p:grpSp>
          <p:nvGrpSpPr>
            <p:cNvPr id="1003" name="Google Shape;1003;p10"/>
            <p:cNvGrpSpPr/>
            <p:nvPr/>
          </p:nvGrpSpPr>
          <p:grpSpPr>
            <a:xfrm>
              <a:off x="7824797" y="1891931"/>
              <a:ext cx="860597" cy="1132425"/>
              <a:chOff x="764100" y="3623300"/>
              <a:chExt cx="1046700" cy="1046700"/>
            </a:xfrm>
          </p:grpSpPr>
          <p:sp>
            <p:nvSpPr>
              <p:cNvPr id="1004" name="Google Shape;1004;p10"/>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0"/>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06" name="Google Shape;1006;p10"/>
            <p:cNvGrpSpPr/>
            <p:nvPr/>
          </p:nvGrpSpPr>
          <p:grpSpPr>
            <a:xfrm>
              <a:off x="8100547" y="870572"/>
              <a:ext cx="300376" cy="1935114"/>
              <a:chOff x="3792712" y="2051381"/>
              <a:chExt cx="274793" cy="1770299"/>
            </a:xfrm>
          </p:grpSpPr>
          <p:grpSp>
            <p:nvGrpSpPr>
              <p:cNvPr id="1007" name="Google Shape;1007;p10"/>
              <p:cNvGrpSpPr/>
              <p:nvPr/>
            </p:nvGrpSpPr>
            <p:grpSpPr>
              <a:xfrm>
                <a:off x="3792712" y="2051381"/>
                <a:ext cx="274793" cy="1770299"/>
                <a:chOff x="3792712" y="2051381"/>
                <a:chExt cx="274793" cy="1770299"/>
              </a:xfrm>
            </p:grpSpPr>
            <p:grpSp>
              <p:nvGrpSpPr>
                <p:cNvPr id="1008" name="Google Shape;1008;p10"/>
                <p:cNvGrpSpPr/>
                <p:nvPr/>
              </p:nvGrpSpPr>
              <p:grpSpPr>
                <a:xfrm>
                  <a:off x="3792712" y="2971595"/>
                  <a:ext cx="274793" cy="850085"/>
                  <a:chOff x="3792712" y="2879468"/>
                  <a:chExt cx="274793" cy="850085"/>
                </a:xfrm>
              </p:grpSpPr>
              <p:sp>
                <p:nvSpPr>
                  <p:cNvPr id="1009" name="Google Shape;1009;p10"/>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0" name="Google Shape;1010;p10"/>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1" name="Google Shape;1011;p10"/>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12" name="Google Shape;1012;p10"/>
                <p:cNvSpPr/>
                <p:nvPr/>
              </p:nvSpPr>
              <p:spPr>
                <a:xfrm>
                  <a:off x="3923176" y="2051381"/>
                  <a:ext cx="17700" cy="926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3" name="Google Shape;1013;p10"/>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0"/>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15" name="Google Shape;1015;p10"/>
          <p:cNvGrpSpPr/>
          <p:nvPr/>
        </p:nvGrpSpPr>
        <p:grpSpPr>
          <a:xfrm>
            <a:off x="845998" y="42"/>
            <a:ext cx="572336" cy="917921"/>
            <a:chOff x="1192601" y="746213"/>
            <a:chExt cx="1046700" cy="1678715"/>
          </a:xfrm>
        </p:grpSpPr>
        <p:grpSp>
          <p:nvGrpSpPr>
            <p:cNvPr id="1016" name="Google Shape;1016;p10"/>
            <p:cNvGrpSpPr/>
            <p:nvPr/>
          </p:nvGrpSpPr>
          <p:grpSpPr>
            <a:xfrm>
              <a:off x="1192601" y="1378228"/>
              <a:ext cx="1046700" cy="1046700"/>
              <a:chOff x="764100" y="3623300"/>
              <a:chExt cx="1046700" cy="1046700"/>
            </a:xfrm>
          </p:grpSpPr>
          <p:sp>
            <p:nvSpPr>
              <p:cNvPr id="1017" name="Google Shape;1017;p1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1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19" name="Google Shape;1019;p10"/>
            <p:cNvGrpSpPr/>
            <p:nvPr/>
          </p:nvGrpSpPr>
          <p:grpSpPr>
            <a:xfrm>
              <a:off x="1417979" y="746213"/>
              <a:ext cx="580390" cy="1384973"/>
              <a:chOff x="522260" y="2632808"/>
              <a:chExt cx="530958" cy="1267014"/>
            </a:xfrm>
          </p:grpSpPr>
          <p:grpSp>
            <p:nvGrpSpPr>
              <p:cNvPr id="1020" name="Google Shape;1020;p10"/>
              <p:cNvGrpSpPr/>
              <p:nvPr/>
            </p:nvGrpSpPr>
            <p:grpSpPr>
              <a:xfrm>
                <a:off x="522260" y="2632808"/>
                <a:ext cx="530958" cy="1267014"/>
                <a:chOff x="522260" y="2632808"/>
                <a:chExt cx="530958" cy="1267014"/>
              </a:xfrm>
            </p:grpSpPr>
            <p:grpSp>
              <p:nvGrpSpPr>
                <p:cNvPr id="1021" name="Google Shape;1021;p10"/>
                <p:cNvGrpSpPr/>
                <p:nvPr/>
              </p:nvGrpSpPr>
              <p:grpSpPr>
                <a:xfrm>
                  <a:off x="522260" y="2971595"/>
                  <a:ext cx="530958" cy="928227"/>
                  <a:chOff x="522260" y="2971595"/>
                  <a:chExt cx="530958" cy="928227"/>
                </a:xfrm>
              </p:grpSpPr>
              <p:sp>
                <p:nvSpPr>
                  <p:cNvPr id="1022" name="Google Shape;1022;p1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3" name="Google Shape;1023;p1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4" name="Google Shape;1024;p1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5" name="Google Shape;1025;p1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26" name="Google Shape;1026;p1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27" name="Google Shape;1027;p1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28" name="Google Shape;1028;p10"/>
          <p:cNvGrpSpPr/>
          <p:nvPr/>
        </p:nvGrpSpPr>
        <p:grpSpPr>
          <a:xfrm>
            <a:off x="3480662" y="46"/>
            <a:ext cx="572336" cy="1051386"/>
            <a:chOff x="6010934" y="870580"/>
            <a:chExt cx="1046700" cy="1922798"/>
          </a:xfrm>
        </p:grpSpPr>
        <p:grpSp>
          <p:nvGrpSpPr>
            <p:cNvPr id="1029" name="Google Shape;1029;p10"/>
            <p:cNvGrpSpPr/>
            <p:nvPr/>
          </p:nvGrpSpPr>
          <p:grpSpPr>
            <a:xfrm>
              <a:off x="6010934" y="1746678"/>
              <a:ext cx="1046700" cy="1046700"/>
              <a:chOff x="764100" y="3623300"/>
              <a:chExt cx="1046700" cy="1046700"/>
            </a:xfrm>
          </p:grpSpPr>
          <p:sp>
            <p:nvSpPr>
              <p:cNvPr id="1030" name="Google Shape;1030;p1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1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2" name="Google Shape;1032;p10"/>
            <p:cNvGrpSpPr/>
            <p:nvPr/>
          </p:nvGrpSpPr>
          <p:grpSpPr>
            <a:xfrm>
              <a:off x="6308747" y="870580"/>
              <a:ext cx="441786" cy="1701306"/>
              <a:chOff x="1121941" y="2406098"/>
              <a:chExt cx="404159" cy="1556405"/>
            </a:xfrm>
          </p:grpSpPr>
          <p:grpSp>
            <p:nvGrpSpPr>
              <p:cNvPr id="1033" name="Google Shape;1033;p10"/>
              <p:cNvGrpSpPr/>
              <p:nvPr/>
            </p:nvGrpSpPr>
            <p:grpSpPr>
              <a:xfrm>
                <a:off x="1121941" y="2406098"/>
                <a:ext cx="404159" cy="1556405"/>
                <a:chOff x="1121941" y="2406098"/>
                <a:chExt cx="404159" cy="1556405"/>
              </a:xfrm>
            </p:grpSpPr>
            <p:grpSp>
              <p:nvGrpSpPr>
                <p:cNvPr id="1034" name="Google Shape;1034;p10"/>
                <p:cNvGrpSpPr/>
                <p:nvPr/>
              </p:nvGrpSpPr>
              <p:grpSpPr>
                <a:xfrm>
                  <a:off x="1121941" y="2971595"/>
                  <a:ext cx="404159" cy="990908"/>
                  <a:chOff x="1121941" y="2969319"/>
                  <a:chExt cx="404159" cy="990908"/>
                </a:xfrm>
              </p:grpSpPr>
              <p:sp>
                <p:nvSpPr>
                  <p:cNvPr id="1035" name="Google Shape;1035;p1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6" name="Google Shape;1036;p1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7" name="Google Shape;1037;p1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8" name="Google Shape;1038;p1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39" name="Google Shape;1039;p1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0" name="Google Shape;1040;p1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44" name="Google Shape;1044;p10"/>
          <p:cNvGrpSpPr/>
          <p:nvPr/>
        </p:nvGrpSpPr>
        <p:grpSpPr>
          <a:xfrm>
            <a:off x="588526" y="36"/>
            <a:ext cx="285882" cy="1099601"/>
            <a:chOff x="721731" y="746204"/>
            <a:chExt cx="522827" cy="2010974"/>
          </a:xfrm>
        </p:grpSpPr>
        <p:grpSp>
          <p:nvGrpSpPr>
            <p:cNvPr id="1045" name="Google Shape;1045;p10"/>
            <p:cNvGrpSpPr/>
            <p:nvPr/>
          </p:nvGrpSpPr>
          <p:grpSpPr>
            <a:xfrm>
              <a:off x="721731" y="2234351"/>
              <a:ext cx="522827" cy="522827"/>
              <a:chOff x="764100" y="3623300"/>
              <a:chExt cx="1046700" cy="1046700"/>
            </a:xfrm>
          </p:grpSpPr>
          <p:sp>
            <p:nvSpPr>
              <p:cNvPr id="1046" name="Google Shape;1046;p1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1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8" name="Google Shape;1048;p10"/>
            <p:cNvGrpSpPr/>
            <p:nvPr/>
          </p:nvGrpSpPr>
          <p:grpSpPr>
            <a:xfrm>
              <a:off x="892053" y="746204"/>
              <a:ext cx="182209" cy="1869993"/>
              <a:chOff x="3305183" y="1611869"/>
              <a:chExt cx="166690" cy="1710724"/>
            </a:xfrm>
          </p:grpSpPr>
          <p:grpSp>
            <p:nvGrpSpPr>
              <p:cNvPr id="1049" name="Google Shape;1049;p10"/>
              <p:cNvGrpSpPr/>
              <p:nvPr/>
            </p:nvGrpSpPr>
            <p:grpSpPr>
              <a:xfrm>
                <a:off x="3305183" y="1611869"/>
                <a:ext cx="166690" cy="1710724"/>
                <a:chOff x="3305183" y="1611869"/>
                <a:chExt cx="166690" cy="1710724"/>
              </a:xfrm>
            </p:grpSpPr>
            <p:grpSp>
              <p:nvGrpSpPr>
                <p:cNvPr id="1050" name="Google Shape;1050;p10"/>
                <p:cNvGrpSpPr/>
                <p:nvPr/>
              </p:nvGrpSpPr>
              <p:grpSpPr>
                <a:xfrm>
                  <a:off x="3305183" y="2971595"/>
                  <a:ext cx="166690" cy="350998"/>
                  <a:chOff x="3305183" y="3146560"/>
                  <a:chExt cx="166690" cy="350998"/>
                </a:xfrm>
              </p:grpSpPr>
              <p:sp>
                <p:nvSpPr>
                  <p:cNvPr id="1051" name="Google Shape;1051;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2" name="Google Shape;1052;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3" name="Google Shape;1053;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54" name="Google Shape;1054;p1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5" name="Google Shape;1055;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56" name="Google Shape;1056;p10"/>
          <p:cNvGrpSpPr/>
          <p:nvPr/>
        </p:nvGrpSpPr>
        <p:grpSpPr>
          <a:xfrm>
            <a:off x="5102111" y="14"/>
            <a:ext cx="222106" cy="963625"/>
            <a:chOff x="6176324" y="1765810"/>
            <a:chExt cx="466512" cy="2024421"/>
          </a:xfrm>
        </p:grpSpPr>
        <p:sp>
          <p:nvSpPr>
            <p:cNvPr id="1057" name="Google Shape;1057;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8" name="Google Shape;1058;p1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59" name="Google Shape;1059;p10"/>
          <p:cNvGrpSpPr/>
          <p:nvPr/>
        </p:nvGrpSpPr>
        <p:grpSpPr>
          <a:xfrm>
            <a:off x="6617222" y="118"/>
            <a:ext cx="222105" cy="594985"/>
            <a:chOff x="5578966" y="2874382"/>
            <a:chExt cx="406190" cy="1088121"/>
          </a:xfrm>
        </p:grpSpPr>
        <p:sp>
          <p:nvSpPr>
            <p:cNvPr id="1060" name="Google Shape;1060;p1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1" name="Google Shape;1061;p1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2" name="Google Shape;1062;p10"/>
          <p:cNvGrpSpPr/>
          <p:nvPr/>
        </p:nvGrpSpPr>
        <p:grpSpPr>
          <a:xfrm>
            <a:off x="7488315" y="81"/>
            <a:ext cx="255089" cy="1042043"/>
            <a:chOff x="6176324" y="1884520"/>
            <a:chExt cx="466512" cy="1905711"/>
          </a:xfrm>
        </p:grpSpPr>
        <p:sp>
          <p:nvSpPr>
            <p:cNvPr id="1063" name="Google Shape;1063;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4" name="Google Shape;1064;p1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5" name="Google Shape;1065;p10"/>
          <p:cNvGrpSpPr/>
          <p:nvPr/>
        </p:nvGrpSpPr>
        <p:grpSpPr>
          <a:xfrm>
            <a:off x="5436046" y="109"/>
            <a:ext cx="260580" cy="559437"/>
            <a:chOff x="6798998" y="2578195"/>
            <a:chExt cx="476555" cy="1023111"/>
          </a:xfrm>
        </p:grpSpPr>
        <p:sp>
          <p:nvSpPr>
            <p:cNvPr id="1066" name="Google Shape;1066;p1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7" name="Google Shape;1067;p1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8" name="Google Shape;1068;p10"/>
          <p:cNvGrpSpPr/>
          <p:nvPr/>
        </p:nvGrpSpPr>
        <p:grpSpPr>
          <a:xfrm>
            <a:off x="6050073" y="70"/>
            <a:ext cx="157683" cy="1169334"/>
            <a:chOff x="7883572" y="1683399"/>
            <a:chExt cx="288375" cy="2138505"/>
          </a:xfrm>
        </p:grpSpPr>
        <p:sp>
          <p:nvSpPr>
            <p:cNvPr id="1069" name="Google Shape;1069;p1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0" name="Google Shape;1070;p1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1" name="Google Shape;1071;p10"/>
          <p:cNvGrpSpPr/>
          <p:nvPr/>
        </p:nvGrpSpPr>
        <p:grpSpPr>
          <a:xfrm>
            <a:off x="5418641" y="92422"/>
            <a:ext cx="86284" cy="98813"/>
            <a:chOff x="3462796" y="2555878"/>
            <a:chExt cx="157798" cy="180711"/>
          </a:xfrm>
        </p:grpSpPr>
        <p:sp>
          <p:nvSpPr>
            <p:cNvPr id="1072" name="Google Shape;1072;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3" name="Google Shape;1073;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4" name="Google Shape;1074;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5" name="Google Shape;1075;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6" name="Google Shape;1076;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7" name="Google Shape;1077;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78" name="Google Shape;1078;p10"/>
          <p:cNvGrpSpPr/>
          <p:nvPr/>
        </p:nvGrpSpPr>
        <p:grpSpPr>
          <a:xfrm>
            <a:off x="6994325" y="638764"/>
            <a:ext cx="98645" cy="103922"/>
            <a:chOff x="3770248" y="2527300"/>
            <a:chExt cx="180404" cy="190055"/>
          </a:xfrm>
        </p:grpSpPr>
        <p:sp>
          <p:nvSpPr>
            <p:cNvPr id="1079" name="Google Shape;1079;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0" name="Google Shape;1080;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1" name="Google Shape;1081;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2" name="Google Shape;1082;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83" name="Google Shape;1083;p10"/>
          <p:cNvGrpSpPr/>
          <p:nvPr/>
        </p:nvGrpSpPr>
        <p:grpSpPr>
          <a:xfrm>
            <a:off x="8058300" y="904099"/>
            <a:ext cx="134058" cy="141230"/>
            <a:chOff x="3770248" y="2527300"/>
            <a:chExt cx="180404" cy="190055"/>
          </a:xfrm>
        </p:grpSpPr>
        <p:sp>
          <p:nvSpPr>
            <p:cNvPr id="1084" name="Google Shape;1084;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5" name="Google Shape;1085;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6" name="Google Shape;1086;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7" name="Google Shape;1087;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88" name="Google Shape;1088;p10"/>
          <p:cNvGrpSpPr/>
          <p:nvPr/>
        </p:nvGrpSpPr>
        <p:grpSpPr>
          <a:xfrm rot="5400000">
            <a:off x="7921199" y="266918"/>
            <a:ext cx="117260" cy="134268"/>
            <a:chOff x="3462796" y="2555878"/>
            <a:chExt cx="157798" cy="180711"/>
          </a:xfrm>
        </p:grpSpPr>
        <p:sp>
          <p:nvSpPr>
            <p:cNvPr id="1089" name="Google Shape;1089;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0" name="Google Shape;1090;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1" name="Google Shape;1091;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2" name="Google Shape;1092;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3" name="Google Shape;1093;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4" name="Google Shape;1094;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95" name="Google Shape;1095;p10"/>
          <p:cNvGrpSpPr/>
          <p:nvPr/>
        </p:nvGrpSpPr>
        <p:grpSpPr>
          <a:xfrm>
            <a:off x="5090998" y="711414"/>
            <a:ext cx="98645" cy="103922"/>
            <a:chOff x="3770248" y="2527300"/>
            <a:chExt cx="180404" cy="190055"/>
          </a:xfrm>
        </p:grpSpPr>
        <p:sp>
          <p:nvSpPr>
            <p:cNvPr id="1096" name="Google Shape;1096;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7" name="Google Shape;1097;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8" name="Google Shape;1098;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9" name="Google Shape;1099;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100" name="Google Shape;1100;p10"/>
          <p:cNvGrpSpPr/>
          <p:nvPr/>
        </p:nvGrpSpPr>
        <p:grpSpPr>
          <a:xfrm>
            <a:off x="6153388" y="34"/>
            <a:ext cx="572336" cy="1286416"/>
            <a:chOff x="2484475" y="746199"/>
            <a:chExt cx="1046700" cy="2352626"/>
          </a:xfrm>
        </p:grpSpPr>
        <p:sp>
          <p:nvSpPr>
            <p:cNvPr id="1101" name="Google Shape;1101;p1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3" name="Google Shape;1103;p10"/>
            <p:cNvGrpSpPr/>
            <p:nvPr/>
          </p:nvGrpSpPr>
          <p:grpSpPr>
            <a:xfrm>
              <a:off x="2769703" y="746199"/>
              <a:ext cx="510180" cy="2066757"/>
              <a:chOff x="1818382" y="1899501"/>
              <a:chExt cx="466728" cy="1890730"/>
            </a:xfrm>
          </p:grpSpPr>
          <p:grpSp>
            <p:nvGrpSpPr>
              <p:cNvPr id="1104" name="Google Shape;1104;p10"/>
              <p:cNvGrpSpPr/>
              <p:nvPr/>
            </p:nvGrpSpPr>
            <p:grpSpPr>
              <a:xfrm>
                <a:off x="1818382" y="2971595"/>
                <a:ext cx="466728" cy="818636"/>
                <a:chOff x="1818382" y="2942618"/>
                <a:chExt cx="466728" cy="818636"/>
              </a:xfrm>
            </p:grpSpPr>
            <p:sp>
              <p:nvSpPr>
                <p:cNvPr id="1105" name="Google Shape;1105;p1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6" name="Google Shape;1106;p1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7" name="Google Shape;1107;p1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08" name="Google Shape;1108;p1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9" name="Google Shape;1109;p1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0" name="Google Shape;1110;p10"/>
          <p:cNvGrpSpPr/>
          <p:nvPr/>
        </p:nvGrpSpPr>
        <p:grpSpPr>
          <a:xfrm>
            <a:off x="6961227" y="30"/>
            <a:ext cx="495013" cy="706398"/>
            <a:chOff x="3961868" y="621833"/>
            <a:chExt cx="905291" cy="1291877"/>
          </a:xfrm>
        </p:grpSpPr>
        <p:grpSp>
          <p:nvGrpSpPr>
            <p:cNvPr id="1111" name="Google Shape;1111;p10"/>
            <p:cNvGrpSpPr/>
            <p:nvPr/>
          </p:nvGrpSpPr>
          <p:grpSpPr>
            <a:xfrm>
              <a:off x="3961868" y="1008419"/>
              <a:ext cx="905291" cy="905291"/>
              <a:chOff x="764100" y="3623300"/>
              <a:chExt cx="1046700" cy="1046700"/>
            </a:xfrm>
          </p:grpSpPr>
          <p:sp>
            <p:nvSpPr>
              <p:cNvPr id="1112" name="Google Shape;1112;p1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1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4" name="Google Shape;1114;p10"/>
            <p:cNvGrpSpPr/>
            <p:nvPr/>
          </p:nvGrpSpPr>
          <p:grpSpPr>
            <a:xfrm>
              <a:off x="4155315" y="621833"/>
              <a:ext cx="522826" cy="1099260"/>
              <a:chOff x="2447534" y="2604168"/>
              <a:chExt cx="478297" cy="1005636"/>
            </a:xfrm>
          </p:grpSpPr>
          <p:grpSp>
            <p:nvGrpSpPr>
              <p:cNvPr id="1115" name="Google Shape;1115;p10"/>
              <p:cNvGrpSpPr/>
              <p:nvPr/>
            </p:nvGrpSpPr>
            <p:grpSpPr>
              <a:xfrm>
                <a:off x="2447534" y="2604168"/>
                <a:ext cx="478297" cy="1005636"/>
                <a:chOff x="2447534" y="2604168"/>
                <a:chExt cx="478297" cy="1005636"/>
              </a:xfrm>
            </p:grpSpPr>
            <p:grpSp>
              <p:nvGrpSpPr>
                <p:cNvPr id="1116" name="Google Shape;1116;p10"/>
                <p:cNvGrpSpPr/>
                <p:nvPr/>
              </p:nvGrpSpPr>
              <p:grpSpPr>
                <a:xfrm>
                  <a:off x="2447534" y="2971595"/>
                  <a:ext cx="478297" cy="638209"/>
                  <a:chOff x="2447534" y="3081786"/>
                  <a:chExt cx="478297" cy="638209"/>
                </a:xfrm>
              </p:grpSpPr>
              <p:sp>
                <p:nvSpPr>
                  <p:cNvPr id="1117" name="Google Shape;1117;p1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8" name="Google Shape;1118;p1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9" name="Google Shape;1119;p1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20" name="Google Shape;1120;p1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1" name="Google Shape;1121;p1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23" name="Google Shape;1123;p10"/>
          <p:cNvGrpSpPr/>
          <p:nvPr/>
        </p:nvGrpSpPr>
        <p:grpSpPr>
          <a:xfrm>
            <a:off x="7635076" y="24"/>
            <a:ext cx="285882" cy="434232"/>
            <a:chOff x="5194218" y="621823"/>
            <a:chExt cx="522827" cy="794133"/>
          </a:xfrm>
        </p:grpSpPr>
        <p:grpSp>
          <p:nvGrpSpPr>
            <p:cNvPr id="1124" name="Google Shape;1124;p10"/>
            <p:cNvGrpSpPr/>
            <p:nvPr/>
          </p:nvGrpSpPr>
          <p:grpSpPr>
            <a:xfrm>
              <a:off x="5194218" y="893129"/>
              <a:ext cx="522827" cy="522827"/>
              <a:chOff x="764100" y="3623300"/>
              <a:chExt cx="1046700" cy="1046700"/>
            </a:xfrm>
          </p:grpSpPr>
          <p:sp>
            <p:nvSpPr>
              <p:cNvPr id="1125" name="Google Shape;1125;p1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1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7" name="Google Shape;1127;p10"/>
            <p:cNvGrpSpPr/>
            <p:nvPr/>
          </p:nvGrpSpPr>
          <p:grpSpPr>
            <a:xfrm>
              <a:off x="5371921" y="621823"/>
              <a:ext cx="182209" cy="655933"/>
              <a:chOff x="3305183" y="2722527"/>
              <a:chExt cx="166690" cy="600066"/>
            </a:xfrm>
          </p:grpSpPr>
          <p:grpSp>
            <p:nvGrpSpPr>
              <p:cNvPr id="1128" name="Google Shape;1128;p10"/>
              <p:cNvGrpSpPr/>
              <p:nvPr/>
            </p:nvGrpSpPr>
            <p:grpSpPr>
              <a:xfrm>
                <a:off x="3305183" y="2722527"/>
                <a:ext cx="166690" cy="600066"/>
                <a:chOff x="3305183" y="2722527"/>
                <a:chExt cx="166690" cy="600066"/>
              </a:xfrm>
            </p:grpSpPr>
            <p:grpSp>
              <p:nvGrpSpPr>
                <p:cNvPr id="1129" name="Google Shape;1129;p10"/>
                <p:cNvGrpSpPr/>
                <p:nvPr/>
              </p:nvGrpSpPr>
              <p:grpSpPr>
                <a:xfrm>
                  <a:off x="3305183" y="2971595"/>
                  <a:ext cx="166690" cy="350998"/>
                  <a:chOff x="3305183" y="3146560"/>
                  <a:chExt cx="166690" cy="350998"/>
                </a:xfrm>
              </p:grpSpPr>
              <p:sp>
                <p:nvSpPr>
                  <p:cNvPr id="1130" name="Google Shape;1130;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31" name="Google Shape;1131;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32" name="Google Shape;1132;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33" name="Google Shape;1133;p1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34" name="Google Shape;1134;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5" name="Google Shape;1135;p10"/>
          <p:cNvGrpSpPr/>
          <p:nvPr/>
        </p:nvGrpSpPr>
        <p:grpSpPr>
          <a:xfrm>
            <a:off x="5446992" y="42"/>
            <a:ext cx="572336" cy="917921"/>
            <a:chOff x="1192601" y="746213"/>
            <a:chExt cx="1046700" cy="1678715"/>
          </a:xfrm>
        </p:grpSpPr>
        <p:grpSp>
          <p:nvGrpSpPr>
            <p:cNvPr id="1136" name="Google Shape;1136;p10"/>
            <p:cNvGrpSpPr/>
            <p:nvPr/>
          </p:nvGrpSpPr>
          <p:grpSpPr>
            <a:xfrm>
              <a:off x="1192601" y="1378228"/>
              <a:ext cx="1046700" cy="1046700"/>
              <a:chOff x="764100" y="3623300"/>
              <a:chExt cx="1046700" cy="1046700"/>
            </a:xfrm>
          </p:grpSpPr>
          <p:sp>
            <p:nvSpPr>
              <p:cNvPr id="1137" name="Google Shape;1137;p1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9" name="Google Shape;1139;p10"/>
            <p:cNvGrpSpPr/>
            <p:nvPr/>
          </p:nvGrpSpPr>
          <p:grpSpPr>
            <a:xfrm>
              <a:off x="1417979" y="746213"/>
              <a:ext cx="580390" cy="1384973"/>
              <a:chOff x="522260" y="2632808"/>
              <a:chExt cx="530958" cy="1267014"/>
            </a:xfrm>
          </p:grpSpPr>
          <p:grpSp>
            <p:nvGrpSpPr>
              <p:cNvPr id="1140" name="Google Shape;1140;p10"/>
              <p:cNvGrpSpPr/>
              <p:nvPr/>
            </p:nvGrpSpPr>
            <p:grpSpPr>
              <a:xfrm>
                <a:off x="522260" y="2632808"/>
                <a:ext cx="530958" cy="1267014"/>
                <a:chOff x="522260" y="2632808"/>
                <a:chExt cx="530958" cy="1267014"/>
              </a:xfrm>
            </p:grpSpPr>
            <p:grpSp>
              <p:nvGrpSpPr>
                <p:cNvPr id="1141" name="Google Shape;1141;p10"/>
                <p:cNvGrpSpPr/>
                <p:nvPr/>
              </p:nvGrpSpPr>
              <p:grpSpPr>
                <a:xfrm>
                  <a:off x="522260" y="2971595"/>
                  <a:ext cx="530958" cy="928227"/>
                  <a:chOff x="522260" y="2971595"/>
                  <a:chExt cx="530958" cy="928227"/>
                </a:xfrm>
              </p:grpSpPr>
              <p:sp>
                <p:nvSpPr>
                  <p:cNvPr id="1142" name="Google Shape;1142;p1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3" name="Google Shape;1143;p1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4" name="Google Shape;1144;p1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5" name="Google Shape;1145;p1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46" name="Google Shape;1146;p1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7" name="Google Shape;1147;p1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48" name="Google Shape;1148;p10"/>
          <p:cNvGrpSpPr/>
          <p:nvPr/>
        </p:nvGrpSpPr>
        <p:grpSpPr>
          <a:xfrm>
            <a:off x="8081656" y="46"/>
            <a:ext cx="572336" cy="1051386"/>
            <a:chOff x="6010934" y="870580"/>
            <a:chExt cx="1046700" cy="1922798"/>
          </a:xfrm>
        </p:grpSpPr>
        <p:grpSp>
          <p:nvGrpSpPr>
            <p:cNvPr id="1149" name="Google Shape;1149;p10"/>
            <p:cNvGrpSpPr/>
            <p:nvPr/>
          </p:nvGrpSpPr>
          <p:grpSpPr>
            <a:xfrm>
              <a:off x="6010934" y="1746678"/>
              <a:ext cx="1046700" cy="1046700"/>
              <a:chOff x="764100" y="3623300"/>
              <a:chExt cx="1046700" cy="1046700"/>
            </a:xfrm>
          </p:grpSpPr>
          <p:sp>
            <p:nvSpPr>
              <p:cNvPr id="1150" name="Google Shape;1150;p1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2" name="Google Shape;1152;p10"/>
            <p:cNvGrpSpPr/>
            <p:nvPr/>
          </p:nvGrpSpPr>
          <p:grpSpPr>
            <a:xfrm>
              <a:off x="6308747" y="870580"/>
              <a:ext cx="441786" cy="1701306"/>
              <a:chOff x="1121941" y="2406098"/>
              <a:chExt cx="404159" cy="1556405"/>
            </a:xfrm>
          </p:grpSpPr>
          <p:grpSp>
            <p:nvGrpSpPr>
              <p:cNvPr id="1153" name="Google Shape;1153;p10"/>
              <p:cNvGrpSpPr/>
              <p:nvPr/>
            </p:nvGrpSpPr>
            <p:grpSpPr>
              <a:xfrm>
                <a:off x="1121941" y="2406098"/>
                <a:ext cx="404159" cy="1556405"/>
                <a:chOff x="1121941" y="2406098"/>
                <a:chExt cx="404159" cy="1556405"/>
              </a:xfrm>
            </p:grpSpPr>
            <p:grpSp>
              <p:nvGrpSpPr>
                <p:cNvPr id="1154" name="Google Shape;1154;p10"/>
                <p:cNvGrpSpPr/>
                <p:nvPr/>
              </p:nvGrpSpPr>
              <p:grpSpPr>
                <a:xfrm>
                  <a:off x="1121941" y="2971595"/>
                  <a:ext cx="404159" cy="990908"/>
                  <a:chOff x="1121941" y="2969319"/>
                  <a:chExt cx="404159" cy="990908"/>
                </a:xfrm>
              </p:grpSpPr>
              <p:sp>
                <p:nvSpPr>
                  <p:cNvPr id="1155" name="Google Shape;1155;p1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6" name="Google Shape;1156;p1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7" name="Google Shape;1157;p1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8" name="Google Shape;1158;p1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59" name="Google Shape;1159;p1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0" name="Google Shape;1160;p1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64" name="Google Shape;1164;p10"/>
          <p:cNvGrpSpPr/>
          <p:nvPr/>
        </p:nvGrpSpPr>
        <p:grpSpPr>
          <a:xfrm>
            <a:off x="5189520" y="36"/>
            <a:ext cx="285882" cy="1099601"/>
            <a:chOff x="721731" y="746204"/>
            <a:chExt cx="522827" cy="2010974"/>
          </a:xfrm>
        </p:grpSpPr>
        <p:grpSp>
          <p:nvGrpSpPr>
            <p:cNvPr id="1165" name="Google Shape;1165;p10"/>
            <p:cNvGrpSpPr/>
            <p:nvPr/>
          </p:nvGrpSpPr>
          <p:grpSpPr>
            <a:xfrm>
              <a:off x="721731" y="2234351"/>
              <a:ext cx="522827" cy="522827"/>
              <a:chOff x="764100" y="3623300"/>
              <a:chExt cx="1046700" cy="1046700"/>
            </a:xfrm>
          </p:grpSpPr>
          <p:sp>
            <p:nvSpPr>
              <p:cNvPr id="1166" name="Google Shape;1166;p1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1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8" name="Google Shape;1168;p10"/>
            <p:cNvGrpSpPr/>
            <p:nvPr/>
          </p:nvGrpSpPr>
          <p:grpSpPr>
            <a:xfrm>
              <a:off x="892053" y="746204"/>
              <a:ext cx="182209" cy="1869993"/>
              <a:chOff x="3305183" y="1611869"/>
              <a:chExt cx="166690" cy="1710724"/>
            </a:xfrm>
          </p:grpSpPr>
          <p:grpSp>
            <p:nvGrpSpPr>
              <p:cNvPr id="1169" name="Google Shape;1169;p10"/>
              <p:cNvGrpSpPr/>
              <p:nvPr/>
            </p:nvGrpSpPr>
            <p:grpSpPr>
              <a:xfrm>
                <a:off x="3305183" y="1611869"/>
                <a:ext cx="166690" cy="1710724"/>
                <a:chOff x="3305183" y="1611869"/>
                <a:chExt cx="166690" cy="1710724"/>
              </a:xfrm>
            </p:grpSpPr>
            <p:grpSp>
              <p:nvGrpSpPr>
                <p:cNvPr id="1170" name="Google Shape;1170;p10"/>
                <p:cNvGrpSpPr/>
                <p:nvPr/>
              </p:nvGrpSpPr>
              <p:grpSpPr>
                <a:xfrm>
                  <a:off x="3305183" y="2971595"/>
                  <a:ext cx="166690" cy="350998"/>
                  <a:chOff x="3305183" y="3146560"/>
                  <a:chExt cx="166690" cy="350998"/>
                </a:xfrm>
              </p:grpSpPr>
              <p:sp>
                <p:nvSpPr>
                  <p:cNvPr id="1171" name="Google Shape;1171;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2" name="Google Shape;1172;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3" name="Google Shape;1173;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74" name="Google Shape;1174;p1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5" name="Google Shape;1175;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theme" Target="../theme/theme2.xml"/><Relationship Id="rId12" Type="http://schemas.openxmlformats.org/officeDocument/2006/relationships/slideLayout" Target="../slideLayouts/slideLayout21.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1pPr>
            <a:lvl2pPr lvl="1"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2pPr>
            <a:lvl3pPr lvl="2"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3pPr>
            <a:lvl4pPr lvl="3"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4pPr>
            <a:lvl5pPr lvl="4"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5pPr>
            <a:lvl6pPr lvl="5"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6pPr>
            <a:lvl7pPr lvl="6"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7pPr>
            <a:lvl8pPr lvl="7"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8pPr>
            <a:lvl9pPr lvl="8"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9pPr>
          </a:lstStyle>
          <a:p/>
        </p:txBody>
      </p:sp>
      <p:sp>
        <p:nvSpPr>
          <p:cNvPr id="7" name="Google Shape;7;p1"/>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marR="0" rtl="0" algn="l">
              <a:lnSpc>
                <a:spcPct val="115000"/>
              </a:lnSpc>
              <a:spcBef>
                <a:spcPts val="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3pPr>
            <a:lvl4pPr indent="-381000" lvl="3" marL="18288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115000"/>
              </a:lnSpc>
              <a:spcBef>
                <a:spcPts val="800"/>
              </a:spcBef>
              <a:spcAft>
                <a:spcPts val="80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8" name="Google Shape;8;p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1176" name="Shape 1176"/>
        <p:cNvGrpSpPr/>
        <p:nvPr/>
      </p:nvGrpSpPr>
      <p:grpSpPr>
        <a:xfrm>
          <a:off x="0" y="0"/>
          <a:ext cx="0" cy="0"/>
          <a:chOff x="0" y="0"/>
          <a:chExt cx="0" cy="0"/>
        </a:xfrm>
      </p:grpSpPr>
      <p:sp>
        <p:nvSpPr>
          <p:cNvPr id="1177" name="Google Shape;1177;p1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1pPr>
            <a:lvl2pPr lvl="1"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2pPr>
            <a:lvl3pPr lvl="2"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3pPr>
            <a:lvl4pPr lvl="3"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4pPr>
            <a:lvl5pPr lvl="4"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5pPr>
            <a:lvl6pPr lvl="5"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6pPr>
            <a:lvl7pPr lvl="6"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7pPr>
            <a:lvl8pPr lvl="7"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8pPr>
            <a:lvl9pPr lvl="8"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9pPr>
          </a:lstStyle>
          <a:p/>
        </p:txBody>
      </p:sp>
      <p:sp>
        <p:nvSpPr>
          <p:cNvPr id="1178" name="Google Shape;1178;p11"/>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marR="0" rtl="0" algn="l">
              <a:lnSpc>
                <a:spcPct val="115000"/>
              </a:lnSpc>
              <a:spcBef>
                <a:spcPts val="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3pPr>
            <a:lvl4pPr indent="-381000" lvl="3" marL="18288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115000"/>
              </a:lnSpc>
              <a:spcBef>
                <a:spcPts val="800"/>
              </a:spcBef>
              <a:spcAft>
                <a:spcPts val="80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1179" name="Google Shape;1179;p1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3.jpg"/><Relationship Id="rId4" Type="http://schemas.openxmlformats.org/officeDocument/2006/relationships/image" Target="../media/image11.jpg"/><Relationship Id="rId5" Type="http://schemas.openxmlformats.org/officeDocument/2006/relationships/image" Target="../media/image8.jpg"/><Relationship Id="rId6"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 Id="rId3"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0.xml"/><Relationship Id="rId3" Type="http://schemas.openxmlformats.org/officeDocument/2006/relationships/image" Target="../media/image1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1.xml"/><Relationship Id="rId3" Type="http://schemas.openxmlformats.org/officeDocument/2006/relationships/image" Target="../media/image1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2.xml"/><Relationship Id="rId3" Type="http://schemas.openxmlformats.org/officeDocument/2006/relationships/image" Target="../media/image1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 Id="rId3" Type="http://schemas.openxmlformats.org/officeDocument/2006/relationships/image" Target="../media/image26.jpg"/><Relationship Id="rId4" Type="http://schemas.openxmlformats.org/officeDocument/2006/relationships/image" Target="../media/image23.jpg"/><Relationship Id="rId5" Type="http://schemas.openxmlformats.org/officeDocument/2006/relationships/image" Target="../media/image21.jpg"/><Relationship Id="rId6" Type="http://schemas.openxmlformats.org/officeDocument/2006/relationships/image" Target="../media/image1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6.xml"/><Relationship Id="rId3" Type="http://schemas.openxmlformats.org/officeDocument/2006/relationships/image" Target="../media/image2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 Id="rId3" Type="http://schemas.openxmlformats.org/officeDocument/2006/relationships/hyperlink" Target="https://www.puzzleprime.com/brain-teasers/riddle/lakes-but-no-water/"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 Id="rId3" Type="http://schemas.openxmlformats.org/officeDocument/2006/relationships/hyperlink" Target="https://www.puzzleprime.com/brain-teasers/riddle/keys-without-lock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 Id="rId3" Type="http://schemas.openxmlformats.org/officeDocument/2006/relationships/hyperlink" Target="https://www.puzzleprime.com/brain-teasers/riddle/six-faces/"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4.xml"/><Relationship Id="rId3" Type="http://schemas.openxmlformats.org/officeDocument/2006/relationships/image" Target="../media/image1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6.xml"/><Relationship Id="rId3" Type="http://schemas.openxmlformats.org/officeDocument/2006/relationships/image" Target="../media/image1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7.xml"/><Relationship Id="rId3" Type="http://schemas.openxmlformats.org/officeDocument/2006/relationships/image" Target="../media/image20.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8.xml"/><Relationship Id="rId3" Type="http://schemas.openxmlformats.org/officeDocument/2006/relationships/image" Target="../media/image1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9.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 Id="rId3" Type="http://schemas.openxmlformats.org/officeDocument/2006/relationships/image" Target="../media/image27.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1.xml"/><Relationship Id="rId3" Type="http://schemas.openxmlformats.org/officeDocument/2006/relationships/hyperlink" Target="https://www.ontario.ca/page/small-business-enterprise-centre-locations"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2.xml"/><Relationship Id="rId3" Type="http://schemas.openxmlformats.org/officeDocument/2006/relationships/image" Target="../media/image2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48" name="Shape 2748"/>
        <p:cNvGrpSpPr/>
        <p:nvPr/>
      </p:nvGrpSpPr>
      <p:grpSpPr>
        <a:xfrm>
          <a:off x="0" y="0"/>
          <a:ext cx="0" cy="0"/>
          <a:chOff x="0" y="0"/>
          <a:chExt cx="0" cy="0"/>
        </a:xfrm>
      </p:grpSpPr>
      <p:sp>
        <p:nvSpPr>
          <p:cNvPr id="2749" name="Google Shape;2749;p24"/>
          <p:cNvSpPr txBox="1"/>
          <p:nvPr>
            <p:ph type="title"/>
          </p:nvPr>
        </p:nvSpPr>
        <p:spPr>
          <a:xfrm>
            <a:off x="147485" y="2378"/>
            <a:ext cx="8883900" cy="10989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3400"/>
              <a:buNone/>
            </a:pPr>
            <a:r>
              <a:rPr b="1" lang="en-US" sz="2500"/>
              <a:t>OCTE </a:t>
            </a:r>
            <a:r>
              <a:rPr lang="en-US" sz="2500"/>
              <a:t>– SPE: Your Inner Entrepreneur </a:t>
            </a:r>
            <a:br>
              <a:rPr lang="en-US" sz="2500"/>
            </a:br>
            <a:r>
              <a:rPr b="1" lang="en-US" sz="2500"/>
              <a:t>Teacher </a:t>
            </a:r>
            <a:r>
              <a:rPr lang="en-US" sz="2500"/>
              <a:t>I</a:t>
            </a:r>
            <a:r>
              <a:rPr b="1" lang="en-US" sz="2500"/>
              <a:t>nformation</a:t>
            </a:r>
            <a:endParaRPr b="1" sz="2500"/>
          </a:p>
        </p:txBody>
      </p:sp>
      <p:sp>
        <p:nvSpPr>
          <p:cNvPr id="2750" name="Google Shape;2750;p24"/>
          <p:cNvSpPr txBox="1"/>
          <p:nvPr>
            <p:ph idx="1" type="body"/>
          </p:nvPr>
        </p:nvSpPr>
        <p:spPr>
          <a:xfrm>
            <a:off x="1362705" y="1101257"/>
            <a:ext cx="7175400" cy="4222200"/>
          </a:xfrm>
          <a:prstGeom prst="rect">
            <a:avLst/>
          </a:prstGeom>
          <a:noFill/>
          <a:ln>
            <a:noFill/>
          </a:ln>
        </p:spPr>
        <p:txBody>
          <a:bodyPr anchorCtr="0" anchor="ctr" bIns="0" lIns="0" spcFirstLastPara="1" rIns="0" wrap="square" tIns="0">
            <a:noAutofit/>
          </a:bodyPr>
          <a:lstStyle/>
          <a:p>
            <a:pPr indent="0" lvl="0" marL="76200" rtl="0" algn="l">
              <a:lnSpc>
                <a:spcPct val="90000"/>
              </a:lnSpc>
              <a:spcBef>
                <a:spcPts val="0"/>
              </a:spcBef>
              <a:spcAft>
                <a:spcPts val="0"/>
              </a:spcAft>
              <a:buSzPts val="2400"/>
              <a:buNone/>
            </a:pPr>
            <a:r>
              <a:rPr lang="en-US" sz="1200"/>
              <a:t>This is designed to provide Pre and Post activities for an SPE that includes Sector Related Entrepreneurs (Module 4)</a:t>
            </a:r>
            <a:endParaRPr sz="1200"/>
          </a:p>
          <a:p>
            <a:pPr indent="-304800" lvl="1" marL="914400" rtl="0" algn="l">
              <a:lnSpc>
                <a:spcPct val="90000"/>
              </a:lnSpc>
              <a:spcBef>
                <a:spcPts val="800"/>
              </a:spcBef>
              <a:spcAft>
                <a:spcPts val="0"/>
              </a:spcAft>
              <a:buSzPts val="1200"/>
              <a:buChar char="•"/>
            </a:pPr>
            <a:r>
              <a:rPr lang="en-US" sz="1200"/>
              <a:t>Modules 1 – 3: “Pre” event activities, requiring 75 – 90 minutes</a:t>
            </a:r>
            <a:endParaRPr sz="1200"/>
          </a:p>
          <a:p>
            <a:pPr indent="-304800" lvl="1" marL="914400" rtl="0" algn="l">
              <a:lnSpc>
                <a:spcPct val="90000"/>
              </a:lnSpc>
              <a:spcBef>
                <a:spcPts val="800"/>
              </a:spcBef>
              <a:spcAft>
                <a:spcPts val="0"/>
              </a:spcAft>
              <a:buSzPts val="1200"/>
              <a:buChar char="•"/>
            </a:pPr>
            <a:r>
              <a:rPr lang="en-US" sz="1200"/>
              <a:t>Module 4:  Sector Partner Event/Experience: Sector-related Entrepreneurs (60 – 75 minutes)</a:t>
            </a:r>
            <a:endParaRPr sz="1200"/>
          </a:p>
          <a:p>
            <a:pPr indent="-304800" lvl="1" marL="914400" rtl="0" algn="l">
              <a:lnSpc>
                <a:spcPct val="90000"/>
              </a:lnSpc>
              <a:spcBef>
                <a:spcPts val="800"/>
              </a:spcBef>
              <a:spcAft>
                <a:spcPts val="0"/>
              </a:spcAft>
              <a:buSzPts val="1200"/>
              <a:buChar char="•"/>
            </a:pPr>
            <a:r>
              <a:rPr lang="en-US" sz="1200"/>
              <a:t>Modules 5 and 6: “Post” event activities; requiring 90 – 150 minutes</a:t>
            </a:r>
            <a:endParaRPr sz="1200"/>
          </a:p>
          <a:p>
            <a:pPr indent="-304800" lvl="1" marL="914400" rtl="0" algn="l">
              <a:lnSpc>
                <a:spcPct val="90000"/>
              </a:lnSpc>
              <a:spcBef>
                <a:spcPts val="800"/>
              </a:spcBef>
              <a:spcAft>
                <a:spcPts val="0"/>
              </a:spcAft>
              <a:buSzPts val="1200"/>
              <a:buChar char="•"/>
            </a:pPr>
            <a:r>
              <a:rPr lang="en-US" sz="1200"/>
              <a:t>Teachers can participate in the OCTE Autumn SPE event for Module 4 and/or incorporate Community Partners specific to their SHSM sectors</a:t>
            </a:r>
            <a:endParaRPr sz="1200"/>
          </a:p>
          <a:p>
            <a:pPr indent="-228600" lvl="1" marL="914400" rtl="0" algn="l">
              <a:lnSpc>
                <a:spcPct val="90000"/>
              </a:lnSpc>
              <a:spcBef>
                <a:spcPts val="800"/>
              </a:spcBef>
              <a:spcAft>
                <a:spcPts val="0"/>
              </a:spcAft>
              <a:buSzPts val="2400"/>
              <a:buFont typeface="Arial"/>
              <a:buNone/>
            </a:pPr>
            <a:r>
              <a:t/>
            </a:r>
            <a:endParaRPr sz="1200"/>
          </a:p>
          <a:p>
            <a:pPr indent="0" lvl="0" marL="76200" rtl="0" algn="l">
              <a:lnSpc>
                <a:spcPct val="90000"/>
              </a:lnSpc>
              <a:spcBef>
                <a:spcPts val="0"/>
              </a:spcBef>
              <a:spcAft>
                <a:spcPts val="0"/>
              </a:spcAft>
              <a:buSzPts val="2400"/>
              <a:buNone/>
            </a:pPr>
            <a:r>
              <a:rPr lang="en-US" sz="1200"/>
              <a:t>Change or delete modules to better suit student needs</a:t>
            </a:r>
            <a:endParaRPr sz="1200"/>
          </a:p>
          <a:p>
            <a:pPr indent="-304800" lvl="1" marL="914400" rtl="0" algn="l">
              <a:lnSpc>
                <a:spcPct val="90000"/>
              </a:lnSpc>
              <a:spcBef>
                <a:spcPts val="800"/>
              </a:spcBef>
              <a:spcAft>
                <a:spcPts val="0"/>
              </a:spcAft>
              <a:buSzPts val="1200"/>
              <a:buChar char="•"/>
            </a:pPr>
            <a:r>
              <a:rPr lang="en-US" sz="1200"/>
              <a:t>Consider approaching the SPE over several days, in smaller sections</a:t>
            </a:r>
            <a:endParaRPr sz="1200"/>
          </a:p>
          <a:p>
            <a:pPr indent="-304800" lvl="1" marL="914400" rtl="0" algn="l">
              <a:lnSpc>
                <a:spcPct val="90000"/>
              </a:lnSpc>
              <a:spcBef>
                <a:spcPts val="800"/>
              </a:spcBef>
              <a:spcAft>
                <a:spcPts val="0"/>
              </a:spcAft>
              <a:buSzPts val="1200"/>
              <a:buChar char="•"/>
            </a:pPr>
            <a:r>
              <a:rPr lang="en-US" sz="1200"/>
              <a:t>It can be delivered to one specific SHSM sector or with multiple sectors</a:t>
            </a:r>
            <a:endParaRPr sz="1200"/>
          </a:p>
          <a:p>
            <a:pPr indent="0" lvl="1" marL="533400" rtl="0" algn="l">
              <a:lnSpc>
                <a:spcPct val="90000"/>
              </a:lnSpc>
              <a:spcBef>
                <a:spcPts val="800"/>
              </a:spcBef>
              <a:spcAft>
                <a:spcPts val="0"/>
              </a:spcAft>
              <a:buSzPts val="2400"/>
              <a:buNone/>
            </a:pPr>
            <a:r>
              <a:t/>
            </a:r>
            <a:endParaRPr sz="1200"/>
          </a:p>
          <a:p>
            <a:pPr indent="0" lvl="0" marL="76200" rtl="0" algn="l">
              <a:lnSpc>
                <a:spcPct val="90000"/>
              </a:lnSpc>
              <a:spcBef>
                <a:spcPts val="0"/>
              </a:spcBef>
              <a:spcAft>
                <a:spcPts val="0"/>
              </a:spcAft>
              <a:buSzPts val="2400"/>
              <a:buNone/>
            </a:pPr>
            <a:r>
              <a:rPr lang="en-US" sz="1200"/>
              <a:t>There is a Student Handout presentation that pairs with this slide deck; edit to suit the needs of the students and the SPE event</a:t>
            </a:r>
            <a:endParaRPr sz="1200"/>
          </a:p>
          <a:p>
            <a:pPr indent="-304800" lvl="1" marL="914400" rtl="0" algn="l">
              <a:lnSpc>
                <a:spcPct val="90000"/>
              </a:lnSpc>
              <a:spcBef>
                <a:spcPts val="800"/>
              </a:spcBef>
              <a:spcAft>
                <a:spcPts val="0"/>
              </a:spcAft>
              <a:buSzPts val="1200"/>
              <a:buChar char="•"/>
            </a:pPr>
            <a:r>
              <a:rPr lang="en-US" sz="1200"/>
              <a:t>It can be used in a digital format, but printing a hard copy for each student is recommended</a:t>
            </a:r>
            <a:endParaRPr sz="1200"/>
          </a:p>
          <a:p>
            <a:pPr indent="-304800" lvl="1" marL="914400" rtl="0" algn="l">
              <a:lnSpc>
                <a:spcPct val="90000"/>
              </a:lnSpc>
              <a:spcBef>
                <a:spcPts val="800"/>
              </a:spcBef>
              <a:spcAft>
                <a:spcPts val="0"/>
              </a:spcAft>
              <a:buSzPts val="1200"/>
              <a:buFont typeface="Arial"/>
              <a:buChar char="•"/>
            </a:pPr>
            <a:r>
              <a:rPr lang="en-US" sz="1200"/>
              <a:t>Have extra pens, highlighters, pencils and erasers available</a:t>
            </a:r>
            <a:endParaRPr sz="1200"/>
          </a:p>
          <a:p>
            <a:pPr indent="-228600" lvl="0" marL="457200" rtl="0" algn="l">
              <a:lnSpc>
                <a:spcPct val="90000"/>
              </a:lnSpc>
              <a:spcBef>
                <a:spcPts val="0"/>
              </a:spcBef>
              <a:spcAft>
                <a:spcPts val="0"/>
              </a:spcAft>
              <a:buSzPts val="2400"/>
              <a:buFont typeface="Noto Sans Symbols"/>
              <a:buNone/>
            </a:pPr>
            <a:r>
              <a:t/>
            </a:r>
            <a:endParaRPr sz="1700"/>
          </a:p>
        </p:txBody>
      </p:sp>
      <p:pic>
        <p:nvPicPr>
          <p:cNvPr descr="A close up of a sign&#10;&#10;Description generated with very high confidence" id="2751" name="Google Shape;2751;p24"/>
          <p:cNvPicPr preferRelativeResize="0"/>
          <p:nvPr/>
        </p:nvPicPr>
        <p:blipFill rotWithShape="1">
          <a:blip r:embed="rId3">
            <a:alphaModFix/>
          </a:blip>
          <a:srcRect b="0" l="0" r="0" t="0"/>
          <a:stretch/>
        </p:blipFill>
        <p:spPr>
          <a:xfrm>
            <a:off x="6671716" y="491545"/>
            <a:ext cx="2194917" cy="380919"/>
          </a:xfrm>
          <a:prstGeom prst="rect">
            <a:avLst/>
          </a:prstGeom>
          <a:noFill/>
          <a:ln>
            <a:noFill/>
          </a:ln>
        </p:spPr>
      </p:pic>
      <p:sp>
        <p:nvSpPr>
          <p:cNvPr id="2752" name="Google Shape;2752;p24"/>
          <p:cNvSpPr/>
          <p:nvPr/>
        </p:nvSpPr>
        <p:spPr>
          <a:xfrm>
            <a:off x="293488" y="1585226"/>
            <a:ext cx="1069214" cy="1265119"/>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2" name="Shape 2912"/>
        <p:cNvGrpSpPr/>
        <p:nvPr/>
      </p:nvGrpSpPr>
      <p:grpSpPr>
        <a:xfrm>
          <a:off x="0" y="0"/>
          <a:ext cx="0" cy="0"/>
          <a:chOff x="0" y="0"/>
          <a:chExt cx="0" cy="0"/>
        </a:xfrm>
      </p:grpSpPr>
      <p:sp>
        <p:nvSpPr>
          <p:cNvPr id="2913" name="Google Shape;2913;p33"/>
          <p:cNvSpPr txBox="1"/>
          <p:nvPr>
            <p:ph type="title"/>
          </p:nvPr>
        </p:nvSpPr>
        <p:spPr>
          <a:xfrm>
            <a:off x="154247" y="212275"/>
            <a:ext cx="52713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700"/>
              <a:t>What is an Entrepreneur?</a:t>
            </a:r>
            <a:endParaRPr sz="2700"/>
          </a:p>
        </p:txBody>
      </p:sp>
      <p:pic>
        <p:nvPicPr>
          <p:cNvPr id="2914" name="Google Shape;2914;p33" title="What is an Entrepreneur?"/>
          <p:cNvPicPr preferRelativeResize="0"/>
          <p:nvPr/>
        </p:nvPicPr>
        <p:blipFill rotWithShape="1">
          <a:blip r:embed="rId3">
            <a:alphaModFix/>
          </a:blip>
          <a:srcRect b="0" l="0" r="0" t="0"/>
          <a:stretch/>
        </p:blipFill>
        <p:spPr>
          <a:xfrm>
            <a:off x="707915" y="683585"/>
            <a:ext cx="7377306" cy="416817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4"/>
                                        </p:tgtEl>
                                        <p:attrNameLst>
                                          <p:attrName>style.visibility</p:attrName>
                                        </p:attrNameLst>
                                      </p:cBhvr>
                                      <p:to>
                                        <p:strVal val="visible"/>
                                      </p:to>
                                    </p:set>
                                    <p:animEffect filter="fade" transition="in">
                                      <p:cBhvr>
                                        <p:cTn dur="1"/>
                                        <p:tgtEl>
                                          <p:spTgt spid="29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8" name="Shape 2918"/>
        <p:cNvGrpSpPr/>
        <p:nvPr/>
      </p:nvGrpSpPr>
      <p:grpSpPr>
        <a:xfrm>
          <a:off x="0" y="0"/>
          <a:ext cx="0" cy="0"/>
          <a:chOff x="0" y="0"/>
          <a:chExt cx="0" cy="0"/>
        </a:xfrm>
      </p:grpSpPr>
      <p:sp>
        <p:nvSpPr>
          <p:cNvPr id="2919" name="Google Shape;2919;p34"/>
          <p:cNvSpPr txBox="1"/>
          <p:nvPr>
            <p:ph idx="4294967295" type="title"/>
          </p:nvPr>
        </p:nvSpPr>
        <p:spPr>
          <a:xfrm>
            <a:off x="2687579" y="204525"/>
            <a:ext cx="4806000" cy="941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100"/>
              <a:t>An Entrepreneur…</a:t>
            </a:r>
            <a:endParaRPr sz="4100"/>
          </a:p>
        </p:txBody>
      </p:sp>
      <p:sp>
        <p:nvSpPr>
          <p:cNvPr id="2920" name="Google Shape;2920;p34"/>
          <p:cNvSpPr txBox="1"/>
          <p:nvPr>
            <p:ph idx="4294967295" type="body"/>
          </p:nvPr>
        </p:nvSpPr>
        <p:spPr>
          <a:xfrm>
            <a:off x="3120702" y="1442496"/>
            <a:ext cx="3857614" cy="2258508"/>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a:t>…is a person who starts a </a:t>
            </a:r>
            <a:r>
              <a:rPr b="1" lang="en-US">
                <a:solidFill>
                  <a:srgbClr val="002060"/>
                </a:solidFill>
              </a:rPr>
              <a:t>venture</a:t>
            </a:r>
            <a:r>
              <a:rPr lang="en-US"/>
              <a:t> to solve a problem or take advantage of an opportunity.</a:t>
            </a:r>
            <a:endParaRPr/>
          </a:p>
          <a:p>
            <a:pPr indent="0" lvl="0" marL="0" rtl="0" algn="l">
              <a:lnSpc>
                <a:spcPct val="115000"/>
              </a:lnSpc>
              <a:spcBef>
                <a:spcPts val="800"/>
              </a:spcBef>
              <a:spcAft>
                <a:spcPts val="0"/>
              </a:spcAft>
              <a:buSzPts val="2400"/>
              <a:buNone/>
            </a:pPr>
            <a:r>
              <a:rPr lang="en-US"/>
              <a:t>Their goal is to meet the needs and wants of customers, usually to make a profit.</a:t>
            </a:r>
            <a:endParaRPr/>
          </a:p>
          <a:p>
            <a:pPr indent="0" lvl="0" marL="0" rtl="0" algn="l">
              <a:lnSpc>
                <a:spcPct val="115000"/>
              </a:lnSpc>
              <a:spcBef>
                <a:spcPts val="800"/>
              </a:spcBef>
              <a:spcAft>
                <a:spcPts val="800"/>
              </a:spcAft>
              <a:buSzPts val="2400"/>
              <a:buNone/>
            </a:pPr>
            <a:r>
              <a:t/>
            </a:r>
            <a:endParaRPr sz="2200"/>
          </a:p>
        </p:txBody>
      </p:sp>
      <p:sp>
        <p:nvSpPr>
          <p:cNvPr id="2921" name="Google Shape;2921;p3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2922" name="Google Shape;2922;p34"/>
          <p:cNvPicPr preferRelativeResize="0"/>
          <p:nvPr/>
        </p:nvPicPr>
        <p:blipFill rotWithShape="1">
          <a:blip r:embed="rId3">
            <a:alphaModFix/>
          </a:blip>
          <a:srcRect b="13027" l="5962" r="0" t="12189"/>
          <a:stretch/>
        </p:blipFill>
        <p:spPr>
          <a:xfrm>
            <a:off x="-398024" y="866250"/>
            <a:ext cx="3411000" cy="3411000"/>
          </a:xfrm>
          <a:prstGeom prst="chord">
            <a:avLst>
              <a:gd fmla="val 13174523" name="adj1"/>
              <a:gd fmla="val 8428124" name="adj2"/>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6" name="Shape 2926"/>
        <p:cNvGrpSpPr/>
        <p:nvPr/>
      </p:nvGrpSpPr>
      <p:grpSpPr>
        <a:xfrm>
          <a:off x="0" y="0"/>
          <a:ext cx="0" cy="0"/>
          <a:chOff x="0" y="0"/>
          <a:chExt cx="0" cy="0"/>
        </a:xfrm>
      </p:grpSpPr>
      <p:sp>
        <p:nvSpPr>
          <p:cNvPr id="2927" name="Google Shape;2927;p35"/>
          <p:cNvSpPr txBox="1"/>
          <p:nvPr>
            <p:ph idx="4294967295" type="title"/>
          </p:nvPr>
        </p:nvSpPr>
        <p:spPr>
          <a:xfrm>
            <a:off x="2687566" y="204513"/>
            <a:ext cx="3318300" cy="941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400"/>
              <a:t>A Venture…</a:t>
            </a:r>
            <a:endParaRPr sz="4400"/>
          </a:p>
        </p:txBody>
      </p:sp>
      <p:sp>
        <p:nvSpPr>
          <p:cNvPr id="2928" name="Google Shape;2928;p35"/>
          <p:cNvSpPr txBox="1"/>
          <p:nvPr>
            <p:ph idx="4294967295" type="body"/>
          </p:nvPr>
        </p:nvSpPr>
        <p:spPr>
          <a:xfrm>
            <a:off x="2690575" y="1442496"/>
            <a:ext cx="4331370" cy="2258508"/>
          </a:xfrm>
          <a:prstGeom prst="rect">
            <a:avLst/>
          </a:prstGeom>
          <a:noFill/>
          <a:ln>
            <a:noFill/>
          </a:ln>
        </p:spPr>
        <p:txBody>
          <a:bodyPr anchorCtr="0" anchor="t" bIns="0" lIns="0" spcFirstLastPara="1" rIns="0" wrap="square" tIns="0">
            <a:noAutofit/>
          </a:bodyPr>
          <a:lstStyle/>
          <a:p>
            <a:pPr indent="0" lvl="0" marL="0" rtl="0" algn="l">
              <a:lnSpc>
                <a:spcPct val="107000"/>
              </a:lnSpc>
              <a:spcBef>
                <a:spcPts val="0"/>
              </a:spcBef>
              <a:spcAft>
                <a:spcPts val="0"/>
              </a:spcAft>
              <a:buSzPts val="1600"/>
              <a:buNone/>
            </a:pPr>
            <a:r>
              <a:rPr lang="en-US"/>
              <a:t>…is a business involving some risk, in return for profit that is reinvested into the business. </a:t>
            </a:r>
            <a:endParaRPr/>
          </a:p>
          <a:p>
            <a:pPr indent="0" lvl="0" marL="0" rtl="0" algn="l">
              <a:lnSpc>
                <a:spcPct val="107000"/>
              </a:lnSpc>
              <a:spcBef>
                <a:spcPts val="0"/>
              </a:spcBef>
              <a:spcAft>
                <a:spcPts val="0"/>
              </a:spcAft>
              <a:buSzPts val="1600"/>
              <a:buNone/>
            </a:pPr>
            <a:r>
              <a:t/>
            </a:r>
            <a:endParaRPr/>
          </a:p>
          <a:p>
            <a:pPr indent="0" lvl="0" marL="0" rtl="0" algn="l">
              <a:lnSpc>
                <a:spcPct val="107000"/>
              </a:lnSpc>
              <a:spcBef>
                <a:spcPts val="0"/>
              </a:spcBef>
              <a:spcAft>
                <a:spcPts val="0"/>
              </a:spcAft>
              <a:buSzPts val="1600"/>
              <a:buNone/>
            </a:pPr>
            <a:r>
              <a:rPr lang="en-US"/>
              <a:t>In the case of a not-for-profit, most of the profits will go to the cause, in order to fundraise or effect change.</a:t>
            </a:r>
            <a:endParaRPr sz="1800">
              <a:latin typeface="Arial"/>
              <a:ea typeface="Arial"/>
              <a:cs typeface="Arial"/>
              <a:sym typeface="Arial"/>
            </a:endParaRPr>
          </a:p>
          <a:p>
            <a:pPr indent="0" lvl="0" marL="0" rtl="0" algn="l">
              <a:lnSpc>
                <a:spcPct val="115000"/>
              </a:lnSpc>
              <a:spcBef>
                <a:spcPts val="0"/>
              </a:spcBef>
              <a:spcAft>
                <a:spcPts val="800"/>
              </a:spcAft>
              <a:buSzPts val="2400"/>
              <a:buNone/>
            </a:pPr>
            <a:r>
              <a:t/>
            </a:r>
            <a:endParaRPr sz="2200"/>
          </a:p>
        </p:txBody>
      </p:sp>
      <p:sp>
        <p:nvSpPr>
          <p:cNvPr id="2929" name="Google Shape;2929;p3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Top 10 startups by valuation in the world right now - Verdict" id="2930" name="Google Shape;2930;p35"/>
          <p:cNvPicPr preferRelativeResize="0"/>
          <p:nvPr/>
        </p:nvPicPr>
        <p:blipFill rotWithShape="1">
          <a:blip r:embed="rId3">
            <a:alphaModFix/>
          </a:blip>
          <a:srcRect b="0" l="0" r="28422" t="0"/>
          <a:stretch/>
        </p:blipFill>
        <p:spPr>
          <a:xfrm>
            <a:off x="-1" y="1294054"/>
            <a:ext cx="2586789" cy="262403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4" name="Shape 2934"/>
        <p:cNvGrpSpPr/>
        <p:nvPr/>
      </p:nvGrpSpPr>
      <p:grpSpPr>
        <a:xfrm>
          <a:off x="0" y="0"/>
          <a:ext cx="0" cy="0"/>
          <a:chOff x="0" y="0"/>
          <a:chExt cx="0" cy="0"/>
        </a:xfrm>
      </p:grpSpPr>
      <p:sp>
        <p:nvSpPr>
          <p:cNvPr id="2935" name="Google Shape;2935;p3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Typical Entrepreneurial Activities</a:t>
            </a:r>
            <a:endParaRPr/>
          </a:p>
        </p:txBody>
      </p:sp>
      <p:sp>
        <p:nvSpPr>
          <p:cNvPr id="2936" name="Google Shape;2936;p36"/>
          <p:cNvSpPr txBox="1"/>
          <p:nvPr>
            <p:ph idx="1" type="body"/>
          </p:nvPr>
        </p:nvSpPr>
        <p:spPr>
          <a:xfrm>
            <a:off x="702900" y="1348675"/>
            <a:ext cx="5914468"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Business creation and development</a:t>
            </a:r>
            <a:endParaRPr/>
          </a:p>
          <a:p>
            <a:pPr indent="-381000" lvl="0" marL="457200" rtl="0" algn="l">
              <a:lnSpc>
                <a:spcPct val="115000"/>
              </a:lnSpc>
              <a:spcBef>
                <a:spcPts val="0"/>
              </a:spcBef>
              <a:spcAft>
                <a:spcPts val="0"/>
              </a:spcAft>
              <a:buSzPts val="2400"/>
              <a:buChar char="⊹"/>
            </a:pPr>
            <a:r>
              <a:rPr lang="en-US"/>
              <a:t>Fundraising</a:t>
            </a:r>
            <a:endParaRPr/>
          </a:p>
          <a:p>
            <a:pPr indent="-381000" lvl="0" marL="457200" rtl="0" algn="l">
              <a:lnSpc>
                <a:spcPct val="115000"/>
              </a:lnSpc>
              <a:spcBef>
                <a:spcPts val="0"/>
              </a:spcBef>
              <a:spcAft>
                <a:spcPts val="0"/>
              </a:spcAft>
              <a:buSzPts val="2400"/>
              <a:buChar char="⊹"/>
            </a:pPr>
            <a:r>
              <a:rPr lang="en-US"/>
              <a:t>School events</a:t>
            </a:r>
            <a:endParaRPr/>
          </a:p>
          <a:p>
            <a:pPr indent="-381000" lvl="0" marL="457200" rtl="0" algn="l">
              <a:lnSpc>
                <a:spcPct val="115000"/>
              </a:lnSpc>
              <a:spcBef>
                <a:spcPts val="0"/>
              </a:spcBef>
              <a:spcAft>
                <a:spcPts val="0"/>
              </a:spcAft>
              <a:buSzPts val="2400"/>
              <a:buChar char="⊹"/>
            </a:pPr>
            <a:r>
              <a:rPr lang="en-US"/>
              <a:t>Workplace activities (events, campaigns)</a:t>
            </a:r>
            <a:endParaRPr/>
          </a:p>
          <a:p>
            <a:pPr indent="-381000" lvl="0" marL="457200" rtl="0" algn="l">
              <a:lnSpc>
                <a:spcPct val="115000"/>
              </a:lnSpc>
              <a:spcBef>
                <a:spcPts val="0"/>
              </a:spcBef>
              <a:spcAft>
                <a:spcPts val="0"/>
              </a:spcAft>
              <a:buSzPts val="2400"/>
              <a:buChar char="⊹"/>
            </a:pPr>
            <a:r>
              <a:rPr lang="en-US"/>
              <a:t>Not-for-Profit Organizations</a:t>
            </a:r>
            <a:endParaRPr/>
          </a:p>
          <a:p>
            <a:pPr indent="-381000" lvl="0" marL="457200" rtl="0" algn="l">
              <a:lnSpc>
                <a:spcPct val="115000"/>
              </a:lnSpc>
              <a:spcBef>
                <a:spcPts val="0"/>
              </a:spcBef>
              <a:spcAft>
                <a:spcPts val="0"/>
              </a:spcAft>
              <a:buSzPts val="2400"/>
              <a:buChar char="⊹"/>
            </a:pPr>
            <a:r>
              <a:rPr lang="en-US"/>
              <a:t>Charities</a:t>
            </a:r>
            <a:endParaRPr/>
          </a:p>
          <a:p>
            <a:pPr indent="0" lvl="0" marL="0" rtl="0" algn="l">
              <a:lnSpc>
                <a:spcPct val="115000"/>
              </a:lnSpc>
              <a:spcBef>
                <a:spcPts val="800"/>
              </a:spcBef>
              <a:spcAft>
                <a:spcPts val="800"/>
              </a:spcAft>
              <a:buSzPts val="2400"/>
              <a:buNone/>
            </a:pPr>
            <a:r>
              <a:rPr lang="en-US" sz="2000"/>
              <a:t>Some ventures, like a school dance, are over in a short amount of time, others, like a business, will run for years</a:t>
            </a:r>
            <a:r>
              <a:rPr lang="en-US" sz="1800"/>
              <a:t>.</a:t>
            </a:r>
            <a:endParaRPr sz="1800"/>
          </a:p>
        </p:txBody>
      </p:sp>
      <p:sp>
        <p:nvSpPr>
          <p:cNvPr id="2937" name="Google Shape;2937;p3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1" name="Shape 2941"/>
        <p:cNvGrpSpPr/>
        <p:nvPr/>
      </p:nvGrpSpPr>
      <p:grpSpPr>
        <a:xfrm>
          <a:off x="0" y="0"/>
          <a:ext cx="0" cy="0"/>
          <a:chOff x="0" y="0"/>
          <a:chExt cx="0" cy="0"/>
        </a:xfrm>
      </p:grpSpPr>
      <p:sp>
        <p:nvSpPr>
          <p:cNvPr id="2942" name="Google Shape;2942;p37"/>
          <p:cNvSpPr txBox="1"/>
          <p:nvPr>
            <p:ph type="title"/>
          </p:nvPr>
        </p:nvSpPr>
        <p:spPr>
          <a:xfrm>
            <a:off x="702900" y="685125"/>
            <a:ext cx="7180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t>Types of </a:t>
            </a:r>
            <a:endParaRPr sz="3800"/>
          </a:p>
          <a:p>
            <a:pPr indent="0" lvl="0" marL="0" rtl="0" algn="l">
              <a:lnSpc>
                <a:spcPct val="90000"/>
              </a:lnSpc>
              <a:spcBef>
                <a:spcPts val="0"/>
              </a:spcBef>
              <a:spcAft>
                <a:spcPts val="0"/>
              </a:spcAft>
              <a:buSzPts val="3400"/>
              <a:buNone/>
            </a:pPr>
            <a:r>
              <a:rPr lang="en-US" sz="3800"/>
              <a:t>Entrepreneurial Ventures</a:t>
            </a:r>
            <a:endParaRPr sz="3800"/>
          </a:p>
        </p:txBody>
      </p:sp>
      <p:sp>
        <p:nvSpPr>
          <p:cNvPr id="2943" name="Google Shape;2943;p37"/>
          <p:cNvSpPr txBox="1"/>
          <p:nvPr>
            <p:ph idx="1" type="body"/>
          </p:nvPr>
        </p:nvSpPr>
        <p:spPr>
          <a:xfrm>
            <a:off x="302053" y="1156436"/>
            <a:ext cx="6114600" cy="39870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b="1" lang="en-US" sz="1800"/>
              <a:t>Small</a:t>
            </a:r>
            <a:r>
              <a:rPr lang="en-US" sz="1800"/>
              <a:t> </a:t>
            </a:r>
            <a:r>
              <a:rPr b="1" lang="en-US" sz="1800"/>
              <a:t>to medium sized enterprises (SME)</a:t>
            </a:r>
            <a:endParaRPr/>
          </a:p>
          <a:p>
            <a:pPr indent="-381000" lvl="1" marL="914400" rtl="0" algn="l">
              <a:lnSpc>
                <a:spcPct val="115000"/>
              </a:lnSpc>
              <a:spcBef>
                <a:spcPts val="800"/>
              </a:spcBef>
              <a:spcAft>
                <a:spcPts val="0"/>
              </a:spcAft>
              <a:buSzPts val="2400"/>
              <a:buChar char="×"/>
            </a:pPr>
            <a:r>
              <a:rPr lang="en-US" sz="1500"/>
              <a:t>The Canada Revenue Agency defines a small business as having less than 100 employees</a:t>
            </a:r>
            <a:endParaRPr/>
          </a:p>
          <a:p>
            <a:pPr indent="-381000" lvl="1" marL="914400" rtl="0" algn="l">
              <a:lnSpc>
                <a:spcPct val="115000"/>
              </a:lnSpc>
              <a:spcBef>
                <a:spcPts val="800"/>
              </a:spcBef>
              <a:spcAft>
                <a:spcPts val="0"/>
              </a:spcAft>
              <a:buSzPts val="2400"/>
              <a:buChar char="×"/>
            </a:pPr>
            <a:r>
              <a:rPr lang="en-US" sz="1500"/>
              <a:t>A medium sized business has over 100 employees and less than 500</a:t>
            </a:r>
            <a:endParaRPr/>
          </a:p>
          <a:p>
            <a:pPr indent="-381000" lvl="1" marL="914400" rtl="0" algn="l">
              <a:lnSpc>
                <a:spcPct val="115000"/>
              </a:lnSpc>
              <a:spcBef>
                <a:spcPts val="800"/>
              </a:spcBef>
              <a:spcAft>
                <a:spcPts val="0"/>
              </a:spcAft>
              <a:buSzPts val="2400"/>
              <a:buChar char="×"/>
            </a:pPr>
            <a:r>
              <a:rPr lang="en-US" sz="1500"/>
              <a:t>Approximately 98% of Canadian businesses are small</a:t>
            </a:r>
            <a:endParaRPr/>
          </a:p>
          <a:p>
            <a:pPr indent="0" lvl="1" marL="533400" rtl="0" algn="l">
              <a:lnSpc>
                <a:spcPct val="115000"/>
              </a:lnSpc>
              <a:spcBef>
                <a:spcPts val="800"/>
              </a:spcBef>
              <a:spcAft>
                <a:spcPts val="0"/>
              </a:spcAft>
              <a:buSzPts val="2400"/>
              <a:buNone/>
            </a:pPr>
            <a:r>
              <a:t/>
            </a:r>
            <a:endParaRPr sz="1500"/>
          </a:p>
          <a:p>
            <a:pPr indent="0" lvl="0" marL="76200" rtl="0" algn="l">
              <a:lnSpc>
                <a:spcPct val="115000"/>
              </a:lnSpc>
              <a:spcBef>
                <a:spcPts val="0"/>
              </a:spcBef>
              <a:spcAft>
                <a:spcPts val="0"/>
              </a:spcAft>
              <a:buSzPts val="2400"/>
              <a:buNone/>
            </a:pPr>
            <a:r>
              <a:rPr b="1" lang="en-US" sz="1800"/>
              <a:t>Home based</a:t>
            </a:r>
            <a:endParaRPr/>
          </a:p>
          <a:p>
            <a:pPr indent="-381000" lvl="1" marL="914400" rtl="0" algn="l">
              <a:lnSpc>
                <a:spcPct val="115000"/>
              </a:lnSpc>
              <a:spcBef>
                <a:spcPts val="800"/>
              </a:spcBef>
              <a:spcAft>
                <a:spcPts val="0"/>
              </a:spcAft>
              <a:buSzPts val="2400"/>
              <a:buChar char="×"/>
            </a:pPr>
            <a:r>
              <a:rPr lang="en-US" sz="1500"/>
              <a:t>Businesses are run out of the home, alone or with a few employees</a:t>
            </a:r>
            <a:endParaRPr/>
          </a:p>
          <a:p>
            <a:pPr indent="-228600" lvl="1" marL="914400" rtl="0" algn="l">
              <a:lnSpc>
                <a:spcPct val="115000"/>
              </a:lnSpc>
              <a:spcBef>
                <a:spcPts val="800"/>
              </a:spcBef>
              <a:spcAft>
                <a:spcPts val="0"/>
              </a:spcAft>
              <a:buSzPts val="2400"/>
              <a:buNone/>
            </a:pPr>
            <a:r>
              <a:t/>
            </a:r>
            <a:endParaRPr sz="1500"/>
          </a:p>
          <a:p>
            <a:pPr indent="0" lvl="0" marL="76200" rtl="0" algn="l">
              <a:lnSpc>
                <a:spcPct val="115000"/>
              </a:lnSpc>
              <a:spcBef>
                <a:spcPts val="0"/>
              </a:spcBef>
              <a:spcAft>
                <a:spcPts val="0"/>
              </a:spcAft>
              <a:buSzPts val="2400"/>
              <a:buNone/>
            </a:pPr>
            <a:r>
              <a:rPr b="1" lang="en-US" sz="1800"/>
              <a:t>Internet based</a:t>
            </a:r>
            <a:endParaRPr/>
          </a:p>
          <a:p>
            <a:pPr indent="-381000" lvl="1" marL="914400" rtl="0" algn="l">
              <a:lnSpc>
                <a:spcPct val="115000"/>
              </a:lnSpc>
              <a:spcBef>
                <a:spcPts val="800"/>
              </a:spcBef>
              <a:spcAft>
                <a:spcPts val="0"/>
              </a:spcAft>
              <a:buSzPts val="2400"/>
              <a:buChar char="×"/>
            </a:pPr>
            <a:r>
              <a:rPr lang="en-US" sz="1600"/>
              <a:t>Bu</a:t>
            </a:r>
            <a:r>
              <a:rPr lang="en-US" sz="1500"/>
              <a:t>siness is run online; no “bricks and mortar” stores</a:t>
            </a:r>
            <a:endParaRPr/>
          </a:p>
          <a:p>
            <a:pPr indent="-228600" lvl="1" marL="914400" rtl="0" algn="l">
              <a:lnSpc>
                <a:spcPct val="115000"/>
              </a:lnSpc>
              <a:spcBef>
                <a:spcPts val="800"/>
              </a:spcBef>
              <a:spcAft>
                <a:spcPts val="0"/>
              </a:spcAft>
              <a:buSzPts val="2400"/>
              <a:buNone/>
            </a:pPr>
            <a:r>
              <a:t/>
            </a:r>
            <a:endParaRPr sz="1600"/>
          </a:p>
          <a:p>
            <a:pPr indent="-228600" lvl="1" marL="914400" rtl="0" algn="l">
              <a:lnSpc>
                <a:spcPct val="115000"/>
              </a:lnSpc>
              <a:spcBef>
                <a:spcPts val="800"/>
              </a:spcBef>
              <a:spcAft>
                <a:spcPts val="0"/>
              </a:spcAft>
              <a:buSzPts val="2400"/>
              <a:buNone/>
            </a:pPr>
            <a:r>
              <a:t/>
            </a:r>
            <a:endParaRPr sz="1800"/>
          </a:p>
          <a:p>
            <a:pPr indent="-228600" lvl="0" marL="457200" rtl="0" algn="l">
              <a:lnSpc>
                <a:spcPct val="115000"/>
              </a:lnSpc>
              <a:spcBef>
                <a:spcPts val="0"/>
              </a:spcBef>
              <a:spcAft>
                <a:spcPts val="0"/>
              </a:spcAft>
              <a:buSzPts val="2400"/>
              <a:buNone/>
            </a:pPr>
            <a:r>
              <a:t/>
            </a:r>
            <a:endParaRPr sz="2000"/>
          </a:p>
          <a:p>
            <a:pPr indent="-228600" lvl="0" marL="457200" rtl="0" algn="l">
              <a:lnSpc>
                <a:spcPct val="115000"/>
              </a:lnSpc>
              <a:spcBef>
                <a:spcPts val="0"/>
              </a:spcBef>
              <a:spcAft>
                <a:spcPts val="0"/>
              </a:spcAft>
              <a:buSzPts val="2400"/>
              <a:buNone/>
            </a:pPr>
            <a:r>
              <a:t/>
            </a:r>
            <a:endParaRPr sz="2000"/>
          </a:p>
          <a:p>
            <a:pPr indent="-228600" lvl="1" marL="914400" rtl="0" algn="l">
              <a:lnSpc>
                <a:spcPct val="115000"/>
              </a:lnSpc>
              <a:spcBef>
                <a:spcPts val="800"/>
              </a:spcBef>
              <a:spcAft>
                <a:spcPts val="0"/>
              </a:spcAft>
              <a:buSzPts val="2400"/>
              <a:buNone/>
            </a:pPr>
            <a:r>
              <a:t/>
            </a:r>
            <a:endParaRPr sz="2000"/>
          </a:p>
        </p:txBody>
      </p:sp>
      <p:sp>
        <p:nvSpPr>
          <p:cNvPr id="2944" name="Google Shape;2944;p3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8" name="Shape 2948"/>
        <p:cNvGrpSpPr/>
        <p:nvPr/>
      </p:nvGrpSpPr>
      <p:grpSpPr>
        <a:xfrm>
          <a:off x="0" y="0"/>
          <a:ext cx="0" cy="0"/>
          <a:chOff x="0" y="0"/>
          <a:chExt cx="0" cy="0"/>
        </a:xfrm>
      </p:grpSpPr>
      <p:sp>
        <p:nvSpPr>
          <p:cNvPr id="2949" name="Google Shape;2949;p38"/>
          <p:cNvSpPr txBox="1"/>
          <p:nvPr>
            <p:ph type="title"/>
          </p:nvPr>
        </p:nvSpPr>
        <p:spPr>
          <a:xfrm>
            <a:off x="724950" y="652650"/>
            <a:ext cx="7694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t>Types of </a:t>
            </a:r>
            <a:endParaRPr sz="3800"/>
          </a:p>
          <a:p>
            <a:pPr indent="0" lvl="0" marL="0" rtl="0" algn="l">
              <a:lnSpc>
                <a:spcPct val="90000"/>
              </a:lnSpc>
              <a:spcBef>
                <a:spcPts val="0"/>
              </a:spcBef>
              <a:spcAft>
                <a:spcPts val="0"/>
              </a:spcAft>
              <a:buSzPts val="3400"/>
              <a:buNone/>
            </a:pPr>
            <a:r>
              <a:rPr lang="en-US" sz="3800"/>
              <a:t>Entrepreneurial Ventures</a:t>
            </a:r>
            <a:endParaRPr sz="3800"/>
          </a:p>
        </p:txBody>
      </p:sp>
      <p:sp>
        <p:nvSpPr>
          <p:cNvPr id="2950" name="Google Shape;2950;p38"/>
          <p:cNvSpPr txBox="1"/>
          <p:nvPr>
            <p:ph idx="1" type="body"/>
          </p:nvPr>
        </p:nvSpPr>
        <p:spPr>
          <a:xfrm>
            <a:off x="273217" y="1246477"/>
            <a:ext cx="6569100" cy="33210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b="1" lang="en-US" sz="2000"/>
              <a:t>Franchise</a:t>
            </a:r>
            <a:endParaRPr/>
          </a:p>
          <a:p>
            <a:pPr indent="-381000" lvl="1" marL="914400" rtl="0" algn="l">
              <a:lnSpc>
                <a:spcPct val="115000"/>
              </a:lnSpc>
              <a:spcBef>
                <a:spcPts val="800"/>
              </a:spcBef>
              <a:spcAft>
                <a:spcPts val="0"/>
              </a:spcAft>
              <a:buSzPts val="2400"/>
              <a:buChar char="×"/>
            </a:pPr>
            <a:r>
              <a:rPr lang="en-US" sz="1500"/>
              <a:t>An entrepreneur buys into the franchise; has to follow the rules of the franchise, but is running their own location</a:t>
            </a:r>
            <a:endParaRPr/>
          </a:p>
          <a:p>
            <a:pPr indent="-381000" lvl="1" marL="914400" rtl="0" algn="l">
              <a:lnSpc>
                <a:spcPct val="115000"/>
              </a:lnSpc>
              <a:spcBef>
                <a:spcPts val="800"/>
              </a:spcBef>
              <a:spcAft>
                <a:spcPts val="0"/>
              </a:spcAft>
              <a:buSzPts val="2400"/>
              <a:buChar char="×"/>
            </a:pPr>
            <a:r>
              <a:rPr lang="en-US" sz="1500"/>
              <a:t>Examples: Tim Hortons, Boston Pizza, Fix Auto</a:t>
            </a:r>
            <a:endParaRPr/>
          </a:p>
          <a:p>
            <a:pPr indent="0" lvl="0" marL="76200" rtl="0" algn="l">
              <a:lnSpc>
                <a:spcPct val="115000"/>
              </a:lnSpc>
              <a:spcBef>
                <a:spcPts val="0"/>
              </a:spcBef>
              <a:spcAft>
                <a:spcPts val="0"/>
              </a:spcAft>
              <a:buSzPts val="2400"/>
              <a:buNone/>
            </a:pPr>
            <a:r>
              <a:rPr b="1" lang="en-US" sz="2000"/>
              <a:t>Social</a:t>
            </a:r>
            <a:endParaRPr/>
          </a:p>
          <a:p>
            <a:pPr indent="-381000" lvl="1" marL="914400" rtl="0" algn="l">
              <a:lnSpc>
                <a:spcPct val="115000"/>
              </a:lnSpc>
              <a:spcBef>
                <a:spcPts val="800"/>
              </a:spcBef>
              <a:spcAft>
                <a:spcPts val="0"/>
              </a:spcAft>
              <a:buSzPts val="2400"/>
              <a:buChar char="×"/>
            </a:pPr>
            <a:r>
              <a:rPr lang="en-US" sz="1500"/>
              <a:t>Also called not-for-profit</a:t>
            </a:r>
            <a:endParaRPr/>
          </a:p>
          <a:p>
            <a:pPr indent="-381000" lvl="1" marL="914400" rtl="0" algn="l">
              <a:lnSpc>
                <a:spcPct val="115000"/>
              </a:lnSpc>
              <a:spcBef>
                <a:spcPts val="800"/>
              </a:spcBef>
              <a:spcAft>
                <a:spcPts val="0"/>
              </a:spcAft>
              <a:buSzPts val="2400"/>
              <a:buChar char="×"/>
            </a:pPr>
            <a:r>
              <a:rPr lang="en-US" sz="1500"/>
              <a:t>Create a business to solve social issues</a:t>
            </a:r>
            <a:endParaRPr/>
          </a:p>
          <a:p>
            <a:pPr indent="0" lvl="0" marL="76200" rtl="0" algn="l">
              <a:lnSpc>
                <a:spcPct val="115000"/>
              </a:lnSpc>
              <a:spcBef>
                <a:spcPts val="0"/>
              </a:spcBef>
              <a:spcAft>
                <a:spcPts val="0"/>
              </a:spcAft>
              <a:buSzPts val="2400"/>
              <a:buNone/>
            </a:pPr>
            <a:r>
              <a:rPr b="1" lang="en-US" sz="1800"/>
              <a:t>High Potential</a:t>
            </a:r>
            <a:endParaRPr/>
          </a:p>
          <a:p>
            <a:pPr indent="-381000" lvl="1" marL="914400" rtl="0" algn="l">
              <a:lnSpc>
                <a:spcPct val="115000"/>
              </a:lnSpc>
              <a:spcBef>
                <a:spcPts val="800"/>
              </a:spcBef>
              <a:spcAft>
                <a:spcPts val="0"/>
              </a:spcAft>
              <a:buSzPts val="2400"/>
              <a:buChar char="×"/>
            </a:pPr>
            <a:r>
              <a:rPr lang="en-US" sz="1500"/>
              <a:t>Usually technology and internet based</a:t>
            </a:r>
            <a:endParaRPr/>
          </a:p>
          <a:p>
            <a:pPr indent="-381000" lvl="1" marL="914400" rtl="0" algn="l">
              <a:lnSpc>
                <a:spcPct val="115000"/>
              </a:lnSpc>
              <a:spcBef>
                <a:spcPts val="800"/>
              </a:spcBef>
              <a:spcAft>
                <a:spcPts val="0"/>
              </a:spcAft>
              <a:buSzPts val="2400"/>
              <a:buChar char="×"/>
            </a:pPr>
            <a:r>
              <a:rPr lang="en-US" sz="1500"/>
              <a:t>Fast-paced, quick growth</a:t>
            </a:r>
            <a:endParaRPr/>
          </a:p>
          <a:p>
            <a:pPr indent="-228600" lvl="1" marL="914400" rtl="0" algn="l">
              <a:lnSpc>
                <a:spcPct val="115000"/>
              </a:lnSpc>
              <a:spcBef>
                <a:spcPts val="800"/>
              </a:spcBef>
              <a:spcAft>
                <a:spcPts val="0"/>
              </a:spcAft>
              <a:buSzPts val="2400"/>
              <a:buNone/>
            </a:pPr>
            <a:r>
              <a:t/>
            </a:r>
            <a:endParaRPr sz="1800"/>
          </a:p>
          <a:p>
            <a:pPr indent="0" lvl="1" marL="533400" rtl="0" algn="l">
              <a:lnSpc>
                <a:spcPct val="115000"/>
              </a:lnSpc>
              <a:spcBef>
                <a:spcPts val="800"/>
              </a:spcBef>
              <a:spcAft>
                <a:spcPts val="0"/>
              </a:spcAft>
              <a:buSzPts val="2400"/>
              <a:buNone/>
            </a:pPr>
            <a:r>
              <a:t/>
            </a:r>
            <a:endParaRPr sz="1800"/>
          </a:p>
          <a:p>
            <a:pPr indent="-228600" lvl="1" marL="914400" rtl="0" algn="l">
              <a:lnSpc>
                <a:spcPct val="115000"/>
              </a:lnSpc>
              <a:spcBef>
                <a:spcPts val="800"/>
              </a:spcBef>
              <a:spcAft>
                <a:spcPts val="0"/>
              </a:spcAft>
              <a:buSzPts val="2400"/>
              <a:buNone/>
            </a:pPr>
            <a:r>
              <a:t/>
            </a:r>
            <a:endParaRPr sz="1800"/>
          </a:p>
          <a:p>
            <a:pPr indent="-228600" lvl="0" marL="457200" rtl="0" algn="l">
              <a:lnSpc>
                <a:spcPct val="115000"/>
              </a:lnSpc>
              <a:spcBef>
                <a:spcPts val="0"/>
              </a:spcBef>
              <a:spcAft>
                <a:spcPts val="0"/>
              </a:spcAft>
              <a:buSzPts val="2400"/>
              <a:buNone/>
            </a:pPr>
            <a:r>
              <a:t/>
            </a:r>
            <a:endParaRPr sz="2000"/>
          </a:p>
          <a:p>
            <a:pPr indent="-228600" lvl="0" marL="457200" rtl="0" algn="l">
              <a:lnSpc>
                <a:spcPct val="115000"/>
              </a:lnSpc>
              <a:spcBef>
                <a:spcPts val="0"/>
              </a:spcBef>
              <a:spcAft>
                <a:spcPts val="0"/>
              </a:spcAft>
              <a:buSzPts val="2400"/>
              <a:buNone/>
            </a:pPr>
            <a:r>
              <a:t/>
            </a:r>
            <a:endParaRPr sz="2000"/>
          </a:p>
          <a:p>
            <a:pPr indent="-228600" lvl="1" marL="914400" rtl="0" algn="l">
              <a:lnSpc>
                <a:spcPct val="115000"/>
              </a:lnSpc>
              <a:spcBef>
                <a:spcPts val="800"/>
              </a:spcBef>
              <a:spcAft>
                <a:spcPts val="0"/>
              </a:spcAft>
              <a:buSzPts val="2400"/>
              <a:buNone/>
            </a:pPr>
            <a:r>
              <a:t/>
            </a:r>
            <a:endParaRPr sz="2000"/>
          </a:p>
        </p:txBody>
      </p:sp>
      <p:sp>
        <p:nvSpPr>
          <p:cNvPr id="2951" name="Google Shape;2951;p3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55" name="Shape 2955"/>
        <p:cNvGrpSpPr/>
        <p:nvPr/>
      </p:nvGrpSpPr>
      <p:grpSpPr>
        <a:xfrm>
          <a:off x="0" y="0"/>
          <a:ext cx="0" cy="0"/>
          <a:chOff x="0" y="0"/>
          <a:chExt cx="0" cy="0"/>
        </a:xfrm>
      </p:grpSpPr>
      <p:sp>
        <p:nvSpPr>
          <p:cNvPr id="2956" name="Google Shape;2956;p3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t>Venture Capitalists</a:t>
            </a:r>
            <a:endParaRPr/>
          </a:p>
        </p:txBody>
      </p:sp>
      <p:sp>
        <p:nvSpPr>
          <p:cNvPr id="2957" name="Google Shape;2957;p39"/>
          <p:cNvSpPr txBox="1"/>
          <p:nvPr>
            <p:ph idx="2" type="body"/>
          </p:nvPr>
        </p:nvSpPr>
        <p:spPr>
          <a:xfrm>
            <a:off x="103950" y="1369500"/>
            <a:ext cx="3901553" cy="3026100"/>
          </a:xfrm>
          <a:prstGeom prst="rect">
            <a:avLst/>
          </a:prstGeom>
          <a:noFill/>
          <a:ln>
            <a:noFill/>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sz="1800"/>
              <a:t>If you have watched </a:t>
            </a:r>
            <a:r>
              <a:rPr b="1" lang="en-US" sz="1800"/>
              <a:t>Dragon’s Den </a:t>
            </a:r>
            <a:r>
              <a:rPr lang="en-US" sz="1800"/>
              <a:t>or </a:t>
            </a:r>
            <a:r>
              <a:rPr b="1" lang="en-US" sz="1800"/>
              <a:t>Shark Tank</a:t>
            </a:r>
            <a:r>
              <a:rPr lang="en-US" sz="1800"/>
              <a:t>, then you have watched Venture Capitalists in action</a:t>
            </a:r>
            <a:endParaRPr/>
          </a:p>
          <a:p>
            <a:pPr indent="-228600" lvl="0" marL="457200" rtl="0" algn="l">
              <a:lnSpc>
                <a:spcPct val="115000"/>
              </a:lnSpc>
              <a:spcBef>
                <a:spcPts val="0"/>
              </a:spcBef>
              <a:spcAft>
                <a:spcPts val="0"/>
              </a:spcAft>
              <a:buSzPts val="2000"/>
              <a:buNone/>
            </a:pPr>
            <a:r>
              <a:t/>
            </a:r>
            <a:endParaRPr sz="1800"/>
          </a:p>
          <a:p>
            <a:pPr indent="-355600" lvl="0" marL="457200" rtl="0" algn="l">
              <a:lnSpc>
                <a:spcPct val="115000"/>
              </a:lnSpc>
              <a:spcBef>
                <a:spcPts val="0"/>
              </a:spcBef>
              <a:spcAft>
                <a:spcPts val="0"/>
              </a:spcAft>
              <a:buSzPts val="2000"/>
              <a:buChar char="⊹"/>
            </a:pPr>
            <a:r>
              <a:rPr lang="en-US" sz="1800"/>
              <a:t>Venture Capitalist (like the Dragons) are business owners that will invest their money (capital) and expertise into another business that is getting started</a:t>
            </a:r>
            <a:endParaRPr/>
          </a:p>
        </p:txBody>
      </p:sp>
      <p:sp>
        <p:nvSpPr>
          <p:cNvPr id="2958" name="Google Shape;2958;p3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2959" name="Google Shape;2959;p39"/>
          <p:cNvPicPr preferRelativeResize="0"/>
          <p:nvPr/>
        </p:nvPicPr>
        <p:blipFill rotWithShape="1">
          <a:blip r:embed="rId3">
            <a:alphaModFix/>
          </a:blip>
          <a:srcRect b="11832" l="17500" r="20599" t="32312"/>
          <a:stretch/>
        </p:blipFill>
        <p:spPr>
          <a:xfrm>
            <a:off x="4280875" y="1369500"/>
            <a:ext cx="4457403" cy="255942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3" name="Shape 2963"/>
        <p:cNvGrpSpPr/>
        <p:nvPr/>
      </p:nvGrpSpPr>
      <p:grpSpPr>
        <a:xfrm>
          <a:off x="0" y="0"/>
          <a:ext cx="0" cy="0"/>
          <a:chOff x="0" y="0"/>
          <a:chExt cx="0" cy="0"/>
        </a:xfrm>
      </p:grpSpPr>
      <p:sp>
        <p:nvSpPr>
          <p:cNvPr id="2964" name="Google Shape;2964;p40"/>
          <p:cNvSpPr txBox="1"/>
          <p:nvPr>
            <p:ph idx="4294967295" type="title"/>
          </p:nvPr>
        </p:nvSpPr>
        <p:spPr>
          <a:xfrm>
            <a:off x="178676" y="617375"/>
            <a:ext cx="6340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solidFill>
                  <a:srgbClr val="0A0A9A"/>
                </a:solidFill>
              </a:rPr>
              <a:t>Some Famous </a:t>
            </a:r>
            <a:endParaRPr sz="3800">
              <a:solidFill>
                <a:srgbClr val="0A0A9A"/>
              </a:solidFill>
            </a:endParaRPr>
          </a:p>
          <a:p>
            <a:pPr indent="0" lvl="0" marL="0" rtl="0" algn="l">
              <a:lnSpc>
                <a:spcPct val="90000"/>
              </a:lnSpc>
              <a:spcBef>
                <a:spcPts val="0"/>
              </a:spcBef>
              <a:spcAft>
                <a:spcPts val="0"/>
              </a:spcAft>
              <a:buSzPts val="3400"/>
              <a:buNone/>
            </a:pPr>
            <a:r>
              <a:rPr lang="en-US" sz="3800">
                <a:solidFill>
                  <a:srgbClr val="0A0A9A"/>
                </a:solidFill>
              </a:rPr>
              <a:t>Canadian Entrepreneurs</a:t>
            </a:r>
            <a:endParaRPr sz="3800">
              <a:solidFill>
                <a:srgbClr val="0A0A9A"/>
              </a:solidFill>
            </a:endParaRPr>
          </a:p>
        </p:txBody>
      </p:sp>
      <p:sp>
        <p:nvSpPr>
          <p:cNvPr id="2965" name="Google Shape;2965;p4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solidFill>
                  <a:schemeClr val="lt1"/>
                </a:solidFill>
              </a:rPr>
              <a:t>‹#›</a:t>
            </a:fld>
            <a:endParaRPr>
              <a:solidFill>
                <a:schemeClr val="lt1"/>
              </a:solidFill>
            </a:endParaRPr>
          </a:p>
        </p:txBody>
      </p:sp>
      <p:sp>
        <p:nvSpPr>
          <p:cNvPr id="2966" name="Google Shape;2966;p40"/>
          <p:cNvSpPr txBox="1"/>
          <p:nvPr/>
        </p:nvSpPr>
        <p:spPr>
          <a:xfrm>
            <a:off x="414152" y="3332161"/>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Linda Hasenfratz</a:t>
            </a:r>
            <a:br>
              <a:rPr b="0" i="0" lang="en-US" sz="1400" u="none" cap="none" strike="noStrike">
                <a:solidFill>
                  <a:schemeClr val="dk1"/>
                </a:solidFill>
                <a:latin typeface="Arial"/>
                <a:ea typeface="Arial"/>
                <a:cs typeface="Arial"/>
                <a:sym typeface="Arial"/>
              </a:rPr>
            </a:br>
            <a:r>
              <a:rPr b="1" i="0" lang="en-US" sz="800" u="none" cap="none" strike="noStrike">
                <a:solidFill>
                  <a:schemeClr val="dk1"/>
                </a:solidFill>
                <a:latin typeface="Arial"/>
                <a:ea typeface="Arial"/>
                <a:cs typeface="Arial"/>
                <a:sym typeface="Arial"/>
              </a:rPr>
              <a:t>CEO OF LINAMAR</a:t>
            </a:r>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Linda’s dad founded this Guelph-based auto parts maker in the family’s basement.</a:t>
            </a:r>
            <a:endParaRPr/>
          </a:p>
          <a:p>
            <a:pPr indent="0" lvl="0" marL="0" marR="0" rtl="0" algn="ctr">
              <a:lnSpc>
                <a:spcPct val="100000"/>
              </a:lnSpc>
              <a:spcBef>
                <a:spcPts val="40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n-US" sz="900" u="none" cap="none" strike="noStrike">
                <a:solidFill>
                  <a:schemeClr val="dk1"/>
                </a:solidFill>
                <a:latin typeface="Arial"/>
                <a:ea typeface="Arial"/>
                <a:cs typeface="Arial"/>
                <a:sym typeface="Arial"/>
              </a:rPr>
              <a:t>She began her career at Linamar in 1990 as a machine operator. She became the company's CEO in 2002. </a:t>
            </a:r>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7" name="Google Shape;2967;p40"/>
          <p:cNvSpPr txBox="1"/>
          <p:nvPr/>
        </p:nvSpPr>
        <p:spPr>
          <a:xfrm>
            <a:off x="2473547"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Brian Baeulmer</a:t>
            </a:r>
            <a:br>
              <a:rPr b="0" i="0" lang="en-US" sz="1400" u="none" cap="none" strike="noStrike">
                <a:solidFill>
                  <a:schemeClr val="dk1"/>
                </a:solidFill>
                <a:latin typeface="Arial"/>
                <a:ea typeface="Arial"/>
                <a:cs typeface="Arial"/>
                <a:sym typeface="Arial"/>
              </a:rPr>
            </a:br>
            <a:r>
              <a:rPr b="1" i="0" lang="en-US" sz="800" u="none" cap="none" strike="noStrike">
                <a:solidFill>
                  <a:schemeClr val="dk1"/>
                </a:solidFill>
                <a:latin typeface="Arial"/>
                <a:ea typeface="Arial"/>
                <a:cs typeface="Arial"/>
                <a:sym typeface="Arial"/>
              </a:rPr>
              <a:t>CONTRACTER AND TV PERSONALITY</a:t>
            </a:r>
            <a:endParaRPr b="1" i="0" sz="800" u="none" cap="none" strike="noStrike">
              <a:solidFill>
                <a:schemeClr val="dk1"/>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As a contractor and businessman, he turned those careers into a series of TV shows centred around home renovations in Canada and expanded to resort renovations in the Bahamas.</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8" name="Google Shape;2968;p40"/>
          <p:cNvSpPr txBox="1"/>
          <p:nvPr/>
        </p:nvSpPr>
        <p:spPr>
          <a:xfrm>
            <a:off x="4475463" y="3357460"/>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1200" u="none" cap="none" strike="noStrike">
                <a:solidFill>
                  <a:schemeClr val="dk1"/>
                </a:solidFill>
                <a:latin typeface="Arial"/>
                <a:ea typeface="Arial"/>
                <a:cs typeface="Arial"/>
                <a:sym typeface="Arial"/>
              </a:rPr>
              <a:t>Mike Lazaridis</a:t>
            </a:r>
            <a:endParaRPr/>
          </a:p>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chemeClr val="dk1"/>
                </a:solidFill>
                <a:latin typeface="Arial"/>
                <a:ea typeface="Arial"/>
                <a:cs typeface="Arial"/>
                <a:sym typeface="Arial"/>
              </a:rPr>
              <a:t>FOUNDER AND FORMER </a:t>
            </a:r>
            <a:endParaRPr/>
          </a:p>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chemeClr val="dk1"/>
                </a:solidFill>
                <a:latin typeface="Arial"/>
                <a:ea typeface="Arial"/>
                <a:cs typeface="Arial"/>
                <a:sym typeface="Arial"/>
              </a:rPr>
              <a:t>CO-CEO BLACKBERRY</a:t>
            </a:r>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He  pioneered many technological innovations that impoecws mobile communications worldwide.</a:t>
            </a:r>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Recipient of the Order of Canada, the Order of Ontario, and is a Fellow of the Royal Society.</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9" name="Google Shape;2969;p40"/>
          <p:cNvSpPr txBox="1"/>
          <p:nvPr/>
        </p:nvSpPr>
        <p:spPr>
          <a:xfrm>
            <a:off x="6172500" y="3372825"/>
            <a:ext cx="1504650" cy="80865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Manjit Minhas</a:t>
            </a:r>
            <a:br>
              <a:rPr b="0" i="0" lang="en-US" sz="1400" u="none" cap="none" strike="noStrike">
                <a:solidFill>
                  <a:schemeClr val="dk1"/>
                </a:solidFill>
                <a:latin typeface="Arial"/>
                <a:ea typeface="Arial"/>
                <a:cs typeface="Arial"/>
                <a:sym typeface="Arial"/>
              </a:rPr>
            </a:br>
            <a:r>
              <a:rPr b="0" i="0" lang="en-US" sz="800" u="none" cap="none" strike="noStrike">
                <a:solidFill>
                  <a:schemeClr val="dk1"/>
                </a:solidFill>
                <a:latin typeface="Arial"/>
                <a:ea typeface="Arial"/>
                <a:cs typeface="Arial"/>
                <a:sym typeface="Arial"/>
              </a:rPr>
              <a:t> </a:t>
            </a:r>
            <a:r>
              <a:rPr b="1" i="0" lang="en-US" sz="800" u="none" cap="none" strike="noStrike">
                <a:solidFill>
                  <a:schemeClr val="dk1"/>
                </a:solidFill>
                <a:latin typeface="Arial"/>
                <a:ea typeface="Arial"/>
                <a:cs typeface="Arial"/>
                <a:sym typeface="Arial"/>
              </a:rPr>
              <a:t>CEO OF MINHAS BREWERY</a:t>
            </a:r>
            <a:endParaRPr b="1" i="0" sz="8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n-US" sz="900" u="none" cap="none" strike="noStrike">
                <a:solidFill>
                  <a:schemeClr val="dk1"/>
                </a:solidFill>
                <a:latin typeface="Arial"/>
                <a:ea typeface="Arial"/>
                <a:cs typeface="Arial"/>
                <a:sym typeface="Arial"/>
              </a:rPr>
              <a:t>She is the co-founder and CEO of Minhas Breweries &amp; Distillery. </a:t>
            </a:r>
            <a:endParaRPr/>
          </a:p>
          <a:p>
            <a:pPr indent="0" lvl="0" marL="0" marR="0" rtl="0" algn="ctr">
              <a:lnSpc>
                <a:spcPct val="100000"/>
              </a:lnSpc>
              <a:spcBef>
                <a:spcPts val="0"/>
              </a:spcBef>
              <a:spcAft>
                <a:spcPts val="0"/>
              </a:spcAft>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n-US" sz="900" u="none" cap="none" strike="noStrike">
                <a:solidFill>
                  <a:schemeClr val="dk1"/>
                </a:solidFill>
                <a:latin typeface="Arial"/>
                <a:ea typeface="Arial"/>
                <a:cs typeface="Arial"/>
                <a:sym typeface="Arial"/>
              </a:rPr>
              <a:t>Manjit has been one of the Dragons on Dragons’ Den since 2015.</a:t>
            </a:r>
            <a:endParaRPr/>
          </a:p>
          <a:p>
            <a:pPr indent="0" lvl="0" marL="0" marR="0" rtl="0" algn="ctr">
              <a:lnSpc>
                <a:spcPct val="100000"/>
              </a:lnSpc>
              <a:spcBef>
                <a:spcPts val="4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descr="Linda Hasenfratz Net Worth" id="2970" name="Google Shape;2970;p40"/>
          <p:cNvPicPr preferRelativeResize="0"/>
          <p:nvPr/>
        </p:nvPicPr>
        <p:blipFill rotWithShape="1">
          <a:blip r:embed="rId3">
            <a:alphaModFix/>
          </a:blip>
          <a:srcRect b="0" l="0" r="0" t="0"/>
          <a:stretch/>
        </p:blipFill>
        <p:spPr>
          <a:xfrm>
            <a:off x="178667" y="1422327"/>
            <a:ext cx="2029715" cy="1804465"/>
          </a:xfrm>
          <a:prstGeom prst="ellipse">
            <a:avLst/>
          </a:prstGeom>
          <a:noFill/>
          <a:ln>
            <a:noFill/>
          </a:ln>
        </p:spPr>
      </p:pic>
      <p:pic>
        <p:nvPicPr>
          <p:cNvPr descr="Bryan Baeumler Net Worth 2021 (Yearly Income With Sources)" id="2971" name="Google Shape;2971;p40"/>
          <p:cNvPicPr preferRelativeResize="0"/>
          <p:nvPr/>
        </p:nvPicPr>
        <p:blipFill rotWithShape="1">
          <a:blip r:embed="rId4">
            <a:alphaModFix/>
          </a:blip>
          <a:srcRect b="0" l="0" r="0" t="0"/>
          <a:stretch/>
        </p:blipFill>
        <p:spPr>
          <a:xfrm>
            <a:off x="2208155" y="1376963"/>
            <a:ext cx="1929115" cy="1849829"/>
          </a:xfrm>
          <a:prstGeom prst="ellipse">
            <a:avLst/>
          </a:prstGeom>
          <a:noFill/>
          <a:ln>
            <a:noFill/>
          </a:ln>
        </p:spPr>
      </p:pic>
      <p:pic>
        <p:nvPicPr>
          <p:cNvPr descr="Mike Lazaridis | Perimeter Institute" id="2972" name="Google Shape;2972;p40"/>
          <p:cNvPicPr preferRelativeResize="0"/>
          <p:nvPr/>
        </p:nvPicPr>
        <p:blipFill rotWithShape="1">
          <a:blip r:embed="rId5">
            <a:alphaModFix/>
          </a:blip>
          <a:srcRect b="0" l="0" r="0" t="0"/>
          <a:stretch/>
        </p:blipFill>
        <p:spPr>
          <a:xfrm>
            <a:off x="4320790" y="1313786"/>
            <a:ext cx="1722646" cy="1936814"/>
          </a:xfrm>
          <a:prstGeom prst="ellipse">
            <a:avLst/>
          </a:prstGeom>
          <a:noFill/>
          <a:ln>
            <a:noFill/>
          </a:ln>
        </p:spPr>
      </p:pic>
      <p:pic>
        <p:nvPicPr>
          <p:cNvPr descr="CBC Dragon Manjit Minhas speaking in Peterborough on March 10 in  celebration of International Women&amp;#39;s Day | kawarthaNOW" id="2973" name="Google Shape;2973;p40"/>
          <p:cNvPicPr preferRelativeResize="0"/>
          <p:nvPr/>
        </p:nvPicPr>
        <p:blipFill rotWithShape="1">
          <a:blip r:embed="rId6">
            <a:alphaModFix/>
          </a:blip>
          <a:srcRect b="23888" l="24040" r="20735" t="4814"/>
          <a:stretch/>
        </p:blipFill>
        <p:spPr>
          <a:xfrm>
            <a:off x="5971515" y="1349763"/>
            <a:ext cx="1928660" cy="1864859"/>
          </a:xfrm>
          <a:prstGeom prst="ellipse">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7" name="Shape 2977"/>
        <p:cNvGrpSpPr/>
        <p:nvPr/>
      </p:nvGrpSpPr>
      <p:grpSpPr>
        <a:xfrm>
          <a:off x="0" y="0"/>
          <a:ext cx="0" cy="0"/>
          <a:chOff x="0" y="0"/>
          <a:chExt cx="0" cy="0"/>
        </a:xfrm>
      </p:grpSpPr>
      <p:sp>
        <p:nvSpPr>
          <p:cNvPr id="2978" name="Google Shape;2978;p41"/>
          <p:cNvSpPr txBox="1"/>
          <p:nvPr/>
        </p:nvSpPr>
        <p:spPr>
          <a:xfrm>
            <a:off x="1609725" y="1471219"/>
            <a:ext cx="5581650" cy="19205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THINK LIKE AN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Activity – Connect the Dots</a:t>
            </a:r>
            <a:endParaRPr/>
          </a:p>
        </p:txBody>
      </p:sp>
      <p:grpSp>
        <p:nvGrpSpPr>
          <p:cNvPr id="2979" name="Google Shape;2979;p41"/>
          <p:cNvGrpSpPr/>
          <p:nvPr/>
        </p:nvGrpSpPr>
        <p:grpSpPr>
          <a:xfrm>
            <a:off x="152401" y="1528939"/>
            <a:ext cx="1323972" cy="1642883"/>
            <a:chOff x="5526246" y="1011207"/>
            <a:chExt cx="592757" cy="720085"/>
          </a:xfrm>
        </p:grpSpPr>
        <p:sp>
          <p:nvSpPr>
            <p:cNvPr id="2980" name="Google Shape;2980;p41"/>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1" name="Google Shape;2981;p41"/>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2" name="Google Shape;2982;p41"/>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3" name="Google Shape;2983;p41"/>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4" name="Google Shape;2984;p41"/>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C0C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5" name="Google Shape;2985;p41"/>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9" name="Shape 2989"/>
        <p:cNvGrpSpPr/>
        <p:nvPr/>
      </p:nvGrpSpPr>
      <p:grpSpPr>
        <a:xfrm>
          <a:off x="0" y="0"/>
          <a:ext cx="0" cy="0"/>
          <a:chOff x="0" y="0"/>
          <a:chExt cx="0" cy="0"/>
        </a:xfrm>
      </p:grpSpPr>
      <p:sp>
        <p:nvSpPr>
          <p:cNvPr id="2990" name="Google Shape;2990;p42"/>
          <p:cNvSpPr txBox="1"/>
          <p:nvPr>
            <p:ph idx="4294967295" type="body"/>
          </p:nvPr>
        </p:nvSpPr>
        <p:spPr>
          <a:xfrm>
            <a:off x="276225" y="759300"/>
            <a:ext cx="6172200" cy="777875"/>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400"/>
              <a:buNone/>
            </a:pPr>
            <a:r>
              <a:rPr lang="en-US" sz="1800"/>
              <a:t>Connect the 9 dots below, using 4 straight, connected lines. </a:t>
            </a:r>
            <a:endParaRPr/>
          </a:p>
          <a:p>
            <a:pPr indent="0" lvl="0" marL="0" rtl="0" algn="l">
              <a:lnSpc>
                <a:spcPct val="115000"/>
              </a:lnSpc>
              <a:spcBef>
                <a:spcPts val="0"/>
              </a:spcBef>
              <a:spcAft>
                <a:spcPts val="0"/>
              </a:spcAft>
              <a:buSzPts val="2400"/>
              <a:buNone/>
            </a:pPr>
            <a:r>
              <a:rPr b="1" i="1" lang="en-US" sz="1800"/>
              <a:t>Your pencil/pen will not come off the page</a:t>
            </a:r>
            <a:r>
              <a:rPr lang="en-US" sz="1800"/>
              <a:t>.</a:t>
            </a:r>
            <a:endParaRPr/>
          </a:p>
          <a:p>
            <a:pPr indent="0" lvl="0" marL="0" rtl="0" algn="l">
              <a:lnSpc>
                <a:spcPct val="115000"/>
              </a:lnSpc>
              <a:spcBef>
                <a:spcPts val="0"/>
              </a:spcBef>
              <a:spcAft>
                <a:spcPts val="0"/>
              </a:spcAft>
              <a:buSzPts val="2400"/>
              <a:buNone/>
            </a:pPr>
            <a:r>
              <a:t/>
            </a:r>
            <a:endParaRPr/>
          </a:p>
        </p:txBody>
      </p:sp>
      <p:pic>
        <p:nvPicPr>
          <p:cNvPr id="2991" name="Google Shape;2991;p42"/>
          <p:cNvPicPr preferRelativeResize="0"/>
          <p:nvPr/>
        </p:nvPicPr>
        <p:blipFill rotWithShape="1">
          <a:blip r:embed="rId3">
            <a:alphaModFix/>
          </a:blip>
          <a:srcRect b="0" l="0" r="0" t="0"/>
          <a:stretch/>
        </p:blipFill>
        <p:spPr>
          <a:xfrm>
            <a:off x="2717695" y="3111811"/>
            <a:ext cx="288131" cy="288131"/>
          </a:xfrm>
          <a:prstGeom prst="rect">
            <a:avLst/>
          </a:prstGeom>
          <a:noFill/>
          <a:ln>
            <a:noFill/>
          </a:ln>
        </p:spPr>
      </p:pic>
      <p:pic>
        <p:nvPicPr>
          <p:cNvPr id="2992" name="Google Shape;2992;p42"/>
          <p:cNvPicPr preferRelativeResize="0"/>
          <p:nvPr/>
        </p:nvPicPr>
        <p:blipFill rotWithShape="1">
          <a:blip r:embed="rId3">
            <a:alphaModFix/>
          </a:blip>
          <a:srcRect b="0" l="0" r="0" t="0"/>
          <a:stretch/>
        </p:blipFill>
        <p:spPr>
          <a:xfrm>
            <a:off x="2735797" y="4191931"/>
            <a:ext cx="288131" cy="288131"/>
          </a:xfrm>
          <a:prstGeom prst="rect">
            <a:avLst/>
          </a:prstGeom>
          <a:noFill/>
          <a:ln>
            <a:noFill/>
          </a:ln>
        </p:spPr>
      </p:pic>
      <p:pic>
        <p:nvPicPr>
          <p:cNvPr id="2993" name="Google Shape;2993;p42"/>
          <p:cNvPicPr preferRelativeResize="0"/>
          <p:nvPr/>
        </p:nvPicPr>
        <p:blipFill rotWithShape="1">
          <a:blip r:embed="rId3">
            <a:alphaModFix/>
          </a:blip>
          <a:srcRect b="0" l="0" r="0" t="0"/>
          <a:stretch/>
        </p:blipFill>
        <p:spPr>
          <a:xfrm>
            <a:off x="4250148" y="2157919"/>
            <a:ext cx="288131" cy="288131"/>
          </a:xfrm>
          <a:prstGeom prst="rect">
            <a:avLst/>
          </a:prstGeom>
          <a:noFill/>
          <a:ln>
            <a:noFill/>
          </a:ln>
        </p:spPr>
      </p:pic>
      <p:pic>
        <p:nvPicPr>
          <p:cNvPr id="2994" name="Google Shape;2994;p42"/>
          <p:cNvPicPr preferRelativeResize="0"/>
          <p:nvPr/>
        </p:nvPicPr>
        <p:blipFill rotWithShape="1">
          <a:blip r:embed="rId3">
            <a:alphaModFix/>
          </a:blip>
          <a:srcRect b="0" l="0" r="0" t="0"/>
          <a:stretch/>
        </p:blipFill>
        <p:spPr>
          <a:xfrm>
            <a:off x="4228294" y="3093544"/>
            <a:ext cx="288131" cy="288131"/>
          </a:xfrm>
          <a:prstGeom prst="rect">
            <a:avLst/>
          </a:prstGeom>
          <a:noFill/>
          <a:ln>
            <a:noFill/>
          </a:ln>
        </p:spPr>
      </p:pic>
      <p:pic>
        <p:nvPicPr>
          <p:cNvPr id="2995" name="Google Shape;2995;p42"/>
          <p:cNvPicPr preferRelativeResize="0"/>
          <p:nvPr/>
        </p:nvPicPr>
        <p:blipFill rotWithShape="1">
          <a:blip r:embed="rId3">
            <a:alphaModFix/>
          </a:blip>
          <a:srcRect b="0" l="0" r="0" t="0"/>
          <a:stretch/>
        </p:blipFill>
        <p:spPr>
          <a:xfrm>
            <a:off x="4239624" y="4197461"/>
            <a:ext cx="288131" cy="288131"/>
          </a:xfrm>
          <a:prstGeom prst="rect">
            <a:avLst/>
          </a:prstGeom>
          <a:noFill/>
          <a:ln>
            <a:noFill/>
          </a:ln>
        </p:spPr>
      </p:pic>
      <p:pic>
        <p:nvPicPr>
          <p:cNvPr id="2996" name="Google Shape;2996;p42"/>
          <p:cNvPicPr preferRelativeResize="0"/>
          <p:nvPr/>
        </p:nvPicPr>
        <p:blipFill rotWithShape="1">
          <a:blip r:embed="rId3">
            <a:alphaModFix/>
          </a:blip>
          <a:srcRect b="0" l="0" r="0" t="0"/>
          <a:stretch/>
        </p:blipFill>
        <p:spPr>
          <a:xfrm>
            <a:off x="5706127" y="2119204"/>
            <a:ext cx="288131" cy="288131"/>
          </a:xfrm>
          <a:prstGeom prst="rect">
            <a:avLst/>
          </a:prstGeom>
          <a:noFill/>
          <a:ln>
            <a:noFill/>
          </a:ln>
        </p:spPr>
      </p:pic>
      <p:pic>
        <p:nvPicPr>
          <p:cNvPr id="2997" name="Google Shape;2997;p42"/>
          <p:cNvPicPr preferRelativeResize="0"/>
          <p:nvPr/>
        </p:nvPicPr>
        <p:blipFill rotWithShape="1">
          <a:blip r:embed="rId3">
            <a:alphaModFix/>
          </a:blip>
          <a:srcRect b="0" l="0" r="0" t="0"/>
          <a:stretch/>
        </p:blipFill>
        <p:spPr>
          <a:xfrm>
            <a:off x="5706126" y="3065890"/>
            <a:ext cx="288131" cy="288131"/>
          </a:xfrm>
          <a:prstGeom prst="rect">
            <a:avLst/>
          </a:prstGeom>
          <a:noFill/>
          <a:ln>
            <a:noFill/>
          </a:ln>
        </p:spPr>
      </p:pic>
      <p:pic>
        <p:nvPicPr>
          <p:cNvPr id="2998" name="Google Shape;2998;p42"/>
          <p:cNvPicPr preferRelativeResize="0"/>
          <p:nvPr/>
        </p:nvPicPr>
        <p:blipFill rotWithShape="1">
          <a:blip r:embed="rId3">
            <a:alphaModFix/>
          </a:blip>
          <a:srcRect b="0" l="0" r="0" t="0"/>
          <a:stretch/>
        </p:blipFill>
        <p:spPr>
          <a:xfrm>
            <a:off x="5706127" y="4191930"/>
            <a:ext cx="288131" cy="288131"/>
          </a:xfrm>
          <a:prstGeom prst="rect">
            <a:avLst/>
          </a:prstGeom>
          <a:noFill/>
          <a:ln>
            <a:noFill/>
          </a:ln>
        </p:spPr>
      </p:pic>
      <p:pic>
        <p:nvPicPr>
          <p:cNvPr id="2999" name="Google Shape;2999;p42"/>
          <p:cNvPicPr preferRelativeResize="0"/>
          <p:nvPr/>
        </p:nvPicPr>
        <p:blipFill rotWithShape="1">
          <a:blip r:embed="rId3">
            <a:alphaModFix/>
          </a:blip>
          <a:srcRect b="0" l="0" r="0" t="0"/>
          <a:stretch/>
        </p:blipFill>
        <p:spPr>
          <a:xfrm>
            <a:off x="2727220" y="2169027"/>
            <a:ext cx="288131" cy="2881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56" name="Shape 2756"/>
        <p:cNvGrpSpPr/>
        <p:nvPr/>
      </p:nvGrpSpPr>
      <p:grpSpPr>
        <a:xfrm>
          <a:off x="0" y="0"/>
          <a:ext cx="0" cy="0"/>
          <a:chOff x="0" y="0"/>
          <a:chExt cx="0" cy="0"/>
        </a:xfrm>
      </p:grpSpPr>
      <p:sp>
        <p:nvSpPr>
          <p:cNvPr id="2757" name="Google Shape;2757;p25"/>
          <p:cNvSpPr txBox="1"/>
          <p:nvPr>
            <p:ph type="title"/>
          </p:nvPr>
        </p:nvSpPr>
        <p:spPr>
          <a:xfrm>
            <a:off x="559557" y="2378"/>
            <a:ext cx="8472000" cy="11697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3400"/>
              <a:buNone/>
            </a:pPr>
            <a:r>
              <a:rPr b="1" lang="en-US" sz="2500"/>
              <a:t>OCTE </a:t>
            </a:r>
            <a:r>
              <a:rPr lang="en-US" sz="2500"/>
              <a:t>– SPE: Your Inner Entrepreneur </a:t>
            </a:r>
            <a:br>
              <a:rPr lang="en-US" sz="2500"/>
            </a:br>
            <a:r>
              <a:rPr b="1" lang="en-US" sz="2500"/>
              <a:t>Teacher </a:t>
            </a:r>
            <a:r>
              <a:rPr lang="en-US" sz="2500"/>
              <a:t>I</a:t>
            </a:r>
            <a:r>
              <a:rPr b="1" lang="en-US" sz="2500"/>
              <a:t>nformation</a:t>
            </a:r>
            <a:endParaRPr b="1" sz="2500"/>
          </a:p>
        </p:txBody>
      </p:sp>
      <p:sp>
        <p:nvSpPr>
          <p:cNvPr id="2758" name="Google Shape;2758;p25"/>
          <p:cNvSpPr txBox="1"/>
          <p:nvPr>
            <p:ph idx="1" type="body"/>
          </p:nvPr>
        </p:nvSpPr>
        <p:spPr>
          <a:xfrm>
            <a:off x="1309512" y="1267500"/>
            <a:ext cx="7516800" cy="4041900"/>
          </a:xfrm>
          <a:prstGeom prst="rect">
            <a:avLst/>
          </a:prstGeom>
          <a:noFill/>
          <a:ln>
            <a:noFill/>
          </a:ln>
        </p:spPr>
        <p:txBody>
          <a:bodyPr anchorCtr="0" anchor="ctr" bIns="0" lIns="0" spcFirstLastPara="1" rIns="0" wrap="square" tIns="0">
            <a:noAutofit/>
          </a:bodyPr>
          <a:lstStyle/>
          <a:p>
            <a:pPr indent="0" lvl="0" marL="76200" rtl="0" algn="l">
              <a:lnSpc>
                <a:spcPct val="90000"/>
              </a:lnSpc>
              <a:spcBef>
                <a:spcPts val="0"/>
              </a:spcBef>
              <a:spcAft>
                <a:spcPts val="0"/>
              </a:spcAft>
              <a:buSzPts val="2400"/>
              <a:buNone/>
            </a:pPr>
            <a:r>
              <a:t/>
            </a:r>
            <a:endParaRPr sz="1300"/>
          </a:p>
          <a:p>
            <a:pPr indent="0" lvl="0" marL="76200" rtl="0" algn="l">
              <a:lnSpc>
                <a:spcPct val="90000"/>
              </a:lnSpc>
              <a:spcBef>
                <a:spcPts val="0"/>
              </a:spcBef>
              <a:spcAft>
                <a:spcPts val="0"/>
              </a:spcAft>
              <a:buSzPts val="2400"/>
              <a:buNone/>
            </a:pPr>
            <a:r>
              <a:t/>
            </a:r>
            <a:endParaRPr sz="1300"/>
          </a:p>
          <a:p>
            <a:pPr indent="0" lvl="0" marL="76200" rtl="0" algn="l">
              <a:lnSpc>
                <a:spcPct val="90000"/>
              </a:lnSpc>
              <a:spcBef>
                <a:spcPts val="0"/>
              </a:spcBef>
              <a:spcAft>
                <a:spcPts val="0"/>
              </a:spcAft>
              <a:buSzPts val="2400"/>
              <a:buNone/>
            </a:pPr>
            <a:r>
              <a:rPr lang="en-US" sz="1200"/>
              <a:t>Check the OCTE website for additional resources that can be used together</a:t>
            </a:r>
            <a:endParaRPr sz="1200"/>
          </a:p>
          <a:p>
            <a:pPr indent="-304800" lvl="1" marL="914400" rtl="0" algn="l">
              <a:lnSpc>
                <a:spcPct val="90000"/>
              </a:lnSpc>
              <a:spcBef>
                <a:spcPts val="800"/>
              </a:spcBef>
              <a:spcAft>
                <a:spcPts val="0"/>
              </a:spcAft>
              <a:buSzPts val="1200"/>
              <a:buFont typeface="Arial"/>
              <a:buChar char="•"/>
            </a:pPr>
            <a:r>
              <a:rPr lang="en-US" sz="1200"/>
              <a:t>Module 6 introduces students to the Summer Company program and has them begin planning a business idea; a more in-depth SPE, Costs of Starting a Business, is also available</a:t>
            </a:r>
            <a:endParaRPr sz="1200"/>
          </a:p>
          <a:p>
            <a:pPr indent="-304800" lvl="1" marL="914400" rtl="0" algn="l">
              <a:lnSpc>
                <a:spcPct val="90000"/>
              </a:lnSpc>
              <a:spcBef>
                <a:spcPts val="800"/>
              </a:spcBef>
              <a:spcAft>
                <a:spcPts val="0"/>
              </a:spcAft>
              <a:buSzPts val="1200"/>
              <a:buFont typeface="Arial"/>
              <a:buChar char="•"/>
            </a:pPr>
            <a:r>
              <a:rPr lang="en-US" sz="1200"/>
              <a:t>A Customer Service Certification is also available that can be used one its own or paired with the Entrepreneur related SPE’s.</a:t>
            </a:r>
            <a:endParaRPr sz="1200"/>
          </a:p>
          <a:p>
            <a:pPr indent="-442912" lvl="1" marL="533400" rtl="0" algn="l">
              <a:lnSpc>
                <a:spcPct val="90000"/>
              </a:lnSpc>
              <a:spcBef>
                <a:spcPts val="800"/>
              </a:spcBef>
              <a:spcAft>
                <a:spcPts val="0"/>
              </a:spcAft>
              <a:buSzPts val="2400"/>
              <a:buNone/>
            </a:pPr>
            <a:r>
              <a:rPr lang="en-US" sz="1200"/>
              <a:t>Other Suggestions:</a:t>
            </a:r>
            <a:endParaRPr sz="1200"/>
          </a:p>
          <a:p>
            <a:pPr indent="-209550" lvl="1" marL="376237" rtl="0" algn="l">
              <a:lnSpc>
                <a:spcPct val="90000"/>
              </a:lnSpc>
              <a:spcBef>
                <a:spcPts val="800"/>
              </a:spcBef>
              <a:spcAft>
                <a:spcPts val="0"/>
              </a:spcAft>
              <a:buSzPts val="1200"/>
              <a:buFont typeface="Arial"/>
              <a:buChar char="•"/>
            </a:pPr>
            <a:r>
              <a:rPr lang="en-US" sz="1200"/>
              <a:t>  Check the Speaker’s Notes for instructions, learning extensions and additional resources</a:t>
            </a:r>
            <a:endParaRPr sz="1200"/>
          </a:p>
          <a:p>
            <a:pPr indent="0" lvl="1" marL="90487" rtl="0" algn="l">
              <a:lnSpc>
                <a:spcPct val="90000"/>
              </a:lnSpc>
              <a:spcBef>
                <a:spcPts val="800"/>
              </a:spcBef>
              <a:spcAft>
                <a:spcPts val="0"/>
              </a:spcAft>
              <a:buSzPts val="2400"/>
              <a:buNone/>
            </a:pPr>
            <a:r>
              <a:t/>
            </a:r>
            <a:endParaRPr sz="1200"/>
          </a:p>
          <a:p>
            <a:pPr indent="-304800" lvl="0" marL="457200" rtl="0" algn="l">
              <a:lnSpc>
                <a:spcPct val="90000"/>
              </a:lnSpc>
              <a:spcBef>
                <a:spcPts val="0"/>
              </a:spcBef>
              <a:spcAft>
                <a:spcPts val="0"/>
              </a:spcAft>
              <a:buSzPts val="1200"/>
              <a:buFont typeface="Arial"/>
              <a:buChar char="•"/>
            </a:pPr>
            <a:r>
              <a:rPr lang="en-US" sz="1200"/>
              <a:t>Consider adding information specific to your SHSM programs.</a:t>
            </a:r>
            <a:endParaRPr sz="1200"/>
          </a:p>
          <a:p>
            <a:pPr indent="0" lvl="0" marL="76200" rtl="0" algn="l">
              <a:lnSpc>
                <a:spcPct val="90000"/>
              </a:lnSpc>
              <a:spcBef>
                <a:spcPts val="0"/>
              </a:spcBef>
              <a:spcAft>
                <a:spcPts val="0"/>
              </a:spcAft>
              <a:buSzPts val="2400"/>
              <a:buNone/>
            </a:pPr>
            <a:r>
              <a:t/>
            </a:r>
            <a:endParaRPr sz="1200"/>
          </a:p>
          <a:p>
            <a:pPr indent="-304800" lvl="0" marL="457200" rtl="0" algn="l">
              <a:lnSpc>
                <a:spcPct val="90000"/>
              </a:lnSpc>
              <a:spcBef>
                <a:spcPts val="0"/>
              </a:spcBef>
              <a:spcAft>
                <a:spcPts val="0"/>
              </a:spcAft>
              <a:buSzPts val="1200"/>
              <a:buFont typeface="Arial"/>
              <a:buChar char="•"/>
            </a:pPr>
            <a:r>
              <a:rPr lang="en-US" sz="1200"/>
              <a:t>Interaction and brainstorming is involved in the activities;  it would be beneficial for students to be working in small groups of 3 – 4</a:t>
            </a:r>
            <a:endParaRPr sz="1200"/>
          </a:p>
          <a:p>
            <a:pPr indent="0" lvl="0" marL="76200" rtl="0" algn="l">
              <a:lnSpc>
                <a:spcPct val="90000"/>
              </a:lnSpc>
              <a:spcBef>
                <a:spcPts val="0"/>
              </a:spcBef>
              <a:spcAft>
                <a:spcPts val="0"/>
              </a:spcAft>
              <a:buSzPts val="2400"/>
              <a:buNone/>
            </a:pPr>
            <a:r>
              <a:t/>
            </a:r>
            <a:endParaRPr sz="1200"/>
          </a:p>
          <a:p>
            <a:pPr indent="-304800" lvl="0" marL="457200" rtl="0" algn="l">
              <a:lnSpc>
                <a:spcPct val="90000"/>
              </a:lnSpc>
              <a:spcBef>
                <a:spcPts val="0"/>
              </a:spcBef>
              <a:spcAft>
                <a:spcPts val="0"/>
              </a:spcAft>
              <a:buSzPts val="1200"/>
              <a:buFont typeface="Arial"/>
              <a:buChar char="•"/>
            </a:pPr>
            <a:r>
              <a:rPr lang="en-US" sz="1200"/>
              <a:t>There are reflective aspects for students to complete throughout each module; if using the SPE over several days, teachers will need to consider collecting and assessing the student handout</a:t>
            </a:r>
            <a:endParaRPr sz="1200"/>
          </a:p>
          <a:p>
            <a:pPr indent="0" lvl="0" marL="76200" rtl="0" algn="l">
              <a:lnSpc>
                <a:spcPct val="90000"/>
              </a:lnSpc>
              <a:spcBef>
                <a:spcPts val="0"/>
              </a:spcBef>
              <a:spcAft>
                <a:spcPts val="0"/>
              </a:spcAft>
              <a:buSzPts val="2400"/>
              <a:buNone/>
            </a:pPr>
            <a:r>
              <a:t/>
            </a:r>
            <a:endParaRPr sz="1200"/>
          </a:p>
          <a:p>
            <a:pPr indent="-304800" lvl="0" marL="457200" rtl="0" algn="l">
              <a:lnSpc>
                <a:spcPct val="90000"/>
              </a:lnSpc>
              <a:spcBef>
                <a:spcPts val="0"/>
              </a:spcBef>
              <a:spcAft>
                <a:spcPts val="0"/>
              </a:spcAft>
              <a:buSzPts val="1200"/>
              <a:buFont typeface="Arial"/>
              <a:buChar char="•"/>
            </a:pPr>
            <a:r>
              <a:rPr lang="en-US" sz="1200"/>
              <a:t>Chart paper, markers and sticky notes may also be useful</a:t>
            </a:r>
            <a:endParaRPr sz="1200"/>
          </a:p>
          <a:p>
            <a:pPr indent="0" lvl="0" marL="76200" rtl="0" algn="l">
              <a:lnSpc>
                <a:spcPct val="90000"/>
              </a:lnSpc>
              <a:spcBef>
                <a:spcPts val="0"/>
              </a:spcBef>
              <a:spcAft>
                <a:spcPts val="0"/>
              </a:spcAft>
              <a:buSzPts val="2400"/>
              <a:buNone/>
            </a:pPr>
            <a:r>
              <a:t/>
            </a:r>
            <a:endParaRPr sz="1200"/>
          </a:p>
          <a:p>
            <a:pPr indent="-381000" lvl="0" marL="457200" rtl="0" algn="l">
              <a:lnSpc>
                <a:spcPct val="90000"/>
              </a:lnSpc>
              <a:spcBef>
                <a:spcPts val="0"/>
              </a:spcBef>
              <a:spcAft>
                <a:spcPts val="0"/>
              </a:spcAft>
              <a:buSzPts val="2400"/>
              <a:buFont typeface="Arial"/>
              <a:buChar char="•"/>
            </a:pPr>
            <a:r>
              <a:rPr lang="en-US" sz="1200"/>
              <a:t>Teachers should check all the links and resources prior to using the SPE with students.</a:t>
            </a:r>
            <a:endParaRPr/>
          </a:p>
          <a:p>
            <a:pPr indent="0" lvl="0" marL="76200" rtl="0" algn="l">
              <a:lnSpc>
                <a:spcPct val="90000"/>
              </a:lnSpc>
              <a:spcBef>
                <a:spcPts val="0"/>
              </a:spcBef>
              <a:spcAft>
                <a:spcPts val="0"/>
              </a:spcAft>
              <a:buSzPts val="2400"/>
              <a:buNone/>
            </a:pPr>
            <a:r>
              <a:t/>
            </a:r>
            <a:endParaRPr sz="1350"/>
          </a:p>
          <a:p>
            <a:pPr indent="-228600" lvl="0" marL="457200" rtl="0" algn="l">
              <a:lnSpc>
                <a:spcPct val="90000"/>
              </a:lnSpc>
              <a:spcBef>
                <a:spcPts val="0"/>
              </a:spcBef>
              <a:spcAft>
                <a:spcPts val="0"/>
              </a:spcAft>
              <a:buSzPts val="2400"/>
              <a:buFont typeface="Noto Sans Symbols"/>
              <a:buNone/>
            </a:pPr>
            <a:r>
              <a:t/>
            </a:r>
            <a:endParaRPr sz="1350"/>
          </a:p>
          <a:p>
            <a:pPr indent="0" lvl="0" marL="76200" rtl="0" algn="l">
              <a:lnSpc>
                <a:spcPct val="90000"/>
              </a:lnSpc>
              <a:spcBef>
                <a:spcPts val="0"/>
              </a:spcBef>
              <a:spcAft>
                <a:spcPts val="0"/>
              </a:spcAft>
              <a:buSzPts val="2400"/>
              <a:buNone/>
            </a:pPr>
            <a:r>
              <a:t/>
            </a:r>
            <a:endParaRPr sz="1700"/>
          </a:p>
        </p:txBody>
      </p:sp>
      <p:pic>
        <p:nvPicPr>
          <p:cNvPr descr="A close up of a sign&#10;&#10;Description generated with very high confidence" id="2759" name="Google Shape;2759;p25"/>
          <p:cNvPicPr preferRelativeResize="0"/>
          <p:nvPr/>
        </p:nvPicPr>
        <p:blipFill rotWithShape="1">
          <a:blip r:embed="rId3">
            <a:alphaModFix/>
          </a:blip>
          <a:srcRect b="0" l="0" r="0" t="0"/>
          <a:stretch/>
        </p:blipFill>
        <p:spPr>
          <a:xfrm>
            <a:off x="6372875" y="537175"/>
            <a:ext cx="2553675" cy="443175"/>
          </a:xfrm>
          <a:prstGeom prst="rect">
            <a:avLst/>
          </a:prstGeom>
          <a:noFill/>
          <a:ln>
            <a:noFill/>
          </a:ln>
        </p:spPr>
      </p:pic>
      <p:sp>
        <p:nvSpPr>
          <p:cNvPr id="2760" name="Google Shape;2760;p25"/>
          <p:cNvSpPr/>
          <p:nvPr/>
        </p:nvSpPr>
        <p:spPr>
          <a:xfrm>
            <a:off x="214522" y="1738162"/>
            <a:ext cx="991951" cy="1033578"/>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3" name="Shape 3003"/>
        <p:cNvGrpSpPr/>
        <p:nvPr/>
      </p:nvGrpSpPr>
      <p:grpSpPr>
        <a:xfrm>
          <a:off x="0" y="0"/>
          <a:ext cx="0" cy="0"/>
          <a:chOff x="0" y="0"/>
          <a:chExt cx="0" cy="0"/>
        </a:xfrm>
      </p:grpSpPr>
      <p:sp>
        <p:nvSpPr>
          <p:cNvPr id="3004" name="Google Shape;3004;p43"/>
          <p:cNvSpPr txBox="1"/>
          <p:nvPr>
            <p:ph idx="4294967295" type="title"/>
          </p:nvPr>
        </p:nvSpPr>
        <p:spPr>
          <a:xfrm>
            <a:off x="176107" y="798855"/>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Solution: Connect the Dots</a:t>
            </a:r>
            <a:endParaRPr/>
          </a:p>
        </p:txBody>
      </p:sp>
      <p:pic>
        <p:nvPicPr>
          <p:cNvPr id="3005" name="Google Shape;3005;p43"/>
          <p:cNvPicPr preferRelativeResize="0"/>
          <p:nvPr/>
        </p:nvPicPr>
        <p:blipFill rotWithShape="1">
          <a:blip r:embed="rId3">
            <a:alphaModFix/>
          </a:blip>
          <a:srcRect b="0" l="0" r="0" t="0"/>
          <a:stretch/>
        </p:blipFill>
        <p:spPr>
          <a:xfrm>
            <a:off x="2717695" y="3111811"/>
            <a:ext cx="288131" cy="288131"/>
          </a:xfrm>
          <a:prstGeom prst="rect">
            <a:avLst/>
          </a:prstGeom>
          <a:noFill/>
          <a:ln>
            <a:noFill/>
          </a:ln>
        </p:spPr>
      </p:pic>
      <p:pic>
        <p:nvPicPr>
          <p:cNvPr id="3006" name="Google Shape;3006;p43"/>
          <p:cNvPicPr preferRelativeResize="0"/>
          <p:nvPr/>
        </p:nvPicPr>
        <p:blipFill rotWithShape="1">
          <a:blip r:embed="rId3">
            <a:alphaModFix/>
          </a:blip>
          <a:srcRect b="0" l="0" r="0" t="0"/>
          <a:stretch/>
        </p:blipFill>
        <p:spPr>
          <a:xfrm>
            <a:off x="2735797" y="4191931"/>
            <a:ext cx="288131" cy="288131"/>
          </a:xfrm>
          <a:prstGeom prst="rect">
            <a:avLst/>
          </a:prstGeom>
          <a:noFill/>
          <a:ln>
            <a:noFill/>
          </a:ln>
        </p:spPr>
      </p:pic>
      <p:pic>
        <p:nvPicPr>
          <p:cNvPr id="3007" name="Google Shape;3007;p43"/>
          <p:cNvPicPr preferRelativeResize="0"/>
          <p:nvPr/>
        </p:nvPicPr>
        <p:blipFill rotWithShape="1">
          <a:blip r:embed="rId3">
            <a:alphaModFix/>
          </a:blip>
          <a:srcRect b="0" l="0" r="0" t="0"/>
          <a:stretch/>
        </p:blipFill>
        <p:spPr>
          <a:xfrm>
            <a:off x="4250148" y="2157919"/>
            <a:ext cx="288131" cy="288131"/>
          </a:xfrm>
          <a:prstGeom prst="rect">
            <a:avLst/>
          </a:prstGeom>
          <a:noFill/>
          <a:ln>
            <a:noFill/>
          </a:ln>
        </p:spPr>
      </p:pic>
      <p:pic>
        <p:nvPicPr>
          <p:cNvPr id="3008" name="Google Shape;3008;p43"/>
          <p:cNvPicPr preferRelativeResize="0"/>
          <p:nvPr/>
        </p:nvPicPr>
        <p:blipFill rotWithShape="1">
          <a:blip r:embed="rId3">
            <a:alphaModFix/>
          </a:blip>
          <a:srcRect b="0" l="0" r="0" t="0"/>
          <a:stretch/>
        </p:blipFill>
        <p:spPr>
          <a:xfrm>
            <a:off x="4228294" y="3093544"/>
            <a:ext cx="288131" cy="288131"/>
          </a:xfrm>
          <a:prstGeom prst="rect">
            <a:avLst/>
          </a:prstGeom>
          <a:noFill/>
          <a:ln>
            <a:noFill/>
          </a:ln>
        </p:spPr>
      </p:pic>
      <p:pic>
        <p:nvPicPr>
          <p:cNvPr id="3009" name="Google Shape;3009;p43"/>
          <p:cNvPicPr preferRelativeResize="0"/>
          <p:nvPr/>
        </p:nvPicPr>
        <p:blipFill rotWithShape="1">
          <a:blip r:embed="rId3">
            <a:alphaModFix/>
          </a:blip>
          <a:srcRect b="0" l="0" r="0" t="0"/>
          <a:stretch/>
        </p:blipFill>
        <p:spPr>
          <a:xfrm>
            <a:off x="4239624" y="4197461"/>
            <a:ext cx="288131" cy="288131"/>
          </a:xfrm>
          <a:prstGeom prst="rect">
            <a:avLst/>
          </a:prstGeom>
          <a:noFill/>
          <a:ln>
            <a:noFill/>
          </a:ln>
        </p:spPr>
      </p:pic>
      <p:pic>
        <p:nvPicPr>
          <p:cNvPr id="3010" name="Google Shape;3010;p43"/>
          <p:cNvPicPr preferRelativeResize="0"/>
          <p:nvPr/>
        </p:nvPicPr>
        <p:blipFill rotWithShape="1">
          <a:blip r:embed="rId3">
            <a:alphaModFix/>
          </a:blip>
          <a:srcRect b="0" l="0" r="0" t="0"/>
          <a:stretch/>
        </p:blipFill>
        <p:spPr>
          <a:xfrm>
            <a:off x="5706127" y="2119204"/>
            <a:ext cx="288131" cy="288131"/>
          </a:xfrm>
          <a:prstGeom prst="rect">
            <a:avLst/>
          </a:prstGeom>
          <a:noFill/>
          <a:ln>
            <a:noFill/>
          </a:ln>
        </p:spPr>
      </p:pic>
      <p:pic>
        <p:nvPicPr>
          <p:cNvPr id="3011" name="Google Shape;3011;p43"/>
          <p:cNvPicPr preferRelativeResize="0"/>
          <p:nvPr/>
        </p:nvPicPr>
        <p:blipFill rotWithShape="1">
          <a:blip r:embed="rId3">
            <a:alphaModFix/>
          </a:blip>
          <a:srcRect b="0" l="0" r="0" t="0"/>
          <a:stretch/>
        </p:blipFill>
        <p:spPr>
          <a:xfrm>
            <a:off x="5706126" y="3065890"/>
            <a:ext cx="288131" cy="288131"/>
          </a:xfrm>
          <a:prstGeom prst="rect">
            <a:avLst/>
          </a:prstGeom>
          <a:noFill/>
          <a:ln>
            <a:noFill/>
          </a:ln>
        </p:spPr>
      </p:pic>
      <p:pic>
        <p:nvPicPr>
          <p:cNvPr id="3012" name="Google Shape;3012;p43"/>
          <p:cNvPicPr preferRelativeResize="0"/>
          <p:nvPr/>
        </p:nvPicPr>
        <p:blipFill rotWithShape="1">
          <a:blip r:embed="rId3">
            <a:alphaModFix/>
          </a:blip>
          <a:srcRect b="0" l="0" r="0" t="0"/>
          <a:stretch/>
        </p:blipFill>
        <p:spPr>
          <a:xfrm>
            <a:off x="5706127" y="4191930"/>
            <a:ext cx="288131" cy="288131"/>
          </a:xfrm>
          <a:prstGeom prst="rect">
            <a:avLst/>
          </a:prstGeom>
          <a:noFill/>
          <a:ln>
            <a:noFill/>
          </a:ln>
        </p:spPr>
      </p:pic>
      <p:sp>
        <p:nvSpPr>
          <p:cNvPr id="3013" name="Google Shape;3013;p43"/>
          <p:cNvSpPr/>
          <p:nvPr/>
        </p:nvSpPr>
        <p:spPr>
          <a:xfrm>
            <a:off x="2884290" y="2256979"/>
            <a:ext cx="2652118" cy="1772519"/>
          </a:xfrm>
          <a:custGeom>
            <a:rect b="b" l="l" r="r" t="t"/>
            <a:pathLst>
              <a:path extrusionOk="0" h="2363358" w="3536157">
                <a:moveTo>
                  <a:pt x="0" y="0"/>
                </a:moveTo>
                <a:lnTo>
                  <a:pt x="0" y="0"/>
                </a:lnTo>
                <a:lnTo>
                  <a:pt x="7129" y="18410"/>
                </a:lnTo>
                <a:lnTo>
                  <a:pt x="12429" y="23065"/>
                </a:lnTo>
                <a:lnTo>
                  <a:pt x="54959" y="50631"/>
                </a:lnTo>
                <a:lnTo>
                  <a:pt x="94391" y="73436"/>
                </a:lnTo>
                <a:lnTo>
                  <a:pt x="135634" y="96927"/>
                </a:lnTo>
                <a:lnTo>
                  <a:pt x="168013" y="119394"/>
                </a:lnTo>
                <a:lnTo>
                  <a:pt x="207067" y="155802"/>
                </a:lnTo>
                <a:lnTo>
                  <a:pt x="245512" y="192239"/>
                </a:lnTo>
                <a:lnTo>
                  <a:pt x="287378" y="229086"/>
                </a:lnTo>
                <a:lnTo>
                  <a:pt x="322782" y="259123"/>
                </a:lnTo>
                <a:lnTo>
                  <a:pt x="359027" y="285194"/>
                </a:lnTo>
                <a:lnTo>
                  <a:pt x="371896" y="297409"/>
                </a:lnTo>
                <a:lnTo>
                  <a:pt x="414344" y="327389"/>
                </a:lnTo>
                <a:lnTo>
                  <a:pt x="455873" y="364021"/>
                </a:lnTo>
                <a:lnTo>
                  <a:pt x="493177" y="388845"/>
                </a:lnTo>
                <a:lnTo>
                  <a:pt x="535036" y="403999"/>
                </a:lnTo>
                <a:lnTo>
                  <a:pt x="568192" y="420657"/>
                </a:lnTo>
                <a:lnTo>
                  <a:pt x="608990" y="446123"/>
                </a:lnTo>
                <a:lnTo>
                  <a:pt x="648523" y="479456"/>
                </a:lnTo>
                <a:lnTo>
                  <a:pt x="683030" y="501954"/>
                </a:lnTo>
                <a:lnTo>
                  <a:pt x="717404" y="535947"/>
                </a:lnTo>
                <a:lnTo>
                  <a:pt x="754278" y="566560"/>
                </a:lnTo>
                <a:lnTo>
                  <a:pt x="798110" y="603004"/>
                </a:lnTo>
                <a:lnTo>
                  <a:pt x="837188" y="633844"/>
                </a:lnTo>
                <a:lnTo>
                  <a:pt x="877562" y="669712"/>
                </a:lnTo>
                <a:lnTo>
                  <a:pt x="916053" y="698276"/>
                </a:lnTo>
                <a:lnTo>
                  <a:pt x="953752" y="725453"/>
                </a:lnTo>
                <a:lnTo>
                  <a:pt x="992340" y="755938"/>
                </a:lnTo>
                <a:lnTo>
                  <a:pt x="1035994" y="778730"/>
                </a:lnTo>
                <a:lnTo>
                  <a:pt x="1079520" y="806892"/>
                </a:lnTo>
                <a:lnTo>
                  <a:pt x="1109147" y="827863"/>
                </a:lnTo>
                <a:lnTo>
                  <a:pt x="1152175" y="852130"/>
                </a:lnTo>
                <a:lnTo>
                  <a:pt x="1196610" y="881172"/>
                </a:lnTo>
                <a:lnTo>
                  <a:pt x="1241230" y="903774"/>
                </a:lnTo>
                <a:lnTo>
                  <a:pt x="1285876" y="930918"/>
                </a:lnTo>
                <a:lnTo>
                  <a:pt x="1330523" y="953773"/>
                </a:lnTo>
                <a:lnTo>
                  <a:pt x="1375172" y="979787"/>
                </a:lnTo>
                <a:lnTo>
                  <a:pt x="1415631" y="998422"/>
                </a:lnTo>
                <a:lnTo>
                  <a:pt x="1453719" y="1020220"/>
                </a:lnTo>
                <a:lnTo>
                  <a:pt x="1497130" y="1043071"/>
                </a:lnTo>
                <a:lnTo>
                  <a:pt x="1535302" y="1065861"/>
                </a:lnTo>
                <a:lnTo>
                  <a:pt x="1571505" y="1086825"/>
                </a:lnTo>
                <a:lnTo>
                  <a:pt x="1607320" y="1105555"/>
                </a:lnTo>
                <a:lnTo>
                  <a:pt x="1644050" y="1128364"/>
                </a:lnTo>
                <a:lnTo>
                  <a:pt x="1685848" y="1151978"/>
                </a:lnTo>
                <a:lnTo>
                  <a:pt x="1723061" y="1171011"/>
                </a:lnTo>
                <a:lnTo>
                  <a:pt x="1759075" y="1191454"/>
                </a:lnTo>
                <a:lnTo>
                  <a:pt x="1794852" y="1214601"/>
                </a:lnTo>
                <a:lnTo>
                  <a:pt x="1830583" y="1238282"/>
                </a:lnTo>
                <a:lnTo>
                  <a:pt x="1866304" y="1255932"/>
                </a:lnTo>
                <a:lnTo>
                  <a:pt x="1904669" y="1277498"/>
                </a:lnTo>
                <a:lnTo>
                  <a:pt x="1945431" y="1300866"/>
                </a:lnTo>
                <a:lnTo>
                  <a:pt x="1982145" y="1324592"/>
                </a:lnTo>
                <a:lnTo>
                  <a:pt x="2020706" y="1348387"/>
                </a:lnTo>
                <a:lnTo>
                  <a:pt x="2061507" y="1372196"/>
                </a:lnTo>
                <a:lnTo>
                  <a:pt x="2098229" y="1396008"/>
                </a:lnTo>
                <a:lnTo>
                  <a:pt x="2134146" y="1419820"/>
                </a:lnTo>
                <a:lnTo>
                  <a:pt x="2174645" y="1443633"/>
                </a:lnTo>
                <a:lnTo>
                  <a:pt x="2213733" y="1469429"/>
                </a:lnTo>
                <a:lnTo>
                  <a:pt x="2250117" y="1505393"/>
                </a:lnTo>
                <a:lnTo>
                  <a:pt x="2285968" y="1532194"/>
                </a:lnTo>
                <a:lnTo>
                  <a:pt x="2321712" y="1556597"/>
                </a:lnTo>
                <a:lnTo>
                  <a:pt x="2357436" y="1580526"/>
                </a:lnTo>
                <a:lnTo>
                  <a:pt x="2393156" y="1604361"/>
                </a:lnTo>
                <a:lnTo>
                  <a:pt x="2429867" y="1628178"/>
                </a:lnTo>
                <a:lnTo>
                  <a:pt x="2471661" y="1654637"/>
                </a:lnTo>
                <a:lnTo>
                  <a:pt x="2508874" y="1683493"/>
                </a:lnTo>
                <a:lnTo>
                  <a:pt x="2544888" y="1708301"/>
                </a:lnTo>
                <a:lnTo>
                  <a:pt x="2583311" y="1732311"/>
                </a:lnTo>
                <a:lnTo>
                  <a:pt x="2624085" y="1756161"/>
                </a:lnTo>
                <a:lnTo>
                  <a:pt x="2660801" y="1779982"/>
                </a:lnTo>
                <a:lnTo>
                  <a:pt x="2699362" y="1803796"/>
                </a:lnTo>
                <a:lnTo>
                  <a:pt x="2735422" y="1827609"/>
                </a:lnTo>
                <a:lnTo>
                  <a:pt x="2774920" y="1851422"/>
                </a:lnTo>
                <a:lnTo>
                  <a:pt x="2812414" y="1877880"/>
                </a:lnTo>
                <a:lnTo>
                  <a:pt x="2848484" y="1906735"/>
                </a:lnTo>
                <a:lnTo>
                  <a:pt x="2884272" y="1931543"/>
                </a:lnTo>
                <a:lnTo>
                  <a:pt x="2922650" y="1955552"/>
                </a:lnTo>
                <a:lnTo>
                  <a:pt x="2963413" y="1984145"/>
                </a:lnTo>
                <a:lnTo>
                  <a:pt x="3000129" y="2011327"/>
                </a:lnTo>
                <a:lnTo>
                  <a:pt x="3036045" y="2035804"/>
                </a:lnTo>
                <a:lnTo>
                  <a:pt x="3071802" y="2059748"/>
                </a:lnTo>
                <a:lnTo>
                  <a:pt x="3113666" y="2083587"/>
                </a:lnTo>
                <a:lnTo>
                  <a:pt x="3151627" y="2107404"/>
                </a:lnTo>
                <a:lnTo>
                  <a:pt x="3187789" y="2131218"/>
                </a:lnTo>
                <a:lnTo>
                  <a:pt x="3223595" y="2155031"/>
                </a:lnTo>
                <a:lnTo>
                  <a:pt x="3259331" y="2178843"/>
                </a:lnTo>
                <a:lnTo>
                  <a:pt x="3295053" y="2202656"/>
                </a:lnTo>
                <a:lnTo>
                  <a:pt x="3336909" y="2226468"/>
                </a:lnTo>
                <a:lnTo>
                  <a:pt x="3374870" y="2250281"/>
                </a:lnTo>
                <a:lnTo>
                  <a:pt x="3419005" y="2280047"/>
                </a:lnTo>
                <a:lnTo>
                  <a:pt x="3457021" y="2309812"/>
                </a:lnTo>
                <a:lnTo>
                  <a:pt x="3500599" y="2339578"/>
                </a:lnTo>
                <a:lnTo>
                  <a:pt x="3536156" y="2363357"/>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grpSp>
        <p:nvGrpSpPr>
          <p:cNvPr id="3014" name="Google Shape;3014;p43"/>
          <p:cNvGrpSpPr/>
          <p:nvPr/>
        </p:nvGrpSpPr>
        <p:grpSpPr>
          <a:xfrm>
            <a:off x="1410892" y="1138538"/>
            <a:ext cx="4848546" cy="3395507"/>
            <a:chOff x="357189" y="1518050"/>
            <a:chExt cx="6464728" cy="4527343"/>
          </a:xfrm>
        </p:grpSpPr>
        <p:sp>
          <p:nvSpPr>
            <p:cNvPr id="3015" name="Google Shape;3015;p43"/>
            <p:cNvSpPr/>
            <p:nvPr/>
          </p:nvSpPr>
          <p:spPr>
            <a:xfrm>
              <a:off x="357189" y="1518050"/>
              <a:ext cx="6464728" cy="4527343"/>
            </a:xfrm>
            <a:custGeom>
              <a:rect b="b" l="l" r="r" t="t"/>
              <a:pathLst>
                <a:path extrusionOk="0" h="4527343" w="6464728">
                  <a:moveTo>
                    <a:pt x="5456038" y="3768325"/>
                  </a:moveTo>
                  <a:lnTo>
                    <a:pt x="5456038" y="3768325"/>
                  </a:lnTo>
                  <a:lnTo>
                    <a:pt x="5448349" y="3776014"/>
                  </a:lnTo>
                  <a:lnTo>
                    <a:pt x="5448928" y="3777419"/>
                  </a:lnTo>
                  <a:lnTo>
                    <a:pt x="5453490" y="3784139"/>
                  </a:lnTo>
                  <a:lnTo>
                    <a:pt x="5455534" y="3795299"/>
                  </a:lnTo>
                  <a:lnTo>
                    <a:pt x="5455938" y="3807057"/>
                  </a:lnTo>
                  <a:lnTo>
                    <a:pt x="5458639" y="3812989"/>
                  </a:lnTo>
                  <a:lnTo>
                    <a:pt x="5470271" y="3827858"/>
                  </a:lnTo>
                  <a:lnTo>
                    <a:pt x="5475826" y="3839763"/>
                  </a:lnTo>
                  <a:lnTo>
                    <a:pt x="5486184" y="3851670"/>
                  </a:lnTo>
                  <a:lnTo>
                    <a:pt x="5507803" y="3869197"/>
                  </a:lnTo>
                  <a:lnTo>
                    <a:pt x="5521164" y="3886146"/>
                  </a:lnTo>
                  <a:lnTo>
                    <a:pt x="5563412" y="3911151"/>
                  </a:lnTo>
                  <a:lnTo>
                    <a:pt x="5575197" y="3916138"/>
                  </a:lnTo>
                  <a:lnTo>
                    <a:pt x="5592989" y="3920931"/>
                  </a:lnTo>
                  <a:lnTo>
                    <a:pt x="5634633" y="3946530"/>
                  </a:lnTo>
                  <a:lnTo>
                    <a:pt x="5671563" y="3967731"/>
                  </a:lnTo>
                  <a:lnTo>
                    <a:pt x="5715162" y="4002591"/>
                  </a:lnTo>
                  <a:lnTo>
                    <a:pt x="5756680" y="4042291"/>
                  </a:lnTo>
                  <a:lnTo>
                    <a:pt x="5789249" y="4083848"/>
                  </a:lnTo>
                  <a:lnTo>
                    <a:pt x="5816110" y="4125697"/>
                  </a:lnTo>
                  <a:lnTo>
                    <a:pt x="5842480" y="4165575"/>
                  </a:lnTo>
                  <a:lnTo>
                    <a:pt x="5872504" y="4209504"/>
                  </a:lnTo>
                  <a:lnTo>
                    <a:pt x="5890594" y="4237503"/>
                  </a:lnTo>
                  <a:lnTo>
                    <a:pt x="5898547" y="4247220"/>
                  </a:lnTo>
                  <a:lnTo>
                    <a:pt x="5904382" y="4259392"/>
                  </a:lnTo>
                  <a:lnTo>
                    <a:pt x="5906739" y="4262391"/>
                  </a:lnTo>
                  <a:lnTo>
                    <a:pt x="5912004" y="4265723"/>
                  </a:lnTo>
                  <a:lnTo>
                    <a:pt x="5918726" y="4267861"/>
                  </a:lnTo>
                  <a:lnTo>
                    <a:pt x="5927924" y="4276030"/>
                  </a:lnTo>
                  <a:lnTo>
                    <a:pt x="5933640" y="4276936"/>
                  </a:lnTo>
                  <a:lnTo>
                    <a:pt x="5935174" y="4278055"/>
                  </a:lnTo>
                  <a:lnTo>
                    <a:pt x="5936196" y="4279793"/>
                  </a:lnTo>
                  <a:lnTo>
                    <a:pt x="5937837" y="4284972"/>
                  </a:lnTo>
                  <a:lnTo>
                    <a:pt x="5940707" y="4285681"/>
                  </a:lnTo>
                  <a:lnTo>
                    <a:pt x="5955732" y="4286247"/>
                  </a:lnTo>
                  <a:lnTo>
                    <a:pt x="5947202" y="4295144"/>
                  </a:lnTo>
                  <a:lnTo>
                    <a:pt x="5947170" y="4253423"/>
                  </a:lnTo>
                  <a:lnTo>
                    <a:pt x="5947170" y="4212474"/>
                  </a:lnTo>
                  <a:lnTo>
                    <a:pt x="5946178" y="4184185"/>
                  </a:lnTo>
                  <a:lnTo>
                    <a:pt x="5939068" y="4148257"/>
                  </a:lnTo>
                  <a:lnTo>
                    <a:pt x="5938349" y="4107121"/>
                  </a:lnTo>
                  <a:lnTo>
                    <a:pt x="5938255" y="4070002"/>
                  </a:lnTo>
                  <a:lnTo>
                    <a:pt x="5937251" y="4027031"/>
                  </a:lnTo>
                  <a:lnTo>
                    <a:pt x="5930552" y="3982604"/>
                  </a:lnTo>
                  <a:lnTo>
                    <a:pt x="5929556" y="3940775"/>
                  </a:lnTo>
                  <a:lnTo>
                    <a:pt x="5929359" y="3900175"/>
                  </a:lnTo>
                  <a:lnTo>
                    <a:pt x="5929321" y="3858972"/>
                  </a:lnTo>
                  <a:lnTo>
                    <a:pt x="5929313" y="3816033"/>
                  </a:lnTo>
                  <a:lnTo>
                    <a:pt x="5929312" y="3775213"/>
                  </a:lnTo>
                  <a:lnTo>
                    <a:pt x="5929311" y="3740931"/>
                  </a:lnTo>
                  <a:lnTo>
                    <a:pt x="5929311" y="3698532"/>
                  </a:lnTo>
                  <a:lnTo>
                    <a:pt x="5928319" y="3655356"/>
                  </a:lnTo>
                  <a:lnTo>
                    <a:pt x="5922243" y="3614489"/>
                  </a:lnTo>
                  <a:lnTo>
                    <a:pt x="5920750" y="3573235"/>
                  </a:lnTo>
                  <a:lnTo>
                    <a:pt x="5920454" y="3530285"/>
                  </a:lnTo>
                  <a:lnTo>
                    <a:pt x="5920396" y="3489464"/>
                  </a:lnTo>
                  <a:lnTo>
                    <a:pt x="5920384" y="3448217"/>
                  </a:lnTo>
                  <a:lnTo>
                    <a:pt x="5920382" y="3405269"/>
                  </a:lnTo>
                  <a:lnTo>
                    <a:pt x="5920381" y="3367094"/>
                  </a:lnTo>
                  <a:lnTo>
                    <a:pt x="5920381" y="3326149"/>
                  </a:lnTo>
                  <a:lnTo>
                    <a:pt x="5914244" y="3285981"/>
                  </a:lnTo>
                  <a:lnTo>
                    <a:pt x="5912004" y="3243503"/>
                  </a:lnTo>
                  <a:lnTo>
                    <a:pt x="5911560" y="3201415"/>
                  </a:lnTo>
                  <a:lnTo>
                    <a:pt x="5911483" y="3166656"/>
                  </a:lnTo>
                  <a:lnTo>
                    <a:pt x="5910466" y="3126484"/>
                  </a:lnTo>
                  <a:lnTo>
                    <a:pt x="5904385" y="3089885"/>
                  </a:lnTo>
                  <a:lnTo>
                    <a:pt x="5898149" y="3049252"/>
                  </a:lnTo>
                  <a:lnTo>
                    <a:pt x="5894491" y="3010137"/>
                  </a:lnTo>
                  <a:lnTo>
                    <a:pt x="5891124" y="2971102"/>
                  </a:lnTo>
                  <a:lnTo>
                    <a:pt x="5885938" y="2930208"/>
                  </a:lnTo>
                  <a:lnTo>
                    <a:pt x="5884915" y="2887330"/>
                  </a:lnTo>
                  <a:lnTo>
                    <a:pt x="5882066" y="2846522"/>
                  </a:lnTo>
                  <a:lnTo>
                    <a:pt x="5876984" y="2805278"/>
                  </a:lnTo>
                  <a:lnTo>
                    <a:pt x="5874988" y="2768469"/>
                  </a:lnTo>
                  <a:lnTo>
                    <a:pt x="5868714" y="2729888"/>
                  </a:lnTo>
                  <a:lnTo>
                    <a:pt x="5862440" y="2689085"/>
                  </a:lnTo>
                  <a:lnTo>
                    <a:pt x="5858775" y="2651369"/>
                  </a:lnTo>
                  <a:lnTo>
                    <a:pt x="5855405" y="2609376"/>
                  </a:lnTo>
                  <a:lnTo>
                    <a:pt x="5850220" y="2567384"/>
                  </a:lnTo>
                  <a:lnTo>
                    <a:pt x="5849196" y="2527008"/>
                  </a:lnTo>
                  <a:lnTo>
                    <a:pt x="5846347" y="2484490"/>
                  </a:lnTo>
                  <a:lnTo>
                    <a:pt x="5841264" y="2442394"/>
                  </a:lnTo>
                  <a:lnTo>
                    <a:pt x="5840261" y="2401998"/>
                  </a:lnTo>
                  <a:lnTo>
                    <a:pt x="5840063" y="2359475"/>
                  </a:lnTo>
                  <a:lnTo>
                    <a:pt x="5840024" y="2317378"/>
                  </a:lnTo>
                  <a:lnTo>
                    <a:pt x="5840017" y="2282617"/>
                  </a:lnTo>
                  <a:lnTo>
                    <a:pt x="5840015" y="2247182"/>
                  </a:lnTo>
                  <a:lnTo>
                    <a:pt x="5840014" y="2205789"/>
                  </a:lnTo>
                  <a:lnTo>
                    <a:pt x="5840014" y="2163071"/>
                  </a:lnTo>
                  <a:lnTo>
                    <a:pt x="5840014" y="2120934"/>
                  </a:lnTo>
                  <a:lnTo>
                    <a:pt x="5846151" y="2080531"/>
                  </a:lnTo>
                  <a:lnTo>
                    <a:pt x="5848117" y="2046965"/>
                  </a:lnTo>
                  <a:lnTo>
                    <a:pt x="5849691" y="2011885"/>
                  </a:lnTo>
                  <a:lnTo>
                    <a:pt x="5855008" y="1977347"/>
                  </a:lnTo>
                  <a:lnTo>
                    <a:pt x="5856600" y="1957327"/>
                  </a:lnTo>
                  <a:lnTo>
                    <a:pt x="5846340" y="1913092"/>
                  </a:lnTo>
                  <a:lnTo>
                    <a:pt x="5847731" y="1877961"/>
                  </a:lnTo>
                  <a:lnTo>
                    <a:pt x="5849577" y="1843408"/>
                  </a:lnTo>
                  <a:lnTo>
                    <a:pt x="5855940" y="1801918"/>
                  </a:lnTo>
                  <a:lnTo>
                    <a:pt x="5859947" y="1767519"/>
                  </a:lnTo>
                  <a:lnTo>
                    <a:pt x="5870189" y="1725081"/>
                  </a:lnTo>
                  <a:lnTo>
                    <a:pt x="5874090" y="1692387"/>
                  </a:lnTo>
                  <a:lnTo>
                    <a:pt x="5879987" y="1652824"/>
                  </a:lnTo>
                  <a:lnTo>
                    <a:pt x="5888017" y="1614423"/>
                  </a:lnTo>
                  <a:lnTo>
                    <a:pt x="5896681" y="1577909"/>
                  </a:lnTo>
                  <a:lnTo>
                    <a:pt x="5900791" y="1541955"/>
                  </a:lnTo>
                  <a:lnTo>
                    <a:pt x="5906750" y="1506167"/>
                  </a:lnTo>
                  <a:lnTo>
                    <a:pt x="5917652" y="1464655"/>
                  </a:lnTo>
                  <a:lnTo>
                    <a:pt x="5927400" y="1430898"/>
                  </a:lnTo>
                  <a:lnTo>
                    <a:pt x="5940430" y="1395760"/>
                  </a:lnTo>
                  <a:lnTo>
                    <a:pt x="5946165" y="1361206"/>
                  </a:lnTo>
                  <a:lnTo>
                    <a:pt x="5956490" y="1319715"/>
                  </a:lnTo>
                  <a:lnTo>
                    <a:pt x="5968083" y="1278336"/>
                  </a:lnTo>
                  <a:lnTo>
                    <a:pt x="5979928" y="1235362"/>
                  </a:lnTo>
                  <a:lnTo>
                    <a:pt x="5991822" y="1194535"/>
                  </a:lnTo>
                  <a:lnTo>
                    <a:pt x="6003726" y="1153288"/>
                  </a:lnTo>
                  <a:lnTo>
                    <a:pt x="6015631" y="1115484"/>
                  </a:lnTo>
                  <a:lnTo>
                    <a:pt x="6027538" y="1073474"/>
                  </a:lnTo>
                  <a:lnTo>
                    <a:pt x="6039444" y="1036219"/>
                  </a:lnTo>
                  <a:lnTo>
                    <a:pt x="6051350" y="1000197"/>
                  </a:lnTo>
                  <a:lnTo>
                    <a:pt x="6063256" y="964418"/>
                  </a:lnTo>
                  <a:lnTo>
                    <a:pt x="6075163" y="928687"/>
                  </a:lnTo>
                  <a:lnTo>
                    <a:pt x="6087069" y="892966"/>
                  </a:lnTo>
                  <a:lnTo>
                    <a:pt x="6096329" y="857247"/>
                  </a:lnTo>
                  <a:lnTo>
                    <a:pt x="6105755" y="812598"/>
                  </a:lnTo>
                  <a:lnTo>
                    <a:pt x="6119920" y="767950"/>
                  </a:lnTo>
                  <a:lnTo>
                    <a:pt x="6134709" y="723302"/>
                  </a:lnTo>
                  <a:lnTo>
                    <a:pt x="6149578" y="678653"/>
                  </a:lnTo>
                  <a:lnTo>
                    <a:pt x="6164459" y="634005"/>
                  </a:lnTo>
                  <a:lnTo>
                    <a:pt x="6176697" y="592002"/>
                  </a:lnTo>
                  <a:lnTo>
                    <a:pt x="6186122" y="552810"/>
                  </a:lnTo>
                  <a:lnTo>
                    <a:pt x="6200287" y="508880"/>
                  </a:lnTo>
                  <a:lnTo>
                    <a:pt x="6215076" y="466972"/>
                  </a:lnTo>
                  <a:lnTo>
                    <a:pt x="6229945" y="428785"/>
                  </a:lnTo>
                  <a:lnTo>
                    <a:pt x="6244827" y="391553"/>
                  </a:lnTo>
                  <a:lnTo>
                    <a:pt x="6262355" y="349853"/>
                  </a:lnTo>
                  <a:lnTo>
                    <a:pt x="6279304" y="310426"/>
                  </a:lnTo>
                  <a:lnTo>
                    <a:pt x="6298343" y="270264"/>
                  </a:lnTo>
                  <a:lnTo>
                    <a:pt x="6315864" y="228292"/>
                  </a:lnTo>
                  <a:lnTo>
                    <a:pt x="6346517" y="185939"/>
                  </a:lnTo>
                  <a:lnTo>
                    <a:pt x="6368792" y="142663"/>
                  </a:lnTo>
                  <a:lnTo>
                    <a:pt x="6395686" y="103411"/>
                  </a:lnTo>
                  <a:lnTo>
                    <a:pt x="6416559" y="71125"/>
                  </a:lnTo>
                  <a:lnTo>
                    <a:pt x="6429194" y="58916"/>
                  </a:lnTo>
                  <a:lnTo>
                    <a:pt x="6434255" y="49996"/>
                  </a:lnTo>
                  <a:lnTo>
                    <a:pt x="6438095" y="39395"/>
                  </a:lnTo>
                  <a:lnTo>
                    <a:pt x="6454117" y="17317"/>
                  </a:lnTo>
                  <a:lnTo>
                    <a:pt x="6456159" y="8939"/>
                  </a:lnTo>
                  <a:lnTo>
                    <a:pt x="6464724" y="365"/>
                  </a:lnTo>
                  <a:lnTo>
                    <a:pt x="6456269" y="0"/>
                  </a:lnTo>
                  <a:lnTo>
                    <a:pt x="6463861" y="7686"/>
                  </a:lnTo>
                  <a:lnTo>
                    <a:pt x="6463279" y="8099"/>
                  </a:lnTo>
                  <a:lnTo>
                    <a:pt x="6459987" y="8559"/>
                  </a:lnTo>
                  <a:lnTo>
                    <a:pt x="6458712" y="7689"/>
                  </a:lnTo>
                  <a:lnTo>
                    <a:pt x="6457862" y="6117"/>
                  </a:lnTo>
                  <a:lnTo>
                    <a:pt x="6456262" y="355"/>
                  </a:lnTo>
                  <a:lnTo>
                    <a:pt x="6460933" y="103"/>
                  </a:lnTo>
                  <a:lnTo>
                    <a:pt x="6462319" y="1060"/>
                  </a:lnTo>
                  <a:lnTo>
                    <a:pt x="6463244" y="2690"/>
                  </a:lnTo>
                  <a:lnTo>
                    <a:pt x="6464727" y="7695"/>
                  </a:lnTo>
                  <a:lnTo>
                    <a:pt x="6456521" y="333"/>
                  </a:lnTo>
                  <a:lnTo>
                    <a:pt x="6456269" y="4837"/>
                  </a:lnTo>
                  <a:lnTo>
                    <a:pt x="6457225" y="6200"/>
                  </a:lnTo>
                  <a:lnTo>
                    <a:pt x="6458855" y="7109"/>
                  </a:lnTo>
                  <a:lnTo>
                    <a:pt x="6460934" y="7715"/>
                  </a:lnTo>
                  <a:lnTo>
                    <a:pt x="6462320" y="7126"/>
                  </a:lnTo>
                  <a:lnTo>
                    <a:pt x="6463244" y="5742"/>
                  </a:lnTo>
                  <a:lnTo>
                    <a:pt x="6463861" y="3827"/>
                  </a:lnTo>
                  <a:lnTo>
                    <a:pt x="6463279" y="2550"/>
                  </a:lnTo>
                  <a:lnTo>
                    <a:pt x="6461899" y="1699"/>
                  </a:lnTo>
                  <a:lnTo>
                    <a:pt x="6456262" y="26"/>
                  </a:lnTo>
                  <a:lnTo>
                    <a:pt x="6463860" y="7688"/>
                  </a:lnTo>
                  <a:lnTo>
                    <a:pt x="6456498" y="333"/>
                  </a:lnTo>
                  <a:lnTo>
                    <a:pt x="6456192" y="7715"/>
                  </a:lnTo>
                  <a:lnTo>
                    <a:pt x="6457174" y="8119"/>
                  </a:lnTo>
                  <a:lnTo>
                    <a:pt x="6460912" y="8567"/>
                  </a:lnTo>
                  <a:lnTo>
                    <a:pt x="6462305" y="7695"/>
                  </a:lnTo>
                  <a:lnTo>
                    <a:pt x="6463234" y="6121"/>
                  </a:lnTo>
                  <a:lnTo>
                    <a:pt x="6463854" y="4080"/>
                  </a:lnTo>
                  <a:lnTo>
                    <a:pt x="6463275" y="2719"/>
                  </a:lnTo>
                  <a:lnTo>
                    <a:pt x="6461896" y="1811"/>
                  </a:lnTo>
                  <a:lnTo>
                    <a:pt x="6459984" y="1206"/>
                  </a:lnTo>
                  <a:lnTo>
                    <a:pt x="6458710" y="1795"/>
                  </a:lnTo>
                  <a:lnTo>
                    <a:pt x="6457862" y="3180"/>
                  </a:lnTo>
                  <a:lnTo>
                    <a:pt x="6456262" y="8590"/>
                  </a:lnTo>
                  <a:lnTo>
                    <a:pt x="6460933" y="8827"/>
                  </a:lnTo>
                  <a:lnTo>
                    <a:pt x="6462319" y="7868"/>
                  </a:lnTo>
                  <a:lnTo>
                    <a:pt x="6463244" y="6236"/>
                  </a:lnTo>
                  <a:lnTo>
                    <a:pt x="6463860" y="4157"/>
                  </a:lnTo>
                  <a:lnTo>
                    <a:pt x="6463278" y="2770"/>
                  </a:lnTo>
                  <a:lnTo>
                    <a:pt x="6461899" y="1846"/>
                  </a:lnTo>
                  <a:lnTo>
                    <a:pt x="6459987" y="1229"/>
                  </a:lnTo>
                  <a:lnTo>
                    <a:pt x="6458712" y="1811"/>
                  </a:lnTo>
                  <a:lnTo>
                    <a:pt x="6457862" y="3190"/>
                  </a:lnTo>
                  <a:lnTo>
                    <a:pt x="6456262" y="8591"/>
                  </a:lnTo>
                  <a:lnTo>
                    <a:pt x="6460933" y="8827"/>
                  </a:lnTo>
                  <a:lnTo>
                    <a:pt x="6462319" y="7868"/>
                  </a:lnTo>
                  <a:lnTo>
                    <a:pt x="6463244" y="6236"/>
                  </a:lnTo>
                  <a:lnTo>
                    <a:pt x="6464727" y="1229"/>
                  </a:lnTo>
                  <a:lnTo>
                    <a:pt x="6456521" y="8591"/>
                  </a:lnTo>
                  <a:lnTo>
                    <a:pt x="6456269" y="4087"/>
                  </a:lnTo>
                  <a:lnTo>
                    <a:pt x="6457225" y="2723"/>
                  </a:lnTo>
                  <a:lnTo>
                    <a:pt x="6458855" y="1814"/>
                  </a:lnTo>
                  <a:lnTo>
                    <a:pt x="6463861" y="356"/>
                  </a:lnTo>
                  <a:lnTo>
                    <a:pt x="6438123" y="26967"/>
                  </a:lnTo>
                  <a:lnTo>
                    <a:pt x="6394278" y="56572"/>
                  </a:lnTo>
                  <a:lnTo>
                    <a:pt x="6350024" y="84257"/>
                  </a:lnTo>
                  <a:lnTo>
                    <a:pt x="6309232" y="113227"/>
                  </a:lnTo>
                  <a:lnTo>
                    <a:pt x="6265487" y="136943"/>
                  </a:lnTo>
                  <a:lnTo>
                    <a:pt x="6223380" y="161947"/>
                  </a:lnTo>
                  <a:lnTo>
                    <a:pt x="6186329" y="185427"/>
                  </a:lnTo>
                  <a:lnTo>
                    <a:pt x="6144360" y="209256"/>
                  </a:lnTo>
                  <a:lnTo>
                    <a:pt x="6106630" y="238240"/>
                  </a:lnTo>
                  <a:lnTo>
                    <a:pt x="6065797" y="261958"/>
                  </a:lnTo>
                  <a:lnTo>
                    <a:pt x="6028039" y="285751"/>
                  </a:lnTo>
                  <a:lnTo>
                    <a:pt x="5987178" y="309560"/>
                  </a:lnTo>
                  <a:lnTo>
                    <a:pt x="5947025" y="339509"/>
                  </a:lnTo>
                  <a:lnTo>
                    <a:pt x="5913503" y="359333"/>
                  </a:lnTo>
                  <a:lnTo>
                    <a:pt x="5869267" y="383810"/>
                  </a:lnTo>
                  <a:lnTo>
                    <a:pt x="5831571" y="407754"/>
                  </a:lnTo>
                  <a:lnTo>
                    <a:pt x="5789325" y="432584"/>
                  </a:lnTo>
                  <a:lnTo>
                    <a:pt x="5748642" y="462477"/>
                  </a:lnTo>
                  <a:lnTo>
                    <a:pt x="5714383" y="484294"/>
                  </a:lnTo>
                  <a:lnTo>
                    <a:pt x="5671993" y="513592"/>
                  </a:lnTo>
                  <a:lnTo>
                    <a:pt x="5627826" y="539480"/>
                  </a:lnTo>
                  <a:lnTo>
                    <a:pt x="5583531" y="569582"/>
                  </a:lnTo>
                  <a:lnTo>
                    <a:pt x="5541084" y="594931"/>
                  </a:lnTo>
                  <a:lnTo>
                    <a:pt x="5500618" y="620039"/>
                  </a:lnTo>
                  <a:lnTo>
                    <a:pt x="5458082" y="649987"/>
                  </a:lnTo>
                  <a:lnTo>
                    <a:pt x="5420722" y="680046"/>
                  </a:lnTo>
                  <a:lnTo>
                    <a:pt x="5378543" y="707518"/>
                  </a:lnTo>
                  <a:lnTo>
                    <a:pt x="5337873" y="734699"/>
                  </a:lnTo>
                  <a:lnTo>
                    <a:pt x="5296657" y="763697"/>
                  </a:lnTo>
                  <a:lnTo>
                    <a:pt x="5259852" y="789526"/>
                  </a:lnTo>
                  <a:lnTo>
                    <a:pt x="5223918" y="819616"/>
                  </a:lnTo>
                  <a:lnTo>
                    <a:pt x="5188157" y="844963"/>
                  </a:lnTo>
                  <a:lnTo>
                    <a:pt x="5152430" y="875215"/>
                  </a:lnTo>
                  <a:lnTo>
                    <a:pt x="5114064" y="901329"/>
                  </a:lnTo>
                  <a:lnTo>
                    <a:pt x="5073304" y="925596"/>
                  </a:lnTo>
                  <a:lnTo>
                    <a:pt x="5036588" y="950490"/>
                  </a:lnTo>
                  <a:lnTo>
                    <a:pt x="5000672" y="980396"/>
                  </a:lnTo>
                  <a:lnTo>
                    <a:pt x="4964915" y="1005706"/>
                  </a:lnTo>
                  <a:lnTo>
                    <a:pt x="4929188" y="1030807"/>
                  </a:lnTo>
                  <a:lnTo>
                    <a:pt x="4893468" y="1060753"/>
                  </a:lnTo>
                  <a:lnTo>
                    <a:pt x="4857749" y="1090812"/>
                  </a:lnTo>
                  <a:lnTo>
                    <a:pt x="4813100" y="1124537"/>
                  </a:lnTo>
                  <a:lnTo>
                    <a:pt x="4768452" y="1155816"/>
                  </a:lnTo>
                  <a:lnTo>
                    <a:pt x="4723803" y="1192347"/>
                  </a:lnTo>
                  <a:lnTo>
                    <a:pt x="4681800" y="1223199"/>
                  </a:lnTo>
                  <a:lnTo>
                    <a:pt x="4642609" y="1259245"/>
                  </a:lnTo>
                  <a:lnTo>
                    <a:pt x="4598679" y="1291454"/>
                  </a:lnTo>
                  <a:lnTo>
                    <a:pt x="4556771" y="1324188"/>
                  </a:lnTo>
                  <a:lnTo>
                    <a:pt x="4517591" y="1360444"/>
                  </a:lnTo>
                  <a:lnTo>
                    <a:pt x="4473663" y="1397630"/>
                  </a:lnTo>
                  <a:lnTo>
                    <a:pt x="4431755" y="1435637"/>
                  </a:lnTo>
                  <a:lnTo>
                    <a:pt x="4392575" y="1467174"/>
                  </a:lnTo>
                  <a:lnTo>
                    <a:pt x="4348647" y="1501913"/>
                  </a:lnTo>
                  <a:lnTo>
                    <a:pt x="4304093" y="1535347"/>
                  </a:lnTo>
                  <a:lnTo>
                    <a:pt x="4259457" y="1571732"/>
                  </a:lnTo>
                  <a:lnTo>
                    <a:pt x="4214811" y="1603987"/>
                  </a:lnTo>
                  <a:lnTo>
                    <a:pt x="4170163" y="1641147"/>
                  </a:lnTo>
                  <a:lnTo>
                    <a:pt x="4125514" y="1673565"/>
                  </a:lnTo>
                  <a:lnTo>
                    <a:pt x="4080866" y="1710246"/>
                  </a:lnTo>
                  <a:lnTo>
                    <a:pt x="4036217" y="1741118"/>
                  </a:lnTo>
                  <a:lnTo>
                    <a:pt x="4000499" y="1769806"/>
                  </a:lnTo>
                  <a:lnTo>
                    <a:pt x="3958643" y="1797007"/>
                  </a:lnTo>
                  <a:lnTo>
                    <a:pt x="3920683" y="1821488"/>
                  </a:lnTo>
                  <a:lnTo>
                    <a:pt x="3879781" y="1845433"/>
                  </a:lnTo>
                  <a:lnTo>
                    <a:pt x="3840613" y="1869272"/>
                  </a:lnTo>
                  <a:lnTo>
                    <a:pt x="3816203" y="1887136"/>
                  </a:lnTo>
                  <a:lnTo>
                    <a:pt x="3809449" y="1899043"/>
                  </a:lnTo>
                  <a:lnTo>
                    <a:pt x="3795864" y="1908304"/>
                  </a:lnTo>
                  <a:lnTo>
                    <a:pt x="3771194" y="1921742"/>
                  </a:lnTo>
                  <a:lnTo>
                    <a:pt x="3755710" y="1931621"/>
                  </a:lnTo>
                  <a:lnTo>
                    <a:pt x="3718724" y="1948694"/>
                  </a:lnTo>
                  <a:lnTo>
                    <a:pt x="3678377" y="1975709"/>
                  </a:lnTo>
                  <a:lnTo>
                    <a:pt x="3634296" y="1998547"/>
                  </a:lnTo>
                  <a:lnTo>
                    <a:pt x="3589722" y="2020136"/>
                  </a:lnTo>
                  <a:lnTo>
                    <a:pt x="3545083" y="2042002"/>
                  </a:lnTo>
                  <a:lnTo>
                    <a:pt x="3500436" y="2064370"/>
                  </a:lnTo>
                  <a:lnTo>
                    <a:pt x="3455788" y="2090148"/>
                  </a:lnTo>
                  <a:lnTo>
                    <a:pt x="3411139" y="2113252"/>
                  </a:lnTo>
                  <a:lnTo>
                    <a:pt x="3372775" y="2134759"/>
                  </a:lnTo>
                  <a:lnTo>
                    <a:pt x="3333626" y="2154865"/>
                  </a:lnTo>
                  <a:lnTo>
                    <a:pt x="3292261" y="2177028"/>
                  </a:lnTo>
                  <a:lnTo>
                    <a:pt x="3251617" y="2202295"/>
                  </a:lnTo>
                  <a:lnTo>
                    <a:pt x="3213933" y="2225403"/>
                  </a:lnTo>
                  <a:lnTo>
                    <a:pt x="3171947" y="2243196"/>
                  </a:lnTo>
                  <a:lnTo>
                    <a:pt x="3134696" y="2265526"/>
                  </a:lnTo>
                  <a:lnTo>
                    <a:pt x="3092538" y="2282909"/>
                  </a:lnTo>
                  <a:lnTo>
                    <a:pt x="3051872" y="2304422"/>
                  </a:lnTo>
                  <a:lnTo>
                    <a:pt x="3010656" y="2327780"/>
                  </a:lnTo>
                  <a:lnTo>
                    <a:pt x="2972860" y="2345366"/>
                  </a:lnTo>
                  <a:lnTo>
                    <a:pt x="2930851" y="2366920"/>
                  </a:lnTo>
                  <a:lnTo>
                    <a:pt x="2888855" y="2390286"/>
                  </a:lnTo>
                  <a:lnTo>
                    <a:pt x="2849471" y="2414011"/>
                  </a:lnTo>
                  <a:lnTo>
                    <a:pt x="2810382" y="2437806"/>
                  </a:lnTo>
                  <a:lnTo>
                    <a:pt x="2769478" y="2461615"/>
                  </a:lnTo>
                  <a:lnTo>
                    <a:pt x="2732735" y="2485427"/>
                  </a:lnTo>
                  <a:lnTo>
                    <a:pt x="2696814" y="2509239"/>
                  </a:lnTo>
                  <a:lnTo>
                    <a:pt x="2661055" y="2528311"/>
                  </a:lnTo>
                  <a:lnTo>
                    <a:pt x="2624336" y="2548761"/>
                  </a:lnTo>
                  <a:lnTo>
                    <a:pt x="2582540" y="2571910"/>
                  </a:lnTo>
                  <a:lnTo>
                    <a:pt x="2542412" y="2601534"/>
                  </a:lnTo>
                  <a:lnTo>
                    <a:pt x="2499976" y="2626540"/>
                  </a:lnTo>
                  <a:lnTo>
                    <a:pt x="2462542" y="2647981"/>
                  </a:lnTo>
                  <a:lnTo>
                    <a:pt x="2422533" y="2670402"/>
                  </a:lnTo>
                  <a:lnTo>
                    <a:pt x="2390337" y="2683724"/>
                  </a:lnTo>
                  <a:lnTo>
                    <a:pt x="2348685" y="2707453"/>
                  </a:lnTo>
                  <a:lnTo>
                    <a:pt x="2308622" y="2725976"/>
                  </a:lnTo>
                  <a:lnTo>
                    <a:pt x="2275283" y="2744775"/>
                  </a:lnTo>
                  <a:lnTo>
                    <a:pt x="2233986" y="2769196"/>
                  </a:lnTo>
                  <a:lnTo>
                    <a:pt x="2189938" y="2796198"/>
                  </a:lnTo>
                  <a:lnTo>
                    <a:pt x="2167909" y="2810561"/>
                  </a:lnTo>
                  <a:lnTo>
                    <a:pt x="2129057" y="2829043"/>
                  </a:lnTo>
                  <a:lnTo>
                    <a:pt x="2085537" y="2850602"/>
                  </a:lnTo>
                  <a:lnTo>
                    <a:pt x="2041129" y="2872781"/>
                  </a:lnTo>
                  <a:lnTo>
                    <a:pt x="2002260" y="2888150"/>
                  </a:lnTo>
                  <a:lnTo>
                    <a:pt x="1963423" y="2897289"/>
                  </a:lnTo>
                  <a:lnTo>
                    <a:pt x="1936714" y="2908315"/>
                  </a:lnTo>
                  <a:lnTo>
                    <a:pt x="1895040" y="2937868"/>
                  </a:lnTo>
                  <a:lnTo>
                    <a:pt x="1881571" y="2949771"/>
                  </a:lnTo>
                  <a:lnTo>
                    <a:pt x="1878050" y="2955724"/>
                  </a:lnTo>
                  <a:lnTo>
                    <a:pt x="1875493" y="2961677"/>
                  </a:lnTo>
                  <a:lnTo>
                    <a:pt x="1871049" y="2967630"/>
                  </a:lnTo>
                  <a:lnTo>
                    <a:pt x="1865767" y="2970937"/>
                  </a:lnTo>
                  <a:lnTo>
                    <a:pt x="1862969" y="2971819"/>
                  </a:lnTo>
                  <a:lnTo>
                    <a:pt x="1861104" y="2973399"/>
                  </a:lnTo>
                  <a:lnTo>
                    <a:pt x="1857519" y="2982099"/>
                  </a:lnTo>
                  <a:lnTo>
                    <a:pt x="1857386" y="2990164"/>
                  </a:lnTo>
                  <a:lnTo>
                    <a:pt x="1858374" y="2990590"/>
                  </a:lnTo>
                  <a:lnTo>
                    <a:pt x="1862118" y="2991064"/>
                  </a:lnTo>
                  <a:lnTo>
                    <a:pt x="1863513" y="2990197"/>
                  </a:lnTo>
                  <a:lnTo>
                    <a:pt x="1864443" y="2988628"/>
                  </a:lnTo>
                  <a:lnTo>
                    <a:pt x="1865936" y="2983720"/>
                  </a:lnTo>
                  <a:lnTo>
                    <a:pt x="1866271" y="2990307"/>
                  </a:lnTo>
                  <a:lnTo>
                    <a:pt x="1863643" y="2990938"/>
                  </a:lnTo>
                  <a:lnTo>
                    <a:pt x="1858612" y="2991343"/>
                  </a:lnTo>
                  <a:lnTo>
                    <a:pt x="1849794" y="2983745"/>
                  </a:lnTo>
                  <a:lnTo>
                    <a:pt x="1849344" y="2984326"/>
                  </a:lnTo>
                  <a:lnTo>
                    <a:pt x="1848844" y="2987618"/>
                  </a:lnTo>
                  <a:lnTo>
                    <a:pt x="1847718" y="2988893"/>
                  </a:lnTo>
                  <a:lnTo>
                    <a:pt x="1843822" y="2990309"/>
                  </a:lnTo>
                  <a:lnTo>
                    <a:pt x="1842386" y="2991679"/>
                  </a:lnTo>
                  <a:lnTo>
                    <a:pt x="1840791" y="2995847"/>
                  </a:lnTo>
                  <a:lnTo>
                    <a:pt x="1834790" y="3001006"/>
                  </a:lnTo>
                  <a:lnTo>
                    <a:pt x="1792881" y="3038201"/>
                  </a:lnTo>
                  <a:lnTo>
                    <a:pt x="1756717" y="3073263"/>
                  </a:lnTo>
                  <a:lnTo>
                    <a:pt x="1716102" y="3107168"/>
                  </a:lnTo>
                  <a:lnTo>
                    <a:pt x="1671550" y="3150509"/>
                  </a:lnTo>
                  <a:lnTo>
                    <a:pt x="1631080" y="3181854"/>
                  </a:lnTo>
                  <a:lnTo>
                    <a:pt x="1613273" y="3194924"/>
                  </a:lnTo>
                  <a:lnTo>
                    <a:pt x="1574046" y="3233469"/>
                  </a:lnTo>
                  <a:lnTo>
                    <a:pt x="1529940" y="3267600"/>
                  </a:lnTo>
                  <a:lnTo>
                    <a:pt x="1488871" y="3310991"/>
                  </a:lnTo>
                  <a:lnTo>
                    <a:pt x="1447286" y="3343416"/>
                  </a:lnTo>
                  <a:lnTo>
                    <a:pt x="1404866" y="3384838"/>
                  </a:lnTo>
                  <a:lnTo>
                    <a:pt x="1366815" y="3414027"/>
                  </a:lnTo>
                  <a:lnTo>
                    <a:pt x="1330635" y="3447427"/>
                  </a:lnTo>
                  <a:lnTo>
                    <a:pt x="1294826" y="3482688"/>
                  </a:lnTo>
                  <a:lnTo>
                    <a:pt x="1259089" y="3518316"/>
                  </a:lnTo>
                  <a:lnTo>
                    <a:pt x="1220721" y="3551372"/>
                  </a:lnTo>
                  <a:lnTo>
                    <a:pt x="1179959" y="3582043"/>
                  </a:lnTo>
                  <a:lnTo>
                    <a:pt x="1137107" y="3617758"/>
                  </a:lnTo>
                  <a:lnTo>
                    <a:pt x="1098950" y="3659356"/>
                  </a:lnTo>
                  <a:lnTo>
                    <a:pt x="1058010" y="3696529"/>
                  </a:lnTo>
                  <a:lnTo>
                    <a:pt x="1017842" y="3732535"/>
                  </a:lnTo>
                  <a:lnTo>
                    <a:pt x="975365" y="3768311"/>
                  </a:lnTo>
                  <a:lnTo>
                    <a:pt x="938017" y="3804041"/>
                  </a:lnTo>
                  <a:lnTo>
                    <a:pt x="900984" y="3840754"/>
                  </a:lnTo>
                  <a:lnTo>
                    <a:pt x="859126" y="3882547"/>
                  </a:lnTo>
                  <a:lnTo>
                    <a:pt x="817160" y="3919761"/>
                  </a:lnTo>
                  <a:lnTo>
                    <a:pt x="776790" y="3955776"/>
                  </a:lnTo>
                  <a:lnTo>
                    <a:pt x="736919" y="3991552"/>
                  </a:lnTo>
                  <a:lnTo>
                    <a:pt x="699865" y="4027283"/>
                  </a:lnTo>
                  <a:lnTo>
                    <a:pt x="660465" y="4056867"/>
                  </a:lnTo>
                  <a:lnTo>
                    <a:pt x="618140" y="4090345"/>
                  </a:lnTo>
                  <a:lnTo>
                    <a:pt x="580822" y="4120881"/>
                  </a:lnTo>
                  <a:lnTo>
                    <a:pt x="544787" y="4152158"/>
                  </a:lnTo>
                  <a:lnTo>
                    <a:pt x="509006" y="4181120"/>
                  </a:lnTo>
                  <a:lnTo>
                    <a:pt x="473275" y="4210469"/>
                  </a:lnTo>
                  <a:lnTo>
                    <a:pt x="437554" y="4235376"/>
                  </a:lnTo>
                  <a:lnTo>
                    <a:pt x="397645" y="4265375"/>
                  </a:lnTo>
                  <a:lnTo>
                    <a:pt x="356634" y="4295171"/>
                  </a:lnTo>
                  <a:lnTo>
                    <a:pt x="313457" y="4324941"/>
                  </a:lnTo>
                  <a:lnTo>
                    <a:pt x="275568" y="4354708"/>
                  </a:lnTo>
                  <a:lnTo>
                    <a:pt x="235560" y="4390427"/>
                  </a:lnTo>
                  <a:lnTo>
                    <a:pt x="191776" y="4418457"/>
                  </a:lnTo>
                  <a:lnTo>
                    <a:pt x="147909" y="4449866"/>
                  </a:lnTo>
                  <a:lnTo>
                    <a:pt x="104020" y="4477653"/>
                  </a:lnTo>
                  <a:lnTo>
                    <a:pt x="62094" y="4501891"/>
                  </a:lnTo>
                  <a:lnTo>
                    <a:pt x="20168" y="4516260"/>
                  </a:lnTo>
                  <a:lnTo>
                    <a:pt x="0" y="4518420"/>
                  </a:lnTo>
                  <a:lnTo>
                    <a:pt x="21248" y="4518420"/>
                  </a:lnTo>
                  <a:lnTo>
                    <a:pt x="26972" y="4521064"/>
                  </a:lnTo>
                  <a:lnTo>
                    <a:pt x="32823" y="4524556"/>
                  </a:lnTo>
                  <a:lnTo>
                    <a:pt x="44663" y="4526797"/>
                  </a:lnTo>
                  <a:lnTo>
                    <a:pt x="85101" y="4527342"/>
                  </a:lnTo>
                  <a:lnTo>
                    <a:pt x="123341" y="4524702"/>
                  </a:lnTo>
                  <a:lnTo>
                    <a:pt x="164298" y="4519246"/>
                  </a:lnTo>
                  <a:lnTo>
                    <a:pt x="208668" y="4518527"/>
                  </a:lnTo>
                  <a:lnTo>
                    <a:pt x="247886" y="4517448"/>
                  </a:lnTo>
                  <a:lnTo>
                    <a:pt x="289656" y="4510733"/>
                  </a:lnTo>
                  <a:lnTo>
                    <a:pt x="327917" y="4509858"/>
                  </a:lnTo>
                  <a:lnTo>
                    <a:pt x="367647" y="4509562"/>
                  </a:lnTo>
                  <a:lnTo>
                    <a:pt x="409009" y="4509504"/>
                  </a:lnTo>
                  <a:lnTo>
                    <a:pt x="447617" y="4509493"/>
                  </a:lnTo>
                  <a:lnTo>
                    <a:pt x="480721" y="4509491"/>
                  </a:lnTo>
                  <a:lnTo>
                    <a:pt x="521671" y="4509490"/>
                  </a:lnTo>
                  <a:lnTo>
                    <a:pt x="558940" y="4509489"/>
                  </a:lnTo>
                  <a:lnTo>
                    <a:pt x="595118" y="4509489"/>
                  </a:lnTo>
                  <a:lnTo>
                    <a:pt x="630973" y="4509489"/>
                  </a:lnTo>
                  <a:lnTo>
                    <a:pt x="666732" y="4509489"/>
                  </a:lnTo>
                  <a:lnTo>
                    <a:pt x="703455" y="4509489"/>
                  </a:lnTo>
                  <a:lnTo>
                    <a:pt x="744321" y="4509489"/>
                  </a:lnTo>
                  <a:lnTo>
                    <a:pt x="782999" y="4508497"/>
                  </a:lnTo>
                  <a:lnTo>
                    <a:pt x="825437" y="4503351"/>
                  </a:lnTo>
                  <a:lnTo>
                    <a:pt x="868438" y="4501386"/>
                  </a:lnTo>
                  <a:lnTo>
                    <a:pt x="907748" y="4501797"/>
                  </a:lnTo>
                  <a:lnTo>
                    <a:pt x="950374" y="4506769"/>
                  </a:lnTo>
                  <a:lnTo>
                    <a:pt x="994423" y="4508683"/>
                  </a:lnTo>
                  <a:lnTo>
                    <a:pt x="1037901" y="4509250"/>
                  </a:lnTo>
                  <a:lnTo>
                    <a:pt x="1077353" y="4509418"/>
                  </a:lnTo>
                  <a:lnTo>
                    <a:pt x="1120020" y="4509468"/>
                  </a:lnTo>
                  <a:lnTo>
                    <a:pt x="1164082" y="4509483"/>
                  </a:lnTo>
                  <a:lnTo>
                    <a:pt x="1208556" y="4509488"/>
                  </a:lnTo>
                  <a:lnTo>
                    <a:pt x="1253153" y="4508496"/>
                  </a:lnTo>
                  <a:lnTo>
                    <a:pt x="1297786" y="4504344"/>
                  </a:lnTo>
                  <a:lnTo>
                    <a:pt x="1341438" y="4506531"/>
                  </a:lnTo>
                  <a:lnTo>
                    <a:pt x="1380940" y="4502770"/>
                  </a:lnTo>
                  <a:lnTo>
                    <a:pt x="1423623" y="4501214"/>
                  </a:lnTo>
                  <a:lnTo>
                    <a:pt x="1466697" y="4500753"/>
                  </a:lnTo>
                  <a:lnTo>
                    <a:pt x="1506028" y="4500617"/>
                  </a:lnTo>
                  <a:lnTo>
                    <a:pt x="1547668" y="4499584"/>
                  </a:lnTo>
                  <a:lnTo>
                    <a:pt x="1585582" y="4494427"/>
                  </a:lnTo>
                  <a:lnTo>
                    <a:pt x="1622943" y="4491466"/>
                  </a:lnTo>
                  <a:lnTo>
                    <a:pt x="1664000" y="4485738"/>
                  </a:lnTo>
                  <a:lnTo>
                    <a:pt x="1702733" y="4483600"/>
                  </a:lnTo>
                  <a:lnTo>
                    <a:pt x="1744196" y="4482967"/>
                  </a:lnTo>
                  <a:lnTo>
                    <a:pt x="1783049" y="4481787"/>
                  </a:lnTo>
                  <a:lnTo>
                    <a:pt x="1824548" y="4476586"/>
                  </a:lnTo>
                  <a:lnTo>
                    <a:pt x="1863412" y="4474604"/>
                  </a:lnTo>
                  <a:lnTo>
                    <a:pt x="1904914" y="4473025"/>
                  </a:lnTo>
                  <a:lnTo>
                    <a:pt x="1943779" y="4467707"/>
                  </a:lnTo>
                  <a:lnTo>
                    <a:pt x="1986273" y="4465689"/>
                  </a:lnTo>
                  <a:lnTo>
                    <a:pt x="2030283" y="4465093"/>
                  </a:lnTo>
                  <a:lnTo>
                    <a:pt x="2074742" y="4463923"/>
                  </a:lnTo>
                  <a:lnTo>
                    <a:pt x="2119335" y="4458726"/>
                  </a:lnTo>
                  <a:lnTo>
                    <a:pt x="2163966" y="4456745"/>
                  </a:lnTo>
                  <a:lnTo>
                    <a:pt x="2208610" y="4455166"/>
                  </a:lnTo>
                  <a:lnTo>
                    <a:pt x="2253257" y="4449847"/>
                  </a:lnTo>
                  <a:lnTo>
                    <a:pt x="2297905" y="4446838"/>
                  </a:lnTo>
                  <a:lnTo>
                    <a:pt x="2342554" y="4440104"/>
                  </a:lnTo>
                  <a:lnTo>
                    <a:pt x="2386209" y="4432816"/>
                  </a:lnTo>
                  <a:lnTo>
                    <a:pt x="2425713" y="4429223"/>
                  </a:lnTo>
                  <a:lnTo>
                    <a:pt x="2469388" y="4422317"/>
                  </a:lnTo>
                  <a:lnTo>
                    <a:pt x="2502443" y="4416837"/>
                  </a:lnTo>
                  <a:lnTo>
                    <a:pt x="2534331" y="4411094"/>
                  </a:lnTo>
                  <a:lnTo>
                    <a:pt x="2565040" y="4405234"/>
                  </a:lnTo>
                  <a:lnTo>
                    <a:pt x="2595226" y="4399323"/>
                  </a:lnTo>
                  <a:lnTo>
                    <a:pt x="2625177" y="4396034"/>
                  </a:lnTo>
                  <a:lnTo>
                    <a:pt x="2655026" y="4393581"/>
                  </a:lnTo>
                  <a:lnTo>
                    <a:pt x="2684828" y="4389182"/>
                  </a:lnTo>
                  <a:lnTo>
                    <a:pt x="2714610" y="4383921"/>
                  </a:lnTo>
                  <a:lnTo>
                    <a:pt x="2744383" y="4378275"/>
                  </a:lnTo>
                  <a:lnTo>
                    <a:pt x="2774152" y="4372458"/>
                  </a:lnTo>
                  <a:lnTo>
                    <a:pt x="2803919" y="4369211"/>
                  </a:lnTo>
                  <a:lnTo>
                    <a:pt x="2833685" y="4366776"/>
                  </a:lnTo>
                  <a:lnTo>
                    <a:pt x="2863452" y="4362386"/>
                  </a:lnTo>
                  <a:lnTo>
                    <a:pt x="2893217" y="4357128"/>
                  </a:lnTo>
                  <a:lnTo>
                    <a:pt x="2937866" y="4348590"/>
                  </a:lnTo>
                  <a:lnTo>
                    <a:pt x="2982514" y="4342422"/>
                  </a:lnTo>
                  <a:lnTo>
                    <a:pt x="3027163" y="4337948"/>
                  </a:lnTo>
                  <a:lnTo>
                    <a:pt x="3071811" y="4330339"/>
                  </a:lnTo>
                  <a:lnTo>
                    <a:pt x="3116459" y="4324446"/>
                  </a:lnTo>
                  <a:lnTo>
                    <a:pt x="3161108" y="4320055"/>
                  </a:lnTo>
                  <a:lnTo>
                    <a:pt x="3205756" y="4315116"/>
                  </a:lnTo>
                  <a:lnTo>
                    <a:pt x="3250405" y="4311007"/>
                  </a:lnTo>
                  <a:lnTo>
                    <a:pt x="3292408" y="4303505"/>
                  </a:lnTo>
                  <a:lnTo>
                    <a:pt x="3332634" y="4297645"/>
                  </a:lnTo>
                  <a:lnTo>
                    <a:pt x="3375972" y="4293262"/>
                  </a:lnTo>
                  <a:lnTo>
                    <a:pt x="3420232" y="4288325"/>
                  </a:lnTo>
                  <a:lnTo>
                    <a:pt x="3462120" y="4284218"/>
                  </a:lnTo>
                  <a:lnTo>
                    <a:pt x="3502312" y="4279360"/>
                  </a:lnTo>
                  <a:lnTo>
                    <a:pt x="3545641" y="4277923"/>
                  </a:lnTo>
                  <a:lnTo>
                    <a:pt x="3587252" y="4274851"/>
                  </a:lnTo>
                  <a:lnTo>
                    <a:pt x="3627362" y="4270302"/>
                  </a:lnTo>
                  <a:lnTo>
                    <a:pt x="3670666" y="4268955"/>
                  </a:lnTo>
                  <a:lnTo>
                    <a:pt x="3714916" y="4268556"/>
                  </a:lnTo>
                  <a:lnTo>
                    <a:pt x="3756801" y="4268437"/>
                  </a:lnTo>
                  <a:lnTo>
                    <a:pt x="3796992" y="4268403"/>
                  </a:lnTo>
                  <a:lnTo>
                    <a:pt x="3840320" y="4268391"/>
                  </a:lnTo>
                  <a:lnTo>
                    <a:pt x="3881932" y="4265743"/>
                  </a:lnTo>
                  <a:lnTo>
                    <a:pt x="3922042" y="4263966"/>
                  </a:lnTo>
                  <a:lnTo>
                    <a:pt x="3965346" y="4267077"/>
                  </a:lnTo>
                  <a:lnTo>
                    <a:pt x="4009596" y="4267999"/>
                  </a:lnTo>
                  <a:lnTo>
                    <a:pt x="4054127" y="4268272"/>
                  </a:lnTo>
                  <a:lnTo>
                    <a:pt x="4098740" y="4268353"/>
                  </a:lnTo>
                  <a:lnTo>
                    <a:pt x="4143378" y="4268377"/>
                  </a:lnTo>
                  <a:lnTo>
                    <a:pt x="4185377" y="4271030"/>
                  </a:lnTo>
                  <a:lnTo>
                    <a:pt x="4225603" y="4275455"/>
                  </a:lnTo>
                  <a:lnTo>
                    <a:pt x="4268941" y="4276765"/>
                  </a:lnTo>
                  <a:lnTo>
                    <a:pt x="4310555" y="4277154"/>
                  </a:lnTo>
                  <a:lnTo>
                    <a:pt x="4350667" y="4277268"/>
                  </a:lnTo>
                  <a:lnTo>
                    <a:pt x="4393971" y="4277302"/>
                  </a:lnTo>
                  <a:lnTo>
                    <a:pt x="4435575" y="4277313"/>
                  </a:lnTo>
                  <a:lnTo>
                    <a:pt x="4475684" y="4277316"/>
                  </a:lnTo>
                  <a:lnTo>
                    <a:pt x="4516341" y="4279962"/>
                  </a:lnTo>
                  <a:lnTo>
                    <a:pt x="4553523" y="4284383"/>
                  </a:lnTo>
                  <a:lnTo>
                    <a:pt x="4592321" y="4288341"/>
                  </a:lnTo>
                  <a:lnTo>
                    <a:pt x="4632590" y="4293151"/>
                  </a:lnTo>
                  <a:lnTo>
                    <a:pt x="4672303" y="4294576"/>
                  </a:lnTo>
                  <a:lnTo>
                    <a:pt x="4712843" y="4297645"/>
                  </a:lnTo>
                  <a:lnTo>
                    <a:pt x="4752637" y="4302191"/>
                  </a:lnTo>
                  <a:lnTo>
                    <a:pt x="4793201" y="4306184"/>
                  </a:lnTo>
                  <a:lnTo>
                    <a:pt x="4830355" y="4313651"/>
                  </a:lnTo>
                  <a:lnTo>
                    <a:pt x="4869145" y="4319502"/>
                  </a:lnTo>
                  <a:lnTo>
                    <a:pt x="4909412" y="4323883"/>
                  </a:lnTo>
                  <a:lnTo>
                    <a:pt x="4949124" y="4328818"/>
                  </a:lnTo>
                  <a:lnTo>
                    <a:pt x="4989664" y="4332925"/>
                  </a:lnTo>
                  <a:lnTo>
                    <a:pt x="5026811" y="4340427"/>
                  </a:lnTo>
                  <a:lnTo>
                    <a:pt x="5062953" y="4346287"/>
                  </a:lnTo>
                  <a:lnTo>
                    <a:pt x="5098797" y="4350669"/>
                  </a:lnTo>
                  <a:lnTo>
                    <a:pt x="5134553" y="4355606"/>
                  </a:lnTo>
                  <a:lnTo>
                    <a:pt x="5170283" y="4359714"/>
                  </a:lnTo>
                  <a:lnTo>
                    <a:pt x="5213171" y="4365251"/>
                  </a:lnTo>
                  <a:lnTo>
                    <a:pt x="5257435" y="4372482"/>
                  </a:lnTo>
                  <a:lnTo>
                    <a:pt x="5292572" y="4374636"/>
                  </a:lnTo>
                  <a:lnTo>
                    <a:pt x="5331095" y="4376267"/>
                  </a:lnTo>
                  <a:lnTo>
                    <a:pt x="5366112" y="4380164"/>
                  </a:lnTo>
                  <a:lnTo>
                    <a:pt x="5410651" y="4383198"/>
                  </a:lnTo>
                  <a:lnTo>
                    <a:pt x="5454128" y="4383229"/>
                  </a:lnTo>
                  <a:lnTo>
                    <a:pt x="5491379" y="4377354"/>
                  </a:lnTo>
                  <a:lnTo>
                    <a:pt x="5532141" y="4375901"/>
                  </a:lnTo>
                  <a:lnTo>
                    <a:pt x="5576152" y="4375650"/>
                  </a:lnTo>
                  <a:lnTo>
                    <a:pt x="5606986" y="4372945"/>
                  </a:lnTo>
                  <a:lnTo>
                    <a:pt x="5646946" y="4365844"/>
                  </a:lnTo>
                  <a:lnTo>
                    <a:pt x="5690272" y="4352622"/>
                  </a:lnTo>
                  <a:lnTo>
                    <a:pt x="5729627" y="4346873"/>
                  </a:lnTo>
                  <a:lnTo>
                    <a:pt x="5767619" y="4339268"/>
                  </a:lnTo>
                  <a:lnTo>
                    <a:pt x="5811272" y="4327808"/>
                  </a:lnTo>
                  <a:lnTo>
                    <a:pt x="5843481" y="4315667"/>
                  </a:lnTo>
                  <a:lnTo>
                    <a:pt x="5865185" y="4311170"/>
                  </a:lnTo>
                  <a:lnTo>
                    <a:pt x="5884183" y="4306199"/>
                  </a:lnTo>
                  <a:lnTo>
                    <a:pt x="5918454" y="4304142"/>
                  </a:lnTo>
                  <a:lnTo>
                    <a:pt x="5919097" y="4305122"/>
                  </a:lnTo>
                  <a:lnTo>
                    <a:pt x="5920381" y="4313036"/>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sp>
          <p:nvSpPr>
            <p:cNvPr id="3016" name="Google Shape;3016;p43"/>
            <p:cNvSpPr/>
            <p:nvPr/>
          </p:nvSpPr>
          <p:spPr>
            <a:xfrm>
              <a:off x="6277570" y="5831086"/>
              <a:ext cx="8931" cy="1"/>
            </a:xfrm>
            <a:custGeom>
              <a:rect b="b" l="l" r="r" t="t"/>
              <a:pathLst>
                <a:path extrusionOk="0" h="1" w="8931">
                  <a:moveTo>
                    <a:pt x="0" y="0"/>
                  </a:moveTo>
                  <a:lnTo>
                    <a:pt x="0" y="0"/>
                  </a:lnTo>
                  <a:lnTo>
                    <a:pt x="8930" y="0"/>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grpSp>
      <p:pic>
        <p:nvPicPr>
          <p:cNvPr id="3017" name="Google Shape;3017;p43"/>
          <p:cNvPicPr preferRelativeResize="0"/>
          <p:nvPr/>
        </p:nvPicPr>
        <p:blipFill rotWithShape="1">
          <a:blip r:embed="rId3">
            <a:alphaModFix/>
          </a:blip>
          <a:srcRect b="0" l="0" r="0" t="0"/>
          <a:stretch/>
        </p:blipFill>
        <p:spPr>
          <a:xfrm>
            <a:off x="2655365" y="2107804"/>
            <a:ext cx="288131" cy="28813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1" name="Shape 3021"/>
        <p:cNvGrpSpPr/>
        <p:nvPr/>
      </p:nvGrpSpPr>
      <p:grpSpPr>
        <a:xfrm>
          <a:off x="0" y="0"/>
          <a:ext cx="0" cy="0"/>
          <a:chOff x="0" y="0"/>
          <a:chExt cx="0" cy="0"/>
        </a:xfrm>
      </p:grpSpPr>
      <p:sp>
        <p:nvSpPr>
          <p:cNvPr id="3022" name="Google Shape;3022;p44"/>
          <p:cNvSpPr txBox="1"/>
          <p:nvPr>
            <p:ph type="ctrTitle"/>
          </p:nvPr>
        </p:nvSpPr>
        <p:spPr>
          <a:xfrm>
            <a:off x="1694110" y="2462573"/>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Why become an Entrepreneur?</a:t>
            </a:r>
            <a:endParaRPr/>
          </a:p>
        </p:txBody>
      </p:sp>
      <p:sp>
        <p:nvSpPr>
          <p:cNvPr id="3023" name="Google Shape;3023;p44"/>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2</a:t>
            </a:r>
            <a:endParaRPr b="1" i="0" sz="7200" u="none" cap="none" strike="noStrike">
              <a:solidFill>
                <a:schemeClr val="accent4"/>
              </a:solidFill>
              <a:latin typeface="Arial"/>
              <a:ea typeface="Arial"/>
              <a:cs typeface="Arial"/>
              <a:sym typeface="Arial"/>
            </a:endParaRPr>
          </a:p>
        </p:txBody>
      </p:sp>
      <p:sp>
        <p:nvSpPr>
          <p:cNvPr id="3024" name="Google Shape;3024;p44"/>
          <p:cNvSpPr txBox="1"/>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8" name="Shape 3028"/>
        <p:cNvGrpSpPr/>
        <p:nvPr/>
      </p:nvGrpSpPr>
      <p:grpSpPr>
        <a:xfrm>
          <a:off x="0" y="0"/>
          <a:ext cx="0" cy="0"/>
          <a:chOff x="0" y="0"/>
          <a:chExt cx="0" cy="0"/>
        </a:xfrm>
      </p:grpSpPr>
      <p:sp>
        <p:nvSpPr>
          <p:cNvPr id="3029" name="Google Shape;3029;p45"/>
          <p:cNvSpPr txBox="1"/>
          <p:nvPr>
            <p:ph idx="4294967295" type="ctrTitle"/>
          </p:nvPr>
        </p:nvSpPr>
        <p:spPr>
          <a:xfrm>
            <a:off x="256548" y="1508992"/>
            <a:ext cx="8439855"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3000" u="none" cap="none" strike="noStrike">
                <a:solidFill>
                  <a:schemeClr val="accent1"/>
                </a:solidFill>
                <a:latin typeface="Arial"/>
                <a:ea typeface="Arial"/>
                <a:cs typeface="Arial"/>
                <a:sym typeface="Arial"/>
              </a:rPr>
              <a:t>Over </a:t>
            </a:r>
            <a:r>
              <a:rPr b="1" i="0" lang="en-US" sz="3000" u="none" cap="none" strike="noStrike">
                <a:solidFill>
                  <a:srgbClr val="002060"/>
                </a:solidFill>
                <a:latin typeface="Arial"/>
                <a:ea typeface="Arial"/>
                <a:cs typeface="Arial"/>
                <a:sym typeface="Arial"/>
              </a:rPr>
              <a:t>1.1 million </a:t>
            </a:r>
            <a:r>
              <a:rPr b="1" i="0" lang="en-US" sz="3000" u="none" cap="none" strike="noStrike">
                <a:solidFill>
                  <a:schemeClr val="accent1"/>
                </a:solidFill>
                <a:latin typeface="Arial"/>
                <a:ea typeface="Arial"/>
                <a:cs typeface="Arial"/>
                <a:sym typeface="Arial"/>
              </a:rPr>
              <a:t>small-medium sized businesses</a:t>
            </a:r>
            <a:r>
              <a:rPr lang="en-US" sz="3000"/>
              <a:t> </a:t>
            </a:r>
            <a:r>
              <a:rPr b="1" i="0" lang="en-US" sz="3000" u="none" cap="none" strike="noStrike">
                <a:solidFill>
                  <a:schemeClr val="accent1"/>
                </a:solidFill>
                <a:latin typeface="Arial"/>
                <a:ea typeface="Arial"/>
                <a:cs typeface="Arial"/>
                <a:sym typeface="Arial"/>
              </a:rPr>
              <a:t>in Canada</a:t>
            </a:r>
            <a:endParaRPr b="1" i="0" sz="3000" u="none" cap="none" strike="noStrike">
              <a:solidFill>
                <a:schemeClr val="accent1"/>
              </a:solidFill>
              <a:latin typeface="Arial"/>
              <a:ea typeface="Arial"/>
              <a:cs typeface="Arial"/>
              <a:sym typeface="Arial"/>
            </a:endParaRPr>
          </a:p>
        </p:txBody>
      </p:sp>
      <p:sp>
        <p:nvSpPr>
          <p:cNvPr id="3030" name="Google Shape;3030;p45"/>
          <p:cNvSpPr txBox="1"/>
          <p:nvPr>
            <p:ph idx="4294967295" type="subTitle"/>
          </p:nvPr>
        </p:nvSpPr>
        <p:spPr>
          <a:xfrm>
            <a:off x="855300" y="2292106"/>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(That’s a lot of entrepreneurs!)</a:t>
            </a:r>
            <a:endParaRPr b="0" i="0" sz="2000" u="none" cap="none" strike="noStrike">
              <a:solidFill>
                <a:schemeClr val="dk1"/>
              </a:solidFill>
              <a:latin typeface="Arial"/>
              <a:ea typeface="Arial"/>
              <a:cs typeface="Arial"/>
              <a:sym typeface="Arial"/>
            </a:endParaRPr>
          </a:p>
        </p:txBody>
      </p:sp>
      <p:sp>
        <p:nvSpPr>
          <p:cNvPr id="3031" name="Google Shape;3031;p45"/>
          <p:cNvSpPr txBox="1"/>
          <p:nvPr>
            <p:ph idx="4294967295" type="ctrTitle"/>
          </p:nvPr>
        </p:nvSpPr>
        <p:spPr>
          <a:xfrm>
            <a:off x="589547" y="3763538"/>
            <a:ext cx="8439856"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3000" u="none" cap="none" strike="noStrike">
                <a:solidFill>
                  <a:schemeClr val="accent1"/>
                </a:solidFill>
                <a:latin typeface="Arial"/>
                <a:ea typeface="Arial"/>
                <a:cs typeface="Arial"/>
                <a:sym typeface="Arial"/>
              </a:rPr>
              <a:t>Contribute </a:t>
            </a:r>
            <a:r>
              <a:rPr b="1" i="0" lang="en-US" sz="3000" u="none" cap="none" strike="noStrike">
                <a:solidFill>
                  <a:srgbClr val="002060"/>
                </a:solidFill>
                <a:latin typeface="Arial"/>
                <a:ea typeface="Arial"/>
                <a:cs typeface="Arial"/>
                <a:sym typeface="Arial"/>
              </a:rPr>
              <a:t>$1 Trillion </a:t>
            </a:r>
            <a:r>
              <a:rPr b="1" i="0" lang="en-US" sz="3000" u="none" cap="none" strike="noStrike">
                <a:solidFill>
                  <a:schemeClr val="accent1"/>
                </a:solidFill>
                <a:latin typeface="Arial"/>
                <a:ea typeface="Arial"/>
                <a:cs typeface="Arial"/>
                <a:sym typeface="Arial"/>
              </a:rPr>
              <a:t>to canada’s </a:t>
            </a:r>
            <a:r>
              <a:rPr lang="en-US" sz="3000"/>
              <a:t>economy</a:t>
            </a:r>
            <a:endParaRPr b="1" i="0" sz="3000" u="none" cap="none" strike="noStrike">
              <a:solidFill>
                <a:schemeClr val="accent1"/>
              </a:solidFill>
              <a:latin typeface="Arial"/>
              <a:ea typeface="Arial"/>
              <a:cs typeface="Arial"/>
              <a:sym typeface="Arial"/>
            </a:endParaRPr>
          </a:p>
        </p:txBody>
      </p:sp>
      <p:sp>
        <p:nvSpPr>
          <p:cNvPr id="3032" name="Google Shape;3032;p45"/>
          <p:cNvSpPr txBox="1"/>
          <p:nvPr>
            <p:ph idx="4294967295" type="subTitle"/>
          </p:nvPr>
        </p:nvSpPr>
        <p:spPr>
          <a:xfrm>
            <a:off x="855300" y="4637283"/>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(That’s a lot of money!)</a:t>
            </a:r>
            <a:endParaRPr b="0" i="0" sz="2000" u="none" cap="none" strike="noStrike">
              <a:solidFill>
                <a:schemeClr val="dk1"/>
              </a:solidFill>
              <a:latin typeface="Arial"/>
              <a:ea typeface="Arial"/>
              <a:cs typeface="Arial"/>
              <a:sym typeface="Arial"/>
            </a:endParaRPr>
          </a:p>
        </p:txBody>
      </p:sp>
      <p:sp>
        <p:nvSpPr>
          <p:cNvPr id="3033" name="Google Shape;3033;p45"/>
          <p:cNvSpPr txBox="1"/>
          <p:nvPr>
            <p:ph idx="4294967295" type="ctrTitle"/>
          </p:nvPr>
        </p:nvSpPr>
        <p:spPr>
          <a:xfrm>
            <a:off x="855300" y="2614337"/>
            <a:ext cx="7433400"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3000" u="none" cap="none" strike="noStrike">
                <a:solidFill>
                  <a:schemeClr val="accent1"/>
                </a:solidFill>
                <a:latin typeface="Arial"/>
                <a:ea typeface="Arial"/>
                <a:cs typeface="Arial"/>
                <a:sym typeface="Arial"/>
              </a:rPr>
              <a:t>Employing over </a:t>
            </a:r>
            <a:r>
              <a:rPr b="1" i="0" lang="en-US" sz="3000" u="none" cap="none" strike="noStrike">
                <a:solidFill>
                  <a:srgbClr val="002060"/>
                </a:solidFill>
                <a:latin typeface="Arial"/>
                <a:ea typeface="Arial"/>
                <a:cs typeface="Arial"/>
                <a:sym typeface="Arial"/>
              </a:rPr>
              <a:t>10.7 million </a:t>
            </a:r>
            <a:r>
              <a:rPr b="1" i="0" lang="en-US" sz="3000" u="none" cap="none" strike="noStrike">
                <a:solidFill>
                  <a:schemeClr val="accent1"/>
                </a:solidFill>
                <a:latin typeface="Arial"/>
                <a:ea typeface="Arial"/>
                <a:cs typeface="Arial"/>
                <a:sym typeface="Arial"/>
              </a:rPr>
              <a:t>Canadians</a:t>
            </a:r>
            <a:endParaRPr b="1" i="0" sz="3000" u="none" cap="none" strike="noStrike">
              <a:solidFill>
                <a:schemeClr val="accent1"/>
              </a:solidFill>
              <a:latin typeface="Arial"/>
              <a:ea typeface="Arial"/>
              <a:cs typeface="Arial"/>
              <a:sym typeface="Arial"/>
            </a:endParaRPr>
          </a:p>
        </p:txBody>
      </p:sp>
      <p:sp>
        <p:nvSpPr>
          <p:cNvPr id="3034" name="Google Shape;3034;p45"/>
          <p:cNvSpPr txBox="1"/>
          <p:nvPr>
            <p:ph idx="4294967295" type="subTitle"/>
          </p:nvPr>
        </p:nvSpPr>
        <p:spPr>
          <a:xfrm>
            <a:off x="855300" y="3509224"/>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(That’s lot of jobs!)</a:t>
            </a:r>
            <a:endParaRPr b="0" i="0" sz="2000" u="none" cap="none" strike="noStrike">
              <a:solidFill>
                <a:schemeClr val="dk1"/>
              </a:solidFill>
              <a:latin typeface="Arial"/>
              <a:ea typeface="Arial"/>
              <a:cs typeface="Arial"/>
              <a:sym typeface="Arial"/>
            </a:endParaRPr>
          </a:p>
        </p:txBody>
      </p:sp>
      <p:sp>
        <p:nvSpPr>
          <p:cNvPr id="3035" name="Google Shape;3035;p4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9" name="Shape 3039"/>
        <p:cNvGrpSpPr/>
        <p:nvPr/>
      </p:nvGrpSpPr>
      <p:grpSpPr>
        <a:xfrm>
          <a:off x="0" y="0"/>
          <a:ext cx="0" cy="0"/>
          <a:chOff x="0" y="0"/>
          <a:chExt cx="0" cy="0"/>
        </a:xfrm>
      </p:grpSpPr>
      <p:sp>
        <p:nvSpPr>
          <p:cNvPr id="3040" name="Google Shape;3040;p46"/>
          <p:cNvSpPr txBox="1"/>
          <p:nvPr>
            <p:ph type="title"/>
          </p:nvPr>
        </p:nvSpPr>
        <p:spPr>
          <a:xfrm>
            <a:off x="702900" y="760925"/>
            <a:ext cx="7301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t>Why do people become </a:t>
            </a:r>
            <a:endParaRPr sz="3000"/>
          </a:p>
          <a:p>
            <a:pPr indent="0" lvl="0" marL="0" rtl="0" algn="l">
              <a:lnSpc>
                <a:spcPct val="90000"/>
              </a:lnSpc>
              <a:spcBef>
                <a:spcPts val="0"/>
              </a:spcBef>
              <a:spcAft>
                <a:spcPts val="0"/>
              </a:spcAft>
              <a:buSzPts val="3400"/>
              <a:buNone/>
            </a:pPr>
            <a:r>
              <a:rPr lang="en-US" sz="3000"/>
              <a:t>Entrepreneurs?</a:t>
            </a:r>
            <a:endParaRPr sz="3000"/>
          </a:p>
        </p:txBody>
      </p:sp>
      <p:sp>
        <p:nvSpPr>
          <p:cNvPr id="3041" name="Google Shape;3041;p46"/>
          <p:cNvSpPr txBox="1"/>
          <p:nvPr>
            <p:ph idx="1" type="body"/>
          </p:nvPr>
        </p:nvSpPr>
        <p:spPr>
          <a:xfrm>
            <a:off x="2705100" y="1836550"/>
            <a:ext cx="3429300" cy="2211575"/>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solidFill>
                  <a:srgbClr val="0A0A9A"/>
                </a:solidFill>
              </a:rPr>
              <a:t>Brainstorm different reasons for people becoming entrepreneurs and running their own business.</a:t>
            </a:r>
            <a:endParaRPr>
              <a:solidFill>
                <a:srgbClr val="0A0A9A"/>
              </a:solidFill>
            </a:endParaRPr>
          </a:p>
        </p:txBody>
      </p:sp>
      <p:sp>
        <p:nvSpPr>
          <p:cNvPr id="3042" name="Google Shape;3042;p4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blue-icon-question-mark-image — Bolder Advocacy" id="3043" name="Google Shape;3043;p46"/>
          <p:cNvPicPr preferRelativeResize="0"/>
          <p:nvPr/>
        </p:nvPicPr>
        <p:blipFill rotWithShape="1">
          <a:blip r:embed="rId3">
            <a:alphaModFix/>
          </a:blip>
          <a:srcRect b="0" l="0" r="0" t="0"/>
          <a:stretch/>
        </p:blipFill>
        <p:spPr>
          <a:xfrm>
            <a:off x="366713" y="1719263"/>
            <a:ext cx="2143125" cy="21431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7" name="Shape 3047"/>
        <p:cNvGrpSpPr/>
        <p:nvPr/>
      </p:nvGrpSpPr>
      <p:grpSpPr>
        <a:xfrm>
          <a:off x="0" y="0"/>
          <a:ext cx="0" cy="0"/>
          <a:chOff x="0" y="0"/>
          <a:chExt cx="0" cy="0"/>
        </a:xfrm>
      </p:grpSpPr>
      <p:sp>
        <p:nvSpPr>
          <p:cNvPr id="3048" name="Google Shape;3048;p4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t>Why do people become Entrepreneurs?</a:t>
            </a:r>
            <a:endParaRPr sz="3000"/>
          </a:p>
        </p:txBody>
      </p:sp>
      <p:sp>
        <p:nvSpPr>
          <p:cNvPr id="3049" name="Google Shape;3049;p47"/>
          <p:cNvSpPr txBox="1"/>
          <p:nvPr>
            <p:ph idx="1" type="body"/>
          </p:nvPr>
        </p:nvSpPr>
        <p:spPr>
          <a:xfrm>
            <a:off x="702900" y="1232225"/>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Make money!</a:t>
            </a:r>
            <a:endParaRPr/>
          </a:p>
          <a:p>
            <a:pPr indent="-381000" lvl="0" marL="457200" rtl="0" algn="l">
              <a:lnSpc>
                <a:spcPct val="115000"/>
              </a:lnSpc>
              <a:spcBef>
                <a:spcPts val="0"/>
              </a:spcBef>
              <a:spcAft>
                <a:spcPts val="0"/>
              </a:spcAft>
              <a:buSzPts val="2400"/>
              <a:buChar char="⊹"/>
            </a:pPr>
            <a:r>
              <a:rPr lang="en-US"/>
              <a:t>Want to be their own boss</a:t>
            </a:r>
            <a:endParaRPr/>
          </a:p>
          <a:p>
            <a:pPr indent="-381000" lvl="0" marL="457200" rtl="0" algn="l">
              <a:lnSpc>
                <a:spcPct val="115000"/>
              </a:lnSpc>
              <a:spcBef>
                <a:spcPts val="0"/>
              </a:spcBef>
              <a:spcAft>
                <a:spcPts val="0"/>
              </a:spcAft>
              <a:buSzPts val="2400"/>
              <a:buChar char="⊹"/>
            </a:pPr>
            <a:r>
              <a:rPr lang="en-US"/>
              <a:t>See an opportunity or need</a:t>
            </a:r>
            <a:endParaRPr/>
          </a:p>
          <a:p>
            <a:pPr indent="-381000" lvl="0" marL="457200" rtl="0" algn="l">
              <a:lnSpc>
                <a:spcPct val="115000"/>
              </a:lnSpc>
              <a:spcBef>
                <a:spcPts val="0"/>
              </a:spcBef>
              <a:spcAft>
                <a:spcPts val="0"/>
              </a:spcAft>
              <a:buSzPts val="2400"/>
              <a:buChar char="⊹"/>
            </a:pPr>
            <a:r>
              <a:rPr lang="en-US"/>
              <a:t>Product or service is not being offered by anyone else</a:t>
            </a:r>
            <a:endParaRPr/>
          </a:p>
          <a:p>
            <a:pPr indent="-381000" lvl="0" marL="457200" rtl="0" algn="l">
              <a:lnSpc>
                <a:spcPct val="115000"/>
              </a:lnSpc>
              <a:spcBef>
                <a:spcPts val="0"/>
              </a:spcBef>
              <a:spcAft>
                <a:spcPts val="0"/>
              </a:spcAft>
              <a:buSzPts val="2400"/>
              <a:buChar char="⊹"/>
            </a:pPr>
            <a:r>
              <a:rPr lang="en-US"/>
              <a:t>Do what they want/interested in</a:t>
            </a:r>
            <a:endParaRPr/>
          </a:p>
          <a:p>
            <a:pPr indent="-381000" lvl="0" marL="457200" rtl="0" algn="l">
              <a:lnSpc>
                <a:spcPct val="115000"/>
              </a:lnSpc>
              <a:spcBef>
                <a:spcPts val="0"/>
              </a:spcBef>
              <a:spcAft>
                <a:spcPts val="0"/>
              </a:spcAft>
              <a:buSzPts val="2400"/>
              <a:buChar char="⊹"/>
            </a:pPr>
            <a:r>
              <a:rPr lang="en-US"/>
              <a:t>Make own schedule/more flexibility</a:t>
            </a:r>
            <a:endParaRPr/>
          </a:p>
          <a:p>
            <a:pPr indent="-381000" lvl="0" marL="457200" rtl="0" algn="l">
              <a:lnSpc>
                <a:spcPct val="115000"/>
              </a:lnSpc>
              <a:spcBef>
                <a:spcPts val="0"/>
              </a:spcBef>
              <a:spcAft>
                <a:spcPts val="0"/>
              </a:spcAft>
              <a:buSzPts val="2400"/>
              <a:buChar char="⊹"/>
            </a:pPr>
            <a:r>
              <a:rPr lang="en-US"/>
              <a:t>Can’t find a job</a:t>
            </a:r>
            <a:endParaRPr/>
          </a:p>
          <a:p>
            <a:pPr indent="-381000" lvl="0" marL="457200" rtl="0" algn="l">
              <a:lnSpc>
                <a:spcPct val="115000"/>
              </a:lnSpc>
              <a:spcBef>
                <a:spcPts val="0"/>
              </a:spcBef>
              <a:spcAft>
                <a:spcPts val="0"/>
              </a:spcAft>
              <a:buSzPts val="2400"/>
              <a:buChar char="⊹"/>
            </a:pPr>
            <a:r>
              <a:rPr lang="en-US"/>
              <a:t>Hire their own staff</a:t>
            </a:r>
            <a:endParaRPr/>
          </a:p>
          <a:p>
            <a:pPr indent="-228600" lvl="0" marL="457200" rtl="0" algn="l">
              <a:lnSpc>
                <a:spcPct val="115000"/>
              </a:lnSpc>
              <a:spcBef>
                <a:spcPts val="0"/>
              </a:spcBef>
              <a:spcAft>
                <a:spcPts val="0"/>
              </a:spcAft>
              <a:buSzPts val="2400"/>
              <a:buNone/>
            </a:pPr>
            <a:r>
              <a:t/>
            </a:r>
            <a:endParaRPr/>
          </a:p>
        </p:txBody>
      </p:sp>
      <p:sp>
        <p:nvSpPr>
          <p:cNvPr id="3050" name="Google Shape;3050;p4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54" name="Shape 3054"/>
        <p:cNvGrpSpPr/>
        <p:nvPr/>
      </p:nvGrpSpPr>
      <p:grpSpPr>
        <a:xfrm>
          <a:off x="0" y="0"/>
          <a:ext cx="0" cy="0"/>
          <a:chOff x="0" y="0"/>
          <a:chExt cx="0" cy="0"/>
        </a:xfrm>
      </p:grpSpPr>
      <p:sp>
        <p:nvSpPr>
          <p:cNvPr id="3055" name="Google Shape;3055;p4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056" name="Google Shape;3056;p48"/>
          <p:cNvPicPr preferRelativeResize="0"/>
          <p:nvPr/>
        </p:nvPicPr>
        <p:blipFill rotWithShape="1">
          <a:blip r:embed="rId3">
            <a:alphaModFix/>
          </a:blip>
          <a:srcRect b="13184" l="34677" r="4895" t="21424"/>
          <a:stretch/>
        </p:blipFill>
        <p:spPr>
          <a:xfrm>
            <a:off x="376518" y="192160"/>
            <a:ext cx="8485094" cy="495134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0" name="Shape 3060"/>
        <p:cNvGrpSpPr/>
        <p:nvPr/>
      </p:nvGrpSpPr>
      <p:grpSpPr>
        <a:xfrm>
          <a:off x="0" y="0"/>
          <a:ext cx="0" cy="0"/>
          <a:chOff x="0" y="0"/>
          <a:chExt cx="0" cy="0"/>
        </a:xfrm>
      </p:grpSpPr>
      <p:sp>
        <p:nvSpPr>
          <p:cNvPr id="3061" name="Google Shape;3061;p49"/>
          <p:cNvSpPr txBox="1"/>
          <p:nvPr/>
        </p:nvSpPr>
        <p:spPr>
          <a:xfrm>
            <a:off x="1609725" y="1471219"/>
            <a:ext cx="55818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THINK LIKE AN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Activity – Observe and </a:t>
            </a:r>
            <a:r>
              <a:rPr b="1" lang="en-US" sz="4400">
                <a:solidFill>
                  <a:schemeClr val="dk1"/>
                </a:solidFill>
              </a:rPr>
              <a:t>A</a:t>
            </a:r>
            <a:r>
              <a:rPr b="1" i="0" lang="en-US" sz="4400" u="none" cap="none" strike="noStrike">
                <a:solidFill>
                  <a:schemeClr val="dk1"/>
                </a:solidFill>
                <a:latin typeface="Arial"/>
                <a:ea typeface="Arial"/>
                <a:cs typeface="Arial"/>
                <a:sym typeface="Arial"/>
              </a:rPr>
              <a:t>bsorb</a:t>
            </a:r>
            <a:endParaRPr/>
          </a:p>
        </p:txBody>
      </p:sp>
      <p:grpSp>
        <p:nvGrpSpPr>
          <p:cNvPr id="3062" name="Google Shape;3062;p49"/>
          <p:cNvGrpSpPr/>
          <p:nvPr/>
        </p:nvGrpSpPr>
        <p:grpSpPr>
          <a:xfrm>
            <a:off x="152401" y="1528939"/>
            <a:ext cx="1323972" cy="1642883"/>
            <a:chOff x="5526246" y="1011207"/>
            <a:chExt cx="592757" cy="720085"/>
          </a:xfrm>
        </p:grpSpPr>
        <p:sp>
          <p:nvSpPr>
            <p:cNvPr id="3063" name="Google Shape;3063;p49"/>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4" name="Google Shape;3064;p49"/>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5" name="Google Shape;3065;p49"/>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6" name="Google Shape;3066;p49"/>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7" name="Google Shape;3067;p49"/>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8" name="Google Shape;3068;p49"/>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FF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2" name="Shape 3072"/>
        <p:cNvGrpSpPr/>
        <p:nvPr/>
      </p:nvGrpSpPr>
      <p:grpSpPr>
        <a:xfrm>
          <a:off x="0" y="0"/>
          <a:ext cx="0" cy="0"/>
          <a:chOff x="0" y="0"/>
          <a:chExt cx="0" cy="0"/>
        </a:xfrm>
      </p:grpSpPr>
      <p:sp>
        <p:nvSpPr>
          <p:cNvPr id="3073" name="Google Shape;3073;p50"/>
          <p:cNvSpPr txBox="1"/>
          <p:nvPr>
            <p:ph idx="4294967295" type="title"/>
          </p:nvPr>
        </p:nvSpPr>
        <p:spPr>
          <a:xfrm>
            <a:off x="352425" y="646113"/>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solidFill>
                  <a:schemeClr val="lt1"/>
                </a:solidFill>
              </a:rPr>
              <a:t>Observe and Absorb</a:t>
            </a:r>
            <a:endParaRPr/>
          </a:p>
        </p:txBody>
      </p:sp>
      <p:sp>
        <p:nvSpPr>
          <p:cNvPr id="3074" name="Google Shape;3074;p50"/>
          <p:cNvSpPr txBox="1"/>
          <p:nvPr>
            <p:ph idx="4294967295" type="body"/>
          </p:nvPr>
        </p:nvSpPr>
        <p:spPr>
          <a:xfrm>
            <a:off x="266700" y="1200150"/>
            <a:ext cx="6703200" cy="3625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sz="2400"/>
              <a:t>Look down at your handout and close your eyes.</a:t>
            </a:r>
            <a:endParaRPr/>
          </a:p>
          <a:p>
            <a:pPr indent="0" lvl="0" marL="0" rtl="0" algn="l">
              <a:lnSpc>
                <a:spcPct val="115000"/>
              </a:lnSpc>
              <a:spcBef>
                <a:spcPts val="0"/>
              </a:spcBef>
              <a:spcAft>
                <a:spcPts val="0"/>
              </a:spcAft>
              <a:buSzPts val="2400"/>
              <a:buNone/>
            </a:pPr>
            <a:r>
              <a:t/>
            </a:r>
            <a:endParaRPr sz="2400"/>
          </a:p>
          <a:p>
            <a:pPr indent="0" lvl="0" marL="0" rtl="0" algn="l">
              <a:lnSpc>
                <a:spcPct val="115000"/>
              </a:lnSpc>
              <a:spcBef>
                <a:spcPts val="0"/>
              </a:spcBef>
              <a:spcAft>
                <a:spcPts val="0"/>
              </a:spcAft>
              <a:buSzPts val="2400"/>
              <a:buNone/>
            </a:pPr>
            <a:r>
              <a:rPr lang="en-US" sz="2400"/>
              <a:t>Visualize this room and the people around you.</a:t>
            </a:r>
            <a:endParaRPr/>
          </a:p>
          <a:p>
            <a:pPr indent="0" lvl="0" marL="0" rtl="0" algn="l">
              <a:lnSpc>
                <a:spcPct val="115000"/>
              </a:lnSpc>
              <a:spcBef>
                <a:spcPts val="0"/>
              </a:spcBef>
              <a:spcAft>
                <a:spcPts val="0"/>
              </a:spcAft>
              <a:buSzPts val="2400"/>
              <a:buNone/>
            </a:pPr>
            <a:r>
              <a:t/>
            </a:r>
            <a:endParaRPr sz="2400"/>
          </a:p>
          <a:p>
            <a:pPr indent="0" lvl="0" marL="0" rtl="0" algn="l">
              <a:lnSpc>
                <a:spcPct val="115000"/>
              </a:lnSpc>
              <a:spcBef>
                <a:spcPts val="0"/>
              </a:spcBef>
              <a:spcAft>
                <a:spcPts val="0"/>
              </a:spcAft>
              <a:buSzPts val="2400"/>
              <a:buNone/>
            </a:pPr>
            <a:r>
              <a:rPr lang="en-US" sz="2400"/>
              <a:t>Without looking up from your page…</a:t>
            </a:r>
            <a:endParaRPr/>
          </a:p>
          <a:p>
            <a:pPr indent="0" lvl="0" marL="76200" rtl="0" algn="l">
              <a:lnSpc>
                <a:spcPct val="115000"/>
              </a:lnSpc>
              <a:spcBef>
                <a:spcPts val="0"/>
              </a:spcBef>
              <a:spcAft>
                <a:spcPts val="0"/>
              </a:spcAft>
              <a:buSzPts val="2400"/>
              <a:buNone/>
            </a:pPr>
            <a:r>
              <a:rPr lang="en-US" sz="2400"/>
              <a:t>🡪 Write down the number of people in the room</a:t>
            </a:r>
            <a:endParaRPr/>
          </a:p>
          <a:p>
            <a:pPr indent="0" lvl="0" marL="76200" rtl="0" algn="l">
              <a:lnSpc>
                <a:spcPct val="115000"/>
              </a:lnSpc>
              <a:spcBef>
                <a:spcPts val="0"/>
              </a:spcBef>
              <a:spcAft>
                <a:spcPts val="0"/>
              </a:spcAft>
              <a:buSzPts val="2400"/>
              <a:buNone/>
            </a:pPr>
            <a:r>
              <a:rPr lang="en-US"/>
              <a:t>🡪 </a:t>
            </a:r>
            <a:r>
              <a:rPr lang="en-US" sz="2400"/>
              <a:t>Write down the </a:t>
            </a:r>
            <a:r>
              <a:rPr lang="en-US"/>
              <a:t>predominant</a:t>
            </a:r>
            <a:r>
              <a:rPr lang="en-US" sz="2400"/>
              <a:t> colour of clothing people are wearing</a:t>
            </a:r>
            <a:endParaRPr/>
          </a:p>
          <a:p>
            <a:pPr indent="0" lvl="0" marL="0" rtl="0" algn="l">
              <a:lnSpc>
                <a:spcPct val="115000"/>
              </a:lnSpc>
              <a:spcBef>
                <a:spcPts val="0"/>
              </a:spcBef>
              <a:spcAft>
                <a:spcPts val="0"/>
              </a:spcAft>
              <a:buSzPts val="24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8" name="Shape 3078"/>
        <p:cNvGrpSpPr/>
        <p:nvPr/>
      </p:nvGrpSpPr>
      <p:grpSpPr>
        <a:xfrm>
          <a:off x="0" y="0"/>
          <a:ext cx="0" cy="0"/>
          <a:chOff x="0" y="0"/>
          <a:chExt cx="0" cy="0"/>
        </a:xfrm>
      </p:grpSpPr>
      <p:sp>
        <p:nvSpPr>
          <p:cNvPr id="3079" name="Google Shape;3079;p51"/>
          <p:cNvSpPr txBox="1"/>
          <p:nvPr>
            <p:ph type="ctrTitle"/>
          </p:nvPr>
        </p:nvSpPr>
        <p:spPr>
          <a:xfrm>
            <a:off x="1585700" y="285035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My Entrepreneurial Traits</a:t>
            </a:r>
            <a:endParaRPr/>
          </a:p>
        </p:txBody>
      </p:sp>
      <p:sp>
        <p:nvSpPr>
          <p:cNvPr id="3080" name="Google Shape;3080;p51"/>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3</a:t>
            </a:r>
            <a:endParaRPr b="1" i="0" sz="7200" u="none" cap="none" strike="noStrike">
              <a:solidFill>
                <a:schemeClr val="accent4"/>
              </a:solidFill>
              <a:latin typeface="Arial"/>
              <a:ea typeface="Arial"/>
              <a:cs typeface="Arial"/>
              <a:sym typeface="Arial"/>
            </a:endParaRPr>
          </a:p>
        </p:txBody>
      </p:sp>
      <p:sp>
        <p:nvSpPr>
          <p:cNvPr id="3081" name="Google Shape;3081;p51"/>
          <p:cNvSpPr txBox="1"/>
          <p:nvPr/>
        </p:nvSpPr>
        <p:spPr>
          <a:xfrm>
            <a:off x="139692" y="1861050"/>
            <a:ext cx="1446000"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5" name="Shape 3085"/>
        <p:cNvGrpSpPr/>
        <p:nvPr/>
      </p:nvGrpSpPr>
      <p:grpSpPr>
        <a:xfrm>
          <a:off x="0" y="0"/>
          <a:ext cx="0" cy="0"/>
          <a:chOff x="0" y="0"/>
          <a:chExt cx="0" cy="0"/>
        </a:xfrm>
      </p:grpSpPr>
      <p:sp>
        <p:nvSpPr>
          <p:cNvPr id="3086" name="Google Shape;3086;p52"/>
          <p:cNvSpPr txBox="1"/>
          <p:nvPr>
            <p:ph idx="4294967295" type="ctrTitle"/>
          </p:nvPr>
        </p:nvSpPr>
        <p:spPr>
          <a:xfrm>
            <a:off x="2189738" y="3094825"/>
            <a:ext cx="4849800" cy="10194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4400" u="none" cap="none" strike="noStrike">
                <a:solidFill>
                  <a:srgbClr val="002060"/>
                </a:solidFill>
                <a:latin typeface="Arial"/>
                <a:ea typeface="Arial"/>
                <a:cs typeface="Arial"/>
                <a:sym typeface="Arial"/>
              </a:rPr>
              <a:t>What </a:t>
            </a:r>
            <a:r>
              <a:rPr lang="en-US" sz="4400">
                <a:solidFill>
                  <a:srgbClr val="002060"/>
                </a:solidFill>
              </a:rPr>
              <a:t>characteristics</a:t>
            </a:r>
            <a:r>
              <a:rPr b="1" i="0" lang="en-US" sz="4400" u="none" cap="none" strike="noStrike">
                <a:solidFill>
                  <a:srgbClr val="002060"/>
                </a:solidFill>
                <a:latin typeface="Arial"/>
                <a:ea typeface="Arial"/>
                <a:cs typeface="Arial"/>
                <a:sym typeface="Arial"/>
              </a:rPr>
              <a:t>, </a:t>
            </a:r>
            <a:r>
              <a:rPr lang="en-US" sz="4400">
                <a:solidFill>
                  <a:srgbClr val="002060"/>
                </a:solidFill>
              </a:rPr>
              <a:t>t</a:t>
            </a:r>
            <a:r>
              <a:rPr b="1" i="0" lang="en-US" sz="4400" u="none" cap="none" strike="noStrike">
                <a:solidFill>
                  <a:srgbClr val="002060"/>
                </a:solidFill>
                <a:latin typeface="Arial"/>
                <a:ea typeface="Arial"/>
                <a:cs typeface="Arial"/>
                <a:sym typeface="Arial"/>
              </a:rPr>
              <a:t>raits and skills do you need to be an entrepren</a:t>
            </a:r>
            <a:r>
              <a:rPr lang="en-US" sz="4400">
                <a:solidFill>
                  <a:srgbClr val="002060"/>
                </a:solidFill>
              </a:rPr>
              <a:t>eu</a:t>
            </a:r>
            <a:r>
              <a:rPr b="1" i="0" lang="en-US" sz="4400" u="none" cap="none" strike="noStrike">
                <a:solidFill>
                  <a:srgbClr val="002060"/>
                </a:solidFill>
                <a:latin typeface="Arial"/>
                <a:ea typeface="Arial"/>
                <a:cs typeface="Arial"/>
                <a:sym typeface="Arial"/>
              </a:rPr>
              <a:t>r?</a:t>
            </a:r>
            <a:endParaRPr b="1" i="0" sz="4400" u="none" cap="none" strike="noStrike">
              <a:solidFill>
                <a:srgbClr val="002060"/>
              </a:solidFill>
              <a:latin typeface="Arial"/>
              <a:ea typeface="Arial"/>
              <a:cs typeface="Arial"/>
              <a:sym typeface="Arial"/>
            </a:endParaRPr>
          </a:p>
        </p:txBody>
      </p:sp>
      <p:sp>
        <p:nvSpPr>
          <p:cNvPr id="3087" name="Google Shape;3087;p52"/>
          <p:cNvSpPr/>
          <p:nvPr/>
        </p:nvSpPr>
        <p:spPr>
          <a:xfrm>
            <a:off x="8156018" y="1307244"/>
            <a:ext cx="663141" cy="557670"/>
          </a:xfrm>
          <a:custGeom>
            <a:rect b="b" l="l" r="r" t="t"/>
            <a:pathLst>
              <a:path extrusionOk="0" h="16668" w="16449">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3088" name="Google Shape;3088;p52"/>
          <p:cNvSpPr/>
          <p:nvPr/>
        </p:nvSpPr>
        <p:spPr>
          <a:xfrm rot="1396210">
            <a:off x="7350094" y="1704146"/>
            <a:ext cx="718762" cy="569665"/>
          </a:xfrm>
          <a:custGeom>
            <a:rect b="b" l="l" r="r" t="t"/>
            <a:pathLst>
              <a:path extrusionOk="0" h="18250" w="18737">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3089" name="Google Shape;3089;p52"/>
          <p:cNvSpPr/>
          <p:nvPr/>
        </p:nvSpPr>
        <p:spPr>
          <a:xfrm>
            <a:off x="7519482" y="1169826"/>
            <a:ext cx="427595" cy="415513"/>
          </a:xfrm>
          <a:custGeom>
            <a:rect b="b" l="l" r="r" t="t"/>
            <a:pathLst>
              <a:path extrusionOk="0" h="15063" w="15501">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3090" name="Google Shape;3090;p52"/>
          <p:cNvSpPr/>
          <p:nvPr/>
        </p:nvSpPr>
        <p:spPr>
          <a:xfrm rot="2487139">
            <a:off x="8612930" y="2033302"/>
            <a:ext cx="304226" cy="295630"/>
          </a:xfrm>
          <a:custGeom>
            <a:rect b="b" l="l" r="r" t="t"/>
            <a:pathLst>
              <a:path extrusionOk="0" h="15063" w="15501">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3091" name="Google Shape;3091;p5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092" name="Google Shape;3092;p52"/>
          <p:cNvSpPr/>
          <p:nvPr/>
        </p:nvSpPr>
        <p:spPr>
          <a:xfrm>
            <a:off x="579117" y="1169826"/>
            <a:ext cx="654085" cy="556170"/>
          </a:xfrm>
          <a:custGeom>
            <a:rect b="b" l="l" r="r" t="t"/>
            <a:pathLst>
              <a:path extrusionOk="0" h="16766" w="18981">
                <a:moveTo>
                  <a:pt x="5451" y="5475"/>
                </a:moveTo>
                <a:lnTo>
                  <a:pt x="5257" y="5548"/>
                </a:lnTo>
                <a:lnTo>
                  <a:pt x="5159" y="5597"/>
                </a:lnTo>
                <a:lnTo>
                  <a:pt x="5062" y="5670"/>
                </a:lnTo>
                <a:lnTo>
                  <a:pt x="5013" y="5743"/>
                </a:lnTo>
                <a:lnTo>
                  <a:pt x="4965" y="5816"/>
                </a:lnTo>
                <a:lnTo>
                  <a:pt x="4940" y="5889"/>
                </a:lnTo>
                <a:lnTo>
                  <a:pt x="4965" y="5962"/>
                </a:lnTo>
                <a:lnTo>
                  <a:pt x="5013" y="6011"/>
                </a:lnTo>
                <a:lnTo>
                  <a:pt x="5086" y="6059"/>
                </a:lnTo>
                <a:lnTo>
                  <a:pt x="5208" y="6059"/>
                </a:lnTo>
                <a:lnTo>
                  <a:pt x="5354" y="6035"/>
                </a:lnTo>
                <a:lnTo>
                  <a:pt x="5476" y="6011"/>
                </a:lnTo>
                <a:lnTo>
                  <a:pt x="5695" y="6011"/>
                </a:lnTo>
                <a:lnTo>
                  <a:pt x="5792" y="5986"/>
                </a:lnTo>
                <a:lnTo>
                  <a:pt x="5865" y="5913"/>
                </a:lnTo>
                <a:lnTo>
                  <a:pt x="5914" y="5816"/>
                </a:lnTo>
                <a:lnTo>
                  <a:pt x="5938" y="5743"/>
                </a:lnTo>
                <a:lnTo>
                  <a:pt x="5938" y="5694"/>
                </a:lnTo>
                <a:lnTo>
                  <a:pt x="5889" y="5573"/>
                </a:lnTo>
                <a:lnTo>
                  <a:pt x="5792" y="5500"/>
                </a:lnTo>
                <a:lnTo>
                  <a:pt x="5670" y="5475"/>
                </a:lnTo>
                <a:close/>
                <a:moveTo>
                  <a:pt x="4575" y="5986"/>
                </a:moveTo>
                <a:lnTo>
                  <a:pt x="4454" y="6011"/>
                </a:lnTo>
                <a:lnTo>
                  <a:pt x="4356" y="6035"/>
                </a:lnTo>
                <a:lnTo>
                  <a:pt x="4259" y="6084"/>
                </a:lnTo>
                <a:lnTo>
                  <a:pt x="4113" y="6205"/>
                </a:lnTo>
                <a:lnTo>
                  <a:pt x="4040" y="6254"/>
                </a:lnTo>
                <a:lnTo>
                  <a:pt x="3991" y="6351"/>
                </a:lnTo>
                <a:lnTo>
                  <a:pt x="3967" y="6424"/>
                </a:lnTo>
                <a:lnTo>
                  <a:pt x="3991" y="6522"/>
                </a:lnTo>
                <a:lnTo>
                  <a:pt x="4064" y="6570"/>
                </a:lnTo>
                <a:lnTo>
                  <a:pt x="4162" y="6619"/>
                </a:lnTo>
                <a:lnTo>
                  <a:pt x="4283" y="6595"/>
                </a:lnTo>
                <a:lnTo>
                  <a:pt x="4429" y="6546"/>
                </a:lnTo>
                <a:lnTo>
                  <a:pt x="4527" y="6522"/>
                </a:lnTo>
                <a:lnTo>
                  <a:pt x="4551" y="6497"/>
                </a:lnTo>
                <a:lnTo>
                  <a:pt x="4648" y="6473"/>
                </a:lnTo>
                <a:lnTo>
                  <a:pt x="4721" y="6424"/>
                </a:lnTo>
                <a:lnTo>
                  <a:pt x="4794" y="6327"/>
                </a:lnTo>
                <a:lnTo>
                  <a:pt x="4794" y="6205"/>
                </a:lnTo>
                <a:lnTo>
                  <a:pt x="4770" y="6108"/>
                </a:lnTo>
                <a:lnTo>
                  <a:pt x="4673" y="6035"/>
                </a:lnTo>
                <a:lnTo>
                  <a:pt x="4575" y="5986"/>
                </a:lnTo>
                <a:close/>
                <a:moveTo>
                  <a:pt x="7593" y="5962"/>
                </a:moveTo>
                <a:lnTo>
                  <a:pt x="7495" y="6011"/>
                </a:lnTo>
                <a:lnTo>
                  <a:pt x="7447" y="6059"/>
                </a:lnTo>
                <a:lnTo>
                  <a:pt x="7398" y="6132"/>
                </a:lnTo>
                <a:lnTo>
                  <a:pt x="7398" y="6181"/>
                </a:lnTo>
                <a:lnTo>
                  <a:pt x="7422" y="6254"/>
                </a:lnTo>
                <a:lnTo>
                  <a:pt x="7520" y="6351"/>
                </a:lnTo>
                <a:lnTo>
                  <a:pt x="7593" y="6424"/>
                </a:lnTo>
                <a:lnTo>
                  <a:pt x="7641" y="6449"/>
                </a:lnTo>
                <a:lnTo>
                  <a:pt x="7666" y="6473"/>
                </a:lnTo>
                <a:lnTo>
                  <a:pt x="7690" y="6497"/>
                </a:lnTo>
                <a:lnTo>
                  <a:pt x="7714" y="6546"/>
                </a:lnTo>
                <a:lnTo>
                  <a:pt x="7763" y="6619"/>
                </a:lnTo>
                <a:lnTo>
                  <a:pt x="7787" y="6668"/>
                </a:lnTo>
                <a:lnTo>
                  <a:pt x="7812" y="6692"/>
                </a:lnTo>
                <a:lnTo>
                  <a:pt x="7909" y="6741"/>
                </a:lnTo>
                <a:lnTo>
                  <a:pt x="8031" y="6741"/>
                </a:lnTo>
                <a:lnTo>
                  <a:pt x="8128" y="6716"/>
                </a:lnTo>
                <a:lnTo>
                  <a:pt x="8201" y="6643"/>
                </a:lnTo>
                <a:lnTo>
                  <a:pt x="8250" y="6546"/>
                </a:lnTo>
                <a:lnTo>
                  <a:pt x="8250" y="6449"/>
                </a:lnTo>
                <a:lnTo>
                  <a:pt x="8225" y="6351"/>
                </a:lnTo>
                <a:lnTo>
                  <a:pt x="8177" y="6254"/>
                </a:lnTo>
                <a:lnTo>
                  <a:pt x="8104" y="6181"/>
                </a:lnTo>
                <a:lnTo>
                  <a:pt x="8006" y="6108"/>
                </a:lnTo>
                <a:lnTo>
                  <a:pt x="7909" y="6035"/>
                </a:lnTo>
                <a:lnTo>
                  <a:pt x="7812" y="5986"/>
                </a:lnTo>
                <a:lnTo>
                  <a:pt x="7690" y="5962"/>
                </a:lnTo>
                <a:close/>
                <a:moveTo>
                  <a:pt x="3578" y="6741"/>
                </a:moveTo>
                <a:lnTo>
                  <a:pt x="3456" y="6765"/>
                </a:lnTo>
                <a:lnTo>
                  <a:pt x="3359" y="6814"/>
                </a:lnTo>
                <a:lnTo>
                  <a:pt x="3286" y="6887"/>
                </a:lnTo>
                <a:lnTo>
                  <a:pt x="3189" y="6960"/>
                </a:lnTo>
                <a:lnTo>
                  <a:pt x="3140" y="7081"/>
                </a:lnTo>
                <a:lnTo>
                  <a:pt x="3091" y="7179"/>
                </a:lnTo>
                <a:lnTo>
                  <a:pt x="3067" y="7300"/>
                </a:lnTo>
                <a:lnTo>
                  <a:pt x="3067" y="7398"/>
                </a:lnTo>
                <a:lnTo>
                  <a:pt x="3091" y="7446"/>
                </a:lnTo>
                <a:lnTo>
                  <a:pt x="3116" y="7471"/>
                </a:lnTo>
                <a:lnTo>
                  <a:pt x="3189" y="7519"/>
                </a:lnTo>
                <a:lnTo>
                  <a:pt x="3286" y="7544"/>
                </a:lnTo>
                <a:lnTo>
                  <a:pt x="3359" y="7519"/>
                </a:lnTo>
                <a:lnTo>
                  <a:pt x="3481" y="7446"/>
                </a:lnTo>
                <a:lnTo>
                  <a:pt x="3554" y="7325"/>
                </a:lnTo>
                <a:lnTo>
                  <a:pt x="3627" y="7276"/>
                </a:lnTo>
                <a:lnTo>
                  <a:pt x="3651" y="7252"/>
                </a:lnTo>
                <a:lnTo>
                  <a:pt x="3700" y="7227"/>
                </a:lnTo>
                <a:lnTo>
                  <a:pt x="3773" y="7179"/>
                </a:lnTo>
                <a:lnTo>
                  <a:pt x="3821" y="7106"/>
                </a:lnTo>
                <a:lnTo>
                  <a:pt x="3821" y="7033"/>
                </a:lnTo>
                <a:lnTo>
                  <a:pt x="3821" y="6935"/>
                </a:lnTo>
                <a:lnTo>
                  <a:pt x="3797" y="6862"/>
                </a:lnTo>
                <a:lnTo>
                  <a:pt x="3724" y="6789"/>
                </a:lnTo>
                <a:lnTo>
                  <a:pt x="3651" y="6765"/>
                </a:lnTo>
                <a:lnTo>
                  <a:pt x="3578" y="6741"/>
                </a:lnTo>
                <a:close/>
                <a:moveTo>
                  <a:pt x="16863" y="4526"/>
                </a:moveTo>
                <a:lnTo>
                  <a:pt x="16766" y="4575"/>
                </a:lnTo>
                <a:lnTo>
                  <a:pt x="16693" y="4624"/>
                </a:lnTo>
                <a:lnTo>
                  <a:pt x="16620" y="4697"/>
                </a:lnTo>
                <a:lnTo>
                  <a:pt x="16498" y="4843"/>
                </a:lnTo>
                <a:lnTo>
                  <a:pt x="16401" y="5037"/>
                </a:lnTo>
                <a:lnTo>
                  <a:pt x="16158" y="5500"/>
                </a:lnTo>
                <a:lnTo>
                  <a:pt x="15914" y="5962"/>
                </a:lnTo>
                <a:lnTo>
                  <a:pt x="15647" y="5816"/>
                </a:lnTo>
                <a:lnTo>
                  <a:pt x="15501" y="5719"/>
                </a:lnTo>
                <a:lnTo>
                  <a:pt x="15355" y="5670"/>
                </a:lnTo>
                <a:lnTo>
                  <a:pt x="15233" y="5646"/>
                </a:lnTo>
                <a:lnTo>
                  <a:pt x="15087" y="5597"/>
                </a:lnTo>
                <a:lnTo>
                  <a:pt x="15038" y="5573"/>
                </a:lnTo>
                <a:lnTo>
                  <a:pt x="15014" y="5573"/>
                </a:lnTo>
                <a:lnTo>
                  <a:pt x="14917" y="5621"/>
                </a:lnTo>
                <a:lnTo>
                  <a:pt x="14892" y="5646"/>
                </a:lnTo>
                <a:lnTo>
                  <a:pt x="14844" y="5694"/>
                </a:lnTo>
                <a:lnTo>
                  <a:pt x="14844" y="5767"/>
                </a:lnTo>
                <a:lnTo>
                  <a:pt x="14868" y="5840"/>
                </a:lnTo>
                <a:lnTo>
                  <a:pt x="14892" y="5913"/>
                </a:lnTo>
                <a:lnTo>
                  <a:pt x="15087" y="6059"/>
                </a:lnTo>
                <a:lnTo>
                  <a:pt x="15282" y="6181"/>
                </a:lnTo>
                <a:lnTo>
                  <a:pt x="15671" y="6424"/>
                </a:lnTo>
                <a:lnTo>
                  <a:pt x="15355" y="6984"/>
                </a:lnTo>
                <a:lnTo>
                  <a:pt x="15160" y="7252"/>
                </a:lnTo>
                <a:lnTo>
                  <a:pt x="14965" y="7519"/>
                </a:lnTo>
                <a:lnTo>
                  <a:pt x="14941" y="7592"/>
                </a:lnTo>
                <a:lnTo>
                  <a:pt x="14941" y="7641"/>
                </a:lnTo>
                <a:lnTo>
                  <a:pt x="14941" y="7714"/>
                </a:lnTo>
                <a:lnTo>
                  <a:pt x="14965" y="7763"/>
                </a:lnTo>
                <a:lnTo>
                  <a:pt x="15014" y="7836"/>
                </a:lnTo>
                <a:lnTo>
                  <a:pt x="15063" y="7860"/>
                </a:lnTo>
                <a:lnTo>
                  <a:pt x="15111" y="7884"/>
                </a:lnTo>
                <a:lnTo>
                  <a:pt x="15184" y="7909"/>
                </a:lnTo>
                <a:lnTo>
                  <a:pt x="15257" y="7884"/>
                </a:lnTo>
                <a:lnTo>
                  <a:pt x="15355" y="7860"/>
                </a:lnTo>
                <a:lnTo>
                  <a:pt x="15501" y="7763"/>
                </a:lnTo>
                <a:lnTo>
                  <a:pt x="15622" y="7641"/>
                </a:lnTo>
                <a:lnTo>
                  <a:pt x="15744" y="7471"/>
                </a:lnTo>
                <a:lnTo>
                  <a:pt x="15866" y="7276"/>
                </a:lnTo>
                <a:lnTo>
                  <a:pt x="15963" y="7081"/>
                </a:lnTo>
                <a:lnTo>
                  <a:pt x="16133" y="6716"/>
                </a:lnTo>
                <a:lnTo>
                  <a:pt x="16328" y="6862"/>
                </a:lnTo>
                <a:lnTo>
                  <a:pt x="16523" y="7008"/>
                </a:lnTo>
                <a:lnTo>
                  <a:pt x="16742" y="7106"/>
                </a:lnTo>
                <a:lnTo>
                  <a:pt x="16839" y="7130"/>
                </a:lnTo>
                <a:lnTo>
                  <a:pt x="16961" y="7154"/>
                </a:lnTo>
                <a:lnTo>
                  <a:pt x="17034" y="7130"/>
                </a:lnTo>
                <a:lnTo>
                  <a:pt x="17082" y="7106"/>
                </a:lnTo>
                <a:lnTo>
                  <a:pt x="17131" y="7057"/>
                </a:lnTo>
                <a:lnTo>
                  <a:pt x="17155" y="7008"/>
                </a:lnTo>
                <a:lnTo>
                  <a:pt x="17180" y="6960"/>
                </a:lnTo>
                <a:lnTo>
                  <a:pt x="17180" y="6887"/>
                </a:lnTo>
                <a:lnTo>
                  <a:pt x="17155" y="6814"/>
                </a:lnTo>
                <a:lnTo>
                  <a:pt x="17131" y="6765"/>
                </a:lnTo>
                <a:lnTo>
                  <a:pt x="16961" y="6619"/>
                </a:lnTo>
                <a:lnTo>
                  <a:pt x="16766" y="6497"/>
                </a:lnTo>
                <a:lnTo>
                  <a:pt x="16377" y="6254"/>
                </a:lnTo>
                <a:lnTo>
                  <a:pt x="16644" y="5670"/>
                </a:lnTo>
                <a:lnTo>
                  <a:pt x="16766" y="5427"/>
                </a:lnTo>
                <a:lnTo>
                  <a:pt x="16912" y="5183"/>
                </a:lnTo>
                <a:lnTo>
                  <a:pt x="17034" y="4916"/>
                </a:lnTo>
                <a:lnTo>
                  <a:pt x="17082" y="4770"/>
                </a:lnTo>
                <a:lnTo>
                  <a:pt x="17082" y="4648"/>
                </a:lnTo>
                <a:lnTo>
                  <a:pt x="17082" y="4599"/>
                </a:lnTo>
                <a:lnTo>
                  <a:pt x="17058" y="4551"/>
                </a:lnTo>
                <a:lnTo>
                  <a:pt x="17009" y="4526"/>
                </a:lnTo>
                <a:close/>
                <a:moveTo>
                  <a:pt x="8420" y="6838"/>
                </a:moveTo>
                <a:lnTo>
                  <a:pt x="8371" y="6862"/>
                </a:lnTo>
                <a:lnTo>
                  <a:pt x="8298" y="6911"/>
                </a:lnTo>
                <a:lnTo>
                  <a:pt x="8274" y="6984"/>
                </a:lnTo>
                <a:lnTo>
                  <a:pt x="8250" y="7081"/>
                </a:lnTo>
                <a:lnTo>
                  <a:pt x="8274" y="7179"/>
                </a:lnTo>
                <a:lnTo>
                  <a:pt x="8298" y="7276"/>
                </a:lnTo>
                <a:lnTo>
                  <a:pt x="8347" y="7373"/>
                </a:lnTo>
                <a:lnTo>
                  <a:pt x="8420" y="7519"/>
                </a:lnTo>
                <a:lnTo>
                  <a:pt x="8444" y="7665"/>
                </a:lnTo>
                <a:lnTo>
                  <a:pt x="8444" y="7763"/>
                </a:lnTo>
                <a:lnTo>
                  <a:pt x="8493" y="7836"/>
                </a:lnTo>
                <a:lnTo>
                  <a:pt x="8566" y="7909"/>
                </a:lnTo>
                <a:lnTo>
                  <a:pt x="8663" y="7933"/>
                </a:lnTo>
                <a:lnTo>
                  <a:pt x="8761" y="7957"/>
                </a:lnTo>
                <a:lnTo>
                  <a:pt x="8882" y="7909"/>
                </a:lnTo>
                <a:lnTo>
                  <a:pt x="8980" y="7836"/>
                </a:lnTo>
                <a:lnTo>
                  <a:pt x="9004" y="7787"/>
                </a:lnTo>
                <a:lnTo>
                  <a:pt x="9028" y="7738"/>
                </a:lnTo>
                <a:lnTo>
                  <a:pt x="9028" y="7592"/>
                </a:lnTo>
                <a:lnTo>
                  <a:pt x="9004" y="7446"/>
                </a:lnTo>
                <a:lnTo>
                  <a:pt x="8955" y="7325"/>
                </a:lnTo>
                <a:lnTo>
                  <a:pt x="8882" y="7179"/>
                </a:lnTo>
                <a:lnTo>
                  <a:pt x="8809" y="7057"/>
                </a:lnTo>
                <a:lnTo>
                  <a:pt x="8712" y="6960"/>
                </a:lnTo>
                <a:lnTo>
                  <a:pt x="8663" y="6911"/>
                </a:lnTo>
                <a:lnTo>
                  <a:pt x="8615" y="6862"/>
                </a:lnTo>
                <a:lnTo>
                  <a:pt x="8542" y="6838"/>
                </a:lnTo>
                <a:close/>
                <a:moveTo>
                  <a:pt x="16255" y="7495"/>
                </a:moveTo>
                <a:lnTo>
                  <a:pt x="16206" y="7544"/>
                </a:lnTo>
                <a:lnTo>
                  <a:pt x="16158" y="7592"/>
                </a:lnTo>
                <a:lnTo>
                  <a:pt x="16158" y="7714"/>
                </a:lnTo>
                <a:lnTo>
                  <a:pt x="16158" y="7836"/>
                </a:lnTo>
                <a:lnTo>
                  <a:pt x="16206" y="7982"/>
                </a:lnTo>
                <a:lnTo>
                  <a:pt x="16231" y="8030"/>
                </a:lnTo>
                <a:lnTo>
                  <a:pt x="16279" y="8079"/>
                </a:lnTo>
                <a:lnTo>
                  <a:pt x="16304" y="8103"/>
                </a:lnTo>
                <a:lnTo>
                  <a:pt x="16377" y="8128"/>
                </a:lnTo>
                <a:lnTo>
                  <a:pt x="16474" y="8128"/>
                </a:lnTo>
                <a:lnTo>
                  <a:pt x="16523" y="8103"/>
                </a:lnTo>
                <a:lnTo>
                  <a:pt x="16547" y="8055"/>
                </a:lnTo>
                <a:lnTo>
                  <a:pt x="16571" y="8006"/>
                </a:lnTo>
                <a:lnTo>
                  <a:pt x="16571" y="7957"/>
                </a:lnTo>
                <a:lnTo>
                  <a:pt x="16547" y="7836"/>
                </a:lnTo>
                <a:lnTo>
                  <a:pt x="16523" y="7738"/>
                </a:lnTo>
                <a:lnTo>
                  <a:pt x="16474" y="7641"/>
                </a:lnTo>
                <a:lnTo>
                  <a:pt x="16401" y="7544"/>
                </a:lnTo>
                <a:lnTo>
                  <a:pt x="16328" y="7495"/>
                </a:lnTo>
                <a:close/>
                <a:moveTo>
                  <a:pt x="2897" y="7836"/>
                </a:moveTo>
                <a:lnTo>
                  <a:pt x="2799" y="7860"/>
                </a:lnTo>
                <a:lnTo>
                  <a:pt x="2702" y="7909"/>
                </a:lnTo>
                <a:lnTo>
                  <a:pt x="2629" y="7982"/>
                </a:lnTo>
                <a:lnTo>
                  <a:pt x="2556" y="8079"/>
                </a:lnTo>
                <a:lnTo>
                  <a:pt x="2507" y="8201"/>
                </a:lnTo>
                <a:lnTo>
                  <a:pt x="2507" y="8347"/>
                </a:lnTo>
                <a:lnTo>
                  <a:pt x="2507" y="8468"/>
                </a:lnTo>
                <a:lnTo>
                  <a:pt x="2556" y="8517"/>
                </a:lnTo>
                <a:lnTo>
                  <a:pt x="2580" y="8566"/>
                </a:lnTo>
                <a:lnTo>
                  <a:pt x="2678" y="8614"/>
                </a:lnTo>
                <a:lnTo>
                  <a:pt x="2799" y="8614"/>
                </a:lnTo>
                <a:lnTo>
                  <a:pt x="2848" y="8590"/>
                </a:lnTo>
                <a:lnTo>
                  <a:pt x="2897" y="8566"/>
                </a:lnTo>
                <a:lnTo>
                  <a:pt x="2970" y="8493"/>
                </a:lnTo>
                <a:lnTo>
                  <a:pt x="3018" y="8420"/>
                </a:lnTo>
                <a:lnTo>
                  <a:pt x="3116" y="8274"/>
                </a:lnTo>
                <a:lnTo>
                  <a:pt x="3140" y="8152"/>
                </a:lnTo>
                <a:lnTo>
                  <a:pt x="3140" y="8055"/>
                </a:lnTo>
                <a:lnTo>
                  <a:pt x="3091" y="7957"/>
                </a:lnTo>
                <a:lnTo>
                  <a:pt x="3018" y="7884"/>
                </a:lnTo>
                <a:lnTo>
                  <a:pt x="2897" y="7836"/>
                </a:lnTo>
                <a:close/>
                <a:moveTo>
                  <a:pt x="8955" y="8152"/>
                </a:moveTo>
                <a:lnTo>
                  <a:pt x="8882" y="8201"/>
                </a:lnTo>
                <a:lnTo>
                  <a:pt x="8858" y="8274"/>
                </a:lnTo>
                <a:lnTo>
                  <a:pt x="8858" y="8371"/>
                </a:lnTo>
                <a:lnTo>
                  <a:pt x="8858" y="8468"/>
                </a:lnTo>
                <a:lnTo>
                  <a:pt x="8907" y="8639"/>
                </a:lnTo>
                <a:lnTo>
                  <a:pt x="8955" y="8760"/>
                </a:lnTo>
                <a:lnTo>
                  <a:pt x="8980" y="8858"/>
                </a:lnTo>
                <a:lnTo>
                  <a:pt x="9053" y="8955"/>
                </a:lnTo>
                <a:lnTo>
                  <a:pt x="9101" y="9004"/>
                </a:lnTo>
                <a:lnTo>
                  <a:pt x="9150" y="9028"/>
                </a:lnTo>
                <a:lnTo>
                  <a:pt x="9296" y="9028"/>
                </a:lnTo>
                <a:lnTo>
                  <a:pt x="9369" y="8979"/>
                </a:lnTo>
                <a:lnTo>
                  <a:pt x="9393" y="8931"/>
                </a:lnTo>
                <a:lnTo>
                  <a:pt x="9418" y="8858"/>
                </a:lnTo>
                <a:lnTo>
                  <a:pt x="9418" y="8785"/>
                </a:lnTo>
                <a:lnTo>
                  <a:pt x="9393" y="8639"/>
                </a:lnTo>
                <a:lnTo>
                  <a:pt x="9369" y="8614"/>
                </a:lnTo>
                <a:lnTo>
                  <a:pt x="9345" y="8517"/>
                </a:lnTo>
                <a:lnTo>
                  <a:pt x="9247" y="8322"/>
                </a:lnTo>
                <a:lnTo>
                  <a:pt x="9199" y="8225"/>
                </a:lnTo>
                <a:lnTo>
                  <a:pt x="9101" y="8176"/>
                </a:lnTo>
                <a:lnTo>
                  <a:pt x="9028" y="8152"/>
                </a:lnTo>
                <a:close/>
                <a:moveTo>
                  <a:pt x="16352" y="8541"/>
                </a:moveTo>
                <a:lnTo>
                  <a:pt x="16279" y="8566"/>
                </a:lnTo>
                <a:lnTo>
                  <a:pt x="16231" y="8614"/>
                </a:lnTo>
                <a:lnTo>
                  <a:pt x="16206" y="8663"/>
                </a:lnTo>
                <a:lnTo>
                  <a:pt x="16182" y="8736"/>
                </a:lnTo>
                <a:lnTo>
                  <a:pt x="16182" y="8858"/>
                </a:lnTo>
                <a:lnTo>
                  <a:pt x="16206" y="8979"/>
                </a:lnTo>
                <a:lnTo>
                  <a:pt x="16231" y="9174"/>
                </a:lnTo>
                <a:lnTo>
                  <a:pt x="16255" y="9296"/>
                </a:lnTo>
                <a:lnTo>
                  <a:pt x="16304" y="9369"/>
                </a:lnTo>
                <a:lnTo>
                  <a:pt x="16401" y="9417"/>
                </a:lnTo>
                <a:lnTo>
                  <a:pt x="16498" y="9417"/>
                </a:lnTo>
                <a:lnTo>
                  <a:pt x="16596" y="9393"/>
                </a:lnTo>
                <a:lnTo>
                  <a:pt x="16669" y="9320"/>
                </a:lnTo>
                <a:lnTo>
                  <a:pt x="16693" y="9223"/>
                </a:lnTo>
                <a:lnTo>
                  <a:pt x="16693" y="9101"/>
                </a:lnTo>
                <a:lnTo>
                  <a:pt x="16644" y="8882"/>
                </a:lnTo>
                <a:lnTo>
                  <a:pt x="16596" y="8760"/>
                </a:lnTo>
                <a:lnTo>
                  <a:pt x="16547" y="8639"/>
                </a:lnTo>
                <a:lnTo>
                  <a:pt x="16523" y="8590"/>
                </a:lnTo>
                <a:lnTo>
                  <a:pt x="16474" y="8541"/>
                </a:lnTo>
                <a:close/>
                <a:moveTo>
                  <a:pt x="2434" y="9077"/>
                </a:moveTo>
                <a:lnTo>
                  <a:pt x="2337" y="9101"/>
                </a:lnTo>
                <a:lnTo>
                  <a:pt x="2264" y="9125"/>
                </a:lnTo>
                <a:lnTo>
                  <a:pt x="2191" y="9198"/>
                </a:lnTo>
                <a:lnTo>
                  <a:pt x="2142" y="9271"/>
                </a:lnTo>
                <a:lnTo>
                  <a:pt x="2118" y="9369"/>
                </a:lnTo>
                <a:lnTo>
                  <a:pt x="2094" y="9515"/>
                </a:lnTo>
                <a:lnTo>
                  <a:pt x="2094" y="9612"/>
                </a:lnTo>
                <a:lnTo>
                  <a:pt x="2094" y="9685"/>
                </a:lnTo>
                <a:lnTo>
                  <a:pt x="2118" y="9782"/>
                </a:lnTo>
                <a:lnTo>
                  <a:pt x="2191" y="9831"/>
                </a:lnTo>
                <a:lnTo>
                  <a:pt x="2240" y="9879"/>
                </a:lnTo>
                <a:lnTo>
                  <a:pt x="2337" y="9904"/>
                </a:lnTo>
                <a:lnTo>
                  <a:pt x="2410" y="9879"/>
                </a:lnTo>
                <a:lnTo>
                  <a:pt x="2483" y="9831"/>
                </a:lnTo>
                <a:lnTo>
                  <a:pt x="2556" y="9733"/>
                </a:lnTo>
                <a:lnTo>
                  <a:pt x="2580" y="9612"/>
                </a:lnTo>
                <a:lnTo>
                  <a:pt x="2653" y="9417"/>
                </a:lnTo>
                <a:lnTo>
                  <a:pt x="2653" y="9320"/>
                </a:lnTo>
                <a:lnTo>
                  <a:pt x="2653" y="9247"/>
                </a:lnTo>
                <a:lnTo>
                  <a:pt x="2605" y="9174"/>
                </a:lnTo>
                <a:lnTo>
                  <a:pt x="2532" y="9125"/>
                </a:lnTo>
                <a:lnTo>
                  <a:pt x="2434" y="9077"/>
                </a:lnTo>
                <a:close/>
                <a:moveTo>
                  <a:pt x="9272" y="9296"/>
                </a:moveTo>
                <a:lnTo>
                  <a:pt x="9199" y="9344"/>
                </a:lnTo>
                <a:lnTo>
                  <a:pt x="9101" y="9417"/>
                </a:lnTo>
                <a:lnTo>
                  <a:pt x="9077" y="9539"/>
                </a:lnTo>
                <a:lnTo>
                  <a:pt x="9053" y="9661"/>
                </a:lnTo>
                <a:lnTo>
                  <a:pt x="9077" y="9782"/>
                </a:lnTo>
                <a:lnTo>
                  <a:pt x="9126" y="9904"/>
                </a:lnTo>
                <a:lnTo>
                  <a:pt x="9174" y="10001"/>
                </a:lnTo>
                <a:lnTo>
                  <a:pt x="9247" y="10123"/>
                </a:lnTo>
                <a:lnTo>
                  <a:pt x="9320" y="10196"/>
                </a:lnTo>
                <a:lnTo>
                  <a:pt x="9393" y="10220"/>
                </a:lnTo>
                <a:lnTo>
                  <a:pt x="9442" y="10220"/>
                </a:lnTo>
                <a:lnTo>
                  <a:pt x="9564" y="10196"/>
                </a:lnTo>
                <a:lnTo>
                  <a:pt x="9612" y="10147"/>
                </a:lnTo>
                <a:lnTo>
                  <a:pt x="9661" y="10123"/>
                </a:lnTo>
                <a:lnTo>
                  <a:pt x="9685" y="10050"/>
                </a:lnTo>
                <a:lnTo>
                  <a:pt x="9685" y="10001"/>
                </a:lnTo>
                <a:lnTo>
                  <a:pt x="9685" y="9904"/>
                </a:lnTo>
                <a:lnTo>
                  <a:pt x="9637" y="9806"/>
                </a:lnTo>
                <a:lnTo>
                  <a:pt x="9539" y="9636"/>
                </a:lnTo>
                <a:lnTo>
                  <a:pt x="9515" y="9515"/>
                </a:lnTo>
                <a:lnTo>
                  <a:pt x="9442" y="9393"/>
                </a:lnTo>
                <a:lnTo>
                  <a:pt x="9393" y="9344"/>
                </a:lnTo>
                <a:lnTo>
                  <a:pt x="9345" y="9320"/>
                </a:lnTo>
                <a:lnTo>
                  <a:pt x="9272" y="9296"/>
                </a:lnTo>
                <a:close/>
                <a:moveTo>
                  <a:pt x="16231" y="9855"/>
                </a:moveTo>
                <a:lnTo>
                  <a:pt x="16231" y="9879"/>
                </a:lnTo>
                <a:lnTo>
                  <a:pt x="16182" y="9904"/>
                </a:lnTo>
                <a:lnTo>
                  <a:pt x="16133" y="9952"/>
                </a:lnTo>
                <a:lnTo>
                  <a:pt x="16060" y="10098"/>
                </a:lnTo>
                <a:lnTo>
                  <a:pt x="16012" y="10293"/>
                </a:lnTo>
                <a:lnTo>
                  <a:pt x="16012" y="10390"/>
                </a:lnTo>
                <a:lnTo>
                  <a:pt x="16012" y="10463"/>
                </a:lnTo>
                <a:lnTo>
                  <a:pt x="16085" y="10561"/>
                </a:lnTo>
                <a:lnTo>
                  <a:pt x="16182" y="10634"/>
                </a:lnTo>
                <a:lnTo>
                  <a:pt x="16304" y="10634"/>
                </a:lnTo>
                <a:lnTo>
                  <a:pt x="16352" y="10609"/>
                </a:lnTo>
                <a:lnTo>
                  <a:pt x="16401" y="10561"/>
                </a:lnTo>
                <a:lnTo>
                  <a:pt x="16450" y="10488"/>
                </a:lnTo>
                <a:lnTo>
                  <a:pt x="16474" y="10415"/>
                </a:lnTo>
                <a:lnTo>
                  <a:pt x="16498" y="10244"/>
                </a:lnTo>
                <a:lnTo>
                  <a:pt x="16498" y="10147"/>
                </a:lnTo>
                <a:lnTo>
                  <a:pt x="16498" y="10050"/>
                </a:lnTo>
                <a:lnTo>
                  <a:pt x="16474" y="9952"/>
                </a:lnTo>
                <a:lnTo>
                  <a:pt x="16425" y="9879"/>
                </a:lnTo>
                <a:lnTo>
                  <a:pt x="16328" y="9855"/>
                </a:lnTo>
                <a:close/>
                <a:moveTo>
                  <a:pt x="2167" y="10244"/>
                </a:moveTo>
                <a:lnTo>
                  <a:pt x="2045" y="10269"/>
                </a:lnTo>
                <a:lnTo>
                  <a:pt x="1972" y="10317"/>
                </a:lnTo>
                <a:lnTo>
                  <a:pt x="1875" y="10463"/>
                </a:lnTo>
                <a:lnTo>
                  <a:pt x="1826" y="10634"/>
                </a:lnTo>
                <a:lnTo>
                  <a:pt x="1802" y="10804"/>
                </a:lnTo>
                <a:lnTo>
                  <a:pt x="1850" y="10926"/>
                </a:lnTo>
                <a:lnTo>
                  <a:pt x="1923" y="11023"/>
                </a:lnTo>
                <a:lnTo>
                  <a:pt x="1948" y="11072"/>
                </a:lnTo>
                <a:lnTo>
                  <a:pt x="2021" y="11096"/>
                </a:lnTo>
                <a:lnTo>
                  <a:pt x="2118" y="11096"/>
                </a:lnTo>
                <a:lnTo>
                  <a:pt x="2191" y="11072"/>
                </a:lnTo>
                <a:lnTo>
                  <a:pt x="2215" y="11023"/>
                </a:lnTo>
                <a:lnTo>
                  <a:pt x="2288" y="10950"/>
                </a:lnTo>
                <a:lnTo>
                  <a:pt x="2313" y="10877"/>
                </a:lnTo>
                <a:lnTo>
                  <a:pt x="2337" y="10780"/>
                </a:lnTo>
                <a:lnTo>
                  <a:pt x="2337" y="10755"/>
                </a:lnTo>
                <a:lnTo>
                  <a:pt x="2337" y="10731"/>
                </a:lnTo>
                <a:lnTo>
                  <a:pt x="2386" y="10658"/>
                </a:lnTo>
                <a:lnTo>
                  <a:pt x="2410" y="10561"/>
                </a:lnTo>
                <a:lnTo>
                  <a:pt x="2434" y="10488"/>
                </a:lnTo>
                <a:lnTo>
                  <a:pt x="2410" y="10390"/>
                </a:lnTo>
                <a:lnTo>
                  <a:pt x="2337" y="10317"/>
                </a:lnTo>
                <a:lnTo>
                  <a:pt x="2264" y="10269"/>
                </a:lnTo>
                <a:lnTo>
                  <a:pt x="2167" y="10244"/>
                </a:lnTo>
                <a:close/>
                <a:moveTo>
                  <a:pt x="9661" y="10512"/>
                </a:moveTo>
                <a:lnTo>
                  <a:pt x="9612" y="10536"/>
                </a:lnTo>
                <a:lnTo>
                  <a:pt x="9539" y="10609"/>
                </a:lnTo>
                <a:lnTo>
                  <a:pt x="9491" y="10658"/>
                </a:lnTo>
                <a:lnTo>
                  <a:pt x="9491" y="10731"/>
                </a:lnTo>
                <a:lnTo>
                  <a:pt x="9491" y="10877"/>
                </a:lnTo>
                <a:lnTo>
                  <a:pt x="9539" y="11023"/>
                </a:lnTo>
                <a:lnTo>
                  <a:pt x="9588" y="11169"/>
                </a:lnTo>
                <a:lnTo>
                  <a:pt x="9637" y="11242"/>
                </a:lnTo>
                <a:lnTo>
                  <a:pt x="9710" y="11315"/>
                </a:lnTo>
                <a:lnTo>
                  <a:pt x="9783" y="11339"/>
                </a:lnTo>
                <a:lnTo>
                  <a:pt x="9880" y="11339"/>
                </a:lnTo>
                <a:lnTo>
                  <a:pt x="9977" y="11291"/>
                </a:lnTo>
                <a:lnTo>
                  <a:pt x="10026" y="11218"/>
                </a:lnTo>
                <a:lnTo>
                  <a:pt x="10075" y="11120"/>
                </a:lnTo>
                <a:lnTo>
                  <a:pt x="10050" y="11023"/>
                </a:lnTo>
                <a:lnTo>
                  <a:pt x="10002" y="10877"/>
                </a:lnTo>
                <a:lnTo>
                  <a:pt x="9929" y="10731"/>
                </a:lnTo>
                <a:lnTo>
                  <a:pt x="9831" y="10609"/>
                </a:lnTo>
                <a:lnTo>
                  <a:pt x="9783" y="10561"/>
                </a:lnTo>
                <a:lnTo>
                  <a:pt x="9710" y="10536"/>
                </a:lnTo>
                <a:lnTo>
                  <a:pt x="9661" y="10512"/>
                </a:lnTo>
                <a:close/>
                <a:moveTo>
                  <a:pt x="15987" y="10999"/>
                </a:moveTo>
                <a:lnTo>
                  <a:pt x="15890" y="11047"/>
                </a:lnTo>
                <a:lnTo>
                  <a:pt x="15817" y="11120"/>
                </a:lnTo>
                <a:lnTo>
                  <a:pt x="15720" y="11291"/>
                </a:lnTo>
                <a:lnTo>
                  <a:pt x="15598" y="11461"/>
                </a:lnTo>
                <a:lnTo>
                  <a:pt x="15525" y="11631"/>
                </a:lnTo>
                <a:lnTo>
                  <a:pt x="15525" y="11729"/>
                </a:lnTo>
                <a:lnTo>
                  <a:pt x="15549" y="11802"/>
                </a:lnTo>
                <a:lnTo>
                  <a:pt x="15598" y="11850"/>
                </a:lnTo>
                <a:lnTo>
                  <a:pt x="15647" y="11899"/>
                </a:lnTo>
                <a:lnTo>
                  <a:pt x="15720" y="11948"/>
                </a:lnTo>
                <a:lnTo>
                  <a:pt x="15793" y="11948"/>
                </a:lnTo>
                <a:lnTo>
                  <a:pt x="15866" y="11923"/>
                </a:lnTo>
                <a:lnTo>
                  <a:pt x="15939" y="11875"/>
                </a:lnTo>
                <a:lnTo>
                  <a:pt x="16036" y="11704"/>
                </a:lnTo>
                <a:lnTo>
                  <a:pt x="16109" y="11510"/>
                </a:lnTo>
                <a:lnTo>
                  <a:pt x="16182" y="11315"/>
                </a:lnTo>
                <a:lnTo>
                  <a:pt x="16206" y="11218"/>
                </a:lnTo>
                <a:lnTo>
                  <a:pt x="16206" y="11120"/>
                </a:lnTo>
                <a:lnTo>
                  <a:pt x="16182" y="11047"/>
                </a:lnTo>
                <a:lnTo>
                  <a:pt x="16133" y="11023"/>
                </a:lnTo>
                <a:lnTo>
                  <a:pt x="16060" y="10999"/>
                </a:lnTo>
                <a:close/>
                <a:moveTo>
                  <a:pt x="1996" y="11437"/>
                </a:moveTo>
                <a:lnTo>
                  <a:pt x="1948" y="11461"/>
                </a:lnTo>
                <a:lnTo>
                  <a:pt x="1875" y="11485"/>
                </a:lnTo>
                <a:lnTo>
                  <a:pt x="1826" y="11558"/>
                </a:lnTo>
                <a:lnTo>
                  <a:pt x="1802" y="11607"/>
                </a:lnTo>
                <a:lnTo>
                  <a:pt x="1777" y="11680"/>
                </a:lnTo>
                <a:lnTo>
                  <a:pt x="1777" y="11826"/>
                </a:lnTo>
                <a:lnTo>
                  <a:pt x="1777" y="11899"/>
                </a:lnTo>
                <a:lnTo>
                  <a:pt x="1802" y="12021"/>
                </a:lnTo>
                <a:lnTo>
                  <a:pt x="1850" y="12094"/>
                </a:lnTo>
                <a:lnTo>
                  <a:pt x="1899" y="12142"/>
                </a:lnTo>
                <a:lnTo>
                  <a:pt x="1972" y="12167"/>
                </a:lnTo>
                <a:lnTo>
                  <a:pt x="2069" y="12167"/>
                </a:lnTo>
                <a:lnTo>
                  <a:pt x="2118" y="12142"/>
                </a:lnTo>
                <a:lnTo>
                  <a:pt x="2191" y="12094"/>
                </a:lnTo>
                <a:lnTo>
                  <a:pt x="2215" y="12021"/>
                </a:lnTo>
                <a:lnTo>
                  <a:pt x="2264" y="11875"/>
                </a:lnTo>
                <a:lnTo>
                  <a:pt x="2288" y="11753"/>
                </a:lnTo>
                <a:lnTo>
                  <a:pt x="2288" y="11680"/>
                </a:lnTo>
                <a:lnTo>
                  <a:pt x="2288" y="11607"/>
                </a:lnTo>
                <a:lnTo>
                  <a:pt x="2264" y="11534"/>
                </a:lnTo>
                <a:lnTo>
                  <a:pt x="2215" y="11485"/>
                </a:lnTo>
                <a:lnTo>
                  <a:pt x="2142" y="11437"/>
                </a:lnTo>
                <a:close/>
                <a:moveTo>
                  <a:pt x="10221" y="11753"/>
                </a:moveTo>
                <a:lnTo>
                  <a:pt x="10123" y="11802"/>
                </a:lnTo>
                <a:lnTo>
                  <a:pt x="10075" y="11875"/>
                </a:lnTo>
                <a:lnTo>
                  <a:pt x="10075" y="11996"/>
                </a:lnTo>
                <a:lnTo>
                  <a:pt x="10123" y="12094"/>
                </a:lnTo>
                <a:lnTo>
                  <a:pt x="10172" y="12191"/>
                </a:lnTo>
                <a:lnTo>
                  <a:pt x="10342" y="12337"/>
                </a:lnTo>
                <a:lnTo>
                  <a:pt x="10440" y="12410"/>
                </a:lnTo>
                <a:lnTo>
                  <a:pt x="10561" y="12483"/>
                </a:lnTo>
                <a:lnTo>
                  <a:pt x="10683" y="12532"/>
                </a:lnTo>
                <a:lnTo>
                  <a:pt x="10829" y="12532"/>
                </a:lnTo>
                <a:lnTo>
                  <a:pt x="10926" y="12507"/>
                </a:lnTo>
                <a:lnTo>
                  <a:pt x="10999" y="12459"/>
                </a:lnTo>
                <a:lnTo>
                  <a:pt x="11048" y="12386"/>
                </a:lnTo>
                <a:lnTo>
                  <a:pt x="11072" y="12313"/>
                </a:lnTo>
                <a:lnTo>
                  <a:pt x="11072" y="12240"/>
                </a:lnTo>
                <a:lnTo>
                  <a:pt x="11048" y="12167"/>
                </a:lnTo>
                <a:lnTo>
                  <a:pt x="10975" y="12094"/>
                </a:lnTo>
                <a:lnTo>
                  <a:pt x="10902" y="12045"/>
                </a:lnTo>
                <a:lnTo>
                  <a:pt x="10756" y="12021"/>
                </a:lnTo>
                <a:lnTo>
                  <a:pt x="10634" y="11948"/>
                </a:lnTo>
                <a:lnTo>
                  <a:pt x="10488" y="11826"/>
                </a:lnTo>
                <a:lnTo>
                  <a:pt x="10415" y="11777"/>
                </a:lnTo>
                <a:lnTo>
                  <a:pt x="10318" y="11753"/>
                </a:lnTo>
                <a:close/>
                <a:moveTo>
                  <a:pt x="15306" y="11996"/>
                </a:moveTo>
                <a:lnTo>
                  <a:pt x="15257" y="12045"/>
                </a:lnTo>
                <a:lnTo>
                  <a:pt x="15136" y="12167"/>
                </a:lnTo>
                <a:lnTo>
                  <a:pt x="15014" y="12288"/>
                </a:lnTo>
                <a:lnTo>
                  <a:pt x="14868" y="12386"/>
                </a:lnTo>
                <a:lnTo>
                  <a:pt x="14795" y="12434"/>
                </a:lnTo>
                <a:lnTo>
                  <a:pt x="14722" y="12483"/>
                </a:lnTo>
                <a:lnTo>
                  <a:pt x="14698" y="12532"/>
                </a:lnTo>
                <a:lnTo>
                  <a:pt x="14698" y="12605"/>
                </a:lnTo>
                <a:lnTo>
                  <a:pt x="14722" y="12653"/>
                </a:lnTo>
                <a:lnTo>
                  <a:pt x="14746" y="12678"/>
                </a:lnTo>
                <a:lnTo>
                  <a:pt x="14868" y="12726"/>
                </a:lnTo>
                <a:lnTo>
                  <a:pt x="14990" y="12726"/>
                </a:lnTo>
                <a:lnTo>
                  <a:pt x="15111" y="12702"/>
                </a:lnTo>
                <a:lnTo>
                  <a:pt x="15209" y="12629"/>
                </a:lnTo>
                <a:lnTo>
                  <a:pt x="15330" y="12556"/>
                </a:lnTo>
                <a:lnTo>
                  <a:pt x="15428" y="12483"/>
                </a:lnTo>
                <a:lnTo>
                  <a:pt x="15501" y="12386"/>
                </a:lnTo>
                <a:lnTo>
                  <a:pt x="15574" y="12288"/>
                </a:lnTo>
                <a:lnTo>
                  <a:pt x="15598" y="12215"/>
                </a:lnTo>
                <a:lnTo>
                  <a:pt x="15598" y="12142"/>
                </a:lnTo>
                <a:lnTo>
                  <a:pt x="15574" y="12094"/>
                </a:lnTo>
                <a:lnTo>
                  <a:pt x="15525" y="12045"/>
                </a:lnTo>
                <a:lnTo>
                  <a:pt x="15452" y="11996"/>
                </a:lnTo>
                <a:close/>
                <a:moveTo>
                  <a:pt x="14114" y="12605"/>
                </a:moveTo>
                <a:lnTo>
                  <a:pt x="14041" y="12629"/>
                </a:lnTo>
                <a:lnTo>
                  <a:pt x="13968" y="12678"/>
                </a:lnTo>
                <a:lnTo>
                  <a:pt x="13895" y="12726"/>
                </a:lnTo>
                <a:lnTo>
                  <a:pt x="13797" y="12751"/>
                </a:lnTo>
                <a:lnTo>
                  <a:pt x="13700" y="12751"/>
                </a:lnTo>
                <a:lnTo>
                  <a:pt x="13578" y="12775"/>
                </a:lnTo>
                <a:lnTo>
                  <a:pt x="13481" y="12848"/>
                </a:lnTo>
                <a:lnTo>
                  <a:pt x="13432" y="12872"/>
                </a:lnTo>
                <a:lnTo>
                  <a:pt x="13408" y="12921"/>
                </a:lnTo>
                <a:lnTo>
                  <a:pt x="13408" y="12970"/>
                </a:lnTo>
                <a:lnTo>
                  <a:pt x="13432" y="13018"/>
                </a:lnTo>
                <a:lnTo>
                  <a:pt x="13457" y="13091"/>
                </a:lnTo>
                <a:lnTo>
                  <a:pt x="13505" y="13116"/>
                </a:lnTo>
                <a:lnTo>
                  <a:pt x="13603" y="13164"/>
                </a:lnTo>
                <a:lnTo>
                  <a:pt x="13724" y="13189"/>
                </a:lnTo>
                <a:lnTo>
                  <a:pt x="13870" y="13189"/>
                </a:lnTo>
                <a:lnTo>
                  <a:pt x="14016" y="13164"/>
                </a:lnTo>
                <a:lnTo>
                  <a:pt x="14162" y="13091"/>
                </a:lnTo>
                <a:lnTo>
                  <a:pt x="14284" y="12994"/>
                </a:lnTo>
                <a:lnTo>
                  <a:pt x="14333" y="12945"/>
                </a:lnTo>
                <a:lnTo>
                  <a:pt x="14357" y="12872"/>
                </a:lnTo>
                <a:lnTo>
                  <a:pt x="14357" y="12799"/>
                </a:lnTo>
                <a:lnTo>
                  <a:pt x="14357" y="12726"/>
                </a:lnTo>
                <a:lnTo>
                  <a:pt x="14333" y="12678"/>
                </a:lnTo>
                <a:lnTo>
                  <a:pt x="14284" y="12653"/>
                </a:lnTo>
                <a:lnTo>
                  <a:pt x="14235" y="12605"/>
                </a:lnTo>
                <a:close/>
                <a:moveTo>
                  <a:pt x="6668" y="512"/>
                </a:moveTo>
                <a:lnTo>
                  <a:pt x="6887" y="755"/>
                </a:lnTo>
                <a:lnTo>
                  <a:pt x="7130" y="950"/>
                </a:lnTo>
                <a:lnTo>
                  <a:pt x="7398" y="1120"/>
                </a:lnTo>
                <a:lnTo>
                  <a:pt x="7666" y="1290"/>
                </a:lnTo>
                <a:lnTo>
                  <a:pt x="8250" y="1558"/>
                </a:lnTo>
                <a:lnTo>
                  <a:pt x="8834" y="1801"/>
                </a:lnTo>
                <a:lnTo>
                  <a:pt x="9320" y="2020"/>
                </a:lnTo>
                <a:lnTo>
                  <a:pt x="9807" y="2215"/>
                </a:lnTo>
                <a:lnTo>
                  <a:pt x="10780" y="2604"/>
                </a:lnTo>
                <a:lnTo>
                  <a:pt x="11194" y="2799"/>
                </a:lnTo>
                <a:lnTo>
                  <a:pt x="11559" y="3018"/>
                </a:lnTo>
                <a:lnTo>
                  <a:pt x="11729" y="3115"/>
                </a:lnTo>
                <a:lnTo>
                  <a:pt x="11924" y="3188"/>
                </a:lnTo>
                <a:lnTo>
                  <a:pt x="12094" y="3261"/>
                </a:lnTo>
                <a:lnTo>
                  <a:pt x="12240" y="3358"/>
                </a:lnTo>
                <a:lnTo>
                  <a:pt x="12264" y="3407"/>
                </a:lnTo>
                <a:lnTo>
                  <a:pt x="12313" y="3456"/>
                </a:lnTo>
                <a:lnTo>
                  <a:pt x="12410" y="3480"/>
                </a:lnTo>
                <a:lnTo>
                  <a:pt x="12435" y="3942"/>
                </a:lnTo>
                <a:lnTo>
                  <a:pt x="11851" y="3650"/>
                </a:lnTo>
                <a:lnTo>
                  <a:pt x="11389" y="3407"/>
                </a:lnTo>
                <a:lnTo>
                  <a:pt x="11170" y="3310"/>
                </a:lnTo>
                <a:lnTo>
                  <a:pt x="10926" y="3237"/>
                </a:lnTo>
                <a:lnTo>
                  <a:pt x="10878" y="3237"/>
                </a:lnTo>
                <a:lnTo>
                  <a:pt x="10853" y="3261"/>
                </a:lnTo>
                <a:lnTo>
                  <a:pt x="10853" y="3285"/>
                </a:lnTo>
                <a:lnTo>
                  <a:pt x="10853" y="3310"/>
                </a:lnTo>
                <a:lnTo>
                  <a:pt x="11024" y="3480"/>
                </a:lnTo>
                <a:lnTo>
                  <a:pt x="11218" y="3626"/>
                </a:lnTo>
                <a:lnTo>
                  <a:pt x="11608" y="3869"/>
                </a:lnTo>
                <a:lnTo>
                  <a:pt x="12045" y="4113"/>
                </a:lnTo>
                <a:lnTo>
                  <a:pt x="12459" y="4307"/>
                </a:lnTo>
                <a:lnTo>
                  <a:pt x="12483" y="4818"/>
                </a:lnTo>
                <a:lnTo>
                  <a:pt x="12337" y="4770"/>
                </a:lnTo>
                <a:lnTo>
                  <a:pt x="12216" y="4721"/>
                </a:lnTo>
                <a:lnTo>
                  <a:pt x="12021" y="4672"/>
                </a:lnTo>
                <a:lnTo>
                  <a:pt x="11729" y="4526"/>
                </a:lnTo>
                <a:lnTo>
                  <a:pt x="11413" y="4380"/>
                </a:lnTo>
                <a:lnTo>
                  <a:pt x="11218" y="4259"/>
                </a:lnTo>
                <a:lnTo>
                  <a:pt x="11121" y="4234"/>
                </a:lnTo>
                <a:lnTo>
                  <a:pt x="11024" y="4210"/>
                </a:lnTo>
                <a:lnTo>
                  <a:pt x="10975" y="4210"/>
                </a:lnTo>
                <a:lnTo>
                  <a:pt x="10951" y="4259"/>
                </a:lnTo>
                <a:lnTo>
                  <a:pt x="10951" y="4283"/>
                </a:lnTo>
                <a:lnTo>
                  <a:pt x="10951" y="4332"/>
                </a:lnTo>
                <a:lnTo>
                  <a:pt x="11024" y="4429"/>
                </a:lnTo>
                <a:lnTo>
                  <a:pt x="11121" y="4526"/>
                </a:lnTo>
                <a:lnTo>
                  <a:pt x="11218" y="4599"/>
                </a:lnTo>
                <a:lnTo>
                  <a:pt x="11340" y="4672"/>
                </a:lnTo>
                <a:lnTo>
                  <a:pt x="11608" y="4818"/>
                </a:lnTo>
                <a:lnTo>
                  <a:pt x="11826" y="4916"/>
                </a:lnTo>
                <a:lnTo>
                  <a:pt x="12143" y="5037"/>
                </a:lnTo>
                <a:lnTo>
                  <a:pt x="12313" y="5086"/>
                </a:lnTo>
                <a:lnTo>
                  <a:pt x="12410" y="5086"/>
                </a:lnTo>
                <a:lnTo>
                  <a:pt x="12483" y="5062"/>
                </a:lnTo>
                <a:lnTo>
                  <a:pt x="12483" y="5743"/>
                </a:lnTo>
                <a:lnTo>
                  <a:pt x="12289" y="5621"/>
                </a:lnTo>
                <a:lnTo>
                  <a:pt x="12094" y="5475"/>
                </a:lnTo>
                <a:lnTo>
                  <a:pt x="11608" y="5256"/>
                </a:lnTo>
                <a:lnTo>
                  <a:pt x="11194" y="5110"/>
                </a:lnTo>
                <a:lnTo>
                  <a:pt x="11024" y="5062"/>
                </a:lnTo>
                <a:lnTo>
                  <a:pt x="10926" y="5062"/>
                </a:lnTo>
                <a:lnTo>
                  <a:pt x="10902" y="5086"/>
                </a:lnTo>
                <a:lnTo>
                  <a:pt x="10878" y="5110"/>
                </a:lnTo>
                <a:lnTo>
                  <a:pt x="10951" y="5232"/>
                </a:lnTo>
                <a:lnTo>
                  <a:pt x="11024" y="5305"/>
                </a:lnTo>
                <a:lnTo>
                  <a:pt x="11121" y="5378"/>
                </a:lnTo>
                <a:lnTo>
                  <a:pt x="11267" y="5451"/>
                </a:lnTo>
                <a:lnTo>
                  <a:pt x="11535" y="5548"/>
                </a:lnTo>
                <a:lnTo>
                  <a:pt x="11754" y="5646"/>
                </a:lnTo>
                <a:lnTo>
                  <a:pt x="12094" y="5792"/>
                </a:lnTo>
                <a:lnTo>
                  <a:pt x="12240" y="5889"/>
                </a:lnTo>
                <a:lnTo>
                  <a:pt x="12386" y="6011"/>
                </a:lnTo>
                <a:lnTo>
                  <a:pt x="12483" y="6108"/>
                </a:lnTo>
                <a:lnTo>
                  <a:pt x="12483" y="6254"/>
                </a:lnTo>
                <a:lnTo>
                  <a:pt x="12337" y="6157"/>
                </a:lnTo>
                <a:lnTo>
                  <a:pt x="12191" y="6084"/>
                </a:lnTo>
                <a:lnTo>
                  <a:pt x="11899" y="5938"/>
                </a:lnTo>
                <a:lnTo>
                  <a:pt x="11705" y="5816"/>
                </a:lnTo>
                <a:lnTo>
                  <a:pt x="11510" y="5743"/>
                </a:lnTo>
                <a:lnTo>
                  <a:pt x="11291" y="5670"/>
                </a:lnTo>
                <a:lnTo>
                  <a:pt x="11194" y="5670"/>
                </a:lnTo>
                <a:lnTo>
                  <a:pt x="11097" y="5694"/>
                </a:lnTo>
                <a:lnTo>
                  <a:pt x="11072" y="5694"/>
                </a:lnTo>
                <a:lnTo>
                  <a:pt x="11072" y="5719"/>
                </a:lnTo>
                <a:lnTo>
                  <a:pt x="11145" y="5816"/>
                </a:lnTo>
                <a:lnTo>
                  <a:pt x="11218" y="5889"/>
                </a:lnTo>
                <a:lnTo>
                  <a:pt x="11413" y="6035"/>
                </a:lnTo>
                <a:lnTo>
                  <a:pt x="11826" y="6254"/>
                </a:lnTo>
                <a:lnTo>
                  <a:pt x="12143" y="6449"/>
                </a:lnTo>
                <a:lnTo>
                  <a:pt x="12289" y="6522"/>
                </a:lnTo>
                <a:lnTo>
                  <a:pt x="12459" y="6570"/>
                </a:lnTo>
                <a:lnTo>
                  <a:pt x="12459" y="6838"/>
                </a:lnTo>
                <a:lnTo>
                  <a:pt x="12459" y="6862"/>
                </a:lnTo>
                <a:lnTo>
                  <a:pt x="12337" y="6765"/>
                </a:lnTo>
                <a:lnTo>
                  <a:pt x="12216" y="6668"/>
                </a:lnTo>
                <a:lnTo>
                  <a:pt x="12094" y="6619"/>
                </a:lnTo>
                <a:lnTo>
                  <a:pt x="11924" y="6546"/>
                </a:lnTo>
                <a:lnTo>
                  <a:pt x="11729" y="6473"/>
                </a:lnTo>
                <a:lnTo>
                  <a:pt x="11486" y="6424"/>
                </a:lnTo>
                <a:lnTo>
                  <a:pt x="11267" y="6376"/>
                </a:lnTo>
                <a:lnTo>
                  <a:pt x="11072" y="6303"/>
                </a:lnTo>
                <a:lnTo>
                  <a:pt x="11048" y="6303"/>
                </a:lnTo>
                <a:lnTo>
                  <a:pt x="11048" y="6327"/>
                </a:lnTo>
                <a:lnTo>
                  <a:pt x="11145" y="6449"/>
                </a:lnTo>
                <a:lnTo>
                  <a:pt x="11267" y="6546"/>
                </a:lnTo>
                <a:lnTo>
                  <a:pt x="11389" y="6619"/>
                </a:lnTo>
                <a:lnTo>
                  <a:pt x="11535" y="6692"/>
                </a:lnTo>
                <a:lnTo>
                  <a:pt x="11948" y="6862"/>
                </a:lnTo>
                <a:lnTo>
                  <a:pt x="12143" y="6960"/>
                </a:lnTo>
                <a:lnTo>
                  <a:pt x="12216" y="7033"/>
                </a:lnTo>
                <a:lnTo>
                  <a:pt x="12289" y="7106"/>
                </a:lnTo>
                <a:lnTo>
                  <a:pt x="12362" y="7179"/>
                </a:lnTo>
                <a:lnTo>
                  <a:pt x="12459" y="7179"/>
                </a:lnTo>
                <a:lnTo>
                  <a:pt x="12459" y="7592"/>
                </a:lnTo>
                <a:lnTo>
                  <a:pt x="12264" y="7495"/>
                </a:lnTo>
                <a:lnTo>
                  <a:pt x="12070" y="7422"/>
                </a:lnTo>
                <a:lnTo>
                  <a:pt x="11802" y="7349"/>
                </a:lnTo>
                <a:lnTo>
                  <a:pt x="11389" y="7106"/>
                </a:lnTo>
                <a:lnTo>
                  <a:pt x="11121" y="7008"/>
                </a:lnTo>
                <a:lnTo>
                  <a:pt x="11024" y="6984"/>
                </a:lnTo>
                <a:lnTo>
                  <a:pt x="10999" y="6984"/>
                </a:lnTo>
                <a:lnTo>
                  <a:pt x="10975" y="7008"/>
                </a:lnTo>
                <a:lnTo>
                  <a:pt x="10975" y="7057"/>
                </a:lnTo>
                <a:lnTo>
                  <a:pt x="10975" y="7106"/>
                </a:lnTo>
                <a:lnTo>
                  <a:pt x="10999" y="7227"/>
                </a:lnTo>
                <a:lnTo>
                  <a:pt x="11097" y="7325"/>
                </a:lnTo>
                <a:lnTo>
                  <a:pt x="11194" y="7398"/>
                </a:lnTo>
                <a:lnTo>
                  <a:pt x="11437" y="7544"/>
                </a:lnTo>
                <a:lnTo>
                  <a:pt x="11632" y="7641"/>
                </a:lnTo>
                <a:lnTo>
                  <a:pt x="11997" y="7836"/>
                </a:lnTo>
                <a:lnTo>
                  <a:pt x="12240" y="7909"/>
                </a:lnTo>
                <a:lnTo>
                  <a:pt x="12362" y="7933"/>
                </a:lnTo>
                <a:lnTo>
                  <a:pt x="12459" y="7957"/>
                </a:lnTo>
                <a:lnTo>
                  <a:pt x="12459" y="8298"/>
                </a:lnTo>
                <a:lnTo>
                  <a:pt x="12216" y="8176"/>
                </a:lnTo>
                <a:lnTo>
                  <a:pt x="11972" y="8055"/>
                </a:lnTo>
                <a:lnTo>
                  <a:pt x="11754" y="7909"/>
                </a:lnTo>
                <a:lnTo>
                  <a:pt x="11535" y="7738"/>
                </a:lnTo>
                <a:lnTo>
                  <a:pt x="11413" y="7665"/>
                </a:lnTo>
                <a:lnTo>
                  <a:pt x="11291" y="7617"/>
                </a:lnTo>
                <a:lnTo>
                  <a:pt x="11170" y="7592"/>
                </a:lnTo>
                <a:lnTo>
                  <a:pt x="11048" y="7568"/>
                </a:lnTo>
                <a:lnTo>
                  <a:pt x="11048" y="7592"/>
                </a:lnTo>
                <a:lnTo>
                  <a:pt x="11024" y="7617"/>
                </a:lnTo>
                <a:lnTo>
                  <a:pt x="11072" y="7714"/>
                </a:lnTo>
                <a:lnTo>
                  <a:pt x="11145" y="7836"/>
                </a:lnTo>
                <a:lnTo>
                  <a:pt x="11243" y="7933"/>
                </a:lnTo>
                <a:lnTo>
                  <a:pt x="11364" y="8006"/>
                </a:lnTo>
                <a:lnTo>
                  <a:pt x="11583" y="8176"/>
                </a:lnTo>
                <a:lnTo>
                  <a:pt x="11802" y="8322"/>
                </a:lnTo>
                <a:lnTo>
                  <a:pt x="12118" y="8493"/>
                </a:lnTo>
                <a:lnTo>
                  <a:pt x="12289" y="8590"/>
                </a:lnTo>
                <a:lnTo>
                  <a:pt x="12459" y="8663"/>
                </a:lnTo>
                <a:lnTo>
                  <a:pt x="12483" y="9101"/>
                </a:lnTo>
                <a:lnTo>
                  <a:pt x="12435" y="9028"/>
                </a:lnTo>
                <a:lnTo>
                  <a:pt x="12386" y="8979"/>
                </a:lnTo>
                <a:lnTo>
                  <a:pt x="12216" y="8882"/>
                </a:lnTo>
                <a:lnTo>
                  <a:pt x="11899" y="8736"/>
                </a:lnTo>
                <a:lnTo>
                  <a:pt x="11559" y="8517"/>
                </a:lnTo>
                <a:lnTo>
                  <a:pt x="11364" y="8420"/>
                </a:lnTo>
                <a:lnTo>
                  <a:pt x="11291" y="8395"/>
                </a:lnTo>
                <a:lnTo>
                  <a:pt x="11194" y="8371"/>
                </a:lnTo>
                <a:lnTo>
                  <a:pt x="11170" y="8371"/>
                </a:lnTo>
                <a:lnTo>
                  <a:pt x="11170" y="8395"/>
                </a:lnTo>
                <a:lnTo>
                  <a:pt x="11194" y="8493"/>
                </a:lnTo>
                <a:lnTo>
                  <a:pt x="11218" y="8566"/>
                </a:lnTo>
                <a:lnTo>
                  <a:pt x="11364" y="8712"/>
                </a:lnTo>
                <a:lnTo>
                  <a:pt x="11535" y="8858"/>
                </a:lnTo>
                <a:lnTo>
                  <a:pt x="11681" y="8955"/>
                </a:lnTo>
                <a:lnTo>
                  <a:pt x="11851" y="9052"/>
                </a:lnTo>
                <a:lnTo>
                  <a:pt x="12070" y="9174"/>
                </a:lnTo>
                <a:lnTo>
                  <a:pt x="12167" y="9223"/>
                </a:lnTo>
                <a:lnTo>
                  <a:pt x="12264" y="9247"/>
                </a:lnTo>
                <a:lnTo>
                  <a:pt x="12362" y="9247"/>
                </a:lnTo>
                <a:lnTo>
                  <a:pt x="12459" y="9223"/>
                </a:lnTo>
                <a:lnTo>
                  <a:pt x="12483" y="9198"/>
                </a:lnTo>
                <a:lnTo>
                  <a:pt x="12508" y="10025"/>
                </a:lnTo>
                <a:lnTo>
                  <a:pt x="12386" y="9879"/>
                </a:lnTo>
                <a:lnTo>
                  <a:pt x="12240" y="9758"/>
                </a:lnTo>
                <a:lnTo>
                  <a:pt x="11924" y="9515"/>
                </a:lnTo>
                <a:lnTo>
                  <a:pt x="11608" y="9296"/>
                </a:lnTo>
                <a:lnTo>
                  <a:pt x="11267" y="9101"/>
                </a:lnTo>
                <a:lnTo>
                  <a:pt x="11243" y="9077"/>
                </a:lnTo>
                <a:lnTo>
                  <a:pt x="11218" y="9101"/>
                </a:lnTo>
                <a:lnTo>
                  <a:pt x="11218" y="9125"/>
                </a:lnTo>
                <a:lnTo>
                  <a:pt x="11218" y="9150"/>
                </a:lnTo>
                <a:lnTo>
                  <a:pt x="11340" y="9296"/>
                </a:lnTo>
                <a:lnTo>
                  <a:pt x="11462" y="9466"/>
                </a:lnTo>
                <a:lnTo>
                  <a:pt x="11608" y="9612"/>
                </a:lnTo>
                <a:lnTo>
                  <a:pt x="11754" y="9733"/>
                </a:lnTo>
                <a:lnTo>
                  <a:pt x="11924" y="9855"/>
                </a:lnTo>
                <a:lnTo>
                  <a:pt x="12094" y="9952"/>
                </a:lnTo>
                <a:lnTo>
                  <a:pt x="12289" y="10050"/>
                </a:lnTo>
                <a:lnTo>
                  <a:pt x="12459" y="10098"/>
                </a:lnTo>
                <a:lnTo>
                  <a:pt x="12508" y="10098"/>
                </a:lnTo>
                <a:lnTo>
                  <a:pt x="12508" y="10488"/>
                </a:lnTo>
                <a:lnTo>
                  <a:pt x="12289" y="10317"/>
                </a:lnTo>
                <a:lnTo>
                  <a:pt x="11802" y="10001"/>
                </a:lnTo>
                <a:lnTo>
                  <a:pt x="11608" y="9855"/>
                </a:lnTo>
                <a:lnTo>
                  <a:pt x="11486" y="9782"/>
                </a:lnTo>
                <a:lnTo>
                  <a:pt x="11389" y="9733"/>
                </a:lnTo>
                <a:lnTo>
                  <a:pt x="11364" y="9758"/>
                </a:lnTo>
                <a:lnTo>
                  <a:pt x="11364" y="9855"/>
                </a:lnTo>
                <a:lnTo>
                  <a:pt x="11389" y="9952"/>
                </a:lnTo>
                <a:lnTo>
                  <a:pt x="11437" y="10050"/>
                </a:lnTo>
                <a:lnTo>
                  <a:pt x="11510" y="10147"/>
                </a:lnTo>
                <a:lnTo>
                  <a:pt x="11681" y="10317"/>
                </a:lnTo>
                <a:lnTo>
                  <a:pt x="11851" y="10439"/>
                </a:lnTo>
                <a:lnTo>
                  <a:pt x="12094" y="10585"/>
                </a:lnTo>
                <a:lnTo>
                  <a:pt x="12313" y="10780"/>
                </a:lnTo>
                <a:lnTo>
                  <a:pt x="12410" y="10877"/>
                </a:lnTo>
                <a:lnTo>
                  <a:pt x="12508" y="10999"/>
                </a:lnTo>
                <a:lnTo>
                  <a:pt x="12483" y="11291"/>
                </a:lnTo>
                <a:lnTo>
                  <a:pt x="11875" y="10901"/>
                </a:lnTo>
                <a:lnTo>
                  <a:pt x="11705" y="10780"/>
                </a:lnTo>
                <a:lnTo>
                  <a:pt x="11535" y="10658"/>
                </a:lnTo>
                <a:lnTo>
                  <a:pt x="11462" y="10609"/>
                </a:lnTo>
                <a:lnTo>
                  <a:pt x="11364" y="10585"/>
                </a:lnTo>
                <a:lnTo>
                  <a:pt x="11267" y="10561"/>
                </a:lnTo>
                <a:lnTo>
                  <a:pt x="11145" y="10585"/>
                </a:lnTo>
                <a:lnTo>
                  <a:pt x="11121" y="10609"/>
                </a:lnTo>
                <a:lnTo>
                  <a:pt x="11145" y="10634"/>
                </a:lnTo>
                <a:lnTo>
                  <a:pt x="11291" y="10780"/>
                </a:lnTo>
                <a:lnTo>
                  <a:pt x="11413" y="10926"/>
                </a:lnTo>
                <a:lnTo>
                  <a:pt x="11535" y="11072"/>
                </a:lnTo>
                <a:lnTo>
                  <a:pt x="11705" y="11218"/>
                </a:lnTo>
                <a:lnTo>
                  <a:pt x="12070" y="11485"/>
                </a:lnTo>
                <a:lnTo>
                  <a:pt x="12483" y="11729"/>
                </a:lnTo>
                <a:lnTo>
                  <a:pt x="12459" y="12094"/>
                </a:lnTo>
                <a:lnTo>
                  <a:pt x="12191" y="11923"/>
                </a:lnTo>
                <a:lnTo>
                  <a:pt x="11948" y="11777"/>
                </a:lnTo>
                <a:lnTo>
                  <a:pt x="11559" y="11558"/>
                </a:lnTo>
                <a:lnTo>
                  <a:pt x="11170" y="11388"/>
                </a:lnTo>
                <a:lnTo>
                  <a:pt x="11145" y="11388"/>
                </a:lnTo>
                <a:lnTo>
                  <a:pt x="11145" y="11485"/>
                </a:lnTo>
                <a:lnTo>
                  <a:pt x="11170" y="11558"/>
                </a:lnTo>
                <a:lnTo>
                  <a:pt x="11243" y="11704"/>
                </a:lnTo>
                <a:lnTo>
                  <a:pt x="11364" y="11850"/>
                </a:lnTo>
                <a:lnTo>
                  <a:pt x="11510" y="11948"/>
                </a:lnTo>
                <a:lnTo>
                  <a:pt x="11754" y="12118"/>
                </a:lnTo>
                <a:lnTo>
                  <a:pt x="12021" y="12288"/>
                </a:lnTo>
                <a:lnTo>
                  <a:pt x="12216" y="12434"/>
                </a:lnTo>
                <a:lnTo>
                  <a:pt x="12435" y="12556"/>
                </a:lnTo>
                <a:lnTo>
                  <a:pt x="12435" y="12799"/>
                </a:lnTo>
                <a:lnTo>
                  <a:pt x="12337" y="12824"/>
                </a:lnTo>
                <a:lnTo>
                  <a:pt x="12264" y="12848"/>
                </a:lnTo>
                <a:lnTo>
                  <a:pt x="12143" y="12775"/>
                </a:lnTo>
                <a:lnTo>
                  <a:pt x="11972" y="12629"/>
                </a:lnTo>
                <a:lnTo>
                  <a:pt x="11802" y="12507"/>
                </a:lnTo>
                <a:lnTo>
                  <a:pt x="11632" y="12361"/>
                </a:lnTo>
                <a:lnTo>
                  <a:pt x="11462" y="12240"/>
                </a:lnTo>
                <a:lnTo>
                  <a:pt x="11413" y="12240"/>
                </a:lnTo>
                <a:lnTo>
                  <a:pt x="11413" y="12288"/>
                </a:lnTo>
                <a:lnTo>
                  <a:pt x="11413" y="12361"/>
                </a:lnTo>
                <a:lnTo>
                  <a:pt x="11413" y="12434"/>
                </a:lnTo>
                <a:lnTo>
                  <a:pt x="11486" y="12605"/>
                </a:lnTo>
                <a:lnTo>
                  <a:pt x="11389" y="12605"/>
                </a:lnTo>
                <a:lnTo>
                  <a:pt x="11267" y="12653"/>
                </a:lnTo>
                <a:lnTo>
                  <a:pt x="11243" y="12678"/>
                </a:lnTo>
                <a:lnTo>
                  <a:pt x="11218" y="12726"/>
                </a:lnTo>
                <a:lnTo>
                  <a:pt x="11218" y="12775"/>
                </a:lnTo>
                <a:lnTo>
                  <a:pt x="11218" y="12848"/>
                </a:lnTo>
                <a:lnTo>
                  <a:pt x="11291" y="12921"/>
                </a:lnTo>
                <a:lnTo>
                  <a:pt x="11364" y="12994"/>
                </a:lnTo>
                <a:lnTo>
                  <a:pt x="11486" y="13043"/>
                </a:lnTo>
                <a:lnTo>
                  <a:pt x="11583" y="13091"/>
                </a:lnTo>
                <a:lnTo>
                  <a:pt x="11705" y="13140"/>
                </a:lnTo>
                <a:lnTo>
                  <a:pt x="11802" y="13140"/>
                </a:lnTo>
                <a:lnTo>
                  <a:pt x="11924" y="13116"/>
                </a:lnTo>
                <a:lnTo>
                  <a:pt x="12021" y="13067"/>
                </a:lnTo>
                <a:lnTo>
                  <a:pt x="12240" y="13189"/>
                </a:lnTo>
                <a:lnTo>
                  <a:pt x="12410" y="13335"/>
                </a:lnTo>
                <a:lnTo>
                  <a:pt x="12386" y="13602"/>
                </a:lnTo>
                <a:lnTo>
                  <a:pt x="11802" y="13286"/>
                </a:lnTo>
                <a:lnTo>
                  <a:pt x="11510" y="13140"/>
                </a:lnTo>
                <a:lnTo>
                  <a:pt x="11194" y="13018"/>
                </a:lnTo>
                <a:lnTo>
                  <a:pt x="11170" y="13018"/>
                </a:lnTo>
                <a:lnTo>
                  <a:pt x="11145" y="13116"/>
                </a:lnTo>
                <a:lnTo>
                  <a:pt x="11170" y="13213"/>
                </a:lnTo>
                <a:lnTo>
                  <a:pt x="11218" y="13286"/>
                </a:lnTo>
                <a:lnTo>
                  <a:pt x="11291" y="13359"/>
                </a:lnTo>
                <a:lnTo>
                  <a:pt x="11437" y="13456"/>
                </a:lnTo>
                <a:lnTo>
                  <a:pt x="11608" y="13529"/>
                </a:lnTo>
                <a:lnTo>
                  <a:pt x="11802" y="13651"/>
                </a:lnTo>
                <a:lnTo>
                  <a:pt x="11997" y="13773"/>
                </a:lnTo>
                <a:lnTo>
                  <a:pt x="12191" y="13894"/>
                </a:lnTo>
                <a:lnTo>
                  <a:pt x="12386" y="14016"/>
                </a:lnTo>
                <a:lnTo>
                  <a:pt x="12386" y="14332"/>
                </a:lnTo>
                <a:lnTo>
                  <a:pt x="11851" y="13943"/>
                </a:lnTo>
                <a:lnTo>
                  <a:pt x="11705" y="13846"/>
                </a:lnTo>
                <a:lnTo>
                  <a:pt x="11510" y="13724"/>
                </a:lnTo>
                <a:lnTo>
                  <a:pt x="11413" y="13700"/>
                </a:lnTo>
                <a:lnTo>
                  <a:pt x="11316" y="13675"/>
                </a:lnTo>
                <a:lnTo>
                  <a:pt x="11218" y="13675"/>
                </a:lnTo>
                <a:lnTo>
                  <a:pt x="11121" y="13700"/>
                </a:lnTo>
                <a:lnTo>
                  <a:pt x="11121" y="13724"/>
                </a:lnTo>
                <a:lnTo>
                  <a:pt x="11121" y="13748"/>
                </a:lnTo>
                <a:lnTo>
                  <a:pt x="11145" y="13821"/>
                </a:lnTo>
                <a:lnTo>
                  <a:pt x="11218" y="13919"/>
                </a:lnTo>
                <a:lnTo>
                  <a:pt x="11364" y="14040"/>
                </a:lnTo>
                <a:lnTo>
                  <a:pt x="11729" y="14284"/>
                </a:lnTo>
                <a:lnTo>
                  <a:pt x="12045" y="14551"/>
                </a:lnTo>
                <a:lnTo>
                  <a:pt x="12191" y="14673"/>
                </a:lnTo>
                <a:lnTo>
                  <a:pt x="12386" y="14795"/>
                </a:lnTo>
                <a:lnTo>
                  <a:pt x="12386" y="15281"/>
                </a:lnTo>
                <a:lnTo>
                  <a:pt x="12289" y="15184"/>
                </a:lnTo>
                <a:lnTo>
                  <a:pt x="12167" y="15087"/>
                </a:lnTo>
                <a:lnTo>
                  <a:pt x="12021" y="14916"/>
                </a:lnTo>
                <a:lnTo>
                  <a:pt x="11851" y="14746"/>
                </a:lnTo>
                <a:lnTo>
                  <a:pt x="11656" y="14600"/>
                </a:lnTo>
                <a:lnTo>
                  <a:pt x="11413" y="14503"/>
                </a:lnTo>
                <a:lnTo>
                  <a:pt x="11170" y="14430"/>
                </a:lnTo>
                <a:lnTo>
                  <a:pt x="10926" y="14430"/>
                </a:lnTo>
                <a:lnTo>
                  <a:pt x="10902" y="14454"/>
                </a:lnTo>
                <a:lnTo>
                  <a:pt x="10902" y="14478"/>
                </a:lnTo>
                <a:lnTo>
                  <a:pt x="10975" y="14551"/>
                </a:lnTo>
                <a:lnTo>
                  <a:pt x="11024" y="14600"/>
                </a:lnTo>
                <a:lnTo>
                  <a:pt x="11194" y="14697"/>
                </a:lnTo>
                <a:lnTo>
                  <a:pt x="11462" y="14892"/>
                </a:lnTo>
                <a:lnTo>
                  <a:pt x="11608" y="14989"/>
                </a:lnTo>
                <a:lnTo>
                  <a:pt x="11729" y="15111"/>
                </a:lnTo>
                <a:lnTo>
                  <a:pt x="11875" y="15281"/>
                </a:lnTo>
                <a:lnTo>
                  <a:pt x="12021" y="15452"/>
                </a:lnTo>
                <a:lnTo>
                  <a:pt x="12118" y="15525"/>
                </a:lnTo>
                <a:lnTo>
                  <a:pt x="12191" y="15573"/>
                </a:lnTo>
                <a:lnTo>
                  <a:pt x="12313" y="15622"/>
                </a:lnTo>
                <a:lnTo>
                  <a:pt x="12410" y="15646"/>
                </a:lnTo>
                <a:lnTo>
                  <a:pt x="12435" y="16133"/>
                </a:lnTo>
                <a:lnTo>
                  <a:pt x="12386" y="16133"/>
                </a:lnTo>
                <a:lnTo>
                  <a:pt x="12362" y="16084"/>
                </a:lnTo>
                <a:lnTo>
                  <a:pt x="12240" y="15963"/>
                </a:lnTo>
                <a:lnTo>
                  <a:pt x="12070" y="15841"/>
                </a:lnTo>
                <a:lnTo>
                  <a:pt x="11754" y="15622"/>
                </a:lnTo>
                <a:lnTo>
                  <a:pt x="11413" y="15354"/>
                </a:lnTo>
                <a:lnTo>
                  <a:pt x="11243" y="15233"/>
                </a:lnTo>
                <a:lnTo>
                  <a:pt x="11072" y="15160"/>
                </a:lnTo>
                <a:lnTo>
                  <a:pt x="11048" y="15160"/>
                </a:lnTo>
                <a:lnTo>
                  <a:pt x="11024" y="15184"/>
                </a:lnTo>
                <a:lnTo>
                  <a:pt x="11048" y="15281"/>
                </a:lnTo>
                <a:lnTo>
                  <a:pt x="11072" y="15354"/>
                </a:lnTo>
                <a:lnTo>
                  <a:pt x="11170" y="15500"/>
                </a:lnTo>
                <a:lnTo>
                  <a:pt x="11291" y="15622"/>
                </a:lnTo>
                <a:lnTo>
                  <a:pt x="11437" y="15744"/>
                </a:lnTo>
                <a:lnTo>
                  <a:pt x="11218" y="15646"/>
                </a:lnTo>
                <a:lnTo>
                  <a:pt x="9564" y="14916"/>
                </a:lnTo>
                <a:lnTo>
                  <a:pt x="8055" y="14259"/>
                </a:lnTo>
                <a:lnTo>
                  <a:pt x="7301" y="13894"/>
                </a:lnTo>
                <a:lnTo>
                  <a:pt x="7130" y="13797"/>
                </a:lnTo>
                <a:lnTo>
                  <a:pt x="6863" y="13675"/>
                </a:lnTo>
                <a:lnTo>
                  <a:pt x="6863" y="13602"/>
                </a:lnTo>
                <a:lnTo>
                  <a:pt x="6814" y="12775"/>
                </a:lnTo>
                <a:lnTo>
                  <a:pt x="6765" y="11972"/>
                </a:lnTo>
                <a:lnTo>
                  <a:pt x="6692" y="11145"/>
                </a:lnTo>
                <a:lnTo>
                  <a:pt x="6668" y="10317"/>
                </a:lnTo>
                <a:lnTo>
                  <a:pt x="6668" y="9393"/>
                </a:lnTo>
                <a:lnTo>
                  <a:pt x="6692" y="8493"/>
                </a:lnTo>
                <a:lnTo>
                  <a:pt x="6717" y="7568"/>
                </a:lnTo>
                <a:lnTo>
                  <a:pt x="6717" y="6643"/>
                </a:lnTo>
                <a:lnTo>
                  <a:pt x="6717" y="5889"/>
                </a:lnTo>
                <a:lnTo>
                  <a:pt x="6863" y="5913"/>
                </a:lnTo>
                <a:lnTo>
                  <a:pt x="6936" y="5938"/>
                </a:lnTo>
                <a:lnTo>
                  <a:pt x="7033" y="5962"/>
                </a:lnTo>
                <a:lnTo>
                  <a:pt x="7130" y="5938"/>
                </a:lnTo>
                <a:lnTo>
                  <a:pt x="7228" y="5865"/>
                </a:lnTo>
                <a:lnTo>
                  <a:pt x="7252" y="5816"/>
                </a:lnTo>
                <a:lnTo>
                  <a:pt x="7276" y="5767"/>
                </a:lnTo>
                <a:lnTo>
                  <a:pt x="7276" y="5670"/>
                </a:lnTo>
                <a:lnTo>
                  <a:pt x="7252" y="5573"/>
                </a:lnTo>
                <a:lnTo>
                  <a:pt x="7179" y="5500"/>
                </a:lnTo>
                <a:lnTo>
                  <a:pt x="7082" y="5451"/>
                </a:lnTo>
                <a:lnTo>
                  <a:pt x="7033" y="5427"/>
                </a:lnTo>
                <a:lnTo>
                  <a:pt x="6960" y="5402"/>
                </a:lnTo>
                <a:lnTo>
                  <a:pt x="6887" y="5427"/>
                </a:lnTo>
                <a:lnTo>
                  <a:pt x="6814" y="5451"/>
                </a:lnTo>
                <a:lnTo>
                  <a:pt x="6790" y="5451"/>
                </a:lnTo>
                <a:lnTo>
                  <a:pt x="6692" y="5500"/>
                </a:lnTo>
                <a:lnTo>
                  <a:pt x="6644" y="3018"/>
                </a:lnTo>
                <a:lnTo>
                  <a:pt x="6644" y="1752"/>
                </a:lnTo>
                <a:lnTo>
                  <a:pt x="6668" y="512"/>
                </a:lnTo>
                <a:close/>
                <a:moveTo>
                  <a:pt x="6206" y="585"/>
                </a:moveTo>
                <a:lnTo>
                  <a:pt x="6181" y="852"/>
                </a:lnTo>
                <a:lnTo>
                  <a:pt x="6181" y="1096"/>
                </a:lnTo>
                <a:lnTo>
                  <a:pt x="6181" y="1874"/>
                </a:lnTo>
                <a:lnTo>
                  <a:pt x="6181" y="2653"/>
                </a:lnTo>
                <a:lnTo>
                  <a:pt x="6181" y="3602"/>
                </a:lnTo>
                <a:lnTo>
                  <a:pt x="6181" y="4551"/>
                </a:lnTo>
                <a:lnTo>
                  <a:pt x="6230" y="6449"/>
                </a:lnTo>
                <a:lnTo>
                  <a:pt x="6230" y="7373"/>
                </a:lnTo>
                <a:lnTo>
                  <a:pt x="6206" y="8298"/>
                </a:lnTo>
                <a:lnTo>
                  <a:pt x="6181" y="9198"/>
                </a:lnTo>
                <a:lnTo>
                  <a:pt x="6133" y="10123"/>
                </a:lnTo>
                <a:lnTo>
                  <a:pt x="6157" y="10926"/>
                </a:lnTo>
                <a:lnTo>
                  <a:pt x="6206" y="11729"/>
                </a:lnTo>
                <a:lnTo>
                  <a:pt x="6254" y="12532"/>
                </a:lnTo>
                <a:lnTo>
                  <a:pt x="6279" y="13335"/>
                </a:lnTo>
                <a:lnTo>
                  <a:pt x="6206" y="13359"/>
                </a:lnTo>
                <a:lnTo>
                  <a:pt x="5451" y="13748"/>
                </a:lnTo>
                <a:lnTo>
                  <a:pt x="4721" y="14186"/>
                </a:lnTo>
                <a:lnTo>
                  <a:pt x="3262" y="15087"/>
                </a:lnTo>
                <a:lnTo>
                  <a:pt x="2897" y="15281"/>
                </a:lnTo>
                <a:lnTo>
                  <a:pt x="2532" y="15476"/>
                </a:lnTo>
                <a:lnTo>
                  <a:pt x="2142" y="15671"/>
                </a:lnTo>
                <a:lnTo>
                  <a:pt x="1753" y="15841"/>
                </a:lnTo>
                <a:lnTo>
                  <a:pt x="950" y="16133"/>
                </a:lnTo>
                <a:lnTo>
                  <a:pt x="634" y="16255"/>
                </a:lnTo>
                <a:lnTo>
                  <a:pt x="634" y="16279"/>
                </a:lnTo>
                <a:lnTo>
                  <a:pt x="585" y="15938"/>
                </a:lnTo>
                <a:lnTo>
                  <a:pt x="561" y="15573"/>
                </a:lnTo>
                <a:lnTo>
                  <a:pt x="536" y="15208"/>
                </a:lnTo>
                <a:lnTo>
                  <a:pt x="512" y="14868"/>
                </a:lnTo>
                <a:lnTo>
                  <a:pt x="439" y="14430"/>
                </a:lnTo>
                <a:lnTo>
                  <a:pt x="415" y="13992"/>
                </a:lnTo>
                <a:lnTo>
                  <a:pt x="415" y="13578"/>
                </a:lnTo>
                <a:lnTo>
                  <a:pt x="439" y="13140"/>
                </a:lnTo>
                <a:lnTo>
                  <a:pt x="512" y="11461"/>
                </a:lnTo>
                <a:lnTo>
                  <a:pt x="561" y="10634"/>
                </a:lnTo>
                <a:lnTo>
                  <a:pt x="585" y="9782"/>
                </a:lnTo>
                <a:lnTo>
                  <a:pt x="609" y="8225"/>
                </a:lnTo>
                <a:lnTo>
                  <a:pt x="609" y="6668"/>
                </a:lnTo>
                <a:lnTo>
                  <a:pt x="561" y="5110"/>
                </a:lnTo>
                <a:lnTo>
                  <a:pt x="536" y="4356"/>
                </a:lnTo>
                <a:lnTo>
                  <a:pt x="488" y="3577"/>
                </a:lnTo>
                <a:lnTo>
                  <a:pt x="609" y="3504"/>
                </a:lnTo>
                <a:lnTo>
                  <a:pt x="755" y="3407"/>
                </a:lnTo>
                <a:lnTo>
                  <a:pt x="1145" y="3164"/>
                </a:lnTo>
                <a:lnTo>
                  <a:pt x="1558" y="2920"/>
                </a:lnTo>
                <a:lnTo>
                  <a:pt x="2337" y="2507"/>
                </a:lnTo>
                <a:lnTo>
                  <a:pt x="3116" y="2093"/>
                </a:lnTo>
                <a:lnTo>
                  <a:pt x="3529" y="1850"/>
                </a:lnTo>
                <a:lnTo>
                  <a:pt x="3967" y="1655"/>
                </a:lnTo>
                <a:lnTo>
                  <a:pt x="4405" y="1461"/>
                </a:lnTo>
                <a:lnTo>
                  <a:pt x="4843" y="1290"/>
                </a:lnTo>
                <a:lnTo>
                  <a:pt x="5208" y="1144"/>
                </a:lnTo>
                <a:lnTo>
                  <a:pt x="5549" y="974"/>
                </a:lnTo>
                <a:lnTo>
                  <a:pt x="6206" y="585"/>
                </a:lnTo>
                <a:close/>
                <a:moveTo>
                  <a:pt x="18542" y="804"/>
                </a:moveTo>
                <a:lnTo>
                  <a:pt x="18518" y="1023"/>
                </a:lnTo>
                <a:lnTo>
                  <a:pt x="18518" y="1266"/>
                </a:lnTo>
                <a:lnTo>
                  <a:pt x="18518" y="1752"/>
                </a:lnTo>
                <a:lnTo>
                  <a:pt x="18567" y="2263"/>
                </a:lnTo>
                <a:lnTo>
                  <a:pt x="18567" y="2726"/>
                </a:lnTo>
                <a:lnTo>
                  <a:pt x="18542" y="4648"/>
                </a:lnTo>
                <a:lnTo>
                  <a:pt x="18494" y="6546"/>
                </a:lnTo>
                <a:lnTo>
                  <a:pt x="18469" y="8249"/>
                </a:lnTo>
                <a:lnTo>
                  <a:pt x="18494" y="9952"/>
                </a:lnTo>
                <a:lnTo>
                  <a:pt x="18567" y="13359"/>
                </a:lnTo>
                <a:lnTo>
                  <a:pt x="18542" y="13359"/>
                </a:lnTo>
                <a:lnTo>
                  <a:pt x="18396" y="13505"/>
                </a:lnTo>
                <a:lnTo>
                  <a:pt x="18226" y="13651"/>
                </a:lnTo>
                <a:lnTo>
                  <a:pt x="18031" y="13748"/>
                </a:lnTo>
                <a:lnTo>
                  <a:pt x="17837" y="13846"/>
                </a:lnTo>
                <a:lnTo>
                  <a:pt x="17423" y="14016"/>
                </a:lnTo>
                <a:lnTo>
                  <a:pt x="17009" y="14186"/>
                </a:lnTo>
                <a:lnTo>
                  <a:pt x="16474" y="14454"/>
                </a:lnTo>
                <a:lnTo>
                  <a:pt x="15963" y="14746"/>
                </a:lnTo>
                <a:lnTo>
                  <a:pt x="15452" y="15038"/>
                </a:lnTo>
                <a:lnTo>
                  <a:pt x="14941" y="15330"/>
                </a:lnTo>
                <a:lnTo>
                  <a:pt x="14479" y="15598"/>
                </a:lnTo>
                <a:lnTo>
                  <a:pt x="14016" y="15865"/>
                </a:lnTo>
                <a:lnTo>
                  <a:pt x="13773" y="15987"/>
                </a:lnTo>
                <a:lnTo>
                  <a:pt x="13530" y="16109"/>
                </a:lnTo>
                <a:lnTo>
                  <a:pt x="13286" y="16182"/>
                </a:lnTo>
                <a:lnTo>
                  <a:pt x="13043" y="16255"/>
                </a:lnTo>
                <a:lnTo>
                  <a:pt x="12921" y="16303"/>
                </a:lnTo>
                <a:lnTo>
                  <a:pt x="12921" y="15987"/>
                </a:lnTo>
                <a:lnTo>
                  <a:pt x="12897" y="15671"/>
                </a:lnTo>
                <a:lnTo>
                  <a:pt x="12873" y="15379"/>
                </a:lnTo>
                <a:lnTo>
                  <a:pt x="12848" y="15062"/>
                </a:lnTo>
                <a:lnTo>
                  <a:pt x="12824" y="14770"/>
                </a:lnTo>
                <a:lnTo>
                  <a:pt x="12824" y="14016"/>
                </a:lnTo>
                <a:lnTo>
                  <a:pt x="12848" y="13943"/>
                </a:lnTo>
                <a:lnTo>
                  <a:pt x="12848" y="13894"/>
                </a:lnTo>
                <a:lnTo>
                  <a:pt x="12848" y="13359"/>
                </a:lnTo>
                <a:lnTo>
                  <a:pt x="12946" y="13335"/>
                </a:lnTo>
                <a:lnTo>
                  <a:pt x="13019" y="13310"/>
                </a:lnTo>
                <a:lnTo>
                  <a:pt x="13092" y="13262"/>
                </a:lnTo>
                <a:lnTo>
                  <a:pt x="13140" y="13213"/>
                </a:lnTo>
                <a:lnTo>
                  <a:pt x="13165" y="13116"/>
                </a:lnTo>
                <a:lnTo>
                  <a:pt x="13165" y="13018"/>
                </a:lnTo>
                <a:lnTo>
                  <a:pt x="13116" y="12921"/>
                </a:lnTo>
                <a:lnTo>
                  <a:pt x="13043" y="12872"/>
                </a:lnTo>
                <a:lnTo>
                  <a:pt x="12970" y="12848"/>
                </a:lnTo>
                <a:lnTo>
                  <a:pt x="12873" y="12848"/>
                </a:lnTo>
                <a:lnTo>
                  <a:pt x="12921" y="11826"/>
                </a:lnTo>
                <a:lnTo>
                  <a:pt x="12970" y="10804"/>
                </a:lnTo>
                <a:lnTo>
                  <a:pt x="12970" y="9806"/>
                </a:lnTo>
                <a:lnTo>
                  <a:pt x="12946" y="8809"/>
                </a:lnTo>
                <a:lnTo>
                  <a:pt x="12897" y="7836"/>
                </a:lnTo>
                <a:lnTo>
                  <a:pt x="12897" y="6838"/>
                </a:lnTo>
                <a:lnTo>
                  <a:pt x="12946" y="5986"/>
                </a:lnTo>
                <a:lnTo>
                  <a:pt x="12970" y="5110"/>
                </a:lnTo>
                <a:lnTo>
                  <a:pt x="12970" y="4672"/>
                </a:lnTo>
                <a:lnTo>
                  <a:pt x="12946" y="4234"/>
                </a:lnTo>
                <a:lnTo>
                  <a:pt x="12897" y="3821"/>
                </a:lnTo>
                <a:lnTo>
                  <a:pt x="12800" y="3383"/>
                </a:lnTo>
                <a:lnTo>
                  <a:pt x="13067" y="3285"/>
                </a:lnTo>
                <a:lnTo>
                  <a:pt x="13335" y="3164"/>
                </a:lnTo>
                <a:lnTo>
                  <a:pt x="13603" y="3042"/>
                </a:lnTo>
                <a:lnTo>
                  <a:pt x="13870" y="2920"/>
                </a:lnTo>
                <a:lnTo>
                  <a:pt x="14235" y="2750"/>
                </a:lnTo>
                <a:lnTo>
                  <a:pt x="14600" y="2555"/>
                </a:lnTo>
                <a:lnTo>
                  <a:pt x="15306" y="2142"/>
                </a:lnTo>
                <a:lnTo>
                  <a:pt x="15963" y="1752"/>
                </a:lnTo>
                <a:lnTo>
                  <a:pt x="16304" y="1558"/>
                </a:lnTo>
                <a:lnTo>
                  <a:pt x="16644" y="1388"/>
                </a:lnTo>
                <a:lnTo>
                  <a:pt x="17009" y="1242"/>
                </a:lnTo>
                <a:lnTo>
                  <a:pt x="17350" y="1096"/>
                </a:lnTo>
                <a:lnTo>
                  <a:pt x="17715" y="974"/>
                </a:lnTo>
                <a:lnTo>
                  <a:pt x="18104" y="877"/>
                </a:lnTo>
                <a:lnTo>
                  <a:pt x="18153" y="877"/>
                </a:lnTo>
                <a:lnTo>
                  <a:pt x="18202" y="828"/>
                </a:lnTo>
                <a:lnTo>
                  <a:pt x="18372" y="828"/>
                </a:lnTo>
                <a:lnTo>
                  <a:pt x="18542" y="804"/>
                </a:lnTo>
                <a:close/>
                <a:moveTo>
                  <a:pt x="6279" y="1"/>
                </a:moveTo>
                <a:lnTo>
                  <a:pt x="6206" y="25"/>
                </a:lnTo>
                <a:lnTo>
                  <a:pt x="5403" y="487"/>
                </a:lnTo>
                <a:lnTo>
                  <a:pt x="4989" y="682"/>
                </a:lnTo>
                <a:lnTo>
                  <a:pt x="4551" y="852"/>
                </a:lnTo>
                <a:lnTo>
                  <a:pt x="4113" y="1023"/>
                </a:lnTo>
                <a:lnTo>
                  <a:pt x="3700" y="1217"/>
                </a:lnTo>
                <a:lnTo>
                  <a:pt x="3286" y="1436"/>
                </a:lnTo>
                <a:lnTo>
                  <a:pt x="2872" y="1679"/>
                </a:lnTo>
                <a:lnTo>
                  <a:pt x="2021" y="2117"/>
                </a:lnTo>
                <a:lnTo>
                  <a:pt x="1607" y="2361"/>
                </a:lnTo>
                <a:lnTo>
                  <a:pt x="1193" y="2604"/>
                </a:lnTo>
                <a:lnTo>
                  <a:pt x="974" y="2726"/>
                </a:lnTo>
                <a:lnTo>
                  <a:pt x="731" y="2896"/>
                </a:lnTo>
                <a:lnTo>
                  <a:pt x="488" y="3066"/>
                </a:lnTo>
                <a:lnTo>
                  <a:pt x="390" y="3188"/>
                </a:lnTo>
                <a:lnTo>
                  <a:pt x="317" y="3285"/>
                </a:lnTo>
                <a:lnTo>
                  <a:pt x="269" y="3310"/>
                </a:lnTo>
                <a:lnTo>
                  <a:pt x="220" y="3358"/>
                </a:lnTo>
                <a:lnTo>
                  <a:pt x="171" y="3480"/>
                </a:lnTo>
                <a:lnTo>
                  <a:pt x="123" y="3626"/>
                </a:lnTo>
                <a:lnTo>
                  <a:pt x="98" y="3894"/>
                </a:lnTo>
                <a:lnTo>
                  <a:pt x="98" y="4186"/>
                </a:lnTo>
                <a:lnTo>
                  <a:pt x="123" y="4453"/>
                </a:lnTo>
                <a:lnTo>
                  <a:pt x="147" y="5329"/>
                </a:lnTo>
                <a:lnTo>
                  <a:pt x="171" y="6205"/>
                </a:lnTo>
                <a:lnTo>
                  <a:pt x="171" y="8006"/>
                </a:lnTo>
                <a:lnTo>
                  <a:pt x="147" y="9782"/>
                </a:lnTo>
                <a:lnTo>
                  <a:pt x="123" y="10658"/>
                </a:lnTo>
                <a:lnTo>
                  <a:pt x="98" y="11558"/>
                </a:lnTo>
                <a:lnTo>
                  <a:pt x="1" y="13335"/>
                </a:lnTo>
                <a:lnTo>
                  <a:pt x="1" y="13700"/>
                </a:lnTo>
                <a:lnTo>
                  <a:pt x="1" y="14065"/>
                </a:lnTo>
                <a:lnTo>
                  <a:pt x="25" y="14454"/>
                </a:lnTo>
                <a:lnTo>
                  <a:pt x="50" y="14819"/>
                </a:lnTo>
                <a:lnTo>
                  <a:pt x="98" y="15233"/>
                </a:lnTo>
                <a:lnTo>
                  <a:pt x="123" y="15646"/>
                </a:lnTo>
                <a:lnTo>
                  <a:pt x="147" y="16060"/>
                </a:lnTo>
                <a:lnTo>
                  <a:pt x="171" y="16255"/>
                </a:lnTo>
                <a:lnTo>
                  <a:pt x="220" y="16474"/>
                </a:lnTo>
                <a:lnTo>
                  <a:pt x="244" y="16547"/>
                </a:lnTo>
                <a:lnTo>
                  <a:pt x="317" y="16595"/>
                </a:lnTo>
                <a:lnTo>
                  <a:pt x="390" y="16620"/>
                </a:lnTo>
                <a:lnTo>
                  <a:pt x="463" y="16620"/>
                </a:lnTo>
                <a:lnTo>
                  <a:pt x="536" y="16644"/>
                </a:lnTo>
                <a:lnTo>
                  <a:pt x="707" y="16620"/>
                </a:lnTo>
                <a:lnTo>
                  <a:pt x="877" y="16595"/>
                </a:lnTo>
                <a:lnTo>
                  <a:pt x="1218" y="16474"/>
                </a:lnTo>
                <a:lnTo>
                  <a:pt x="1850" y="16230"/>
                </a:lnTo>
                <a:lnTo>
                  <a:pt x="2240" y="16060"/>
                </a:lnTo>
                <a:lnTo>
                  <a:pt x="2605" y="15890"/>
                </a:lnTo>
                <a:lnTo>
                  <a:pt x="2970" y="15719"/>
                </a:lnTo>
                <a:lnTo>
                  <a:pt x="3310" y="15525"/>
                </a:lnTo>
                <a:lnTo>
                  <a:pt x="4064" y="15062"/>
                </a:lnTo>
                <a:lnTo>
                  <a:pt x="4819" y="14624"/>
                </a:lnTo>
                <a:lnTo>
                  <a:pt x="5549" y="14162"/>
                </a:lnTo>
                <a:lnTo>
                  <a:pt x="5938" y="13967"/>
                </a:lnTo>
                <a:lnTo>
                  <a:pt x="6327" y="13748"/>
                </a:lnTo>
                <a:lnTo>
                  <a:pt x="6400" y="13821"/>
                </a:lnTo>
                <a:lnTo>
                  <a:pt x="6473" y="13870"/>
                </a:lnTo>
                <a:lnTo>
                  <a:pt x="6546" y="13894"/>
                </a:lnTo>
                <a:lnTo>
                  <a:pt x="6644" y="13870"/>
                </a:lnTo>
                <a:lnTo>
                  <a:pt x="6741" y="13992"/>
                </a:lnTo>
                <a:lnTo>
                  <a:pt x="6863" y="14089"/>
                </a:lnTo>
                <a:lnTo>
                  <a:pt x="7130" y="14259"/>
                </a:lnTo>
                <a:lnTo>
                  <a:pt x="7422" y="14405"/>
                </a:lnTo>
                <a:lnTo>
                  <a:pt x="7690" y="14551"/>
                </a:lnTo>
                <a:lnTo>
                  <a:pt x="8517" y="14916"/>
                </a:lnTo>
                <a:lnTo>
                  <a:pt x="9345" y="15306"/>
                </a:lnTo>
                <a:lnTo>
                  <a:pt x="10878" y="16011"/>
                </a:lnTo>
                <a:lnTo>
                  <a:pt x="11656" y="16352"/>
                </a:lnTo>
                <a:lnTo>
                  <a:pt x="12435" y="16644"/>
                </a:lnTo>
                <a:lnTo>
                  <a:pt x="12459" y="16668"/>
                </a:lnTo>
                <a:lnTo>
                  <a:pt x="12508" y="16741"/>
                </a:lnTo>
                <a:lnTo>
                  <a:pt x="12581" y="16766"/>
                </a:lnTo>
                <a:lnTo>
                  <a:pt x="12678" y="16766"/>
                </a:lnTo>
                <a:lnTo>
                  <a:pt x="12751" y="16741"/>
                </a:lnTo>
                <a:lnTo>
                  <a:pt x="12800" y="16693"/>
                </a:lnTo>
                <a:lnTo>
                  <a:pt x="12897" y="16717"/>
                </a:lnTo>
                <a:lnTo>
                  <a:pt x="13019" y="16717"/>
                </a:lnTo>
                <a:lnTo>
                  <a:pt x="13286" y="16668"/>
                </a:lnTo>
                <a:lnTo>
                  <a:pt x="13530" y="16595"/>
                </a:lnTo>
                <a:lnTo>
                  <a:pt x="13724" y="16522"/>
                </a:lnTo>
                <a:lnTo>
                  <a:pt x="14211" y="16279"/>
                </a:lnTo>
                <a:lnTo>
                  <a:pt x="14698" y="16036"/>
                </a:lnTo>
                <a:lnTo>
                  <a:pt x="15647" y="15500"/>
                </a:lnTo>
                <a:lnTo>
                  <a:pt x="16596" y="14965"/>
                </a:lnTo>
                <a:lnTo>
                  <a:pt x="17058" y="14697"/>
                </a:lnTo>
                <a:lnTo>
                  <a:pt x="17545" y="14478"/>
                </a:lnTo>
                <a:lnTo>
                  <a:pt x="17885" y="14332"/>
                </a:lnTo>
                <a:lnTo>
                  <a:pt x="18226" y="14186"/>
                </a:lnTo>
                <a:lnTo>
                  <a:pt x="18542" y="14016"/>
                </a:lnTo>
                <a:lnTo>
                  <a:pt x="18688" y="13894"/>
                </a:lnTo>
                <a:lnTo>
                  <a:pt x="18834" y="13773"/>
                </a:lnTo>
                <a:lnTo>
                  <a:pt x="18883" y="13748"/>
                </a:lnTo>
                <a:lnTo>
                  <a:pt x="18932" y="13724"/>
                </a:lnTo>
                <a:lnTo>
                  <a:pt x="18980" y="13651"/>
                </a:lnTo>
                <a:lnTo>
                  <a:pt x="18980" y="13578"/>
                </a:lnTo>
                <a:lnTo>
                  <a:pt x="18980" y="12726"/>
                </a:lnTo>
                <a:lnTo>
                  <a:pt x="18956" y="11875"/>
                </a:lnTo>
                <a:lnTo>
                  <a:pt x="18883" y="10171"/>
                </a:lnTo>
                <a:lnTo>
                  <a:pt x="18859" y="9271"/>
                </a:lnTo>
                <a:lnTo>
                  <a:pt x="18859" y="8347"/>
                </a:lnTo>
                <a:lnTo>
                  <a:pt x="18883" y="6546"/>
                </a:lnTo>
                <a:lnTo>
                  <a:pt x="18932" y="4648"/>
                </a:lnTo>
                <a:lnTo>
                  <a:pt x="18956" y="2726"/>
                </a:lnTo>
                <a:lnTo>
                  <a:pt x="18980" y="2215"/>
                </a:lnTo>
                <a:lnTo>
                  <a:pt x="18980" y="1679"/>
                </a:lnTo>
                <a:lnTo>
                  <a:pt x="18932" y="1144"/>
                </a:lnTo>
                <a:lnTo>
                  <a:pt x="18883" y="901"/>
                </a:lnTo>
                <a:lnTo>
                  <a:pt x="18834" y="633"/>
                </a:lnTo>
                <a:lnTo>
                  <a:pt x="18883" y="585"/>
                </a:lnTo>
                <a:lnTo>
                  <a:pt x="18883" y="512"/>
                </a:lnTo>
                <a:lnTo>
                  <a:pt x="18883" y="439"/>
                </a:lnTo>
                <a:lnTo>
                  <a:pt x="18834" y="366"/>
                </a:lnTo>
                <a:lnTo>
                  <a:pt x="18761" y="293"/>
                </a:lnTo>
                <a:lnTo>
                  <a:pt x="18664" y="244"/>
                </a:lnTo>
                <a:lnTo>
                  <a:pt x="18421" y="244"/>
                </a:lnTo>
                <a:lnTo>
                  <a:pt x="18177" y="317"/>
                </a:lnTo>
                <a:lnTo>
                  <a:pt x="17958" y="414"/>
                </a:lnTo>
                <a:lnTo>
                  <a:pt x="17715" y="487"/>
                </a:lnTo>
                <a:lnTo>
                  <a:pt x="17374" y="585"/>
                </a:lnTo>
                <a:lnTo>
                  <a:pt x="17058" y="706"/>
                </a:lnTo>
                <a:lnTo>
                  <a:pt x="16742" y="828"/>
                </a:lnTo>
                <a:lnTo>
                  <a:pt x="16425" y="974"/>
                </a:lnTo>
                <a:lnTo>
                  <a:pt x="15817" y="1290"/>
                </a:lnTo>
                <a:lnTo>
                  <a:pt x="15209" y="1655"/>
                </a:lnTo>
                <a:lnTo>
                  <a:pt x="14479" y="2117"/>
                </a:lnTo>
                <a:lnTo>
                  <a:pt x="14089" y="2312"/>
                </a:lnTo>
                <a:lnTo>
                  <a:pt x="13700" y="2507"/>
                </a:lnTo>
                <a:lnTo>
                  <a:pt x="13432" y="2628"/>
                </a:lnTo>
                <a:lnTo>
                  <a:pt x="13165" y="2750"/>
                </a:lnTo>
                <a:lnTo>
                  <a:pt x="12897" y="2920"/>
                </a:lnTo>
                <a:lnTo>
                  <a:pt x="12654" y="3091"/>
                </a:lnTo>
                <a:lnTo>
                  <a:pt x="12532" y="2969"/>
                </a:lnTo>
                <a:lnTo>
                  <a:pt x="12386" y="2896"/>
                </a:lnTo>
                <a:lnTo>
                  <a:pt x="12070" y="2750"/>
                </a:lnTo>
                <a:lnTo>
                  <a:pt x="11875" y="2653"/>
                </a:lnTo>
                <a:lnTo>
                  <a:pt x="11705" y="2555"/>
                </a:lnTo>
                <a:lnTo>
                  <a:pt x="11316" y="2336"/>
                </a:lnTo>
                <a:lnTo>
                  <a:pt x="11072" y="2190"/>
                </a:lnTo>
                <a:lnTo>
                  <a:pt x="10805" y="2093"/>
                </a:lnTo>
                <a:lnTo>
                  <a:pt x="10294" y="1874"/>
                </a:lnTo>
                <a:lnTo>
                  <a:pt x="9758" y="1679"/>
                </a:lnTo>
                <a:lnTo>
                  <a:pt x="9223" y="1485"/>
                </a:lnTo>
                <a:lnTo>
                  <a:pt x="8298" y="1071"/>
                </a:lnTo>
                <a:lnTo>
                  <a:pt x="7836" y="852"/>
                </a:lnTo>
                <a:lnTo>
                  <a:pt x="7398" y="609"/>
                </a:lnTo>
                <a:lnTo>
                  <a:pt x="7325" y="536"/>
                </a:lnTo>
                <a:lnTo>
                  <a:pt x="7228" y="439"/>
                </a:lnTo>
                <a:lnTo>
                  <a:pt x="7057" y="244"/>
                </a:lnTo>
                <a:lnTo>
                  <a:pt x="6936" y="147"/>
                </a:lnTo>
                <a:lnTo>
                  <a:pt x="6838" y="74"/>
                </a:lnTo>
                <a:lnTo>
                  <a:pt x="6741" y="25"/>
                </a:lnTo>
                <a:lnTo>
                  <a:pt x="6619" y="25"/>
                </a:lnTo>
                <a:lnTo>
                  <a:pt x="6571" y="1"/>
                </a:lnTo>
                <a:lnTo>
                  <a:pt x="6498" y="1"/>
                </a:lnTo>
                <a:lnTo>
                  <a:pt x="6449" y="25"/>
                </a:lnTo>
                <a:lnTo>
                  <a:pt x="6400" y="1"/>
                </a:lnTo>
                <a:close/>
              </a:path>
            </a:pathLst>
          </a:custGeom>
          <a:solidFill>
            <a:srgbClr val="E61D08"/>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3093" name="Google Shape;3093;p52"/>
          <p:cNvSpPr/>
          <p:nvPr/>
        </p:nvSpPr>
        <p:spPr>
          <a:xfrm>
            <a:off x="1214455" y="1598436"/>
            <a:ext cx="654050" cy="855902"/>
          </a:xfrm>
          <a:custGeom>
            <a:rect b="b" l="l" r="r" t="t"/>
            <a:pathLst>
              <a:path extrusionOk="0" h="18810" w="16279">
                <a:moveTo>
                  <a:pt x="8297" y="536"/>
                </a:moveTo>
                <a:lnTo>
                  <a:pt x="8078" y="658"/>
                </a:lnTo>
                <a:lnTo>
                  <a:pt x="7859" y="780"/>
                </a:lnTo>
                <a:lnTo>
                  <a:pt x="7567" y="974"/>
                </a:lnTo>
                <a:lnTo>
                  <a:pt x="7665" y="804"/>
                </a:lnTo>
                <a:lnTo>
                  <a:pt x="7786" y="682"/>
                </a:lnTo>
                <a:lnTo>
                  <a:pt x="7884" y="609"/>
                </a:lnTo>
                <a:lnTo>
                  <a:pt x="7981" y="585"/>
                </a:lnTo>
                <a:lnTo>
                  <a:pt x="8078" y="561"/>
                </a:lnTo>
                <a:lnTo>
                  <a:pt x="8200" y="536"/>
                </a:lnTo>
                <a:close/>
                <a:moveTo>
                  <a:pt x="8687" y="731"/>
                </a:moveTo>
                <a:lnTo>
                  <a:pt x="8760" y="828"/>
                </a:lnTo>
                <a:lnTo>
                  <a:pt x="8808" y="950"/>
                </a:lnTo>
                <a:lnTo>
                  <a:pt x="8760" y="974"/>
                </a:lnTo>
                <a:lnTo>
                  <a:pt x="8541" y="1072"/>
                </a:lnTo>
                <a:lnTo>
                  <a:pt x="8346" y="1169"/>
                </a:lnTo>
                <a:lnTo>
                  <a:pt x="7957" y="1412"/>
                </a:lnTo>
                <a:lnTo>
                  <a:pt x="7689" y="1583"/>
                </a:lnTo>
                <a:lnTo>
                  <a:pt x="7543" y="1680"/>
                </a:lnTo>
                <a:lnTo>
                  <a:pt x="7397" y="1777"/>
                </a:lnTo>
                <a:lnTo>
                  <a:pt x="7421" y="1534"/>
                </a:lnTo>
                <a:lnTo>
                  <a:pt x="7446" y="1315"/>
                </a:lnTo>
                <a:lnTo>
                  <a:pt x="8054" y="999"/>
                </a:lnTo>
                <a:lnTo>
                  <a:pt x="8370" y="853"/>
                </a:lnTo>
                <a:lnTo>
                  <a:pt x="8687" y="731"/>
                </a:lnTo>
                <a:close/>
                <a:moveTo>
                  <a:pt x="8881" y="1364"/>
                </a:moveTo>
                <a:lnTo>
                  <a:pt x="8881" y="1583"/>
                </a:lnTo>
                <a:lnTo>
                  <a:pt x="8687" y="1656"/>
                </a:lnTo>
                <a:lnTo>
                  <a:pt x="8492" y="1753"/>
                </a:lnTo>
                <a:lnTo>
                  <a:pt x="8249" y="1875"/>
                </a:lnTo>
                <a:lnTo>
                  <a:pt x="8005" y="2021"/>
                </a:lnTo>
                <a:lnTo>
                  <a:pt x="7957" y="2069"/>
                </a:lnTo>
                <a:lnTo>
                  <a:pt x="7932" y="2142"/>
                </a:lnTo>
                <a:lnTo>
                  <a:pt x="7786" y="2142"/>
                </a:lnTo>
                <a:lnTo>
                  <a:pt x="7373" y="2118"/>
                </a:lnTo>
                <a:lnTo>
                  <a:pt x="7373" y="2069"/>
                </a:lnTo>
                <a:lnTo>
                  <a:pt x="7470" y="2069"/>
                </a:lnTo>
                <a:lnTo>
                  <a:pt x="7567" y="2045"/>
                </a:lnTo>
                <a:lnTo>
                  <a:pt x="7738" y="1972"/>
                </a:lnTo>
                <a:lnTo>
                  <a:pt x="8054" y="1777"/>
                </a:lnTo>
                <a:lnTo>
                  <a:pt x="8881" y="1364"/>
                </a:lnTo>
                <a:close/>
                <a:moveTo>
                  <a:pt x="8857" y="2021"/>
                </a:moveTo>
                <a:lnTo>
                  <a:pt x="8857" y="2191"/>
                </a:lnTo>
                <a:lnTo>
                  <a:pt x="8541" y="2167"/>
                </a:lnTo>
                <a:lnTo>
                  <a:pt x="8857" y="2021"/>
                </a:lnTo>
                <a:close/>
                <a:moveTo>
                  <a:pt x="5937" y="2556"/>
                </a:moveTo>
                <a:lnTo>
                  <a:pt x="6765" y="2580"/>
                </a:lnTo>
                <a:lnTo>
                  <a:pt x="7592" y="2629"/>
                </a:lnTo>
                <a:lnTo>
                  <a:pt x="9173" y="2677"/>
                </a:lnTo>
                <a:lnTo>
                  <a:pt x="9976" y="2702"/>
                </a:lnTo>
                <a:lnTo>
                  <a:pt x="10755" y="2726"/>
                </a:lnTo>
                <a:lnTo>
                  <a:pt x="11582" y="2702"/>
                </a:lnTo>
                <a:lnTo>
                  <a:pt x="12385" y="2677"/>
                </a:lnTo>
                <a:lnTo>
                  <a:pt x="13213" y="2629"/>
                </a:lnTo>
                <a:lnTo>
                  <a:pt x="14016" y="2605"/>
                </a:lnTo>
                <a:lnTo>
                  <a:pt x="14064" y="2605"/>
                </a:lnTo>
                <a:lnTo>
                  <a:pt x="14235" y="2750"/>
                </a:lnTo>
                <a:lnTo>
                  <a:pt x="14405" y="2872"/>
                </a:lnTo>
                <a:lnTo>
                  <a:pt x="15038" y="3432"/>
                </a:lnTo>
                <a:lnTo>
                  <a:pt x="15329" y="3724"/>
                </a:lnTo>
                <a:lnTo>
                  <a:pt x="15597" y="4040"/>
                </a:lnTo>
                <a:lnTo>
                  <a:pt x="15694" y="4235"/>
                </a:lnTo>
                <a:lnTo>
                  <a:pt x="15792" y="4405"/>
                </a:lnTo>
                <a:lnTo>
                  <a:pt x="15694" y="4551"/>
                </a:lnTo>
                <a:lnTo>
                  <a:pt x="15573" y="4673"/>
                </a:lnTo>
                <a:lnTo>
                  <a:pt x="15402" y="4843"/>
                </a:lnTo>
                <a:lnTo>
                  <a:pt x="15232" y="4989"/>
                </a:lnTo>
                <a:lnTo>
                  <a:pt x="14843" y="5281"/>
                </a:lnTo>
                <a:lnTo>
                  <a:pt x="14454" y="5549"/>
                </a:lnTo>
                <a:lnTo>
                  <a:pt x="14235" y="5719"/>
                </a:lnTo>
                <a:lnTo>
                  <a:pt x="14064" y="5889"/>
                </a:lnTo>
                <a:lnTo>
                  <a:pt x="13286" y="5865"/>
                </a:lnTo>
                <a:lnTo>
                  <a:pt x="12507" y="5841"/>
                </a:lnTo>
                <a:lnTo>
                  <a:pt x="10974" y="5841"/>
                </a:lnTo>
                <a:lnTo>
                  <a:pt x="7859" y="5889"/>
                </a:lnTo>
                <a:lnTo>
                  <a:pt x="4623" y="5938"/>
                </a:lnTo>
                <a:lnTo>
                  <a:pt x="2385" y="5938"/>
                </a:lnTo>
                <a:lnTo>
                  <a:pt x="2117" y="5962"/>
                </a:lnTo>
                <a:lnTo>
                  <a:pt x="1874" y="6011"/>
                </a:lnTo>
                <a:lnTo>
                  <a:pt x="1849" y="5889"/>
                </a:lnTo>
                <a:lnTo>
                  <a:pt x="1849" y="5768"/>
                </a:lnTo>
                <a:lnTo>
                  <a:pt x="1801" y="5524"/>
                </a:lnTo>
                <a:lnTo>
                  <a:pt x="1655" y="4332"/>
                </a:lnTo>
                <a:lnTo>
                  <a:pt x="1606" y="3724"/>
                </a:lnTo>
                <a:lnTo>
                  <a:pt x="1557" y="3091"/>
                </a:lnTo>
                <a:lnTo>
                  <a:pt x="1557" y="2848"/>
                </a:lnTo>
                <a:lnTo>
                  <a:pt x="1533" y="2580"/>
                </a:lnTo>
                <a:lnTo>
                  <a:pt x="1874" y="2629"/>
                </a:lnTo>
                <a:lnTo>
                  <a:pt x="2214" y="2653"/>
                </a:lnTo>
                <a:lnTo>
                  <a:pt x="2920" y="2653"/>
                </a:lnTo>
                <a:lnTo>
                  <a:pt x="3626" y="2629"/>
                </a:lnTo>
                <a:lnTo>
                  <a:pt x="4283" y="2580"/>
                </a:lnTo>
                <a:lnTo>
                  <a:pt x="5110" y="2556"/>
                </a:lnTo>
                <a:close/>
                <a:moveTo>
                  <a:pt x="8468" y="6352"/>
                </a:moveTo>
                <a:lnTo>
                  <a:pt x="8200" y="6449"/>
                </a:lnTo>
                <a:lnTo>
                  <a:pt x="7835" y="6644"/>
                </a:lnTo>
                <a:lnTo>
                  <a:pt x="7665" y="6765"/>
                </a:lnTo>
                <a:lnTo>
                  <a:pt x="7494" y="6887"/>
                </a:lnTo>
                <a:lnTo>
                  <a:pt x="7470" y="6619"/>
                </a:lnTo>
                <a:lnTo>
                  <a:pt x="7421" y="6352"/>
                </a:lnTo>
                <a:close/>
                <a:moveTo>
                  <a:pt x="8735" y="6644"/>
                </a:moveTo>
                <a:lnTo>
                  <a:pt x="8735" y="6692"/>
                </a:lnTo>
                <a:lnTo>
                  <a:pt x="8735" y="6960"/>
                </a:lnTo>
                <a:lnTo>
                  <a:pt x="8103" y="6936"/>
                </a:lnTo>
                <a:lnTo>
                  <a:pt x="8030" y="6936"/>
                </a:lnTo>
                <a:lnTo>
                  <a:pt x="8200" y="6863"/>
                </a:lnTo>
                <a:lnTo>
                  <a:pt x="8735" y="6644"/>
                </a:lnTo>
                <a:close/>
                <a:moveTo>
                  <a:pt x="3942" y="7301"/>
                </a:moveTo>
                <a:lnTo>
                  <a:pt x="4331" y="7325"/>
                </a:lnTo>
                <a:lnTo>
                  <a:pt x="5061" y="7374"/>
                </a:lnTo>
                <a:lnTo>
                  <a:pt x="5864" y="7422"/>
                </a:lnTo>
                <a:lnTo>
                  <a:pt x="6667" y="7447"/>
                </a:lnTo>
                <a:lnTo>
                  <a:pt x="8297" y="7471"/>
                </a:lnTo>
                <a:lnTo>
                  <a:pt x="8833" y="7495"/>
                </a:lnTo>
                <a:lnTo>
                  <a:pt x="8930" y="7520"/>
                </a:lnTo>
                <a:lnTo>
                  <a:pt x="9052" y="7495"/>
                </a:lnTo>
                <a:lnTo>
                  <a:pt x="11607" y="7593"/>
                </a:lnTo>
                <a:lnTo>
                  <a:pt x="12361" y="7617"/>
                </a:lnTo>
                <a:lnTo>
                  <a:pt x="13115" y="7593"/>
                </a:lnTo>
                <a:lnTo>
                  <a:pt x="13870" y="7568"/>
                </a:lnTo>
                <a:lnTo>
                  <a:pt x="14624" y="7568"/>
                </a:lnTo>
                <a:lnTo>
                  <a:pt x="14600" y="7739"/>
                </a:lnTo>
                <a:lnTo>
                  <a:pt x="14575" y="7933"/>
                </a:lnTo>
                <a:lnTo>
                  <a:pt x="14575" y="8298"/>
                </a:lnTo>
                <a:lnTo>
                  <a:pt x="14624" y="8980"/>
                </a:lnTo>
                <a:lnTo>
                  <a:pt x="14697" y="9539"/>
                </a:lnTo>
                <a:lnTo>
                  <a:pt x="14746" y="10123"/>
                </a:lnTo>
                <a:lnTo>
                  <a:pt x="14770" y="10391"/>
                </a:lnTo>
                <a:lnTo>
                  <a:pt x="14794" y="10659"/>
                </a:lnTo>
                <a:lnTo>
                  <a:pt x="13310" y="10707"/>
                </a:lnTo>
                <a:lnTo>
                  <a:pt x="11826" y="10780"/>
                </a:lnTo>
                <a:lnTo>
                  <a:pt x="10341" y="10829"/>
                </a:lnTo>
                <a:lnTo>
                  <a:pt x="9587" y="10853"/>
                </a:lnTo>
                <a:lnTo>
                  <a:pt x="8833" y="10829"/>
                </a:lnTo>
                <a:lnTo>
                  <a:pt x="7178" y="10780"/>
                </a:lnTo>
                <a:lnTo>
                  <a:pt x="6327" y="10780"/>
                </a:lnTo>
                <a:lnTo>
                  <a:pt x="5499" y="10804"/>
                </a:lnTo>
                <a:lnTo>
                  <a:pt x="4088" y="10853"/>
                </a:lnTo>
                <a:lnTo>
                  <a:pt x="3358" y="10902"/>
                </a:lnTo>
                <a:lnTo>
                  <a:pt x="3017" y="10926"/>
                </a:lnTo>
                <a:lnTo>
                  <a:pt x="2677" y="10999"/>
                </a:lnTo>
                <a:lnTo>
                  <a:pt x="2677" y="10926"/>
                </a:lnTo>
                <a:lnTo>
                  <a:pt x="2652" y="10853"/>
                </a:lnTo>
                <a:lnTo>
                  <a:pt x="2604" y="10804"/>
                </a:lnTo>
                <a:lnTo>
                  <a:pt x="2531" y="10756"/>
                </a:lnTo>
                <a:lnTo>
                  <a:pt x="2239" y="10586"/>
                </a:lnTo>
                <a:lnTo>
                  <a:pt x="1947" y="10391"/>
                </a:lnTo>
                <a:lnTo>
                  <a:pt x="1411" y="10002"/>
                </a:lnTo>
                <a:lnTo>
                  <a:pt x="1168" y="9807"/>
                </a:lnTo>
                <a:lnTo>
                  <a:pt x="925" y="9612"/>
                </a:lnTo>
                <a:lnTo>
                  <a:pt x="681" y="9393"/>
                </a:lnTo>
                <a:lnTo>
                  <a:pt x="438" y="9199"/>
                </a:lnTo>
                <a:lnTo>
                  <a:pt x="633" y="9028"/>
                </a:lnTo>
                <a:lnTo>
                  <a:pt x="1338" y="8396"/>
                </a:lnTo>
                <a:lnTo>
                  <a:pt x="1703" y="8104"/>
                </a:lnTo>
                <a:lnTo>
                  <a:pt x="2068" y="7812"/>
                </a:lnTo>
                <a:lnTo>
                  <a:pt x="2336" y="7641"/>
                </a:lnTo>
                <a:lnTo>
                  <a:pt x="2458" y="7568"/>
                </a:lnTo>
                <a:lnTo>
                  <a:pt x="2579" y="7447"/>
                </a:lnTo>
                <a:lnTo>
                  <a:pt x="2604" y="7374"/>
                </a:lnTo>
                <a:lnTo>
                  <a:pt x="2847" y="7374"/>
                </a:lnTo>
                <a:lnTo>
                  <a:pt x="3115" y="7349"/>
                </a:lnTo>
                <a:lnTo>
                  <a:pt x="3577" y="7301"/>
                </a:lnTo>
                <a:close/>
                <a:moveTo>
                  <a:pt x="7446" y="11242"/>
                </a:moveTo>
                <a:lnTo>
                  <a:pt x="8541" y="11291"/>
                </a:lnTo>
                <a:lnTo>
                  <a:pt x="8395" y="11364"/>
                </a:lnTo>
                <a:lnTo>
                  <a:pt x="8249" y="11461"/>
                </a:lnTo>
                <a:lnTo>
                  <a:pt x="7981" y="11632"/>
                </a:lnTo>
                <a:lnTo>
                  <a:pt x="7567" y="11851"/>
                </a:lnTo>
                <a:lnTo>
                  <a:pt x="7519" y="11534"/>
                </a:lnTo>
                <a:lnTo>
                  <a:pt x="7494" y="11388"/>
                </a:lnTo>
                <a:lnTo>
                  <a:pt x="7446" y="11242"/>
                </a:lnTo>
                <a:close/>
                <a:moveTo>
                  <a:pt x="8784" y="11632"/>
                </a:moveTo>
                <a:lnTo>
                  <a:pt x="8735" y="12094"/>
                </a:lnTo>
                <a:lnTo>
                  <a:pt x="8541" y="12167"/>
                </a:lnTo>
                <a:lnTo>
                  <a:pt x="8370" y="12264"/>
                </a:lnTo>
                <a:lnTo>
                  <a:pt x="8005" y="12459"/>
                </a:lnTo>
                <a:lnTo>
                  <a:pt x="7762" y="12581"/>
                </a:lnTo>
                <a:lnTo>
                  <a:pt x="7640" y="12678"/>
                </a:lnTo>
                <a:lnTo>
                  <a:pt x="7543" y="12751"/>
                </a:lnTo>
                <a:lnTo>
                  <a:pt x="7543" y="12678"/>
                </a:lnTo>
                <a:lnTo>
                  <a:pt x="7567" y="12216"/>
                </a:lnTo>
                <a:lnTo>
                  <a:pt x="7713" y="12167"/>
                </a:lnTo>
                <a:lnTo>
                  <a:pt x="7859" y="12118"/>
                </a:lnTo>
                <a:lnTo>
                  <a:pt x="8103" y="11997"/>
                </a:lnTo>
                <a:lnTo>
                  <a:pt x="8443" y="11826"/>
                </a:lnTo>
                <a:lnTo>
                  <a:pt x="8614" y="11729"/>
                </a:lnTo>
                <a:lnTo>
                  <a:pt x="8784" y="11632"/>
                </a:lnTo>
                <a:close/>
                <a:moveTo>
                  <a:pt x="8735" y="12581"/>
                </a:moveTo>
                <a:lnTo>
                  <a:pt x="8735" y="13189"/>
                </a:lnTo>
                <a:lnTo>
                  <a:pt x="8662" y="13165"/>
                </a:lnTo>
                <a:lnTo>
                  <a:pt x="8565" y="13165"/>
                </a:lnTo>
                <a:lnTo>
                  <a:pt x="8468" y="13189"/>
                </a:lnTo>
                <a:lnTo>
                  <a:pt x="8249" y="13262"/>
                </a:lnTo>
                <a:lnTo>
                  <a:pt x="8054" y="13384"/>
                </a:lnTo>
                <a:lnTo>
                  <a:pt x="7859" y="13481"/>
                </a:lnTo>
                <a:lnTo>
                  <a:pt x="7665" y="13627"/>
                </a:lnTo>
                <a:lnTo>
                  <a:pt x="7446" y="13797"/>
                </a:lnTo>
                <a:lnTo>
                  <a:pt x="7494" y="13140"/>
                </a:lnTo>
                <a:lnTo>
                  <a:pt x="7665" y="13116"/>
                </a:lnTo>
                <a:lnTo>
                  <a:pt x="7835" y="13043"/>
                </a:lnTo>
                <a:lnTo>
                  <a:pt x="8151" y="12873"/>
                </a:lnTo>
                <a:lnTo>
                  <a:pt x="8735" y="12581"/>
                </a:lnTo>
                <a:close/>
                <a:moveTo>
                  <a:pt x="8735" y="13578"/>
                </a:moveTo>
                <a:lnTo>
                  <a:pt x="8735" y="14138"/>
                </a:lnTo>
                <a:lnTo>
                  <a:pt x="8541" y="14211"/>
                </a:lnTo>
                <a:lnTo>
                  <a:pt x="8346" y="14284"/>
                </a:lnTo>
                <a:lnTo>
                  <a:pt x="7981" y="14454"/>
                </a:lnTo>
                <a:lnTo>
                  <a:pt x="7689" y="14576"/>
                </a:lnTo>
                <a:lnTo>
                  <a:pt x="7543" y="14673"/>
                </a:lnTo>
                <a:lnTo>
                  <a:pt x="7421" y="14746"/>
                </a:lnTo>
                <a:lnTo>
                  <a:pt x="7421" y="14454"/>
                </a:lnTo>
                <a:lnTo>
                  <a:pt x="7421" y="14138"/>
                </a:lnTo>
                <a:lnTo>
                  <a:pt x="7567" y="14089"/>
                </a:lnTo>
                <a:lnTo>
                  <a:pt x="7738" y="14016"/>
                </a:lnTo>
                <a:lnTo>
                  <a:pt x="8005" y="13870"/>
                </a:lnTo>
                <a:lnTo>
                  <a:pt x="8176" y="13773"/>
                </a:lnTo>
                <a:lnTo>
                  <a:pt x="8370" y="13724"/>
                </a:lnTo>
                <a:lnTo>
                  <a:pt x="8735" y="13578"/>
                </a:lnTo>
                <a:close/>
                <a:moveTo>
                  <a:pt x="8735" y="14625"/>
                </a:moveTo>
                <a:lnTo>
                  <a:pt x="8735" y="15014"/>
                </a:lnTo>
                <a:lnTo>
                  <a:pt x="8687" y="15038"/>
                </a:lnTo>
                <a:lnTo>
                  <a:pt x="7908" y="15501"/>
                </a:lnTo>
                <a:lnTo>
                  <a:pt x="7689" y="15598"/>
                </a:lnTo>
                <a:lnTo>
                  <a:pt x="7446" y="15720"/>
                </a:lnTo>
                <a:lnTo>
                  <a:pt x="7421" y="15087"/>
                </a:lnTo>
                <a:lnTo>
                  <a:pt x="7592" y="15063"/>
                </a:lnTo>
                <a:lnTo>
                  <a:pt x="7738" y="15014"/>
                </a:lnTo>
                <a:lnTo>
                  <a:pt x="8054" y="14892"/>
                </a:lnTo>
                <a:lnTo>
                  <a:pt x="8735" y="14625"/>
                </a:lnTo>
                <a:close/>
                <a:moveTo>
                  <a:pt x="8711" y="15452"/>
                </a:moveTo>
                <a:lnTo>
                  <a:pt x="8711" y="16231"/>
                </a:lnTo>
                <a:lnTo>
                  <a:pt x="8419" y="16328"/>
                </a:lnTo>
                <a:lnTo>
                  <a:pt x="8151" y="16425"/>
                </a:lnTo>
                <a:lnTo>
                  <a:pt x="7811" y="16523"/>
                </a:lnTo>
                <a:lnTo>
                  <a:pt x="7494" y="16620"/>
                </a:lnTo>
                <a:lnTo>
                  <a:pt x="7470" y="16012"/>
                </a:lnTo>
                <a:lnTo>
                  <a:pt x="7567" y="16012"/>
                </a:lnTo>
                <a:lnTo>
                  <a:pt x="7689" y="15963"/>
                </a:lnTo>
                <a:lnTo>
                  <a:pt x="7908" y="15890"/>
                </a:lnTo>
                <a:lnTo>
                  <a:pt x="8322" y="15671"/>
                </a:lnTo>
                <a:lnTo>
                  <a:pt x="8711" y="15452"/>
                </a:lnTo>
                <a:close/>
                <a:moveTo>
                  <a:pt x="8687" y="16717"/>
                </a:moveTo>
                <a:lnTo>
                  <a:pt x="8687" y="17082"/>
                </a:lnTo>
                <a:lnTo>
                  <a:pt x="8687" y="17107"/>
                </a:lnTo>
                <a:lnTo>
                  <a:pt x="8346" y="17228"/>
                </a:lnTo>
                <a:lnTo>
                  <a:pt x="8005" y="17399"/>
                </a:lnTo>
                <a:lnTo>
                  <a:pt x="7543" y="17593"/>
                </a:lnTo>
                <a:lnTo>
                  <a:pt x="7519" y="17009"/>
                </a:lnTo>
                <a:lnTo>
                  <a:pt x="7689" y="17009"/>
                </a:lnTo>
                <a:lnTo>
                  <a:pt x="7859" y="16961"/>
                </a:lnTo>
                <a:lnTo>
                  <a:pt x="8176" y="16888"/>
                </a:lnTo>
                <a:lnTo>
                  <a:pt x="8687" y="16717"/>
                </a:lnTo>
                <a:close/>
                <a:moveTo>
                  <a:pt x="8687" y="17545"/>
                </a:moveTo>
                <a:lnTo>
                  <a:pt x="8687" y="18250"/>
                </a:lnTo>
                <a:lnTo>
                  <a:pt x="8370" y="18275"/>
                </a:lnTo>
                <a:lnTo>
                  <a:pt x="8054" y="18299"/>
                </a:lnTo>
                <a:lnTo>
                  <a:pt x="7835" y="18323"/>
                </a:lnTo>
                <a:lnTo>
                  <a:pt x="7592" y="18348"/>
                </a:lnTo>
                <a:lnTo>
                  <a:pt x="7543" y="18372"/>
                </a:lnTo>
                <a:lnTo>
                  <a:pt x="7543" y="18031"/>
                </a:lnTo>
                <a:lnTo>
                  <a:pt x="7689" y="17983"/>
                </a:lnTo>
                <a:lnTo>
                  <a:pt x="7811" y="17934"/>
                </a:lnTo>
                <a:lnTo>
                  <a:pt x="8078" y="17812"/>
                </a:lnTo>
                <a:lnTo>
                  <a:pt x="8687" y="17545"/>
                </a:lnTo>
                <a:close/>
                <a:moveTo>
                  <a:pt x="8078" y="1"/>
                </a:moveTo>
                <a:lnTo>
                  <a:pt x="7884" y="25"/>
                </a:lnTo>
                <a:lnTo>
                  <a:pt x="7713" y="74"/>
                </a:lnTo>
                <a:lnTo>
                  <a:pt x="7567" y="171"/>
                </a:lnTo>
                <a:lnTo>
                  <a:pt x="7446" y="269"/>
                </a:lnTo>
                <a:lnTo>
                  <a:pt x="7324" y="390"/>
                </a:lnTo>
                <a:lnTo>
                  <a:pt x="7227" y="536"/>
                </a:lnTo>
                <a:lnTo>
                  <a:pt x="7154" y="682"/>
                </a:lnTo>
                <a:lnTo>
                  <a:pt x="7081" y="853"/>
                </a:lnTo>
                <a:lnTo>
                  <a:pt x="7032" y="1023"/>
                </a:lnTo>
                <a:lnTo>
                  <a:pt x="6959" y="1388"/>
                </a:lnTo>
                <a:lnTo>
                  <a:pt x="6935" y="1753"/>
                </a:lnTo>
                <a:lnTo>
                  <a:pt x="6959" y="2118"/>
                </a:lnTo>
                <a:lnTo>
                  <a:pt x="6959" y="2118"/>
                </a:lnTo>
                <a:lnTo>
                  <a:pt x="5816" y="2094"/>
                </a:lnTo>
                <a:lnTo>
                  <a:pt x="4672" y="2094"/>
                </a:lnTo>
                <a:lnTo>
                  <a:pt x="2993" y="2167"/>
                </a:lnTo>
                <a:lnTo>
                  <a:pt x="1801" y="2167"/>
                </a:lnTo>
                <a:lnTo>
                  <a:pt x="1387" y="2191"/>
                </a:lnTo>
                <a:lnTo>
                  <a:pt x="1338" y="2191"/>
                </a:lnTo>
                <a:lnTo>
                  <a:pt x="1290" y="2215"/>
                </a:lnTo>
                <a:lnTo>
                  <a:pt x="1290" y="2240"/>
                </a:lnTo>
                <a:lnTo>
                  <a:pt x="1217" y="2288"/>
                </a:lnTo>
                <a:lnTo>
                  <a:pt x="1192" y="2361"/>
                </a:lnTo>
                <a:lnTo>
                  <a:pt x="1119" y="2556"/>
                </a:lnTo>
                <a:lnTo>
                  <a:pt x="1071" y="2775"/>
                </a:lnTo>
                <a:lnTo>
                  <a:pt x="1046" y="3018"/>
                </a:lnTo>
                <a:lnTo>
                  <a:pt x="1046" y="3261"/>
                </a:lnTo>
                <a:lnTo>
                  <a:pt x="1071" y="3748"/>
                </a:lnTo>
                <a:lnTo>
                  <a:pt x="1119" y="4162"/>
                </a:lnTo>
                <a:lnTo>
                  <a:pt x="1168" y="4770"/>
                </a:lnTo>
                <a:lnTo>
                  <a:pt x="1241" y="5378"/>
                </a:lnTo>
                <a:lnTo>
                  <a:pt x="1265" y="5622"/>
                </a:lnTo>
                <a:lnTo>
                  <a:pt x="1290" y="5889"/>
                </a:lnTo>
                <a:lnTo>
                  <a:pt x="1314" y="6011"/>
                </a:lnTo>
                <a:lnTo>
                  <a:pt x="1338" y="6133"/>
                </a:lnTo>
                <a:lnTo>
                  <a:pt x="1411" y="6230"/>
                </a:lnTo>
                <a:lnTo>
                  <a:pt x="1484" y="6303"/>
                </a:lnTo>
                <a:lnTo>
                  <a:pt x="1557" y="6352"/>
                </a:lnTo>
                <a:lnTo>
                  <a:pt x="1630" y="6352"/>
                </a:lnTo>
                <a:lnTo>
                  <a:pt x="1703" y="6327"/>
                </a:lnTo>
                <a:lnTo>
                  <a:pt x="1776" y="6279"/>
                </a:lnTo>
                <a:lnTo>
                  <a:pt x="1801" y="6254"/>
                </a:lnTo>
                <a:lnTo>
                  <a:pt x="2020" y="6303"/>
                </a:lnTo>
                <a:lnTo>
                  <a:pt x="2239" y="6327"/>
                </a:lnTo>
                <a:lnTo>
                  <a:pt x="2701" y="6352"/>
                </a:lnTo>
                <a:lnTo>
                  <a:pt x="4429" y="6376"/>
                </a:lnTo>
                <a:lnTo>
                  <a:pt x="6959" y="6352"/>
                </a:lnTo>
                <a:lnTo>
                  <a:pt x="6984" y="6595"/>
                </a:lnTo>
                <a:lnTo>
                  <a:pt x="7008" y="6911"/>
                </a:lnTo>
                <a:lnTo>
                  <a:pt x="5962" y="6887"/>
                </a:lnTo>
                <a:lnTo>
                  <a:pt x="4891" y="6838"/>
                </a:lnTo>
                <a:lnTo>
                  <a:pt x="4161" y="6814"/>
                </a:lnTo>
                <a:lnTo>
                  <a:pt x="3163" y="6814"/>
                </a:lnTo>
                <a:lnTo>
                  <a:pt x="2896" y="6863"/>
                </a:lnTo>
                <a:lnTo>
                  <a:pt x="2628" y="6936"/>
                </a:lnTo>
                <a:lnTo>
                  <a:pt x="2506" y="6984"/>
                </a:lnTo>
                <a:lnTo>
                  <a:pt x="2409" y="7057"/>
                </a:lnTo>
                <a:lnTo>
                  <a:pt x="2360" y="7033"/>
                </a:lnTo>
                <a:lnTo>
                  <a:pt x="2263" y="7033"/>
                </a:lnTo>
                <a:lnTo>
                  <a:pt x="2190" y="7057"/>
                </a:lnTo>
                <a:lnTo>
                  <a:pt x="1995" y="7130"/>
                </a:lnTo>
                <a:lnTo>
                  <a:pt x="1825" y="7228"/>
                </a:lnTo>
                <a:lnTo>
                  <a:pt x="1630" y="7374"/>
                </a:lnTo>
                <a:lnTo>
                  <a:pt x="1290" y="7666"/>
                </a:lnTo>
                <a:lnTo>
                  <a:pt x="1022" y="7933"/>
                </a:lnTo>
                <a:lnTo>
                  <a:pt x="681" y="8250"/>
                </a:lnTo>
                <a:lnTo>
                  <a:pt x="365" y="8590"/>
                </a:lnTo>
                <a:lnTo>
                  <a:pt x="243" y="8712"/>
                </a:lnTo>
                <a:lnTo>
                  <a:pt x="122" y="8858"/>
                </a:lnTo>
                <a:lnTo>
                  <a:pt x="24" y="9004"/>
                </a:lnTo>
                <a:lnTo>
                  <a:pt x="0" y="9077"/>
                </a:lnTo>
                <a:lnTo>
                  <a:pt x="0" y="9174"/>
                </a:lnTo>
                <a:lnTo>
                  <a:pt x="0" y="9199"/>
                </a:lnTo>
                <a:lnTo>
                  <a:pt x="0" y="9247"/>
                </a:lnTo>
                <a:lnTo>
                  <a:pt x="0" y="9320"/>
                </a:lnTo>
                <a:lnTo>
                  <a:pt x="73" y="9466"/>
                </a:lnTo>
                <a:lnTo>
                  <a:pt x="170" y="9612"/>
                </a:lnTo>
                <a:lnTo>
                  <a:pt x="292" y="9758"/>
                </a:lnTo>
                <a:lnTo>
                  <a:pt x="414" y="9904"/>
                </a:lnTo>
                <a:lnTo>
                  <a:pt x="681" y="10148"/>
                </a:lnTo>
                <a:lnTo>
                  <a:pt x="949" y="10367"/>
                </a:lnTo>
                <a:lnTo>
                  <a:pt x="1265" y="10610"/>
                </a:lnTo>
                <a:lnTo>
                  <a:pt x="1582" y="10829"/>
                </a:lnTo>
                <a:lnTo>
                  <a:pt x="1922" y="11048"/>
                </a:lnTo>
                <a:lnTo>
                  <a:pt x="2239" y="11242"/>
                </a:lnTo>
                <a:lnTo>
                  <a:pt x="2312" y="11267"/>
                </a:lnTo>
                <a:lnTo>
                  <a:pt x="2385" y="11267"/>
                </a:lnTo>
                <a:lnTo>
                  <a:pt x="2750" y="11340"/>
                </a:lnTo>
                <a:lnTo>
                  <a:pt x="3139" y="11388"/>
                </a:lnTo>
                <a:lnTo>
                  <a:pt x="3528" y="11388"/>
                </a:lnTo>
                <a:lnTo>
                  <a:pt x="3918" y="11364"/>
                </a:lnTo>
                <a:lnTo>
                  <a:pt x="4721" y="11315"/>
                </a:lnTo>
                <a:lnTo>
                  <a:pt x="5499" y="11267"/>
                </a:lnTo>
                <a:lnTo>
                  <a:pt x="6278" y="11242"/>
                </a:lnTo>
                <a:lnTo>
                  <a:pt x="7081" y="11242"/>
                </a:lnTo>
                <a:lnTo>
                  <a:pt x="7081" y="11607"/>
                </a:lnTo>
                <a:lnTo>
                  <a:pt x="7081" y="11972"/>
                </a:lnTo>
                <a:lnTo>
                  <a:pt x="7081" y="12313"/>
                </a:lnTo>
                <a:lnTo>
                  <a:pt x="7057" y="12678"/>
                </a:lnTo>
                <a:lnTo>
                  <a:pt x="6984" y="13578"/>
                </a:lnTo>
                <a:lnTo>
                  <a:pt x="6935" y="14016"/>
                </a:lnTo>
                <a:lnTo>
                  <a:pt x="6911" y="14454"/>
                </a:lnTo>
                <a:lnTo>
                  <a:pt x="6911" y="15476"/>
                </a:lnTo>
                <a:lnTo>
                  <a:pt x="6959" y="16498"/>
                </a:lnTo>
                <a:lnTo>
                  <a:pt x="7057" y="18542"/>
                </a:lnTo>
                <a:lnTo>
                  <a:pt x="7057" y="18615"/>
                </a:lnTo>
                <a:lnTo>
                  <a:pt x="7081" y="18688"/>
                </a:lnTo>
                <a:lnTo>
                  <a:pt x="7130" y="18737"/>
                </a:lnTo>
                <a:lnTo>
                  <a:pt x="7203" y="18761"/>
                </a:lnTo>
                <a:lnTo>
                  <a:pt x="7251" y="18786"/>
                </a:lnTo>
                <a:lnTo>
                  <a:pt x="7324" y="18786"/>
                </a:lnTo>
                <a:lnTo>
                  <a:pt x="7373" y="18761"/>
                </a:lnTo>
                <a:lnTo>
                  <a:pt x="7446" y="18737"/>
                </a:lnTo>
                <a:lnTo>
                  <a:pt x="7519" y="18786"/>
                </a:lnTo>
                <a:lnTo>
                  <a:pt x="7640" y="18810"/>
                </a:lnTo>
                <a:lnTo>
                  <a:pt x="8662" y="18810"/>
                </a:lnTo>
                <a:lnTo>
                  <a:pt x="8954" y="18786"/>
                </a:lnTo>
                <a:lnTo>
                  <a:pt x="9003" y="18786"/>
                </a:lnTo>
                <a:lnTo>
                  <a:pt x="9076" y="18761"/>
                </a:lnTo>
                <a:lnTo>
                  <a:pt x="9149" y="18664"/>
                </a:lnTo>
                <a:lnTo>
                  <a:pt x="9198" y="18542"/>
                </a:lnTo>
                <a:lnTo>
                  <a:pt x="9198" y="18421"/>
                </a:lnTo>
                <a:lnTo>
                  <a:pt x="9198" y="18323"/>
                </a:lnTo>
                <a:lnTo>
                  <a:pt x="9222" y="16547"/>
                </a:lnTo>
                <a:lnTo>
                  <a:pt x="9246" y="14771"/>
                </a:lnTo>
                <a:lnTo>
                  <a:pt x="9271" y="12946"/>
                </a:lnTo>
                <a:lnTo>
                  <a:pt x="9295" y="12118"/>
                </a:lnTo>
                <a:lnTo>
                  <a:pt x="9271" y="11729"/>
                </a:lnTo>
                <a:lnTo>
                  <a:pt x="9246" y="11315"/>
                </a:lnTo>
                <a:lnTo>
                  <a:pt x="10682" y="11315"/>
                </a:lnTo>
                <a:lnTo>
                  <a:pt x="12142" y="11267"/>
                </a:lnTo>
                <a:lnTo>
                  <a:pt x="13578" y="11194"/>
                </a:lnTo>
                <a:lnTo>
                  <a:pt x="14283" y="11169"/>
                </a:lnTo>
                <a:lnTo>
                  <a:pt x="15013" y="11169"/>
                </a:lnTo>
                <a:lnTo>
                  <a:pt x="15135" y="11145"/>
                </a:lnTo>
                <a:lnTo>
                  <a:pt x="15208" y="11072"/>
                </a:lnTo>
                <a:lnTo>
                  <a:pt x="15257" y="10999"/>
                </a:lnTo>
                <a:lnTo>
                  <a:pt x="15257" y="10902"/>
                </a:lnTo>
                <a:lnTo>
                  <a:pt x="15305" y="10731"/>
                </a:lnTo>
                <a:lnTo>
                  <a:pt x="15305" y="10586"/>
                </a:lnTo>
                <a:lnTo>
                  <a:pt x="15281" y="10245"/>
                </a:lnTo>
                <a:lnTo>
                  <a:pt x="15135" y="9126"/>
                </a:lnTo>
                <a:lnTo>
                  <a:pt x="15086" y="8615"/>
                </a:lnTo>
                <a:lnTo>
                  <a:pt x="15086" y="8104"/>
                </a:lnTo>
                <a:lnTo>
                  <a:pt x="15086" y="7933"/>
                </a:lnTo>
                <a:lnTo>
                  <a:pt x="15111" y="7739"/>
                </a:lnTo>
                <a:lnTo>
                  <a:pt x="15135" y="7568"/>
                </a:lnTo>
                <a:lnTo>
                  <a:pt x="15135" y="7374"/>
                </a:lnTo>
                <a:lnTo>
                  <a:pt x="15135" y="7276"/>
                </a:lnTo>
                <a:lnTo>
                  <a:pt x="15111" y="7179"/>
                </a:lnTo>
                <a:lnTo>
                  <a:pt x="15086" y="7130"/>
                </a:lnTo>
                <a:lnTo>
                  <a:pt x="15038" y="7106"/>
                </a:lnTo>
                <a:lnTo>
                  <a:pt x="14965" y="7057"/>
                </a:lnTo>
                <a:lnTo>
                  <a:pt x="14892" y="7033"/>
                </a:lnTo>
                <a:lnTo>
                  <a:pt x="14064" y="7033"/>
                </a:lnTo>
                <a:lnTo>
                  <a:pt x="13237" y="7057"/>
                </a:lnTo>
                <a:lnTo>
                  <a:pt x="12434" y="7082"/>
                </a:lnTo>
                <a:lnTo>
                  <a:pt x="11607" y="7082"/>
                </a:lnTo>
                <a:lnTo>
                  <a:pt x="9246" y="6984"/>
                </a:lnTo>
                <a:lnTo>
                  <a:pt x="9246" y="6765"/>
                </a:lnTo>
                <a:lnTo>
                  <a:pt x="9246" y="6571"/>
                </a:lnTo>
                <a:lnTo>
                  <a:pt x="9198" y="6352"/>
                </a:lnTo>
                <a:lnTo>
                  <a:pt x="9222" y="6327"/>
                </a:lnTo>
                <a:lnTo>
                  <a:pt x="10925" y="6303"/>
                </a:lnTo>
                <a:lnTo>
                  <a:pt x="12556" y="6303"/>
                </a:lnTo>
                <a:lnTo>
                  <a:pt x="14186" y="6376"/>
                </a:lnTo>
                <a:lnTo>
                  <a:pt x="14259" y="6376"/>
                </a:lnTo>
                <a:lnTo>
                  <a:pt x="14308" y="6352"/>
                </a:lnTo>
                <a:lnTo>
                  <a:pt x="14381" y="6279"/>
                </a:lnTo>
                <a:lnTo>
                  <a:pt x="14405" y="6206"/>
                </a:lnTo>
                <a:lnTo>
                  <a:pt x="14405" y="6108"/>
                </a:lnTo>
                <a:lnTo>
                  <a:pt x="14575" y="5962"/>
                </a:lnTo>
                <a:lnTo>
                  <a:pt x="14940" y="5670"/>
                </a:lnTo>
                <a:lnTo>
                  <a:pt x="15329" y="5427"/>
                </a:lnTo>
                <a:lnTo>
                  <a:pt x="15597" y="5232"/>
                </a:lnTo>
                <a:lnTo>
                  <a:pt x="15913" y="4965"/>
                </a:lnTo>
                <a:lnTo>
                  <a:pt x="16059" y="4819"/>
                </a:lnTo>
                <a:lnTo>
                  <a:pt x="16181" y="4673"/>
                </a:lnTo>
                <a:lnTo>
                  <a:pt x="16254" y="4502"/>
                </a:lnTo>
                <a:lnTo>
                  <a:pt x="16254" y="4429"/>
                </a:lnTo>
                <a:lnTo>
                  <a:pt x="16254" y="4356"/>
                </a:lnTo>
                <a:lnTo>
                  <a:pt x="16278" y="4283"/>
                </a:lnTo>
                <a:lnTo>
                  <a:pt x="16278" y="4210"/>
                </a:lnTo>
                <a:lnTo>
                  <a:pt x="16230" y="4064"/>
                </a:lnTo>
                <a:lnTo>
                  <a:pt x="16132" y="3894"/>
                </a:lnTo>
                <a:lnTo>
                  <a:pt x="16011" y="3724"/>
                </a:lnTo>
                <a:lnTo>
                  <a:pt x="15743" y="3432"/>
                </a:lnTo>
                <a:lnTo>
                  <a:pt x="15524" y="3213"/>
                </a:lnTo>
                <a:lnTo>
                  <a:pt x="15135" y="2848"/>
                </a:lnTo>
                <a:lnTo>
                  <a:pt x="14746" y="2532"/>
                </a:lnTo>
                <a:lnTo>
                  <a:pt x="14478" y="2288"/>
                </a:lnTo>
                <a:lnTo>
                  <a:pt x="14308" y="2215"/>
                </a:lnTo>
                <a:lnTo>
                  <a:pt x="14235" y="2167"/>
                </a:lnTo>
                <a:lnTo>
                  <a:pt x="14162" y="2167"/>
                </a:lnTo>
                <a:lnTo>
                  <a:pt x="14089" y="2118"/>
                </a:lnTo>
                <a:lnTo>
                  <a:pt x="14016" y="2118"/>
                </a:lnTo>
                <a:lnTo>
                  <a:pt x="13237" y="2142"/>
                </a:lnTo>
                <a:lnTo>
                  <a:pt x="12483" y="2167"/>
                </a:lnTo>
                <a:lnTo>
                  <a:pt x="11704" y="2215"/>
                </a:lnTo>
                <a:lnTo>
                  <a:pt x="10950" y="2240"/>
                </a:lnTo>
                <a:lnTo>
                  <a:pt x="10171" y="2240"/>
                </a:lnTo>
                <a:lnTo>
                  <a:pt x="9392" y="2215"/>
                </a:lnTo>
                <a:lnTo>
                  <a:pt x="9441" y="2069"/>
                </a:lnTo>
                <a:lnTo>
                  <a:pt x="9465" y="1899"/>
                </a:lnTo>
                <a:lnTo>
                  <a:pt x="9465" y="1558"/>
                </a:lnTo>
                <a:lnTo>
                  <a:pt x="9417" y="1218"/>
                </a:lnTo>
                <a:lnTo>
                  <a:pt x="9368" y="950"/>
                </a:lnTo>
                <a:lnTo>
                  <a:pt x="9295" y="755"/>
                </a:lnTo>
                <a:lnTo>
                  <a:pt x="9222" y="561"/>
                </a:lnTo>
                <a:lnTo>
                  <a:pt x="9125" y="415"/>
                </a:lnTo>
                <a:lnTo>
                  <a:pt x="8979" y="293"/>
                </a:lnTo>
                <a:lnTo>
                  <a:pt x="8833" y="196"/>
                </a:lnTo>
                <a:lnTo>
                  <a:pt x="8662" y="98"/>
                </a:lnTo>
                <a:lnTo>
                  <a:pt x="8492" y="50"/>
                </a:lnTo>
                <a:lnTo>
                  <a:pt x="8297" y="1"/>
                </a:lnTo>
                <a:close/>
              </a:path>
            </a:pathLst>
          </a:custGeom>
          <a:solidFill>
            <a:srgbClr val="0070C0"/>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4" name="Google Shape;3094;p52"/>
          <p:cNvSpPr/>
          <p:nvPr/>
        </p:nvSpPr>
        <p:spPr>
          <a:xfrm>
            <a:off x="549269" y="1863134"/>
            <a:ext cx="461903" cy="602108"/>
          </a:xfrm>
          <a:custGeom>
            <a:rect b="b" l="l" r="r" t="t"/>
            <a:pathLst>
              <a:path extrusionOk="0" h="20707" w="15233">
                <a:moveTo>
                  <a:pt x="5330" y="122"/>
                </a:moveTo>
                <a:lnTo>
                  <a:pt x="4916" y="170"/>
                </a:lnTo>
                <a:lnTo>
                  <a:pt x="4551" y="219"/>
                </a:lnTo>
                <a:lnTo>
                  <a:pt x="4162" y="292"/>
                </a:lnTo>
                <a:lnTo>
                  <a:pt x="3797" y="389"/>
                </a:lnTo>
                <a:lnTo>
                  <a:pt x="3432" y="511"/>
                </a:lnTo>
                <a:lnTo>
                  <a:pt x="3042" y="657"/>
                </a:lnTo>
                <a:lnTo>
                  <a:pt x="2872" y="754"/>
                </a:lnTo>
                <a:lnTo>
                  <a:pt x="2775" y="827"/>
                </a:lnTo>
                <a:lnTo>
                  <a:pt x="2726" y="900"/>
                </a:lnTo>
                <a:lnTo>
                  <a:pt x="2702" y="925"/>
                </a:lnTo>
                <a:lnTo>
                  <a:pt x="2702" y="973"/>
                </a:lnTo>
                <a:lnTo>
                  <a:pt x="2726" y="1022"/>
                </a:lnTo>
                <a:lnTo>
                  <a:pt x="2750" y="1046"/>
                </a:lnTo>
                <a:lnTo>
                  <a:pt x="2848" y="1071"/>
                </a:lnTo>
                <a:lnTo>
                  <a:pt x="3018" y="1071"/>
                </a:lnTo>
                <a:lnTo>
                  <a:pt x="3115" y="1046"/>
                </a:lnTo>
                <a:lnTo>
                  <a:pt x="3432" y="900"/>
                </a:lnTo>
                <a:lnTo>
                  <a:pt x="3845" y="754"/>
                </a:lnTo>
                <a:lnTo>
                  <a:pt x="4283" y="633"/>
                </a:lnTo>
                <a:lnTo>
                  <a:pt x="4721" y="584"/>
                </a:lnTo>
                <a:lnTo>
                  <a:pt x="5159" y="511"/>
                </a:lnTo>
                <a:lnTo>
                  <a:pt x="6084" y="511"/>
                </a:lnTo>
                <a:lnTo>
                  <a:pt x="6546" y="584"/>
                </a:lnTo>
                <a:lnTo>
                  <a:pt x="6984" y="681"/>
                </a:lnTo>
                <a:lnTo>
                  <a:pt x="7447" y="803"/>
                </a:lnTo>
                <a:lnTo>
                  <a:pt x="7885" y="949"/>
                </a:lnTo>
                <a:lnTo>
                  <a:pt x="8761" y="1265"/>
                </a:lnTo>
                <a:lnTo>
                  <a:pt x="9539" y="1533"/>
                </a:lnTo>
                <a:lnTo>
                  <a:pt x="10318" y="1776"/>
                </a:lnTo>
                <a:lnTo>
                  <a:pt x="10731" y="1874"/>
                </a:lnTo>
                <a:lnTo>
                  <a:pt x="11121" y="1947"/>
                </a:lnTo>
                <a:lnTo>
                  <a:pt x="11534" y="2020"/>
                </a:lnTo>
                <a:lnTo>
                  <a:pt x="11948" y="2044"/>
                </a:lnTo>
                <a:lnTo>
                  <a:pt x="12337" y="2044"/>
                </a:lnTo>
                <a:lnTo>
                  <a:pt x="12727" y="2020"/>
                </a:lnTo>
                <a:lnTo>
                  <a:pt x="13116" y="1971"/>
                </a:lnTo>
                <a:lnTo>
                  <a:pt x="13481" y="1898"/>
                </a:lnTo>
                <a:lnTo>
                  <a:pt x="13749" y="1825"/>
                </a:lnTo>
                <a:lnTo>
                  <a:pt x="13992" y="1703"/>
                </a:lnTo>
                <a:lnTo>
                  <a:pt x="14454" y="1460"/>
                </a:lnTo>
                <a:lnTo>
                  <a:pt x="14357" y="1703"/>
                </a:lnTo>
                <a:lnTo>
                  <a:pt x="14065" y="2214"/>
                </a:lnTo>
                <a:lnTo>
                  <a:pt x="13943" y="2458"/>
                </a:lnTo>
                <a:lnTo>
                  <a:pt x="13797" y="2725"/>
                </a:lnTo>
                <a:lnTo>
                  <a:pt x="13238" y="4112"/>
                </a:lnTo>
                <a:lnTo>
                  <a:pt x="12921" y="4794"/>
                </a:lnTo>
                <a:lnTo>
                  <a:pt x="12605" y="5451"/>
                </a:lnTo>
                <a:lnTo>
                  <a:pt x="12581" y="5548"/>
                </a:lnTo>
                <a:lnTo>
                  <a:pt x="12581" y="5621"/>
                </a:lnTo>
                <a:lnTo>
                  <a:pt x="12605" y="5670"/>
                </a:lnTo>
                <a:lnTo>
                  <a:pt x="12654" y="5718"/>
                </a:lnTo>
                <a:lnTo>
                  <a:pt x="12629" y="5816"/>
                </a:lnTo>
                <a:lnTo>
                  <a:pt x="12654" y="5913"/>
                </a:lnTo>
                <a:lnTo>
                  <a:pt x="12946" y="6326"/>
                </a:lnTo>
                <a:lnTo>
                  <a:pt x="13238" y="6764"/>
                </a:lnTo>
                <a:lnTo>
                  <a:pt x="13554" y="7178"/>
                </a:lnTo>
                <a:lnTo>
                  <a:pt x="13895" y="7543"/>
                </a:lnTo>
                <a:lnTo>
                  <a:pt x="14527" y="8176"/>
                </a:lnTo>
                <a:lnTo>
                  <a:pt x="14625" y="8297"/>
                </a:lnTo>
                <a:lnTo>
                  <a:pt x="14260" y="8516"/>
                </a:lnTo>
                <a:lnTo>
                  <a:pt x="13870" y="8687"/>
                </a:lnTo>
                <a:lnTo>
                  <a:pt x="13505" y="8833"/>
                </a:lnTo>
                <a:lnTo>
                  <a:pt x="13116" y="8930"/>
                </a:lnTo>
                <a:lnTo>
                  <a:pt x="12727" y="9003"/>
                </a:lnTo>
                <a:lnTo>
                  <a:pt x="12313" y="9027"/>
                </a:lnTo>
                <a:lnTo>
                  <a:pt x="11875" y="9052"/>
                </a:lnTo>
                <a:lnTo>
                  <a:pt x="11461" y="9027"/>
                </a:lnTo>
                <a:lnTo>
                  <a:pt x="11023" y="9003"/>
                </a:lnTo>
                <a:lnTo>
                  <a:pt x="10610" y="8954"/>
                </a:lnTo>
                <a:lnTo>
                  <a:pt x="10196" y="8881"/>
                </a:lnTo>
                <a:lnTo>
                  <a:pt x="9783" y="8784"/>
                </a:lnTo>
                <a:lnTo>
                  <a:pt x="8955" y="8565"/>
                </a:lnTo>
                <a:lnTo>
                  <a:pt x="8177" y="8297"/>
                </a:lnTo>
                <a:lnTo>
                  <a:pt x="7544" y="8103"/>
                </a:lnTo>
                <a:lnTo>
                  <a:pt x="6838" y="7884"/>
                </a:lnTo>
                <a:lnTo>
                  <a:pt x="6449" y="7786"/>
                </a:lnTo>
                <a:lnTo>
                  <a:pt x="6084" y="7713"/>
                </a:lnTo>
                <a:lnTo>
                  <a:pt x="5695" y="7640"/>
                </a:lnTo>
                <a:lnTo>
                  <a:pt x="5305" y="7592"/>
                </a:lnTo>
                <a:lnTo>
                  <a:pt x="4940" y="7567"/>
                </a:lnTo>
                <a:lnTo>
                  <a:pt x="4575" y="7567"/>
                </a:lnTo>
                <a:lnTo>
                  <a:pt x="4210" y="7616"/>
                </a:lnTo>
                <a:lnTo>
                  <a:pt x="3845" y="7689"/>
                </a:lnTo>
                <a:lnTo>
                  <a:pt x="3529" y="7811"/>
                </a:lnTo>
                <a:lnTo>
                  <a:pt x="3213" y="7957"/>
                </a:lnTo>
                <a:lnTo>
                  <a:pt x="2921" y="8176"/>
                </a:lnTo>
                <a:lnTo>
                  <a:pt x="2799" y="8297"/>
                </a:lnTo>
                <a:lnTo>
                  <a:pt x="2677" y="8443"/>
                </a:lnTo>
                <a:lnTo>
                  <a:pt x="2653" y="8492"/>
                </a:lnTo>
                <a:lnTo>
                  <a:pt x="2629" y="8541"/>
                </a:lnTo>
                <a:lnTo>
                  <a:pt x="2653" y="8589"/>
                </a:lnTo>
                <a:lnTo>
                  <a:pt x="2677" y="8638"/>
                </a:lnTo>
                <a:lnTo>
                  <a:pt x="2702" y="8662"/>
                </a:lnTo>
                <a:lnTo>
                  <a:pt x="2750" y="8687"/>
                </a:lnTo>
                <a:lnTo>
                  <a:pt x="2799" y="8687"/>
                </a:lnTo>
                <a:lnTo>
                  <a:pt x="2848" y="8662"/>
                </a:lnTo>
                <a:lnTo>
                  <a:pt x="3213" y="8443"/>
                </a:lnTo>
                <a:lnTo>
                  <a:pt x="3553" y="8273"/>
                </a:lnTo>
                <a:lnTo>
                  <a:pt x="3918" y="8176"/>
                </a:lnTo>
                <a:lnTo>
                  <a:pt x="4283" y="8078"/>
                </a:lnTo>
                <a:lnTo>
                  <a:pt x="4648" y="8054"/>
                </a:lnTo>
                <a:lnTo>
                  <a:pt x="5038" y="8054"/>
                </a:lnTo>
                <a:lnTo>
                  <a:pt x="5403" y="8078"/>
                </a:lnTo>
                <a:lnTo>
                  <a:pt x="5768" y="8127"/>
                </a:lnTo>
                <a:lnTo>
                  <a:pt x="6157" y="8200"/>
                </a:lnTo>
                <a:lnTo>
                  <a:pt x="6522" y="8297"/>
                </a:lnTo>
                <a:lnTo>
                  <a:pt x="7276" y="8516"/>
                </a:lnTo>
                <a:lnTo>
                  <a:pt x="8031" y="8760"/>
                </a:lnTo>
                <a:lnTo>
                  <a:pt x="8761" y="8979"/>
                </a:lnTo>
                <a:lnTo>
                  <a:pt x="9564" y="9198"/>
                </a:lnTo>
                <a:lnTo>
                  <a:pt x="10391" y="9368"/>
                </a:lnTo>
                <a:lnTo>
                  <a:pt x="10804" y="9441"/>
                </a:lnTo>
                <a:lnTo>
                  <a:pt x="11218" y="9490"/>
                </a:lnTo>
                <a:lnTo>
                  <a:pt x="11632" y="9514"/>
                </a:lnTo>
                <a:lnTo>
                  <a:pt x="12459" y="9514"/>
                </a:lnTo>
                <a:lnTo>
                  <a:pt x="12848" y="9465"/>
                </a:lnTo>
                <a:lnTo>
                  <a:pt x="13238" y="9392"/>
                </a:lnTo>
                <a:lnTo>
                  <a:pt x="13603" y="9295"/>
                </a:lnTo>
                <a:lnTo>
                  <a:pt x="13968" y="9173"/>
                </a:lnTo>
                <a:lnTo>
                  <a:pt x="14308" y="9003"/>
                </a:lnTo>
                <a:lnTo>
                  <a:pt x="14649" y="8833"/>
                </a:lnTo>
                <a:lnTo>
                  <a:pt x="14990" y="8614"/>
                </a:lnTo>
                <a:lnTo>
                  <a:pt x="15063" y="8614"/>
                </a:lnTo>
                <a:lnTo>
                  <a:pt x="15111" y="8589"/>
                </a:lnTo>
                <a:lnTo>
                  <a:pt x="15160" y="8565"/>
                </a:lnTo>
                <a:lnTo>
                  <a:pt x="15209" y="8516"/>
                </a:lnTo>
                <a:lnTo>
                  <a:pt x="15233" y="8443"/>
                </a:lnTo>
                <a:lnTo>
                  <a:pt x="15233" y="8370"/>
                </a:lnTo>
                <a:lnTo>
                  <a:pt x="15209" y="8273"/>
                </a:lnTo>
                <a:lnTo>
                  <a:pt x="15184" y="8200"/>
                </a:lnTo>
                <a:lnTo>
                  <a:pt x="15087" y="8054"/>
                </a:lnTo>
                <a:lnTo>
                  <a:pt x="14941" y="7884"/>
                </a:lnTo>
                <a:lnTo>
                  <a:pt x="14625" y="7592"/>
                </a:lnTo>
                <a:lnTo>
                  <a:pt x="14381" y="7373"/>
                </a:lnTo>
                <a:lnTo>
                  <a:pt x="14187" y="7178"/>
                </a:lnTo>
                <a:lnTo>
                  <a:pt x="14016" y="6959"/>
                </a:lnTo>
                <a:lnTo>
                  <a:pt x="13700" y="6545"/>
                </a:lnTo>
                <a:lnTo>
                  <a:pt x="13359" y="6108"/>
                </a:lnTo>
                <a:lnTo>
                  <a:pt x="13165" y="5913"/>
                </a:lnTo>
                <a:lnTo>
                  <a:pt x="12970" y="5743"/>
                </a:lnTo>
                <a:lnTo>
                  <a:pt x="12970" y="5718"/>
                </a:lnTo>
                <a:lnTo>
                  <a:pt x="12994" y="5694"/>
                </a:lnTo>
                <a:lnTo>
                  <a:pt x="13359" y="4940"/>
                </a:lnTo>
                <a:lnTo>
                  <a:pt x="13676" y="4161"/>
                </a:lnTo>
                <a:lnTo>
                  <a:pt x="14333" y="2628"/>
                </a:lnTo>
                <a:lnTo>
                  <a:pt x="14479" y="2336"/>
                </a:lnTo>
                <a:lnTo>
                  <a:pt x="14698" y="1971"/>
                </a:lnTo>
                <a:lnTo>
                  <a:pt x="14795" y="1776"/>
                </a:lnTo>
                <a:lnTo>
                  <a:pt x="14868" y="1557"/>
                </a:lnTo>
                <a:lnTo>
                  <a:pt x="14917" y="1363"/>
                </a:lnTo>
                <a:lnTo>
                  <a:pt x="14917" y="1192"/>
                </a:lnTo>
                <a:lnTo>
                  <a:pt x="14965" y="1144"/>
                </a:lnTo>
                <a:lnTo>
                  <a:pt x="14965" y="1071"/>
                </a:lnTo>
                <a:lnTo>
                  <a:pt x="14965" y="998"/>
                </a:lnTo>
                <a:lnTo>
                  <a:pt x="14917" y="925"/>
                </a:lnTo>
                <a:lnTo>
                  <a:pt x="14868" y="876"/>
                </a:lnTo>
                <a:lnTo>
                  <a:pt x="14795" y="827"/>
                </a:lnTo>
                <a:lnTo>
                  <a:pt x="14722" y="827"/>
                </a:lnTo>
                <a:lnTo>
                  <a:pt x="14625" y="852"/>
                </a:lnTo>
                <a:lnTo>
                  <a:pt x="14284" y="1022"/>
                </a:lnTo>
                <a:lnTo>
                  <a:pt x="13943" y="1217"/>
                </a:lnTo>
                <a:lnTo>
                  <a:pt x="13578" y="1387"/>
                </a:lnTo>
                <a:lnTo>
                  <a:pt x="13408" y="1460"/>
                </a:lnTo>
                <a:lnTo>
                  <a:pt x="13213" y="1509"/>
                </a:lnTo>
                <a:lnTo>
                  <a:pt x="12751" y="1582"/>
                </a:lnTo>
                <a:lnTo>
                  <a:pt x="12289" y="1606"/>
                </a:lnTo>
                <a:lnTo>
                  <a:pt x="11826" y="1582"/>
                </a:lnTo>
                <a:lnTo>
                  <a:pt x="11364" y="1557"/>
                </a:lnTo>
                <a:lnTo>
                  <a:pt x="10926" y="1484"/>
                </a:lnTo>
                <a:lnTo>
                  <a:pt x="10512" y="1387"/>
                </a:lnTo>
                <a:lnTo>
                  <a:pt x="10123" y="1265"/>
                </a:lnTo>
                <a:lnTo>
                  <a:pt x="9710" y="1144"/>
                </a:lnTo>
                <a:lnTo>
                  <a:pt x="8907" y="876"/>
                </a:lnTo>
                <a:lnTo>
                  <a:pt x="8104" y="584"/>
                </a:lnTo>
                <a:lnTo>
                  <a:pt x="7714" y="462"/>
                </a:lnTo>
                <a:lnTo>
                  <a:pt x="7325" y="341"/>
                </a:lnTo>
                <a:lnTo>
                  <a:pt x="6936" y="268"/>
                </a:lnTo>
                <a:lnTo>
                  <a:pt x="6522" y="195"/>
                </a:lnTo>
                <a:lnTo>
                  <a:pt x="6133" y="146"/>
                </a:lnTo>
                <a:lnTo>
                  <a:pt x="5743" y="122"/>
                </a:lnTo>
                <a:close/>
                <a:moveTo>
                  <a:pt x="1388" y="438"/>
                </a:moveTo>
                <a:lnTo>
                  <a:pt x="1461" y="487"/>
                </a:lnTo>
                <a:lnTo>
                  <a:pt x="1558" y="535"/>
                </a:lnTo>
                <a:lnTo>
                  <a:pt x="1704" y="657"/>
                </a:lnTo>
                <a:lnTo>
                  <a:pt x="1510" y="803"/>
                </a:lnTo>
                <a:lnTo>
                  <a:pt x="1218" y="1022"/>
                </a:lnTo>
                <a:lnTo>
                  <a:pt x="1120" y="1095"/>
                </a:lnTo>
                <a:lnTo>
                  <a:pt x="1072" y="1119"/>
                </a:lnTo>
                <a:lnTo>
                  <a:pt x="1047" y="1144"/>
                </a:lnTo>
                <a:lnTo>
                  <a:pt x="1023" y="1168"/>
                </a:lnTo>
                <a:lnTo>
                  <a:pt x="1047" y="1217"/>
                </a:lnTo>
                <a:lnTo>
                  <a:pt x="1072" y="1290"/>
                </a:lnTo>
                <a:lnTo>
                  <a:pt x="1120" y="1338"/>
                </a:lnTo>
                <a:lnTo>
                  <a:pt x="1266" y="1338"/>
                </a:lnTo>
                <a:lnTo>
                  <a:pt x="1364" y="1314"/>
                </a:lnTo>
                <a:lnTo>
                  <a:pt x="1437" y="1265"/>
                </a:lnTo>
                <a:lnTo>
                  <a:pt x="1656" y="1144"/>
                </a:lnTo>
                <a:lnTo>
                  <a:pt x="1826" y="998"/>
                </a:lnTo>
                <a:lnTo>
                  <a:pt x="1899" y="973"/>
                </a:lnTo>
                <a:lnTo>
                  <a:pt x="1923" y="1046"/>
                </a:lnTo>
                <a:lnTo>
                  <a:pt x="1972" y="1217"/>
                </a:lnTo>
                <a:lnTo>
                  <a:pt x="1826" y="1265"/>
                </a:lnTo>
                <a:lnTo>
                  <a:pt x="1680" y="1387"/>
                </a:lnTo>
                <a:lnTo>
                  <a:pt x="1388" y="1630"/>
                </a:lnTo>
                <a:lnTo>
                  <a:pt x="1145" y="1898"/>
                </a:lnTo>
                <a:lnTo>
                  <a:pt x="1023" y="2093"/>
                </a:lnTo>
                <a:lnTo>
                  <a:pt x="1023" y="2117"/>
                </a:lnTo>
                <a:lnTo>
                  <a:pt x="1023" y="2141"/>
                </a:lnTo>
                <a:lnTo>
                  <a:pt x="1047" y="2166"/>
                </a:lnTo>
                <a:lnTo>
                  <a:pt x="1096" y="2166"/>
                </a:lnTo>
                <a:lnTo>
                  <a:pt x="1193" y="2141"/>
                </a:lnTo>
                <a:lnTo>
                  <a:pt x="1291" y="2093"/>
                </a:lnTo>
                <a:lnTo>
                  <a:pt x="1461" y="1995"/>
                </a:lnTo>
                <a:lnTo>
                  <a:pt x="1826" y="1728"/>
                </a:lnTo>
                <a:lnTo>
                  <a:pt x="1996" y="1630"/>
                </a:lnTo>
                <a:lnTo>
                  <a:pt x="1996" y="1655"/>
                </a:lnTo>
                <a:lnTo>
                  <a:pt x="1923" y="2044"/>
                </a:lnTo>
                <a:lnTo>
                  <a:pt x="1777" y="2117"/>
                </a:lnTo>
                <a:lnTo>
                  <a:pt x="1656" y="2214"/>
                </a:lnTo>
                <a:lnTo>
                  <a:pt x="1315" y="2458"/>
                </a:lnTo>
                <a:lnTo>
                  <a:pt x="1193" y="2579"/>
                </a:lnTo>
                <a:lnTo>
                  <a:pt x="1120" y="2652"/>
                </a:lnTo>
                <a:lnTo>
                  <a:pt x="1096" y="2725"/>
                </a:lnTo>
                <a:lnTo>
                  <a:pt x="1096" y="2774"/>
                </a:lnTo>
                <a:lnTo>
                  <a:pt x="1120" y="2823"/>
                </a:lnTo>
                <a:lnTo>
                  <a:pt x="1193" y="2847"/>
                </a:lnTo>
                <a:lnTo>
                  <a:pt x="1291" y="2847"/>
                </a:lnTo>
                <a:lnTo>
                  <a:pt x="1461" y="2774"/>
                </a:lnTo>
                <a:lnTo>
                  <a:pt x="1631" y="2677"/>
                </a:lnTo>
                <a:lnTo>
                  <a:pt x="1777" y="2604"/>
                </a:lnTo>
                <a:lnTo>
                  <a:pt x="1874" y="2531"/>
                </a:lnTo>
                <a:lnTo>
                  <a:pt x="1874" y="2823"/>
                </a:lnTo>
                <a:lnTo>
                  <a:pt x="1874" y="2920"/>
                </a:lnTo>
                <a:lnTo>
                  <a:pt x="1364" y="3285"/>
                </a:lnTo>
                <a:lnTo>
                  <a:pt x="1169" y="3455"/>
                </a:lnTo>
                <a:lnTo>
                  <a:pt x="1072" y="3553"/>
                </a:lnTo>
                <a:lnTo>
                  <a:pt x="1023" y="3650"/>
                </a:lnTo>
                <a:lnTo>
                  <a:pt x="999" y="3699"/>
                </a:lnTo>
                <a:lnTo>
                  <a:pt x="1023" y="3723"/>
                </a:lnTo>
                <a:lnTo>
                  <a:pt x="1072" y="3747"/>
                </a:lnTo>
                <a:lnTo>
                  <a:pt x="1193" y="3723"/>
                </a:lnTo>
                <a:lnTo>
                  <a:pt x="1339" y="3674"/>
                </a:lnTo>
                <a:lnTo>
                  <a:pt x="1583" y="3528"/>
                </a:lnTo>
                <a:lnTo>
                  <a:pt x="1874" y="3334"/>
                </a:lnTo>
                <a:lnTo>
                  <a:pt x="1874" y="3772"/>
                </a:lnTo>
                <a:lnTo>
                  <a:pt x="1704" y="3869"/>
                </a:lnTo>
                <a:lnTo>
                  <a:pt x="1534" y="3966"/>
                </a:lnTo>
                <a:lnTo>
                  <a:pt x="1266" y="4137"/>
                </a:lnTo>
                <a:lnTo>
                  <a:pt x="1145" y="4258"/>
                </a:lnTo>
                <a:lnTo>
                  <a:pt x="1096" y="4307"/>
                </a:lnTo>
                <a:lnTo>
                  <a:pt x="1047" y="4380"/>
                </a:lnTo>
                <a:lnTo>
                  <a:pt x="1047" y="4429"/>
                </a:lnTo>
                <a:lnTo>
                  <a:pt x="1096" y="4477"/>
                </a:lnTo>
                <a:lnTo>
                  <a:pt x="1242" y="4477"/>
                </a:lnTo>
                <a:lnTo>
                  <a:pt x="1388" y="4453"/>
                </a:lnTo>
                <a:lnTo>
                  <a:pt x="1680" y="4331"/>
                </a:lnTo>
                <a:lnTo>
                  <a:pt x="1874" y="4258"/>
                </a:lnTo>
                <a:lnTo>
                  <a:pt x="1874" y="4623"/>
                </a:lnTo>
                <a:lnTo>
                  <a:pt x="1680" y="4721"/>
                </a:lnTo>
                <a:lnTo>
                  <a:pt x="1485" y="4818"/>
                </a:lnTo>
                <a:lnTo>
                  <a:pt x="1218" y="4988"/>
                </a:lnTo>
                <a:lnTo>
                  <a:pt x="1096" y="5086"/>
                </a:lnTo>
                <a:lnTo>
                  <a:pt x="999" y="5183"/>
                </a:lnTo>
                <a:lnTo>
                  <a:pt x="999" y="5232"/>
                </a:lnTo>
                <a:lnTo>
                  <a:pt x="974" y="5256"/>
                </a:lnTo>
                <a:lnTo>
                  <a:pt x="1023" y="5329"/>
                </a:lnTo>
                <a:lnTo>
                  <a:pt x="1072" y="5378"/>
                </a:lnTo>
                <a:lnTo>
                  <a:pt x="1145" y="5378"/>
                </a:lnTo>
                <a:lnTo>
                  <a:pt x="1388" y="5280"/>
                </a:lnTo>
                <a:lnTo>
                  <a:pt x="1607" y="5159"/>
                </a:lnTo>
                <a:lnTo>
                  <a:pt x="1874" y="5037"/>
                </a:lnTo>
                <a:lnTo>
                  <a:pt x="1874" y="5451"/>
                </a:lnTo>
                <a:lnTo>
                  <a:pt x="1656" y="5524"/>
                </a:lnTo>
                <a:lnTo>
                  <a:pt x="1510" y="5597"/>
                </a:lnTo>
                <a:lnTo>
                  <a:pt x="1339" y="5694"/>
                </a:lnTo>
                <a:lnTo>
                  <a:pt x="1193" y="5791"/>
                </a:lnTo>
                <a:lnTo>
                  <a:pt x="1145" y="5864"/>
                </a:lnTo>
                <a:lnTo>
                  <a:pt x="1120" y="5937"/>
                </a:lnTo>
                <a:lnTo>
                  <a:pt x="1120" y="5986"/>
                </a:lnTo>
                <a:lnTo>
                  <a:pt x="1145" y="6035"/>
                </a:lnTo>
                <a:lnTo>
                  <a:pt x="1169" y="6059"/>
                </a:lnTo>
                <a:lnTo>
                  <a:pt x="1218" y="6059"/>
                </a:lnTo>
                <a:lnTo>
                  <a:pt x="1388" y="6035"/>
                </a:lnTo>
                <a:lnTo>
                  <a:pt x="1558" y="5962"/>
                </a:lnTo>
                <a:lnTo>
                  <a:pt x="1704" y="5889"/>
                </a:lnTo>
                <a:lnTo>
                  <a:pt x="1874" y="5816"/>
                </a:lnTo>
                <a:lnTo>
                  <a:pt x="1874" y="6059"/>
                </a:lnTo>
                <a:lnTo>
                  <a:pt x="1680" y="6156"/>
                </a:lnTo>
                <a:lnTo>
                  <a:pt x="1485" y="6254"/>
                </a:lnTo>
                <a:lnTo>
                  <a:pt x="1291" y="6375"/>
                </a:lnTo>
                <a:lnTo>
                  <a:pt x="1096" y="6521"/>
                </a:lnTo>
                <a:lnTo>
                  <a:pt x="1072" y="6545"/>
                </a:lnTo>
                <a:lnTo>
                  <a:pt x="1072" y="6570"/>
                </a:lnTo>
                <a:lnTo>
                  <a:pt x="1096" y="6594"/>
                </a:lnTo>
                <a:lnTo>
                  <a:pt x="1242" y="6594"/>
                </a:lnTo>
                <a:lnTo>
                  <a:pt x="1364" y="6570"/>
                </a:lnTo>
                <a:lnTo>
                  <a:pt x="1583" y="6497"/>
                </a:lnTo>
                <a:lnTo>
                  <a:pt x="1874" y="6375"/>
                </a:lnTo>
                <a:lnTo>
                  <a:pt x="1874" y="6764"/>
                </a:lnTo>
                <a:lnTo>
                  <a:pt x="1704" y="6886"/>
                </a:lnTo>
                <a:lnTo>
                  <a:pt x="1534" y="7008"/>
                </a:lnTo>
                <a:lnTo>
                  <a:pt x="1364" y="7129"/>
                </a:lnTo>
                <a:lnTo>
                  <a:pt x="1218" y="7275"/>
                </a:lnTo>
                <a:lnTo>
                  <a:pt x="1096" y="7470"/>
                </a:lnTo>
                <a:lnTo>
                  <a:pt x="1096" y="7494"/>
                </a:lnTo>
                <a:lnTo>
                  <a:pt x="1120" y="7494"/>
                </a:lnTo>
                <a:lnTo>
                  <a:pt x="1315" y="7446"/>
                </a:lnTo>
                <a:lnTo>
                  <a:pt x="1461" y="7373"/>
                </a:lnTo>
                <a:lnTo>
                  <a:pt x="1802" y="7202"/>
                </a:lnTo>
                <a:lnTo>
                  <a:pt x="1899" y="7154"/>
                </a:lnTo>
                <a:lnTo>
                  <a:pt x="1899" y="7446"/>
                </a:lnTo>
                <a:lnTo>
                  <a:pt x="1656" y="7567"/>
                </a:lnTo>
                <a:lnTo>
                  <a:pt x="1437" y="7738"/>
                </a:lnTo>
                <a:lnTo>
                  <a:pt x="1339" y="7811"/>
                </a:lnTo>
                <a:lnTo>
                  <a:pt x="1266" y="7908"/>
                </a:lnTo>
                <a:lnTo>
                  <a:pt x="1145" y="8078"/>
                </a:lnTo>
                <a:lnTo>
                  <a:pt x="1145" y="8127"/>
                </a:lnTo>
                <a:lnTo>
                  <a:pt x="1169" y="8127"/>
                </a:lnTo>
                <a:lnTo>
                  <a:pt x="1291" y="8103"/>
                </a:lnTo>
                <a:lnTo>
                  <a:pt x="1388" y="8078"/>
                </a:lnTo>
                <a:lnTo>
                  <a:pt x="1485" y="8054"/>
                </a:lnTo>
                <a:lnTo>
                  <a:pt x="1583" y="8005"/>
                </a:lnTo>
                <a:lnTo>
                  <a:pt x="1899" y="7835"/>
                </a:lnTo>
                <a:lnTo>
                  <a:pt x="1923" y="8346"/>
                </a:lnTo>
                <a:lnTo>
                  <a:pt x="1899" y="8370"/>
                </a:lnTo>
                <a:lnTo>
                  <a:pt x="1461" y="8638"/>
                </a:lnTo>
                <a:lnTo>
                  <a:pt x="1242" y="8760"/>
                </a:lnTo>
                <a:lnTo>
                  <a:pt x="1145" y="8857"/>
                </a:lnTo>
                <a:lnTo>
                  <a:pt x="1047" y="8930"/>
                </a:lnTo>
                <a:lnTo>
                  <a:pt x="1047" y="9003"/>
                </a:lnTo>
                <a:lnTo>
                  <a:pt x="1072" y="9052"/>
                </a:lnTo>
                <a:lnTo>
                  <a:pt x="1169" y="9076"/>
                </a:lnTo>
                <a:lnTo>
                  <a:pt x="1388" y="9076"/>
                </a:lnTo>
                <a:lnTo>
                  <a:pt x="1510" y="9027"/>
                </a:lnTo>
                <a:lnTo>
                  <a:pt x="1729" y="8930"/>
                </a:lnTo>
                <a:lnTo>
                  <a:pt x="1923" y="8784"/>
                </a:lnTo>
                <a:lnTo>
                  <a:pt x="1947" y="9149"/>
                </a:lnTo>
                <a:lnTo>
                  <a:pt x="1874" y="9173"/>
                </a:lnTo>
                <a:lnTo>
                  <a:pt x="1656" y="9344"/>
                </a:lnTo>
                <a:lnTo>
                  <a:pt x="1461" y="9514"/>
                </a:lnTo>
                <a:lnTo>
                  <a:pt x="1096" y="9879"/>
                </a:lnTo>
                <a:lnTo>
                  <a:pt x="1096" y="9928"/>
                </a:lnTo>
                <a:lnTo>
                  <a:pt x="1120" y="9928"/>
                </a:lnTo>
                <a:lnTo>
                  <a:pt x="1339" y="9830"/>
                </a:lnTo>
                <a:lnTo>
                  <a:pt x="1558" y="9733"/>
                </a:lnTo>
                <a:lnTo>
                  <a:pt x="1947" y="9465"/>
                </a:lnTo>
                <a:lnTo>
                  <a:pt x="1972" y="10049"/>
                </a:lnTo>
                <a:lnTo>
                  <a:pt x="1874" y="10098"/>
                </a:lnTo>
                <a:lnTo>
                  <a:pt x="1680" y="10171"/>
                </a:lnTo>
                <a:lnTo>
                  <a:pt x="1510" y="10293"/>
                </a:lnTo>
                <a:lnTo>
                  <a:pt x="1364" y="10366"/>
                </a:lnTo>
                <a:lnTo>
                  <a:pt x="1242" y="10512"/>
                </a:lnTo>
                <a:lnTo>
                  <a:pt x="1193" y="10560"/>
                </a:lnTo>
                <a:lnTo>
                  <a:pt x="1169" y="10658"/>
                </a:lnTo>
                <a:lnTo>
                  <a:pt x="1169" y="10731"/>
                </a:lnTo>
                <a:lnTo>
                  <a:pt x="1169" y="10804"/>
                </a:lnTo>
                <a:lnTo>
                  <a:pt x="1218" y="10852"/>
                </a:lnTo>
                <a:lnTo>
                  <a:pt x="1242" y="10877"/>
                </a:lnTo>
                <a:lnTo>
                  <a:pt x="1291" y="10877"/>
                </a:lnTo>
                <a:lnTo>
                  <a:pt x="1412" y="10804"/>
                </a:lnTo>
                <a:lnTo>
                  <a:pt x="1510" y="10731"/>
                </a:lnTo>
                <a:lnTo>
                  <a:pt x="1607" y="10633"/>
                </a:lnTo>
                <a:lnTo>
                  <a:pt x="1729" y="10560"/>
                </a:lnTo>
                <a:lnTo>
                  <a:pt x="1850" y="10487"/>
                </a:lnTo>
                <a:lnTo>
                  <a:pt x="1996" y="10439"/>
                </a:lnTo>
                <a:lnTo>
                  <a:pt x="1996" y="10682"/>
                </a:lnTo>
                <a:lnTo>
                  <a:pt x="1850" y="10755"/>
                </a:lnTo>
                <a:lnTo>
                  <a:pt x="1729" y="10828"/>
                </a:lnTo>
                <a:lnTo>
                  <a:pt x="1485" y="11023"/>
                </a:lnTo>
                <a:lnTo>
                  <a:pt x="1266" y="11217"/>
                </a:lnTo>
                <a:lnTo>
                  <a:pt x="1072" y="11436"/>
                </a:lnTo>
                <a:lnTo>
                  <a:pt x="1072" y="11461"/>
                </a:lnTo>
                <a:lnTo>
                  <a:pt x="1096" y="11485"/>
                </a:lnTo>
                <a:lnTo>
                  <a:pt x="1120" y="11509"/>
                </a:lnTo>
                <a:lnTo>
                  <a:pt x="1388" y="11436"/>
                </a:lnTo>
                <a:lnTo>
                  <a:pt x="1656" y="11315"/>
                </a:lnTo>
                <a:lnTo>
                  <a:pt x="2020" y="11096"/>
                </a:lnTo>
                <a:lnTo>
                  <a:pt x="2020" y="11680"/>
                </a:lnTo>
                <a:lnTo>
                  <a:pt x="1802" y="11801"/>
                </a:lnTo>
                <a:lnTo>
                  <a:pt x="1607" y="11947"/>
                </a:lnTo>
                <a:lnTo>
                  <a:pt x="1364" y="12166"/>
                </a:lnTo>
                <a:lnTo>
                  <a:pt x="1242" y="12264"/>
                </a:lnTo>
                <a:lnTo>
                  <a:pt x="1096" y="12361"/>
                </a:lnTo>
                <a:lnTo>
                  <a:pt x="1096" y="12385"/>
                </a:lnTo>
                <a:lnTo>
                  <a:pt x="1096" y="12410"/>
                </a:lnTo>
                <a:lnTo>
                  <a:pt x="1120" y="12410"/>
                </a:lnTo>
                <a:lnTo>
                  <a:pt x="1388" y="12385"/>
                </a:lnTo>
                <a:lnTo>
                  <a:pt x="1534" y="12337"/>
                </a:lnTo>
                <a:lnTo>
                  <a:pt x="1656" y="12288"/>
                </a:lnTo>
                <a:lnTo>
                  <a:pt x="2045" y="12069"/>
                </a:lnTo>
                <a:lnTo>
                  <a:pt x="2045" y="12483"/>
                </a:lnTo>
                <a:lnTo>
                  <a:pt x="1874" y="12556"/>
                </a:lnTo>
                <a:lnTo>
                  <a:pt x="1729" y="12629"/>
                </a:lnTo>
                <a:lnTo>
                  <a:pt x="1558" y="12702"/>
                </a:lnTo>
                <a:lnTo>
                  <a:pt x="1388" y="12799"/>
                </a:lnTo>
                <a:lnTo>
                  <a:pt x="1242" y="12921"/>
                </a:lnTo>
                <a:lnTo>
                  <a:pt x="1169" y="12994"/>
                </a:lnTo>
                <a:lnTo>
                  <a:pt x="1120" y="13067"/>
                </a:lnTo>
                <a:lnTo>
                  <a:pt x="1120" y="13115"/>
                </a:lnTo>
                <a:lnTo>
                  <a:pt x="1120" y="13164"/>
                </a:lnTo>
                <a:lnTo>
                  <a:pt x="1169" y="13213"/>
                </a:lnTo>
                <a:lnTo>
                  <a:pt x="1218" y="13213"/>
                </a:lnTo>
                <a:lnTo>
                  <a:pt x="1388" y="13188"/>
                </a:lnTo>
                <a:lnTo>
                  <a:pt x="1558" y="13140"/>
                </a:lnTo>
                <a:lnTo>
                  <a:pt x="1874" y="12994"/>
                </a:lnTo>
                <a:lnTo>
                  <a:pt x="2069" y="12921"/>
                </a:lnTo>
                <a:lnTo>
                  <a:pt x="2069" y="13067"/>
                </a:lnTo>
                <a:lnTo>
                  <a:pt x="1923" y="13091"/>
                </a:lnTo>
                <a:lnTo>
                  <a:pt x="1777" y="13140"/>
                </a:lnTo>
                <a:lnTo>
                  <a:pt x="1631" y="13213"/>
                </a:lnTo>
                <a:lnTo>
                  <a:pt x="1485" y="13286"/>
                </a:lnTo>
                <a:lnTo>
                  <a:pt x="1339" y="13407"/>
                </a:lnTo>
                <a:lnTo>
                  <a:pt x="1242" y="13505"/>
                </a:lnTo>
                <a:lnTo>
                  <a:pt x="1145" y="13626"/>
                </a:lnTo>
                <a:lnTo>
                  <a:pt x="1072" y="13772"/>
                </a:lnTo>
                <a:lnTo>
                  <a:pt x="1047" y="13797"/>
                </a:lnTo>
                <a:lnTo>
                  <a:pt x="1072" y="13821"/>
                </a:lnTo>
                <a:lnTo>
                  <a:pt x="1096" y="13845"/>
                </a:lnTo>
                <a:lnTo>
                  <a:pt x="1120" y="13870"/>
                </a:lnTo>
                <a:lnTo>
                  <a:pt x="1242" y="13845"/>
                </a:lnTo>
                <a:lnTo>
                  <a:pt x="1364" y="13821"/>
                </a:lnTo>
                <a:lnTo>
                  <a:pt x="1583" y="13699"/>
                </a:lnTo>
                <a:lnTo>
                  <a:pt x="1826" y="13578"/>
                </a:lnTo>
                <a:lnTo>
                  <a:pt x="2069" y="13432"/>
                </a:lnTo>
                <a:lnTo>
                  <a:pt x="2069" y="13772"/>
                </a:lnTo>
                <a:lnTo>
                  <a:pt x="1972" y="13797"/>
                </a:lnTo>
                <a:lnTo>
                  <a:pt x="1850" y="13870"/>
                </a:lnTo>
                <a:lnTo>
                  <a:pt x="1680" y="13967"/>
                </a:lnTo>
                <a:lnTo>
                  <a:pt x="1461" y="14113"/>
                </a:lnTo>
                <a:lnTo>
                  <a:pt x="1242" y="14283"/>
                </a:lnTo>
                <a:lnTo>
                  <a:pt x="1145" y="14380"/>
                </a:lnTo>
                <a:lnTo>
                  <a:pt x="1072" y="14478"/>
                </a:lnTo>
                <a:lnTo>
                  <a:pt x="1047" y="14551"/>
                </a:lnTo>
                <a:lnTo>
                  <a:pt x="1023" y="14648"/>
                </a:lnTo>
                <a:lnTo>
                  <a:pt x="999" y="14672"/>
                </a:lnTo>
                <a:lnTo>
                  <a:pt x="1023" y="14721"/>
                </a:lnTo>
                <a:lnTo>
                  <a:pt x="1047" y="14745"/>
                </a:lnTo>
                <a:lnTo>
                  <a:pt x="1096" y="14745"/>
                </a:lnTo>
                <a:lnTo>
                  <a:pt x="1218" y="14721"/>
                </a:lnTo>
                <a:lnTo>
                  <a:pt x="1266" y="14697"/>
                </a:lnTo>
                <a:lnTo>
                  <a:pt x="1339" y="14672"/>
                </a:lnTo>
                <a:lnTo>
                  <a:pt x="1753" y="14429"/>
                </a:lnTo>
                <a:lnTo>
                  <a:pt x="2069" y="14259"/>
                </a:lnTo>
                <a:lnTo>
                  <a:pt x="2069" y="14770"/>
                </a:lnTo>
                <a:lnTo>
                  <a:pt x="1947" y="14794"/>
                </a:lnTo>
                <a:lnTo>
                  <a:pt x="1826" y="14867"/>
                </a:lnTo>
                <a:lnTo>
                  <a:pt x="1607" y="14989"/>
                </a:lnTo>
                <a:lnTo>
                  <a:pt x="1461" y="15110"/>
                </a:lnTo>
                <a:lnTo>
                  <a:pt x="1315" y="15232"/>
                </a:lnTo>
                <a:lnTo>
                  <a:pt x="1193" y="15378"/>
                </a:lnTo>
                <a:lnTo>
                  <a:pt x="1145" y="15475"/>
                </a:lnTo>
                <a:lnTo>
                  <a:pt x="1145" y="15548"/>
                </a:lnTo>
                <a:lnTo>
                  <a:pt x="1169" y="15597"/>
                </a:lnTo>
                <a:lnTo>
                  <a:pt x="1218" y="15621"/>
                </a:lnTo>
                <a:lnTo>
                  <a:pt x="1291" y="15621"/>
                </a:lnTo>
                <a:lnTo>
                  <a:pt x="1388" y="15597"/>
                </a:lnTo>
                <a:lnTo>
                  <a:pt x="1510" y="15500"/>
                </a:lnTo>
                <a:lnTo>
                  <a:pt x="1899" y="15256"/>
                </a:lnTo>
                <a:lnTo>
                  <a:pt x="2069" y="15159"/>
                </a:lnTo>
                <a:lnTo>
                  <a:pt x="2069" y="15402"/>
                </a:lnTo>
                <a:lnTo>
                  <a:pt x="1947" y="15451"/>
                </a:lnTo>
                <a:lnTo>
                  <a:pt x="1802" y="15524"/>
                </a:lnTo>
                <a:lnTo>
                  <a:pt x="1583" y="15743"/>
                </a:lnTo>
                <a:lnTo>
                  <a:pt x="1339" y="15913"/>
                </a:lnTo>
                <a:lnTo>
                  <a:pt x="1218" y="16035"/>
                </a:lnTo>
                <a:lnTo>
                  <a:pt x="1145" y="16157"/>
                </a:lnTo>
                <a:lnTo>
                  <a:pt x="1145" y="16230"/>
                </a:lnTo>
                <a:lnTo>
                  <a:pt x="1193" y="16254"/>
                </a:lnTo>
                <a:lnTo>
                  <a:pt x="1339" y="16254"/>
                </a:lnTo>
                <a:lnTo>
                  <a:pt x="1485" y="16205"/>
                </a:lnTo>
                <a:lnTo>
                  <a:pt x="1631" y="16132"/>
                </a:lnTo>
                <a:lnTo>
                  <a:pt x="1753" y="16035"/>
                </a:lnTo>
                <a:lnTo>
                  <a:pt x="2069" y="15840"/>
                </a:lnTo>
                <a:lnTo>
                  <a:pt x="2069" y="16205"/>
                </a:lnTo>
                <a:lnTo>
                  <a:pt x="1826" y="16278"/>
                </a:lnTo>
                <a:lnTo>
                  <a:pt x="1534" y="16400"/>
                </a:lnTo>
                <a:lnTo>
                  <a:pt x="1412" y="16473"/>
                </a:lnTo>
                <a:lnTo>
                  <a:pt x="1315" y="16570"/>
                </a:lnTo>
                <a:lnTo>
                  <a:pt x="1242" y="16668"/>
                </a:lnTo>
                <a:lnTo>
                  <a:pt x="1193" y="16789"/>
                </a:lnTo>
                <a:lnTo>
                  <a:pt x="1193" y="16838"/>
                </a:lnTo>
                <a:lnTo>
                  <a:pt x="1193" y="16862"/>
                </a:lnTo>
                <a:lnTo>
                  <a:pt x="1218" y="16887"/>
                </a:lnTo>
                <a:lnTo>
                  <a:pt x="1412" y="16887"/>
                </a:lnTo>
                <a:lnTo>
                  <a:pt x="1558" y="16814"/>
                </a:lnTo>
                <a:lnTo>
                  <a:pt x="1996" y="16643"/>
                </a:lnTo>
                <a:lnTo>
                  <a:pt x="2045" y="16643"/>
                </a:lnTo>
                <a:lnTo>
                  <a:pt x="2020" y="17154"/>
                </a:lnTo>
                <a:lnTo>
                  <a:pt x="1826" y="17276"/>
                </a:lnTo>
                <a:lnTo>
                  <a:pt x="1631" y="17398"/>
                </a:lnTo>
                <a:lnTo>
                  <a:pt x="1534" y="17471"/>
                </a:lnTo>
                <a:lnTo>
                  <a:pt x="1437" y="17544"/>
                </a:lnTo>
                <a:lnTo>
                  <a:pt x="1364" y="17665"/>
                </a:lnTo>
                <a:lnTo>
                  <a:pt x="1339" y="17787"/>
                </a:lnTo>
                <a:lnTo>
                  <a:pt x="1339" y="17811"/>
                </a:lnTo>
                <a:lnTo>
                  <a:pt x="1485" y="17811"/>
                </a:lnTo>
                <a:lnTo>
                  <a:pt x="1607" y="17787"/>
                </a:lnTo>
                <a:lnTo>
                  <a:pt x="1826" y="17714"/>
                </a:lnTo>
                <a:lnTo>
                  <a:pt x="1996" y="17617"/>
                </a:lnTo>
                <a:lnTo>
                  <a:pt x="1996" y="17811"/>
                </a:lnTo>
                <a:lnTo>
                  <a:pt x="1947" y="17811"/>
                </a:lnTo>
                <a:lnTo>
                  <a:pt x="1729" y="17909"/>
                </a:lnTo>
                <a:lnTo>
                  <a:pt x="1485" y="18030"/>
                </a:lnTo>
                <a:lnTo>
                  <a:pt x="1388" y="18103"/>
                </a:lnTo>
                <a:lnTo>
                  <a:pt x="1291" y="18176"/>
                </a:lnTo>
                <a:lnTo>
                  <a:pt x="1193" y="18274"/>
                </a:lnTo>
                <a:lnTo>
                  <a:pt x="1145" y="18371"/>
                </a:lnTo>
                <a:lnTo>
                  <a:pt x="1120" y="18420"/>
                </a:lnTo>
                <a:lnTo>
                  <a:pt x="1145" y="18468"/>
                </a:lnTo>
                <a:lnTo>
                  <a:pt x="1193" y="18493"/>
                </a:lnTo>
                <a:lnTo>
                  <a:pt x="1242" y="18517"/>
                </a:lnTo>
                <a:lnTo>
                  <a:pt x="1437" y="18468"/>
                </a:lnTo>
                <a:lnTo>
                  <a:pt x="1631" y="18395"/>
                </a:lnTo>
                <a:lnTo>
                  <a:pt x="1996" y="18225"/>
                </a:lnTo>
                <a:lnTo>
                  <a:pt x="1972" y="18687"/>
                </a:lnTo>
                <a:lnTo>
                  <a:pt x="1753" y="18809"/>
                </a:lnTo>
                <a:lnTo>
                  <a:pt x="1558" y="18931"/>
                </a:lnTo>
                <a:lnTo>
                  <a:pt x="1315" y="19101"/>
                </a:lnTo>
                <a:lnTo>
                  <a:pt x="1242" y="19198"/>
                </a:lnTo>
                <a:lnTo>
                  <a:pt x="1169" y="19296"/>
                </a:lnTo>
                <a:lnTo>
                  <a:pt x="1169" y="19344"/>
                </a:lnTo>
                <a:lnTo>
                  <a:pt x="1169" y="19369"/>
                </a:lnTo>
                <a:lnTo>
                  <a:pt x="1193" y="19393"/>
                </a:lnTo>
                <a:lnTo>
                  <a:pt x="1242" y="19393"/>
                </a:lnTo>
                <a:lnTo>
                  <a:pt x="1339" y="19369"/>
                </a:lnTo>
                <a:lnTo>
                  <a:pt x="1437" y="19344"/>
                </a:lnTo>
                <a:lnTo>
                  <a:pt x="1729" y="19223"/>
                </a:lnTo>
                <a:lnTo>
                  <a:pt x="1996" y="19101"/>
                </a:lnTo>
                <a:lnTo>
                  <a:pt x="1996" y="19393"/>
                </a:lnTo>
                <a:lnTo>
                  <a:pt x="1899" y="19417"/>
                </a:lnTo>
                <a:lnTo>
                  <a:pt x="1802" y="19466"/>
                </a:lnTo>
                <a:lnTo>
                  <a:pt x="1631" y="19588"/>
                </a:lnTo>
                <a:lnTo>
                  <a:pt x="1412" y="19758"/>
                </a:lnTo>
                <a:lnTo>
                  <a:pt x="1193" y="19928"/>
                </a:lnTo>
                <a:lnTo>
                  <a:pt x="1169" y="20001"/>
                </a:lnTo>
                <a:lnTo>
                  <a:pt x="1169" y="20050"/>
                </a:lnTo>
                <a:lnTo>
                  <a:pt x="1169" y="20123"/>
                </a:lnTo>
                <a:lnTo>
                  <a:pt x="1218" y="20172"/>
                </a:lnTo>
                <a:lnTo>
                  <a:pt x="901" y="20172"/>
                </a:lnTo>
                <a:lnTo>
                  <a:pt x="561" y="20196"/>
                </a:lnTo>
                <a:lnTo>
                  <a:pt x="512" y="19052"/>
                </a:lnTo>
                <a:lnTo>
                  <a:pt x="488" y="17909"/>
                </a:lnTo>
                <a:lnTo>
                  <a:pt x="488" y="16765"/>
                </a:lnTo>
                <a:lnTo>
                  <a:pt x="488" y="15646"/>
                </a:lnTo>
                <a:lnTo>
                  <a:pt x="536" y="13359"/>
                </a:lnTo>
                <a:lnTo>
                  <a:pt x="561" y="11096"/>
                </a:lnTo>
                <a:lnTo>
                  <a:pt x="585" y="8735"/>
                </a:lnTo>
                <a:lnTo>
                  <a:pt x="609" y="6375"/>
                </a:lnTo>
                <a:lnTo>
                  <a:pt x="634" y="4039"/>
                </a:lnTo>
                <a:lnTo>
                  <a:pt x="609" y="1679"/>
                </a:lnTo>
                <a:lnTo>
                  <a:pt x="658" y="1606"/>
                </a:lnTo>
                <a:lnTo>
                  <a:pt x="682" y="1533"/>
                </a:lnTo>
                <a:lnTo>
                  <a:pt x="707" y="1265"/>
                </a:lnTo>
                <a:lnTo>
                  <a:pt x="780" y="1022"/>
                </a:lnTo>
                <a:lnTo>
                  <a:pt x="877" y="803"/>
                </a:lnTo>
                <a:lnTo>
                  <a:pt x="1023" y="584"/>
                </a:lnTo>
                <a:lnTo>
                  <a:pt x="1120" y="511"/>
                </a:lnTo>
                <a:lnTo>
                  <a:pt x="1193" y="462"/>
                </a:lnTo>
                <a:lnTo>
                  <a:pt x="1291" y="438"/>
                </a:lnTo>
                <a:close/>
                <a:moveTo>
                  <a:pt x="2045" y="19855"/>
                </a:moveTo>
                <a:lnTo>
                  <a:pt x="2069" y="20196"/>
                </a:lnTo>
                <a:lnTo>
                  <a:pt x="1461" y="20172"/>
                </a:lnTo>
                <a:lnTo>
                  <a:pt x="1631" y="20099"/>
                </a:lnTo>
                <a:lnTo>
                  <a:pt x="1802" y="20001"/>
                </a:lnTo>
                <a:lnTo>
                  <a:pt x="2045" y="19855"/>
                </a:lnTo>
                <a:close/>
                <a:moveTo>
                  <a:pt x="1291" y="0"/>
                </a:moveTo>
                <a:lnTo>
                  <a:pt x="1145" y="24"/>
                </a:lnTo>
                <a:lnTo>
                  <a:pt x="1023" y="73"/>
                </a:lnTo>
                <a:lnTo>
                  <a:pt x="901" y="122"/>
                </a:lnTo>
                <a:lnTo>
                  <a:pt x="780" y="219"/>
                </a:lnTo>
                <a:lnTo>
                  <a:pt x="682" y="316"/>
                </a:lnTo>
                <a:lnTo>
                  <a:pt x="585" y="438"/>
                </a:lnTo>
                <a:lnTo>
                  <a:pt x="488" y="560"/>
                </a:lnTo>
                <a:lnTo>
                  <a:pt x="415" y="706"/>
                </a:lnTo>
                <a:lnTo>
                  <a:pt x="366" y="852"/>
                </a:lnTo>
                <a:lnTo>
                  <a:pt x="317" y="1022"/>
                </a:lnTo>
                <a:lnTo>
                  <a:pt x="293" y="1168"/>
                </a:lnTo>
                <a:lnTo>
                  <a:pt x="293" y="1338"/>
                </a:lnTo>
                <a:lnTo>
                  <a:pt x="269" y="1387"/>
                </a:lnTo>
                <a:lnTo>
                  <a:pt x="171" y="6156"/>
                </a:lnTo>
                <a:lnTo>
                  <a:pt x="123" y="10901"/>
                </a:lnTo>
                <a:lnTo>
                  <a:pt x="74" y="13286"/>
                </a:lnTo>
                <a:lnTo>
                  <a:pt x="1" y="15694"/>
                </a:lnTo>
                <a:lnTo>
                  <a:pt x="1" y="16887"/>
                </a:lnTo>
                <a:lnTo>
                  <a:pt x="1" y="18079"/>
                </a:lnTo>
                <a:lnTo>
                  <a:pt x="25" y="19271"/>
                </a:lnTo>
                <a:lnTo>
                  <a:pt x="98" y="20464"/>
                </a:lnTo>
                <a:lnTo>
                  <a:pt x="123" y="20561"/>
                </a:lnTo>
                <a:lnTo>
                  <a:pt x="171" y="20634"/>
                </a:lnTo>
                <a:lnTo>
                  <a:pt x="244" y="20658"/>
                </a:lnTo>
                <a:lnTo>
                  <a:pt x="317" y="20683"/>
                </a:lnTo>
                <a:lnTo>
                  <a:pt x="390" y="20707"/>
                </a:lnTo>
                <a:lnTo>
                  <a:pt x="463" y="20683"/>
                </a:lnTo>
                <a:lnTo>
                  <a:pt x="536" y="20634"/>
                </a:lnTo>
                <a:lnTo>
                  <a:pt x="561" y="20585"/>
                </a:lnTo>
                <a:lnTo>
                  <a:pt x="926" y="20634"/>
                </a:lnTo>
                <a:lnTo>
                  <a:pt x="1315" y="20658"/>
                </a:lnTo>
                <a:lnTo>
                  <a:pt x="2069" y="20634"/>
                </a:lnTo>
                <a:lnTo>
                  <a:pt x="2118" y="20634"/>
                </a:lnTo>
                <a:lnTo>
                  <a:pt x="2166" y="20610"/>
                </a:lnTo>
                <a:lnTo>
                  <a:pt x="2215" y="20658"/>
                </a:lnTo>
                <a:lnTo>
                  <a:pt x="2288" y="20683"/>
                </a:lnTo>
                <a:lnTo>
                  <a:pt x="2361" y="20683"/>
                </a:lnTo>
                <a:lnTo>
                  <a:pt x="2410" y="20658"/>
                </a:lnTo>
                <a:lnTo>
                  <a:pt x="2483" y="20610"/>
                </a:lnTo>
                <a:lnTo>
                  <a:pt x="2507" y="20561"/>
                </a:lnTo>
                <a:lnTo>
                  <a:pt x="2556" y="20488"/>
                </a:lnTo>
                <a:lnTo>
                  <a:pt x="2556" y="20415"/>
                </a:lnTo>
                <a:lnTo>
                  <a:pt x="2458" y="19807"/>
                </a:lnTo>
                <a:lnTo>
                  <a:pt x="2434" y="19223"/>
                </a:lnTo>
                <a:lnTo>
                  <a:pt x="2410" y="18614"/>
                </a:lnTo>
                <a:lnTo>
                  <a:pt x="2410" y="18006"/>
                </a:lnTo>
                <a:lnTo>
                  <a:pt x="2483" y="16814"/>
                </a:lnTo>
                <a:lnTo>
                  <a:pt x="2531" y="15621"/>
                </a:lnTo>
                <a:lnTo>
                  <a:pt x="2531" y="14308"/>
                </a:lnTo>
                <a:lnTo>
                  <a:pt x="2507" y="13018"/>
                </a:lnTo>
                <a:lnTo>
                  <a:pt x="2434" y="10390"/>
                </a:lnTo>
                <a:lnTo>
                  <a:pt x="2361" y="8638"/>
                </a:lnTo>
                <a:lnTo>
                  <a:pt x="2312" y="6886"/>
                </a:lnTo>
                <a:lnTo>
                  <a:pt x="2361" y="6837"/>
                </a:lnTo>
                <a:lnTo>
                  <a:pt x="2385" y="6764"/>
                </a:lnTo>
                <a:lnTo>
                  <a:pt x="2385" y="6691"/>
                </a:lnTo>
                <a:lnTo>
                  <a:pt x="2361" y="6667"/>
                </a:lnTo>
                <a:lnTo>
                  <a:pt x="2337" y="6643"/>
                </a:lnTo>
                <a:lnTo>
                  <a:pt x="2312" y="6643"/>
                </a:lnTo>
                <a:lnTo>
                  <a:pt x="2312" y="5280"/>
                </a:lnTo>
                <a:lnTo>
                  <a:pt x="2312" y="4283"/>
                </a:lnTo>
                <a:lnTo>
                  <a:pt x="2288" y="3285"/>
                </a:lnTo>
                <a:lnTo>
                  <a:pt x="2312" y="2823"/>
                </a:lnTo>
                <a:lnTo>
                  <a:pt x="2361" y="2701"/>
                </a:lnTo>
                <a:lnTo>
                  <a:pt x="2385" y="2531"/>
                </a:lnTo>
                <a:lnTo>
                  <a:pt x="2434" y="2214"/>
                </a:lnTo>
                <a:lnTo>
                  <a:pt x="2458" y="1582"/>
                </a:lnTo>
                <a:lnTo>
                  <a:pt x="2458" y="1387"/>
                </a:lnTo>
                <a:lnTo>
                  <a:pt x="2434" y="1192"/>
                </a:lnTo>
                <a:lnTo>
                  <a:pt x="2410" y="998"/>
                </a:lnTo>
                <a:lnTo>
                  <a:pt x="2337" y="827"/>
                </a:lnTo>
                <a:lnTo>
                  <a:pt x="2264" y="657"/>
                </a:lnTo>
                <a:lnTo>
                  <a:pt x="2166" y="487"/>
                </a:lnTo>
                <a:lnTo>
                  <a:pt x="2045" y="341"/>
                </a:lnTo>
                <a:lnTo>
                  <a:pt x="1899" y="219"/>
                </a:lnTo>
                <a:lnTo>
                  <a:pt x="1753" y="122"/>
                </a:lnTo>
                <a:lnTo>
                  <a:pt x="1583" y="49"/>
                </a:lnTo>
                <a:lnTo>
                  <a:pt x="1437" y="0"/>
                </a:lnTo>
                <a:close/>
              </a:path>
            </a:pathLst>
          </a:custGeom>
          <a:solidFill>
            <a:srgbClr val="0070C0"/>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5" name="Google Shape;3095;p52"/>
          <p:cNvSpPr/>
          <p:nvPr/>
        </p:nvSpPr>
        <p:spPr>
          <a:xfrm>
            <a:off x="529966" y="3806613"/>
            <a:ext cx="684508" cy="556192"/>
          </a:xfrm>
          <a:custGeom>
            <a:rect b="b" l="l" r="r" t="t"/>
            <a:pathLst>
              <a:path extrusionOk="0" h="18420" w="17715">
                <a:moveTo>
                  <a:pt x="14673" y="803"/>
                </a:moveTo>
                <a:lnTo>
                  <a:pt x="14746" y="1022"/>
                </a:lnTo>
                <a:lnTo>
                  <a:pt x="14794" y="1217"/>
                </a:lnTo>
                <a:lnTo>
                  <a:pt x="14843" y="1655"/>
                </a:lnTo>
                <a:lnTo>
                  <a:pt x="14892" y="2141"/>
                </a:lnTo>
                <a:lnTo>
                  <a:pt x="14916" y="2385"/>
                </a:lnTo>
                <a:lnTo>
                  <a:pt x="14940" y="2482"/>
                </a:lnTo>
                <a:lnTo>
                  <a:pt x="15013" y="2604"/>
                </a:lnTo>
                <a:lnTo>
                  <a:pt x="14770" y="2847"/>
                </a:lnTo>
                <a:lnTo>
                  <a:pt x="14697" y="2920"/>
                </a:lnTo>
                <a:lnTo>
                  <a:pt x="14648" y="2628"/>
                </a:lnTo>
                <a:lnTo>
                  <a:pt x="14600" y="2360"/>
                </a:lnTo>
                <a:lnTo>
                  <a:pt x="14527" y="2044"/>
                </a:lnTo>
                <a:lnTo>
                  <a:pt x="14405" y="1776"/>
                </a:lnTo>
                <a:lnTo>
                  <a:pt x="14308" y="1484"/>
                </a:lnTo>
                <a:lnTo>
                  <a:pt x="14210" y="1192"/>
                </a:lnTo>
                <a:lnTo>
                  <a:pt x="14673" y="803"/>
                </a:lnTo>
                <a:close/>
                <a:moveTo>
                  <a:pt x="15695" y="2847"/>
                </a:moveTo>
                <a:lnTo>
                  <a:pt x="16400" y="2871"/>
                </a:lnTo>
                <a:lnTo>
                  <a:pt x="17106" y="2969"/>
                </a:lnTo>
                <a:lnTo>
                  <a:pt x="16984" y="3115"/>
                </a:lnTo>
                <a:lnTo>
                  <a:pt x="16960" y="3090"/>
                </a:lnTo>
                <a:lnTo>
                  <a:pt x="16887" y="3042"/>
                </a:lnTo>
                <a:lnTo>
                  <a:pt x="16790" y="2993"/>
                </a:lnTo>
                <a:lnTo>
                  <a:pt x="16595" y="2969"/>
                </a:lnTo>
                <a:lnTo>
                  <a:pt x="16400" y="2944"/>
                </a:lnTo>
                <a:lnTo>
                  <a:pt x="15914" y="2944"/>
                </a:lnTo>
                <a:lnTo>
                  <a:pt x="15622" y="2920"/>
                </a:lnTo>
                <a:lnTo>
                  <a:pt x="15695" y="2847"/>
                </a:lnTo>
                <a:close/>
                <a:moveTo>
                  <a:pt x="14040" y="1314"/>
                </a:moveTo>
                <a:lnTo>
                  <a:pt x="14040" y="1484"/>
                </a:lnTo>
                <a:lnTo>
                  <a:pt x="14064" y="1655"/>
                </a:lnTo>
                <a:lnTo>
                  <a:pt x="14137" y="2020"/>
                </a:lnTo>
                <a:lnTo>
                  <a:pt x="14283" y="2871"/>
                </a:lnTo>
                <a:lnTo>
                  <a:pt x="14308" y="3066"/>
                </a:lnTo>
                <a:lnTo>
                  <a:pt x="14332" y="3236"/>
                </a:lnTo>
                <a:lnTo>
                  <a:pt x="14162" y="3382"/>
                </a:lnTo>
                <a:lnTo>
                  <a:pt x="14137" y="3139"/>
                </a:lnTo>
                <a:lnTo>
                  <a:pt x="14040" y="2871"/>
                </a:lnTo>
                <a:lnTo>
                  <a:pt x="13870" y="2433"/>
                </a:lnTo>
                <a:lnTo>
                  <a:pt x="13748" y="2068"/>
                </a:lnTo>
                <a:lnTo>
                  <a:pt x="13675" y="1703"/>
                </a:lnTo>
                <a:lnTo>
                  <a:pt x="13651" y="1630"/>
                </a:lnTo>
                <a:lnTo>
                  <a:pt x="13699" y="1582"/>
                </a:lnTo>
                <a:lnTo>
                  <a:pt x="14040" y="1314"/>
                </a:lnTo>
                <a:close/>
                <a:moveTo>
                  <a:pt x="13359" y="1898"/>
                </a:moveTo>
                <a:lnTo>
                  <a:pt x="13432" y="2239"/>
                </a:lnTo>
                <a:lnTo>
                  <a:pt x="13553" y="2677"/>
                </a:lnTo>
                <a:lnTo>
                  <a:pt x="13699" y="3090"/>
                </a:lnTo>
                <a:lnTo>
                  <a:pt x="13772" y="3358"/>
                </a:lnTo>
                <a:lnTo>
                  <a:pt x="13821" y="3480"/>
                </a:lnTo>
                <a:lnTo>
                  <a:pt x="13894" y="3601"/>
                </a:lnTo>
                <a:lnTo>
                  <a:pt x="13724" y="3723"/>
                </a:lnTo>
                <a:lnTo>
                  <a:pt x="13699" y="3577"/>
                </a:lnTo>
                <a:lnTo>
                  <a:pt x="13675" y="3407"/>
                </a:lnTo>
                <a:lnTo>
                  <a:pt x="13578" y="3090"/>
                </a:lnTo>
                <a:lnTo>
                  <a:pt x="13529" y="2798"/>
                </a:lnTo>
                <a:lnTo>
                  <a:pt x="13456" y="2531"/>
                </a:lnTo>
                <a:lnTo>
                  <a:pt x="13383" y="2239"/>
                </a:lnTo>
                <a:lnTo>
                  <a:pt x="13237" y="1995"/>
                </a:lnTo>
                <a:lnTo>
                  <a:pt x="13359" y="1898"/>
                </a:lnTo>
                <a:close/>
                <a:moveTo>
                  <a:pt x="15378" y="3188"/>
                </a:moveTo>
                <a:lnTo>
                  <a:pt x="15500" y="3236"/>
                </a:lnTo>
                <a:lnTo>
                  <a:pt x="15646" y="3261"/>
                </a:lnTo>
                <a:lnTo>
                  <a:pt x="15914" y="3285"/>
                </a:lnTo>
                <a:lnTo>
                  <a:pt x="16790" y="3358"/>
                </a:lnTo>
                <a:lnTo>
                  <a:pt x="16473" y="3723"/>
                </a:lnTo>
                <a:lnTo>
                  <a:pt x="16449" y="3650"/>
                </a:lnTo>
                <a:lnTo>
                  <a:pt x="16425" y="3601"/>
                </a:lnTo>
                <a:lnTo>
                  <a:pt x="16376" y="3553"/>
                </a:lnTo>
                <a:lnTo>
                  <a:pt x="16303" y="3528"/>
                </a:lnTo>
                <a:lnTo>
                  <a:pt x="16084" y="3455"/>
                </a:lnTo>
                <a:lnTo>
                  <a:pt x="15816" y="3431"/>
                </a:lnTo>
                <a:lnTo>
                  <a:pt x="15573" y="3431"/>
                </a:lnTo>
                <a:lnTo>
                  <a:pt x="15330" y="3455"/>
                </a:lnTo>
                <a:lnTo>
                  <a:pt x="15086" y="3455"/>
                </a:lnTo>
                <a:lnTo>
                  <a:pt x="15135" y="3431"/>
                </a:lnTo>
                <a:lnTo>
                  <a:pt x="15378" y="3188"/>
                </a:lnTo>
                <a:close/>
                <a:moveTo>
                  <a:pt x="13067" y="2166"/>
                </a:moveTo>
                <a:lnTo>
                  <a:pt x="13115" y="2628"/>
                </a:lnTo>
                <a:lnTo>
                  <a:pt x="13164" y="3042"/>
                </a:lnTo>
                <a:lnTo>
                  <a:pt x="13188" y="3285"/>
                </a:lnTo>
                <a:lnTo>
                  <a:pt x="13213" y="3553"/>
                </a:lnTo>
                <a:lnTo>
                  <a:pt x="13261" y="3699"/>
                </a:lnTo>
                <a:lnTo>
                  <a:pt x="13286" y="3820"/>
                </a:lnTo>
                <a:lnTo>
                  <a:pt x="13359" y="3942"/>
                </a:lnTo>
                <a:lnTo>
                  <a:pt x="13432" y="4015"/>
                </a:lnTo>
                <a:lnTo>
                  <a:pt x="13213" y="4234"/>
                </a:lnTo>
                <a:lnTo>
                  <a:pt x="13140" y="3845"/>
                </a:lnTo>
                <a:lnTo>
                  <a:pt x="13042" y="3480"/>
                </a:lnTo>
                <a:lnTo>
                  <a:pt x="12994" y="3236"/>
                </a:lnTo>
                <a:lnTo>
                  <a:pt x="12921" y="2969"/>
                </a:lnTo>
                <a:lnTo>
                  <a:pt x="12823" y="2701"/>
                </a:lnTo>
                <a:lnTo>
                  <a:pt x="12702" y="2482"/>
                </a:lnTo>
                <a:lnTo>
                  <a:pt x="12872" y="2336"/>
                </a:lnTo>
                <a:lnTo>
                  <a:pt x="13067" y="2166"/>
                </a:lnTo>
                <a:close/>
                <a:moveTo>
                  <a:pt x="14648" y="3796"/>
                </a:moveTo>
                <a:lnTo>
                  <a:pt x="14819" y="3869"/>
                </a:lnTo>
                <a:lnTo>
                  <a:pt x="15013" y="3893"/>
                </a:lnTo>
                <a:lnTo>
                  <a:pt x="15232" y="3918"/>
                </a:lnTo>
                <a:lnTo>
                  <a:pt x="16035" y="3918"/>
                </a:lnTo>
                <a:lnTo>
                  <a:pt x="16181" y="3966"/>
                </a:lnTo>
                <a:lnTo>
                  <a:pt x="16230" y="3966"/>
                </a:lnTo>
                <a:lnTo>
                  <a:pt x="16011" y="4185"/>
                </a:lnTo>
                <a:lnTo>
                  <a:pt x="15938" y="4258"/>
                </a:lnTo>
                <a:lnTo>
                  <a:pt x="15816" y="4210"/>
                </a:lnTo>
                <a:lnTo>
                  <a:pt x="15695" y="4161"/>
                </a:lnTo>
                <a:lnTo>
                  <a:pt x="15403" y="4137"/>
                </a:lnTo>
                <a:lnTo>
                  <a:pt x="14916" y="4137"/>
                </a:lnTo>
                <a:lnTo>
                  <a:pt x="14600" y="4112"/>
                </a:lnTo>
                <a:lnTo>
                  <a:pt x="14259" y="4112"/>
                </a:lnTo>
                <a:lnTo>
                  <a:pt x="14648" y="3796"/>
                </a:lnTo>
                <a:close/>
                <a:moveTo>
                  <a:pt x="13943" y="4404"/>
                </a:moveTo>
                <a:lnTo>
                  <a:pt x="14283" y="4453"/>
                </a:lnTo>
                <a:lnTo>
                  <a:pt x="14648" y="4502"/>
                </a:lnTo>
                <a:lnTo>
                  <a:pt x="15354" y="4550"/>
                </a:lnTo>
                <a:lnTo>
                  <a:pt x="15524" y="4575"/>
                </a:lnTo>
                <a:lnTo>
                  <a:pt x="15330" y="4745"/>
                </a:lnTo>
                <a:lnTo>
                  <a:pt x="15184" y="4915"/>
                </a:lnTo>
                <a:lnTo>
                  <a:pt x="14697" y="4818"/>
                </a:lnTo>
                <a:lnTo>
                  <a:pt x="14186" y="4745"/>
                </a:lnTo>
                <a:lnTo>
                  <a:pt x="13699" y="4672"/>
                </a:lnTo>
                <a:lnTo>
                  <a:pt x="13797" y="4550"/>
                </a:lnTo>
                <a:lnTo>
                  <a:pt x="13943" y="4404"/>
                </a:lnTo>
                <a:close/>
                <a:moveTo>
                  <a:pt x="14721" y="0"/>
                </a:moveTo>
                <a:lnTo>
                  <a:pt x="14673" y="24"/>
                </a:lnTo>
                <a:lnTo>
                  <a:pt x="14600" y="49"/>
                </a:lnTo>
                <a:lnTo>
                  <a:pt x="14551" y="97"/>
                </a:lnTo>
                <a:lnTo>
                  <a:pt x="14235" y="389"/>
                </a:lnTo>
                <a:lnTo>
                  <a:pt x="13894" y="681"/>
                </a:lnTo>
                <a:lnTo>
                  <a:pt x="13213" y="1217"/>
                </a:lnTo>
                <a:lnTo>
                  <a:pt x="12921" y="1460"/>
                </a:lnTo>
                <a:lnTo>
                  <a:pt x="12775" y="1606"/>
                </a:lnTo>
                <a:lnTo>
                  <a:pt x="12629" y="1752"/>
                </a:lnTo>
                <a:lnTo>
                  <a:pt x="12507" y="1922"/>
                </a:lnTo>
                <a:lnTo>
                  <a:pt x="12385" y="2093"/>
                </a:lnTo>
                <a:lnTo>
                  <a:pt x="12337" y="2263"/>
                </a:lnTo>
                <a:lnTo>
                  <a:pt x="12312" y="2458"/>
                </a:lnTo>
                <a:lnTo>
                  <a:pt x="12337" y="2506"/>
                </a:lnTo>
                <a:lnTo>
                  <a:pt x="12312" y="2531"/>
                </a:lnTo>
                <a:lnTo>
                  <a:pt x="12337" y="2774"/>
                </a:lnTo>
                <a:lnTo>
                  <a:pt x="12385" y="3017"/>
                </a:lnTo>
                <a:lnTo>
                  <a:pt x="12507" y="3504"/>
                </a:lnTo>
                <a:lnTo>
                  <a:pt x="12531" y="3796"/>
                </a:lnTo>
                <a:lnTo>
                  <a:pt x="12580" y="4137"/>
                </a:lnTo>
                <a:lnTo>
                  <a:pt x="12629" y="4453"/>
                </a:lnTo>
                <a:lnTo>
                  <a:pt x="12677" y="4599"/>
                </a:lnTo>
                <a:lnTo>
                  <a:pt x="12750" y="4745"/>
                </a:lnTo>
                <a:lnTo>
                  <a:pt x="12288" y="5256"/>
                </a:lnTo>
                <a:lnTo>
                  <a:pt x="11972" y="5621"/>
                </a:lnTo>
                <a:lnTo>
                  <a:pt x="11631" y="5961"/>
                </a:lnTo>
                <a:lnTo>
                  <a:pt x="10925" y="6643"/>
                </a:lnTo>
                <a:lnTo>
                  <a:pt x="10220" y="7300"/>
                </a:lnTo>
                <a:lnTo>
                  <a:pt x="9490" y="7981"/>
                </a:lnTo>
                <a:lnTo>
                  <a:pt x="9125" y="8370"/>
                </a:lnTo>
                <a:lnTo>
                  <a:pt x="8760" y="8760"/>
                </a:lnTo>
                <a:lnTo>
                  <a:pt x="8371" y="9149"/>
                </a:lnTo>
                <a:lnTo>
                  <a:pt x="8006" y="9538"/>
                </a:lnTo>
                <a:lnTo>
                  <a:pt x="7884" y="9490"/>
                </a:lnTo>
                <a:lnTo>
                  <a:pt x="7665" y="9490"/>
                </a:lnTo>
                <a:lnTo>
                  <a:pt x="7568" y="9514"/>
                </a:lnTo>
                <a:lnTo>
                  <a:pt x="7422" y="9538"/>
                </a:lnTo>
                <a:lnTo>
                  <a:pt x="7276" y="9587"/>
                </a:lnTo>
                <a:lnTo>
                  <a:pt x="7154" y="9684"/>
                </a:lnTo>
                <a:lnTo>
                  <a:pt x="7057" y="9830"/>
                </a:lnTo>
                <a:lnTo>
                  <a:pt x="6984" y="9976"/>
                </a:lnTo>
                <a:lnTo>
                  <a:pt x="6935" y="10147"/>
                </a:lnTo>
                <a:lnTo>
                  <a:pt x="6959" y="10317"/>
                </a:lnTo>
                <a:lnTo>
                  <a:pt x="7008" y="10487"/>
                </a:lnTo>
                <a:lnTo>
                  <a:pt x="7105" y="10633"/>
                </a:lnTo>
                <a:lnTo>
                  <a:pt x="7251" y="10755"/>
                </a:lnTo>
                <a:lnTo>
                  <a:pt x="7397" y="10828"/>
                </a:lnTo>
                <a:lnTo>
                  <a:pt x="7568" y="10877"/>
                </a:lnTo>
                <a:lnTo>
                  <a:pt x="7738" y="10901"/>
                </a:lnTo>
                <a:lnTo>
                  <a:pt x="7884" y="10877"/>
                </a:lnTo>
                <a:lnTo>
                  <a:pt x="8006" y="10804"/>
                </a:lnTo>
                <a:lnTo>
                  <a:pt x="8127" y="10731"/>
                </a:lnTo>
                <a:lnTo>
                  <a:pt x="8225" y="10633"/>
                </a:lnTo>
                <a:lnTo>
                  <a:pt x="8298" y="10512"/>
                </a:lnTo>
                <a:lnTo>
                  <a:pt x="8346" y="10390"/>
                </a:lnTo>
                <a:lnTo>
                  <a:pt x="8371" y="10244"/>
                </a:lnTo>
                <a:lnTo>
                  <a:pt x="8371" y="10098"/>
                </a:lnTo>
                <a:lnTo>
                  <a:pt x="8371" y="10049"/>
                </a:lnTo>
                <a:lnTo>
                  <a:pt x="8711" y="9733"/>
                </a:lnTo>
                <a:lnTo>
                  <a:pt x="9003" y="9392"/>
                </a:lnTo>
                <a:lnTo>
                  <a:pt x="9295" y="9052"/>
                </a:lnTo>
                <a:lnTo>
                  <a:pt x="9587" y="8760"/>
                </a:lnTo>
                <a:lnTo>
                  <a:pt x="10317" y="8054"/>
                </a:lnTo>
                <a:lnTo>
                  <a:pt x="11047" y="7373"/>
                </a:lnTo>
                <a:lnTo>
                  <a:pt x="11777" y="6691"/>
                </a:lnTo>
                <a:lnTo>
                  <a:pt x="12507" y="5986"/>
                </a:lnTo>
                <a:lnTo>
                  <a:pt x="12896" y="5548"/>
                </a:lnTo>
                <a:lnTo>
                  <a:pt x="13310" y="5086"/>
                </a:lnTo>
                <a:lnTo>
                  <a:pt x="13529" y="5159"/>
                </a:lnTo>
                <a:lnTo>
                  <a:pt x="13748" y="5207"/>
                </a:lnTo>
                <a:lnTo>
                  <a:pt x="14186" y="5280"/>
                </a:lnTo>
                <a:lnTo>
                  <a:pt x="14648" y="5353"/>
                </a:lnTo>
                <a:lnTo>
                  <a:pt x="15086" y="5426"/>
                </a:lnTo>
                <a:lnTo>
                  <a:pt x="15184" y="5426"/>
                </a:lnTo>
                <a:lnTo>
                  <a:pt x="15281" y="5402"/>
                </a:lnTo>
                <a:lnTo>
                  <a:pt x="15354" y="5353"/>
                </a:lnTo>
                <a:lnTo>
                  <a:pt x="15403" y="5280"/>
                </a:lnTo>
                <a:lnTo>
                  <a:pt x="15524" y="5207"/>
                </a:lnTo>
                <a:lnTo>
                  <a:pt x="15670" y="5134"/>
                </a:lnTo>
                <a:lnTo>
                  <a:pt x="15938" y="4940"/>
                </a:lnTo>
                <a:lnTo>
                  <a:pt x="16352" y="4526"/>
                </a:lnTo>
                <a:lnTo>
                  <a:pt x="16692" y="4210"/>
                </a:lnTo>
                <a:lnTo>
                  <a:pt x="17009" y="3869"/>
                </a:lnTo>
                <a:lnTo>
                  <a:pt x="17325" y="3504"/>
                </a:lnTo>
                <a:lnTo>
                  <a:pt x="17617" y="3115"/>
                </a:lnTo>
                <a:lnTo>
                  <a:pt x="17641" y="3066"/>
                </a:lnTo>
                <a:lnTo>
                  <a:pt x="17666" y="3017"/>
                </a:lnTo>
                <a:lnTo>
                  <a:pt x="17641" y="2896"/>
                </a:lnTo>
                <a:lnTo>
                  <a:pt x="17690" y="2774"/>
                </a:lnTo>
                <a:lnTo>
                  <a:pt x="17714" y="2701"/>
                </a:lnTo>
                <a:lnTo>
                  <a:pt x="17690" y="2652"/>
                </a:lnTo>
                <a:lnTo>
                  <a:pt x="17690" y="2579"/>
                </a:lnTo>
                <a:lnTo>
                  <a:pt x="17641" y="2531"/>
                </a:lnTo>
                <a:lnTo>
                  <a:pt x="17593" y="2506"/>
                </a:lnTo>
                <a:lnTo>
                  <a:pt x="17495" y="2482"/>
                </a:lnTo>
                <a:lnTo>
                  <a:pt x="16838" y="2360"/>
                </a:lnTo>
                <a:lnTo>
                  <a:pt x="16473" y="2312"/>
                </a:lnTo>
                <a:lnTo>
                  <a:pt x="16108" y="2287"/>
                </a:lnTo>
                <a:lnTo>
                  <a:pt x="16303" y="2068"/>
                </a:lnTo>
                <a:lnTo>
                  <a:pt x="16522" y="1801"/>
                </a:lnTo>
                <a:lnTo>
                  <a:pt x="16790" y="1582"/>
                </a:lnTo>
                <a:lnTo>
                  <a:pt x="17033" y="1338"/>
                </a:lnTo>
                <a:lnTo>
                  <a:pt x="17276" y="1095"/>
                </a:lnTo>
                <a:lnTo>
                  <a:pt x="17325" y="1022"/>
                </a:lnTo>
                <a:lnTo>
                  <a:pt x="17374" y="949"/>
                </a:lnTo>
                <a:lnTo>
                  <a:pt x="17374" y="876"/>
                </a:lnTo>
                <a:lnTo>
                  <a:pt x="17374" y="803"/>
                </a:lnTo>
                <a:lnTo>
                  <a:pt x="17325" y="681"/>
                </a:lnTo>
                <a:lnTo>
                  <a:pt x="17252" y="560"/>
                </a:lnTo>
                <a:lnTo>
                  <a:pt x="17155" y="487"/>
                </a:lnTo>
                <a:lnTo>
                  <a:pt x="17009" y="438"/>
                </a:lnTo>
                <a:lnTo>
                  <a:pt x="16960" y="462"/>
                </a:lnTo>
                <a:lnTo>
                  <a:pt x="16887" y="462"/>
                </a:lnTo>
                <a:lnTo>
                  <a:pt x="16838" y="511"/>
                </a:lnTo>
                <a:lnTo>
                  <a:pt x="16765" y="560"/>
                </a:lnTo>
                <a:lnTo>
                  <a:pt x="16571" y="803"/>
                </a:lnTo>
                <a:lnTo>
                  <a:pt x="16352" y="1022"/>
                </a:lnTo>
                <a:lnTo>
                  <a:pt x="16133" y="1241"/>
                </a:lnTo>
                <a:lnTo>
                  <a:pt x="15914" y="1460"/>
                </a:lnTo>
                <a:lnTo>
                  <a:pt x="15500" y="1971"/>
                </a:lnTo>
                <a:lnTo>
                  <a:pt x="15427" y="1436"/>
                </a:lnTo>
                <a:lnTo>
                  <a:pt x="15354" y="1095"/>
                </a:lnTo>
                <a:lnTo>
                  <a:pt x="15281" y="779"/>
                </a:lnTo>
                <a:lnTo>
                  <a:pt x="15184" y="462"/>
                </a:lnTo>
                <a:lnTo>
                  <a:pt x="15111" y="292"/>
                </a:lnTo>
                <a:lnTo>
                  <a:pt x="15013" y="146"/>
                </a:lnTo>
                <a:lnTo>
                  <a:pt x="14965" y="97"/>
                </a:lnTo>
                <a:lnTo>
                  <a:pt x="14916" y="49"/>
                </a:lnTo>
                <a:lnTo>
                  <a:pt x="14794" y="24"/>
                </a:lnTo>
                <a:lnTo>
                  <a:pt x="14721" y="0"/>
                </a:lnTo>
                <a:close/>
                <a:moveTo>
                  <a:pt x="7543" y="6691"/>
                </a:moveTo>
                <a:lnTo>
                  <a:pt x="7203" y="6716"/>
                </a:lnTo>
                <a:lnTo>
                  <a:pt x="6886" y="6789"/>
                </a:lnTo>
                <a:lnTo>
                  <a:pt x="6570" y="6862"/>
                </a:lnTo>
                <a:lnTo>
                  <a:pt x="6254" y="6983"/>
                </a:lnTo>
                <a:lnTo>
                  <a:pt x="5962" y="7105"/>
                </a:lnTo>
                <a:lnTo>
                  <a:pt x="5670" y="7275"/>
                </a:lnTo>
                <a:lnTo>
                  <a:pt x="5402" y="7470"/>
                </a:lnTo>
                <a:lnTo>
                  <a:pt x="5159" y="7713"/>
                </a:lnTo>
                <a:lnTo>
                  <a:pt x="4940" y="7957"/>
                </a:lnTo>
                <a:lnTo>
                  <a:pt x="4745" y="8249"/>
                </a:lnTo>
                <a:lnTo>
                  <a:pt x="4599" y="8565"/>
                </a:lnTo>
                <a:lnTo>
                  <a:pt x="4477" y="8857"/>
                </a:lnTo>
                <a:lnTo>
                  <a:pt x="4380" y="9149"/>
                </a:lnTo>
                <a:lnTo>
                  <a:pt x="4307" y="9441"/>
                </a:lnTo>
                <a:lnTo>
                  <a:pt x="4258" y="9733"/>
                </a:lnTo>
                <a:lnTo>
                  <a:pt x="4234" y="10025"/>
                </a:lnTo>
                <a:lnTo>
                  <a:pt x="4234" y="10317"/>
                </a:lnTo>
                <a:lnTo>
                  <a:pt x="4258" y="10609"/>
                </a:lnTo>
                <a:lnTo>
                  <a:pt x="4307" y="10901"/>
                </a:lnTo>
                <a:lnTo>
                  <a:pt x="4356" y="11193"/>
                </a:lnTo>
                <a:lnTo>
                  <a:pt x="4453" y="11461"/>
                </a:lnTo>
                <a:lnTo>
                  <a:pt x="4550" y="11728"/>
                </a:lnTo>
                <a:lnTo>
                  <a:pt x="4696" y="11996"/>
                </a:lnTo>
                <a:lnTo>
                  <a:pt x="4842" y="12239"/>
                </a:lnTo>
                <a:lnTo>
                  <a:pt x="5013" y="12458"/>
                </a:lnTo>
                <a:lnTo>
                  <a:pt x="5207" y="12677"/>
                </a:lnTo>
                <a:lnTo>
                  <a:pt x="5426" y="12872"/>
                </a:lnTo>
                <a:lnTo>
                  <a:pt x="5670" y="13067"/>
                </a:lnTo>
                <a:lnTo>
                  <a:pt x="5913" y="13213"/>
                </a:lnTo>
                <a:lnTo>
                  <a:pt x="6181" y="13334"/>
                </a:lnTo>
                <a:lnTo>
                  <a:pt x="6473" y="13456"/>
                </a:lnTo>
                <a:lnTo>
                  <a:pt x="6740" y="13529"/>
                </a:lnTo>
                <a:lnTo>
                  <a:pt x="7032" y="13602"/>
                </a:lnTo>
                <a:lnTo>
                  <a:pt x="7324" y="13650"/>
                </a:lnTo>
                <a:lnTo>
                  <a:pt x="7933" y="13650"/>
                </a:lnTo>
                <a:lnTo>
                  <a:pt x="8225" y="13626"/>
                </a:lnTo>
                <a:lnTo>
                  <a:pt x="8541" y="13577"/>
                </a:lnTo>
                <a:lnTo>
                  <a:pt x="8833" y="13505"/>
                </a:lnTo>
                <a:lnTo>
                  <a:pt x="9125" y="13407"/>
                </a:lnTo>
                <a:lnTo>
                  <a:pt x="9393" y="13310"/>
                </a:lnTo>
                <a:lnTo>
                  <a:pt x="9660" y="13164"/>
                </a:lnTo>
                <a:lnTo>
                  <a:pt x="9903" y="12994"/>
                </a:lnTo>
                <a:lnTo>
                  <a:pt x="10147" y="12823"/>
                </a:lnTo>
                <a:lnTo>
                  <a:pt x="10390" y="12604"/>
                </a:lnTo>
                <a:lnTo>
                  <a:pt x="10585" y="12361"/>
                </a:lnTo>
                <a:lnTo>
                  <a:pt x="10779" y="12118"/>
                </a:lnTo>
                <a:lnTo>
                  <a:pt x="10925" y="11826"/>
                </a:lnTo>
                <a:lnTo>
                  <a:pt x="11071" y="11558"/>
                </a:lnTo>
                <a:lnTo>
                  <a:pt x="11193" y="11242"/>
                </a:lnTo>
                <a:lnTo>
                  <a:pt x="11266" y="10950"/>
                </a:lnTo>
                <a:lnTo>
                  <a:pt x="11339" y="10633"/>
                </a:lnTo>
                <a:lnTo>
                  <a:pt x="11388" y="10317"/>
                </a:lnTo>
                <a:lnTo>
                  <a:pt x="11388" y="9976"/>
                </a:lnTo>
                <a:lnTo>
                  <a:pt x="11363" y="9660"/>
                </a:lnTo>
                <a:lnTo>
                  <a:pt x="11315" y="9368"/>
                </a:lnTo>
                <a:lnTo>
                  <a:pt x="11242" y="9052"/>
                </a:lnTo>
                <a:lnTo>
                  <a:pt x="11120" y="8760"/>
                </a:lnTo>
                <a:lnTo>
                  <a:pt x="10974" y="8492"/>
                </a:lnTo>
                <a:lnTo>
                  <a:pt x="10147" y="9295"/>
                </a:lnTo>
                <a:lnTo>
                  <a:pt x="9733" y="9733"/>
                </a:lnTo>
                <a:lnTo>
                  <a:pt x="9636" y="9855"/>
                </a:lnTo>
                <a:lnTo>
                  <a:pt x="9636" y="9879"/>
                </a:lnTo>
                <a:lnTo>
                  <a:pt x="9636" y="10244"/>
                </a:lnTo>
                <a:lnTo>
                  <a:pt x="9587" y="10609"/>
                </a:lnTo>
                <a:lnTo>
                  <a:pt x="9539" y="10779"/>
                </a:lnTo>
                <a:lnTo>
                  <a:pt x="9466" y="10950"/>
                </a:lnTo>
                <a:lnTo>
                  <a:pt x="9393" y="11096"/>
                </a:lnTo>
                <a:lnTo>
                  <a:pt x="9295" y="11242"/>
                </a:lnTo>
                <a:lnTo>
                  <a:pt x="9149" y="11363"/>
                </a:lnTo>
                <a:lnTo>
                  <a:pt x="9003" y="11485"/>
                </a:lnTo>
                <a:lnTo>
                  <a:pt x="8882" y="11582"/>
                </a:lnTo>
                <a:lnTo>
                  <a:pt x="8736" y="11655"/>
                </a:lnTo>
                <a:lnTo>
                  <a:pt x="8590" y="11704"/>
                </a:lnTo>
                <a:lnTo>
                  <a:pt x="8444" y="11728"/>
                </a:lnTo>
                <a:lnTo>
                  <a:pt x="8127" y="11777"/>
                </a:lnTo>
                <a:lnTo>
                  <a:pt x="7811" y="11777"/>
                </a:lnTo>
                <a:lnTo>
                  <a:pt x="7470" y="11728"/>
                </a:lnTo>
                <a:lnTo>
                  <a:pt x="7178" y="11631"/>
                </a:lnTo>
                <a:lnTo>
                  <a:pt x="6886" y="11509"/>
                </a:lnTo>
                <a:lnTo>
                  <a:pt x="6643" y="11339"/>
                </a:lnTo>
                <a:lnTo>
                  <a:pt x="6521" y="11217"/>
                </a:lnTo>
                <a:lnTo>
                  <a:pt x="6400" y="11096"/>
                </a:lnTo>
                <a:lnTo>
                  <a:pt x="6327" y="10974"/>
                </a:lnTo>
                <a:lnTo>
                  <a:pt x="6254" y="10852"/>
                </a:lnTo>
                <a:lnTo>
                  <a:pt x="6132" y="10560"/>
                </a:lnTo>
                <a:lnTo>
                  <a:pt x="6059" y="10244"/>
                </a:lnTo>
                <a:lnTo>
                  <a:pt x="6059" y="9928"/>
                </a:lnTo>
                <a:lnTo>
                  <a:pt x="6083" y="9636"/>
                </a:lnTo>
                <a:lnTo>
                  <a:pt x="6181" y="9319"/>
                </a:lnTo>
                <a:lnTo>
                  <a:pt x="6302" y="9052"/>
                </a:lnTo>
                <a:lnTo>
                  <a:pt x="6400" y="8906"/>
                </a:lnTo>
                <a:lnTo>
                  <a:pt x="6497" y="8808"/>
                </a:lnTo>
                <a:lnTo>
                  <a:pt x="6594" y="8687"/>
                </a:lnTo>
                <a:lnTo>
                  <a:pt x="6716" y="8614"/>
                </a:lnTo>
                <a:lnTo>
                  <a:pt x="6984" y="8468"/>
                </a:lnTo>
                <a:lnTo>
                  <a:pt x="7276" y="8370"/>
                </a:lnTo>
                <a:lnTo>
                  <a:pt x="7495" y="8322"/>
                </a:lnTo>
                <a:lnTo>
                  <a:pt x="7689" y="8322"/>
                </a:lnTo>
                <a:lnTo>
                  <a:pt x="8054" y="8370"/>
                </a:lnTo>
                <a:lnTo>
                  <a:pt x="8200" y="8200"/>
                </a:lnTo>
                <a:lnTo>
                  <a:pt x="8565" y="7811"/>
                </a:lnTo>
                <a:lnTo>
                  <a:pt x="8955" y="7421"/>
                </a:lnTo>
                <a:lnTo>
                  <a:pt x="9344" y="7032"/>
                </a:lnTo>
                <a:lnTo>
                  <a:pt x="9295" y="6983"/>
                </a:lnTo>
                <a:lnTo>
                  <a:pt x="9247" y="6959"/>
                </a:lnTo>
                <a:lnTo>
                  <a:pt x="8906" y="6862"/>
                </a:lnTo>
                <a:lnTo>
                  <a:pt x="8565" y="6764"/>
                </a:lnTo>
                <a:lnTo>
                  <a:pt x="8225" y="6716"/>
                </a:lnTo>
                <a:lnTo>
                  <a:pt x="7884" y="6691"/>
                </a:lnTo>
                <a:close/>
                <a:moveTo>
                  <a:pt x="13407" y="15621"/>
                </a:moveTo>
                <a:lnTo>
                  <a:pt x="13505" y="15694"/>
                </a:lnTo>
                <a:lnTo>
                  <a:pt x="13310" y="15865"/>
                </a:lnTo>
                <a:lnTo>
                  <a:pt x="13213" y="15962"/>
                </a:lnTo>
                <a:lnTo>
                  <a:pt x="13115" y="16059"/>
                </a:lnTo>
                <a:lnTo>
                  <a:pt x="12969" y="16278"/>
                </a:lnTo>
                <a:lnTo>
                  <a:pt x="12969" y="16303"/>
                </a:lnTo>
                <a:lnTo>
                  <a:pt x="12969" y="16351"/>
                </a:lnTo>
                <a:lnTo>
                  <a:pt x="12994" y="16400"/>
                </a:lnTo>
                <a:lnTo>
                  <a:pt x="13067" y="16424"/>
                </a:lnTo>
                <a:lnTo>
                  <a:pt x="13115" y="16424"/>
                </a:lnTo>
                <a:lnTo>
                  <a:pt x="13140" y="16400"/>
                </a:lnTo>
                <a:lnTo>
                  <a:pt x="13237" y="16327"/>
                </a:lnTo>
                <a:lnTo>
                  <a:pt x="13334" y="16254"/>
                </a:lnTo>
                <a:lnTo>
                  <a:pt x="13553" y="16132"/>
                </a:lnTo>
                <a:lnTo>
                  <a:pt x="13699" y="16035"/>
                </a:lnTo>
                <a:lnTo>
                  <a:pt x="13845" y="15938"/>
                </a:lnTo>
                <a:lnTo>
                  <a:pt x="13918" y="15986"/>
                </a:lnTo>
                <a:lnTo>
                  <a:pt x="13772" y="16132"/>
                </a:lnTo>
                <a:lnTo>
                  <a:pt x="13651" y="16254"/>
                </a:lnTo>
                <a:lnTo>
                  <a:pt x="13553" y="16351"/>
                </a:lnTo>
                <a:lnTo>
                  <a:pt x="13456" y="16497"/>
                </a:lnTo>
                <a:lnTo>
                  <a:pt x="13407" y="16570"/>
                </a:lnTo>
                <a:lnTo>
                  <a:pt x="13383" y="16643"/>
                </a:lnTo>
                <a:lnTo>
                  <a:pt x="13383" y="16692"/>
                </a:lnTo>
                <a:lnTo>
                  <a:pt x="13432" y="16741"/>
                </a:lnTo>
                <a:lnTo>
                  <a:pt x="13553" y="16741"/>
                </a:lnTo>
                <a:lnTo>
                  <a:pt x="13675" y="16668"/>
                </a:lnTo>
                <a:lnTo>
                  <a:pt x="13870" y="16497"/>
                </a:lnTo>
                <a:lnTo>
                  <a:pt x="14137" y="16278"/>
                </a:lnTo>
                <a:lnTo>
                  <a:pt x="14186" y="16230"/>
                </a:lnTo>
                <a:lnTo>
                  <a:pt x="14283" y="16351"/>
                </a:lnTo>
                <a:lnTo>
                  <a:pt x="13967" y="16643"/>
                </a:lnTo>
                <a:lnTo>
                  <a:pt x="13821" y="16862"/>
                </a:lnTo>
                <a:lnTo>
                  <a:pt x="13675" y="17057"/>
                </a:lnTo>
                <a:lnTo>
                  <a:pt x="13675" y="17106"/>
                </a:lnTo>
                <a:lnTo>
                  <a:pt x="13724" y="17106"/>
                </a:lnTo>
                <a:lnTo>
                  <a:pt x="13967" y="16984"/>
                </a:lnTo>
                <a:lnTo>
                  <a:pt x="14210" y="16887"/>
                </a:lnTo>
                <a:lnTo>
                  <a:pt x="14381" y="16789"/>
                </a:lnTo>
                <a:lnTo>
                  <a:pt x="14527" y="16668"/>
                </a:lnTo>
                <a:lnTo>
                  <a:pt x="14600" y="16765"/>
                </a:lnTo>
                <a:lnTo>
                  <a:pt x="14575" y="16789"/>
                </a:lnTo>
                <a:lnTo>
                  <a:pt x="14259" y="17033"/>
                </a:lnTo>
                <a:lnTo>
                  <a:pt x="14113" y="17154"/>
                </a:lnTo>
                <a:lnTo>
                  <a:pt x="13991" y="17300"/>
                </a:lnTo>
                <a:lnTo>
                  <a:pt x="13991" y="17349"/>
                </a:lnTo>
                <a:lnTo>
                  <a:pt x="14016" y="17349"/>
                </a:lnTo>
                <a:lnTo>
                  <a:pt x="14210" y="17300"/>
                </a:lnTo>
                <a:lnTo>
                  <a:pt x="14356" y="17252"/>
                </a:lnTo>
                <a:lnTo>
                  <a:pt x="14551" y="17154"/>
                </a:lnTo>
                <a:lnTo>
                  <a:pt x="14721" y="17057"/>
                </a:lnTo>
                <a:lnTo>
                  <a:pt x="14746" y="17203"/>
                </a:lnTo>
                <a:lnTo>
                  <a:pt x="14624" y="17252"/>
                </a:lnTo>
                <a:lnTo>
                  <a:pt x="14478" y="17300"/>
                </a:lnTo>
                <a:lnTo>
                  <a:pt x="14332" y="17373"/>
                </a:lnTo>
                <a:lnTo>
                  <a:pt x="14259" y="17422"/>
                </a:lnTo>
                <a:lnTo>
                  <a:pt x="14186" y="17471"/>
                </a:lnTo>
                <a:lnTo>
                  <a:pt x="14137" y="17544"/>
                </a:lnTo>
                <a:lnTo>
                  <a:pt x="14162" y="17641"/>
                </a:lnTo>
                <a:lnTo>
                  <a:pt x="14210" y="17690"/>
                </a:lnTo>
                <a:lnTo>
                  <a:pt x="14283" y="17714"/>
                </a:lnTo>
                <a:lnTo>
                  <a:pt x="14429" y="17714"/>
                </a:lnTo>
                <a:lnTo>
                  <a:pt x="14575" y="17665"/>
                </a:lnTo>
                <a:lnTo>
                  <a:pt x="14697" y="17617"/>
                </a:lnTo>
                <a:lnTo>
                  <a:pt x="14697" y="17641"/>
                </a:lnTo>
                <a:lnTo>
                  <a:pt x="14600" y="17738"/>
                </a:lnTo>
                <a:lnTo>
                  <a:pt x="14502" y="17811"/>
                </a:lnTo>
                <a:lnTo>
                  <a:pt x="14405" y="17860"/>
                </a:lnTo>
                <a:lnTo>
                  <a:pt x="14283" y="17884"/>
                </a:lnTo>
                <a:lnTo>
                  <a:pt x="14162" y="17909"/>
                </a:lnTo>
                <a:lnTo>
                  <a:pt x="14040" y="17884"/>
                </a:lnTo>
                <a:lnTo>
                  <a:pt x="13772" y="17836"/>
                </a:lnTo>
                <a:lnTo>
                  <a:pt x="13529" y="17738"/>
                </a:lnTo>
                <a:lnTo>
                  <a:pt x="13261" y="17592"/>
                </a:lnTo>
                <a:lnTo>
                  <a:pt x="13067" y="17471"/>
                </a:lnTo>
                <a:lnTo>
                  <a:pt x="12896" y="17349"/>
                </a:lnTo>
                <a:lnTo>
                  <a:pt x="12726" y="17179"/>
                </a:lnTo>
                <a:lnTo>
                  <a:pt x="12556" y="16984"/>
                </a:lnTo>
                <a:lnTo>
                  <a:pt x="12337" y="16765"/>
                </a:lnTo>
                <a:lnTo>
                  <a:pt x="12239" y="16692"/>
                </a:lnTo>
                <a:lnTo>
                  <a:pt x="12118" y="16668"/>
                </a:lnTo>
                <a:lnTo>
                  <a:pt x="12458" y="16424"/>
                </a:lnTo>
                <a:lnTo>
                  <a:pt x="12799" y="16181"/>
                </a:lnTo>
                <a:lnTo>
                  <a:pt x="13115" y="15913"/>
                </a:lnTo>
                <a:lnTo>
                  <a:pt x="13407" y="15621"/>
                </a:lnTo>
                <a:close/>
                <a:moveTo>
                  <a:pt x="2287" y="15548"/>
                </a:moveTo>
                <a:lnTo>
                  <a:pt x="2579" y="15840"/>
                </a:lnTo>
                <a:lnTo>
                  <a:pt x="2871" y="16084"/>
                </a:lnTo>
                <a:lnTo>
                  <a:pt x="3188" y="16351"/>
                </a:lnTo>
                <a:lnTo>
                  <a:pt x="3504" y="16570"/>
                </a:lnTo>
                <a:lnTo>
                  <a:pt x="3382" y="16765"/>
                </a:lnTo>
                <a:lnTo>
                  <a:pt x="3358" y="16741"/>
                </a:lnTo>
                <a:lnTo>
                  <a:pt x="3309" y="16668"/>
                </a:lnTo>
                <a:lnTo>
                  <a:pt x="3261" y="16619"/>
                </a:lnTo>
                <a:lnTo>
                  <a:pt x="3115" y="16522"/>
                </a:lnTo>
                <a:lnTo>
                  <a:pt x="2944" y="16449"/>
                </a:lnTo>
                <a:lnTo>
                  <a:pt x="2823" y="16351"/>
                </a:lnTo>
                <a:lnTo>
                  <a:pt x="2774" y="16351"/>
                </a:lnTo>
                <a:lnTo>
                  <a:pt x="2774" y="16376"/>
                </a:lnTo>
                <a:lnTo>
                  <a:pt x="2823" y="16522"/>
                </a:lnTo>
                <a:lnTo>
                  <a:pt x="2944" y="16668"/>
                </a:lnTo>
                <a:lnTo>
                  <a:pt x="2969" y="16692"/>
                </a:lnTo>
                <a:lnTo>
                  <a:pt x="2725" y="16546"/>
                </a:lnTo>
                <a:lnTo>
                  <a:pt x="2604" y="16497"/>
                </a:lnTo>
                <a:lnTo>
                  <a:pt x="2458" y="16473"/>
                </a:lnTo>
                <a:lnTo>
                  <a:pt x="2433" y="16473"/>
                </a:lnTo>
                <a:lnTo>
                  <a:pt x="2433" y="16522"/>
                </a:lnTo>
                <a:lnTo>
                  <a:pt x="2482" y="16619"/>
                </a:lnTo>
                <a:lnTo>
                  <a:pt x="2555" y="16692"/>
                </a:lnTo>
                <a:lnTo>
                  <a:pt x="2725" y="16862"/>
                </a:lnTo>
                <a:lnTo>
                  <a:pt x="2896" y="17008"/>
                </a:lnTo>
                <a:lnTo>
                  <a:pt x="3090" y="17130"/>
                </a:lnTo>
                <a:lnTo>
                  <a:pt x="2920" y="17300"/>
                </a:lnTo>
                <a:lnTo>
                  <a:pt x="2871" y="17276"/>
                </a:lnTo>
                <a:lnTo>
                  <a:pt x="2774" y="17203"/>
                </a:lnTo>
                <a:lnTo>
                  <a:pt x="2701" y="17106"/>
                </a:lnTo>
                <a:lnTo>
                  <a:pt x="2604" y="17008"/>
                </a:lnTo>
                <a:lnTo>
                  <a:pt x="2506" y="16935"/>
                </a:lnTo>
                <a:lnTo>
                  <a:pt x="2385" y="16887"/>
                </a:lnTo>
                <a:lnTo>
                  <a:pt x="2336" y="16862"/>
                </a:lnTo>
                <a:lnTo>
                  <a:pt x="2263" y="16887"/>
                </a:lnTo>
                <a:lnTo>
                  <a:pt x="2239" y="16911"/>
                </a:lnTo>
                <a:lnTo>
                  <a:pt x="2239" y="16960"/>
                </a:lnTo>
                <a:lnTo>
                  <a:pt x="2287" y="17057"/>
                </a:lnTo>
                <a:lnTo>
                  <a:pt x="2336" y="17179"/>
                </a:lnTo>
                <a:lnTo>
                  <a:pt x="2433" y="17300"/>
                </a:lnTo>
                <a:lnTo>
                  <a:pt x="2506" y="17422"/>
                </a:lnTo>
                <a:lnTo>
                  <a:pt x="2652" y="17544"/>
                </a:lnTo>
                <a:lnTo>
                  <a:pt x="2531" y="17617"/>
                </a:lnTo>
                <a:lnTo>
                  <a:pt x="2336" y="17519"/>
                </a:lnTo>
                <a:lnTo>
                  <a:pt x="2166" y="17398"/>
                </a:lnTo>
                <a:lnTo>
                  <a:pt x="2068" y="17325"/>
                </a:lnTo>
                <a:lnTo>
                  <a:pt x="1995" y="17300"/>
                </a:lnTo>
                <a:lnTo>
                  <a:pt x="1898" y="17252"/>
                </a:lnTo>
                <a:lnTo>
                  <a:pt x="1777" y="17227"/>
                </a:lnTo>
                <a:lnTo>
                  <a:pt x="1752" y="17252"/>
                </a:lnTo>
                <a:lnTo>
                  <a:pt x="1728" y="17276"/>
                </a:lnTo>
                <a:lnTo>
                  <a:pt x="1777" y="17398"/>
                </a:lnTo>
                <a:lnTo>
                  <a:pt x="1825" y="17519"/>
                </a:lnTo>
                <a:lnTo>
                  <a:pt x="1898" y="17641"/>
                </a:lnTo>
                <a:lnTo>
                  <a:pt x="1995" y="17738"/>
                </a:lnTo>
                <a:lnTo>
                  <a:pt x="2117" y="17860"/>
                </a:lnTo>
                <a:lnTo>
                  <a:pt x="1874" y="17763"/>
                </a:lnTo>
                <a:lnTo>
                  <a:pt x="1679" y="17665"/>
                </a:lnTo>
                <a:lnTo>
                  <a:pt x="1582" y="17617"/>
                </a:lnTo>
                <a:lnTo>
                  <a:pt x="1485" y="17592"/>
                </a:lnTo>
                <a:lnTo>
                  <a:pt x="1436" y="17592"/>
                </a:lnTo>
                <a:lnTo>
                  <a:pt x="1363" y="17641"/>
                </a:lnTo>
                <a:lnTo>
                  <a:pt x="1339" y="17690"/>
                </a:lnTo>
                <a:lnTo>
                  <a:pt x="1339" y="17738"/>
                </a:lnTo>
                <a:lnTo>
                  <a:pt x="1412" y="17860"/>
                </a:lnTo>
                <a:lnTo>
                  <a:pt x="1509" y="17957"/>
                </a:lnTo>
                <a:lnTo>
                  <a:pt x="1363" y="17909"/>
                </a:lnTo>
                <a:lnTo>
                  <a:pt x="1266" y="17836"/>
                </a:lnTo>
                <a:lnTo>
                  <a:pt x="1168" y="17738"/>
                </a:lnTo>
                <a:lnTo>
                  <a:pt x="1095" y="17592"/>
                </a:lnTo>
                <a:lnTo>
                  <a:pt x="1071" y="17422"/>
                </a:lnTo>
                <a:lnTo>
                  <a:pt x="1095" y="17227"/>
                </a:lnTo>
                <a:lnTo>
                  <a:pt x="1144" y="17057"/>
                </a:lnTo>
                <a:lnTo>
                  <a:pt x="1217" y="16887"/>
                </a:lnTo>
                <a:lnTo>
                  <a:pt x="1436" y="16522"/>
                </a:lnTo>
                <a:lnTo>
                  <a:pt x="1631" y="16254"/>
                </a:lnTo>
                <a:lnTo>
                  <a:pt x="1777" y="16059"/>
                </a:lnTo>
                <a:lnTo>
                  <a:pt x="1947" y="15889"/>
                </a:lnTo>
                <a:lnTo>
                  <a:pt x="2117" y="15719"/>
                </a:lnTo>
                <a:lnTo>
                  <a:pt x="2287" y="15548"/>
                </a:lnTo>
                <a:close/>
                <a:moveTo>
                  <a:pt x="7689" y="2336"/>
                </a:moveTo>
                <a:lnTo>
                  <a:pt x="7203" y="2360"/>
                </a:lnTo>
                <a:lnTo>
                  <a:pt x="6716" y="2409"/>
                </a:lnTo>
                <a:lnTo>
                  <a:pt x="6205" y="2482"/>
                </a:lnTo>
                <a:lnTo>
                  <a:pt x="5718" y="2604"/>
                </a:lnTo>
                <a:lnTo>
                  <a:pt x="5256" y="2725"/>
                </a:lnTo>
                <a:lnTo>
                  <a:pt x="4794" y="2896"/>
                </a:lnTo>
                <a:lnTo>
                  <a:pt x="4404" y="3066"/>
                </a:lnTo>
                <a:lnTo>
                  <a:pt x="4015" y="3261"/>
                </a:lnTo>
                <a:lnTo>
                  <a:pt x="3626" y="3480"/>
                </a:lnTo>
                <a:lnTo>
                  <a:pt x="3261" y="3723"/>
                </a:lnTo>
                <a:lnTo>
                  <a:pt x="2896" y="3966"/>
                </a:lnTo>
                <a:lnTo>
                  <a:pt x="2555" y="4258"/>
                </a:lnTo>
                <a:lnTo>
                  <a:pt x="2214" y="4526"/>
                </a:lnTo>
                <a:lnTo>
                  <a:pt x="1923" y="4842"/>
                </a:lnTo>
                <a:lnTo>
                  <a:pt x="1655" y="5134"/>
                </a:lnTo>
                <a:lnTo>
                  <a:pt x="1412" y="5451"/>
                </a:lnTo>
                <a:lnTo>
                  <a:pt x="1217" y="5791"/>
                </a:lnTo>
                <a:lnTo>
                  <a:pt x="1071" y="6156"/>
                </a:lnTo>
                <a:lnTo>
                  <a:pt x="657" y="7105"/>
                </a:lnTo>
                <a:lnTo>
                  <a:pt x="463" y="7592"/>
                </a:lnTo>
                <a:lnTo>
                  <a:pt x="292" y="8078"/>
                </a:lnTo>
                <a:lnTo>
                  <a:pt x="171" y="8565"/>
                </a:lnTo>
                <a:lnTo>
                  <a:pt x="73" y="9052"/>
                </a:lnTo>
                <a:lnTo>
                  <a:pt x="25" y="9563"/>
                </a:lnTo>
                <a:lnTo>
                  <a:pt x="0" y="10074"/>
                </a:lnTo>
                <a:lnTo>
                  <a:pt x="25" y="10585"/>
                </a:lnTo>
                <a:lnTo>
                  <a:pt x="49" y="11096"/>
                </a:lnTo>
                <a:lnTo>
                  <a:pt x="122" y="11607"/>
                </a:lnTo>
                <a:lnTo>
                  <a:pt x="195" y="12093"/>
                </a:lnTo>
                <a:lnTo>
                  <a:pt x="268" y="12531"/>
                </a:lnTo>
                <a:lnTo>
                  <a:pt x="414" y="12945"/>
                </a:lnTo>
                <a:lnTo>
                  <a:pt x="584" y="13359"/>
                </a:lnTo>
                <a:lnTo>
                  <a:pt x="779" y="13723"/>
                </a:lnTo>
                <a:lnTo>
                  <a:pt x="1022" y="14088"/>
                </a:lnTo>
                <a:lnTo>
                  <a:pt x="1290" y="14453"/>
                </a:lnTo>
                <a:lnTo>
                  <a:pt x="1558" y="14794"/>
                </a:lnTo>
                <a:lnTo>
                  <a:pt x="1850" y="15135"/>
                </a:lnTo>
                <a:lnTo>
                  <a:pt x="1995" y="15281"/>
                </a:lnTo>
                <a:lnTo>
                  <a:pt x="1850" y="15378"/>
                </a:lnTo>
                <a:lnTo>
                  <a:pt x="1704" y="15500"/>
                </a:lnTo>
                <a:lnTo>
                  <a:pt x="1582" y="15621"/>
                </a:lnTo>
                <a:lnTo>
                  <a:pt x="1460" y="15767"/>
                </a:lnTo>
                <a:lnTo>
                  <a:pt x="1217" y="16084"/>
                </a:lnTo>
                <a:lnTo>
                  <a:pt x="1047" y="16351"/>
                </a:lnTo>
                <a:lnTo>
                  <a:pt x="925" y="16546"/>
                </a:lnTo>
                <a:lnTo>
                  <a:pt x="828" y="16741"/>
                </a:lnTo>
                <a:lnTo>
                  <a:pt x="730" y="16960"/>
                </a:lnTo>
                <a:lnTo>
                  <a:pt x="682" y="17179"/>
                </a:lnTo>
                <a:lnTo>
                  <a:pt x="633" y="17398"/>
                </a:lnTo>
                <a:lnTo>
                  <a:pt x="657" y="17617"/>
                </a:lnTo>
                <a:lnTo>
                  <a:pt x="706" y="17836"/>
                </a:lnTo>
                <a:lnTo>
                  <a:pt x="828" y="18055"/>
                </a:lnTo>
                <a:lnTo>
                  <a:pt x="901" y="18152"/>
                </a:lnTo>
                <a:lnTo>
                  <a:pt x="974" y="18225"/>
                </a:lnTo>
                <a:lnTo>
                  <a:pt x="1144" y="18322"/>
                </a:lnTo>
                <a:lnTo>
                  <a:pt x="1339" y="18395"/>
                </a:lnTo>
                <a:lnTo>
                  <a:pt x="1558" y="18420"/>
                </a:lnTo>
                <a:lnTo>
                  <a:pt x="1777" y="18420"/>
                </a:lnTo>
                <a:lnTo>
                  <a:pt x="1995" y="18371"/>
                </a:lnTo>
                <a:lnTo>
                  <a:pt x="2190" y="18322"/>
                </a:lnTo>
                <a:lnTo>
                  <a:pt x="2385" y="18249"/>
                </a:lnTo>
                <a:lnTo>
                  <a:pt x="2604" y="18128"/>
                </a:lnTo>
                <a:lnTo>
                  <a:pt x="2823" y="18006"/>
                </a:lnTo>
                <a:lnTo>
                  <a:pt x="3042" y="17836"/>
                </a:lnTo>
                <a:lnTo>
                  <a:pt x="3236" y="17665"/>
                </a:lnTo>
                <a:lnTo>
                  <a:pt x="3431" y="17471"/>
                </a:lnTo>
                <a:lnTo>
                  <a:pt x="3601" y="17276"/>
                </a:lnTo>
                <a:lnTo>
                  <a:pt x="3893" y="16838"/>
                </a:lnTo>
                <a:lnTo>
                  <a:pt x="4258" y="17081"/>
                </a:lnTo>
                <a:lnTo>
                  <a:pt x="4648" y="17276"/>
                </a:lnTo>
                <a:lnTo>
                  <a:pt x="4867" y="17398"/>
                </a:lnTo>
                <a:lnTo>
                  <a:pt x="5110" y="17495"/>
                </a:lnTo>
                <a:lnTo>
                  <a:pt x="5353" y="17568"/>
                </a:lnTo>
                <a:lnTo>
                  <a:pt x="5597" y="17641"/>
                </a:lnTo>
                <a:lnTo>
                  <a:pt x="6083" y="17738"/>
                </a:lnTo>
                <a:lnTo>
                  <a:pt x="6594" y="17811"/>
                </a:lnTo>
                <a:lnTo>
                  <a:pt x="7057" y="17884"/>
                </a:lnTo>
                <a:lnTo>
                  <a:pt x="7519" y="17909"/>
                </a:lnTo>
                <a:lnTo>
                  <a:pt x="8006" y="17909"/>
                </a:lnTo>
                <a:lnTo>
                  <a:pt x="8492" y="17860"/>
                </a:lnTo>
                <a:lnTo>
                  <a:pt x="8541" y="17884"/>
                </a:lnTo>
                <a:lnTo>
                  <a:pt x="8590" y="17860"/>
                </a:lnTo>
                <a:lnTo>
                  <a:pt x="8736" y="17811"/>
                </a:lnTo>
                <a:lnTo>
                  <a:pt x="8906" y="17787"/>
                </a:lnTo>
                <a:lnTo>
                  <a:pt x="9222" y="17738"/>
                </a:lnTo>
                <a:lnTo>
                  <a:pt x="9514" y="17690"/>
                </a:lnTo>
                <a:lnTo>
                  <a:pt x="9782" y="17592"/>
                </a:lnTo>
                <a:lnTo>
                  <a:pt x="10317" y="17398"/>
                </a:lnTo>
                <a:lnTo>
                  <a:pt x="11120" y="17130"/>
                </a:lnTo>
                <a:lnTo>
                  <a:pt x="11509" y="16984"/>
                </a:lnTo>
                <a:lnTo>
                  <a:pt x="11899" y="16789"/>
                </a:lnTo>
                <a:lnTo>
                  <a:pt x="11899" y="16814"/>
                </a:lnTo>
                <a:lnTo>
                  <a:pt x="11996" y="17033"/>
                </a:lnTo>
                <a:lnTo>
                  <a:pt x="12118" y="17227"/>
                </a:lnTo>
                <a:lnTo>
                  <a:pt x="12288" y="17446"/>
                </a:lnTo>
                <a:lnTo>
                  <a:pt x="12483" y="17641"/>
                </a:lnTo>
                <a:lnTo>
                  <a:pt x="12702" y="17811"/>
                </a:lnTo>
                <a:lnTo>
                  <a:pt x="12921" y="17957"/>
                </a:lnTo>
                <a:lnTo>
                  <a:pt x="13115" y="18079"/>
                </a:lnTo>
                <a:lnTo>
                  <a:pt x="13334" y="18176"/>
                </a:lnTo>
                <a:lnTo>
                  <a:pt x="13529" y="18249"/>
                </a:lnTo>
                <a:lnTo>
                  <a:pt x="13748" y="18298"/>
                </a:lnTo>
                <a:lnTo>
                  <a:pt x="13991" y="18347"/>
                </a:lnTo>
                <a:lnTo>
                  <a:pt x="14259" y="18347"/>
                </a:lnTo>
                <a:lnTo>
                  <a:pt x="14478" y="18322"/>
                </a:lnTo>
                <a:lnTo>
                  <a:pt x="14721" y="18249"/>
                </a:lnTo>
                <a:lnTo>
                  <a:pt x="14819" y="18176"/>
                </a:lnTo>
                <a:lnTo>
                  <a:pt x="14892" y="18103"/>
                </a:lnTo>
                <a:lnTo>
                  <a:pt x="14989" y="18030"/>
                </a:lnTo>
                <a:lnTo>
                  <a:pt x="15038" y="17933"/>
                </a:lnTo>
                <a:lnTo>
                  <a:pt x="15135" y="17763"/>
                </a:lnTo>
                <a:lnTo>
                  <a:pt x="15159" y="17568"/>
                </a:lnTo>
                <a:lnTo>
                  <a:pt x="15184" y="17373"/>
                </a:lnTo>
                <a:lnTo>
                  <a:pt x="15159" y="17203"/>
                </a:lnTo>
                <a:lnTo>
                  <a:pt x="15111" y="17008"/>
                </a:lnTo>
                <a:lnTo>
                  <a:pt x="15062" y="16838"/>
                </a:lnTo>
                <a:lnTo>
                  <a:pt x="14965" y="16643"/>
                </a:lnTo>
                <a:lnTo>
                  <a:pt x="14867" y="16473"/>
                </a:lnTo>
                <a:lnTo>
                  <a:pt x="14600" y="16132"/>
                </a:lnTo>
                <a:lnTo>
                  <a:pt x="14308" y="15792"/>
                </a:lnTo>
                <a:lnTo>
                  <a:pt x="13991" y="15524"/>
                </a:lnTo>
                <a:lnTo>
                  <a:pt x="13675" y="15281"/>
                </a:lnTo>
                <a:lnTo>
                  <a:pt x="13967" y="14916"/>
                </a:lnTo>
                <a:lnTo>
                  <a:pt x="14235" y="14551"/>
                </a:lnTo>
                <a:lnTo>
                  <a:pt x="14478" y="14137"/>
                </a:lnTo>
                <a:lnTo>
                  <a:pt x="14673" y="13748"/>
                </a:lnTo>
                <a:lnTo>
                  <a:pt x="14916" y="13237"/>
                </a:lnTo>
                <a:lnTo>
                  <a:pt x="15111" y="12677"/>
                </a:lnTo>
                <a:lnTo>
                  <a:pt x="15257" y="12118"/>
                </a:lnTo>
                <a:lnTo>
                  <a:pt x="15378" y="11534"/>
                </a:lnTo>
                <a:lnTo>
                  <a:pt x="15476" y="10950"/>
                </a:lnTo>
                <a:lnTo>
                  <a:pt x="15524" y="10366"/>
                </a:lnTo>
                <a:lnTo>
                  <a:pt x="15549" y="9782"/>
                </a:lnTo>
                <a:lnTo>
                  <a:pt x="15549" y="9222"/>
                </a:lnTo>
                <a:lnTo>
                  <a:pt x="15524" y="8979"/>
                </a:lnTo>
                <a:lnTo>
                  <a:pt x="15476" y="8735"/>
                </a:lnTo>
                <a:lnTo>
                  <a:pt x="15354" y="8249"/>
                </a:lnTo>
                <a:lnTo>
                  <a:pt x="15208" y="7786"/>
                </a:lnTo>
                <a:lnTo>
                  <a:pt x="15038" y="7348"/>
                </a:lnTo>
                <a:lnTo>
                  <a:pt x="14867" y="6910"/>
                </a:lnTo>
                <a:lnTo>
                  <a:pt x="14794" y="6691"/>
                </a:lnTo>
                <a:lnTo>
                  <a:pt x="14697" y="6472"/>
                </a:lnTo>
                <a:lnTo>
                  <a:pt x="14575" y="6278"/>
                </a:lnTo>
                <a:lnTo>
                  <a:pt x="14429" y="6107"/>
                </a:lnTo>
                <a:lnTo>
                  <a:pt x="14381" y="6107"/>
                </a:lnTo>
                <a:lnTo>
                  <a:pt x="13991" y="6034"/>
                </a:lnTo>
                <a:lnTo>
                  <a:pt x="13578" y="5961"/>
                </a:lnTo>
                <a:lnTo>
                  <a:pt x="13042" y="6521"/>
                </a:lnTo>
                <a:lnTo>
                  <a:pt x="12458" y="7105"/>
                </a:lnTo>
                <a:lnTo>
                  <a:pt x="12580" y="7202"/>
                </a:lnTo>
                <a:lnTo>
                  <a:pt x="12702" y="7324"/>
                </a:lnTo>
                <a:lnTo>
                  <a:pt x="12799" y="7470"/>
                </a:lnTo>
                <a:lnTo>
                  <a:pt x="12872" y="7616"/>
                </a:lnTo>
                <a:lnTo>
                  <a:pt x="13018" y="7957"/>
                </a:lnTo>
                <a:lnTo>
                  <a:pt x="13140" y="8249"/>
                </a:lnTo>
                <a:lnTo>
                  <a:pt x="13213" y="8468"/>
                </a:lnTo>
                <a:lnTo>
                  <a:pt x="13286" y="8687"/>
                </a:lnTo>
                <a:lnTo>
                  <a:pt x="13383" y="9173"/>
                </a:lnTo>
                <a:lnTo>
                  <a:pt x="13407" y="9684"/>
                </a:lnTo>
                <a:lnTo>
                  <a:pt x="13407" y="10147"/>
                </a:lnTo>
                <a:lnTo>
                  <a:pt x="13383" y="10585"/>
                </a:lnTo>
                <a:lnTo>
                  <a:pt x="13310" y="11023"/>
                </a:lnTo>
                <a:lnTo>
                  <a:pt x="13188" y="11436"/>
                </a:lnTo>
                <a:lnTo>
                  <a:pt x="13042" y="11850"/>
                </a:lnTo>
                <a:lnTo>
                  <a:pt x="12872" y="12264"/>
                </a:lnTo>
                <a:lnTo>
                  <a:pt x="12677" y="12653"/>
                </a:lnTo>
                <a:lnTo>
                  <a:pt x="12458" y="13018"/>
                </a:lnTo>
                <a:lnTo>
                  <a:pt x="12239" y="13383"/>
                </a:lnTo>
                <a:lnTo>
                  <a:pt x="11923" y="13748"/>
                </a:lnTo>
                <a:lnTo>
                  <a:pt x="11582" y="14088"/>
                </a:lnTo>
                <a:lnTo>
                  <a:pt x="11217" y="14380"/>
                </a:lnTo>
                <a:lnTo>
                  <a:pt x="10828" y="14648"/>
                </a:lnTo>
                <a:lnTo>
                  <a:pt x="10414" y="14867"/>
                </a:lnTo>
                <a:lnTo>
                  <a:pt x="9976" y="15062"/>
                </a:lnTo>
                <a:lnTo>
                  <a:pt x="9539" y="15256"/>
                </a:lnTo>
                <a:lnTo>
                  <a:pt x="9101" y="15427"/>
                </a:lnTo>
                <a:lnTo>
                  <a:pt x="8809" y="15524"/>
                </a:lnTo>
                <a:lnTo>
                  <a:pt x="8517" y="15597"/>
                </a:lnTo>
                <a:lnTo>
                  <a:pt x="8225" y="15646"/>
                </a:lnTo>
                <a:lnTo>
                  <a:pt x="7957" y="15670"/>
                </a:lnTo>
                <a:lnTo>
                  <a:pt x="7397" y="15670"/>
                </a:lnTo>
                <a:lnTo>
                  <a:pt x="7130" y="15646"/>
                </a:lnTo>
                <a:lnTo>
                  <a:pt x="6862" y="15597"/>
                </a:lnTo>
                <a:lnTo>
                  <a:pt x="6594" y="15548"/>
                </a:lnTo>
                <a:lnTo>
                  <a:pt x="6327" y="15475"/>
                </a:lnTo>
                <a:lnTo>
                  <a:pt x="5816" y="15281"/>
                </a:lnTo>
                <a:lnTo>
                  <a:pt x="5280" y="15062"/>
                </a:lnTo>
                <a:lnTo>
                  <a:pt x="4769" y="14770"/>
                </a:lnTo>
                <a:lnTo>
                  <a:pt x="4015" y="14307"/>
                </a:lnTo>
                <a:lnTo>
                  <a:pt x="3918" y="14259"/>
                </a:lnTo>
                <a:lnTo>
                  <a:pt x="3820" y="14161"/>
                </a:lnTo>
                <a:lnTo>
                  <a:pt x="3674" y="13991"/>
                </a:lnTo>
                <a:lnTo>
                  <a:pt x="3382" y="13602"/>
                </a:lnTo>
                <a:lnTo>
                  <a:pt x="3066" y="13164"/>
                </a:lnTo>
                <a:lnTo>
                  <a:pt x="2774" y="12726"/>
                </a:lnTo>
                <a:lnTo>
                  <a:pt x="2652" y="12483"/>
                </a:lnTo>
                <a:lnTo>
                  <a:pt x="2555" y="12239"/>
                </a:lnTo>
                <a:lnTo>
                  <a:pt x="2458" y="11972"/>
                </a:lnTo>
                <a:lnTo>
                  <a:pt x="2360" y="11728"/>
                </a:lnTo>
                <a:lnTo>
                  <a:pt x="2263" y="11242"/>
                </a:lnTo>
                <a:lnTo>
                  <a:pt x="2214" y="10731"/>
                </a:lnTo>
                <a:lnTo>
                  <a:pt x="2214" y="10220"/>
                </a:lnTo>
                <a:lnTo>
                  <a:pt x="2239" y="9684"/>
                </a:lnTo>
                <a:lnTo>
                  <a:pt x="2336" y="9149"/>
                </a:lnTo>
                <a:lnTo>
                  <a:pt x="2433" y="8662"/>
                </a:lnTo>
                <a:lnTo>
                  <a:pt x="2604" y="8151"/>
                </a:lnTo>
                <a:lnTo>
                  <a:pt x="2774" y="7713"/>
                </a:lnTo>
                <a:lnTo>
                  <a:pt x="2969" y="7324"/>
                </a:lnTo>
                <a:lnTo>
                  <a:pt x="3188" y="6959"/>
                </a:lnTo>
                <a:lnTo>
                  <a:pt x="3431" y="6618"/>
                </a:lnTo>
                <a:lnTo>
                  <a:pt x="3699" y="6302"/>
                </a:lnTo>
                <a:lnTo>
                  <a:pt x="4015" y="6010"/>
                </a:lnTo>
                <a:lnTo>
                  <a:pt x="4331" y="5742"/>
                </a:lnTo>
                <a:lnTo>
                  <a:pt x="4648" y="5499"/>
                </a:lnTo>
                <a:lnTo>
                  <a:pt x="5013" y="5280"/>
                </a:lnTo>
                <a:lnTo>
                  <a:pt x="5378" y="5086"/>
                </a:lnTo>
                <a:lnTo>
                  <a:pt x="5767" y="4915"/>
                </a:lnTo>
                <a:lnTo>
                  <a:pt x="6156" y="4794"/>
                </a:lnTo>
                <a:lnTo>
                  <a:pt x="6570" y="4672"/>
                </a:lnTo>
                <a:lnTo>
                  <a:pt x="6984" y="4599"/>
                </a:lnTo>
                <a:lnTo>
                  <a:pt x="7397" y="4550"/>
                </a:lnTo>
                <a:lnTo>
                  <a:pt x="7811" y="4526"/>
                </a:lnTo>
                <a:lnTo>
                  <a:pt x="8225" y="4526"/>
                </a:lnTo>
                <a:lnTo>
                  <a:pt x="8614" y="4575"/>
                </a:lnTo>
                <a:lnTo>
                  <a:pt x="8979" y="4623"/>
                </a:lnTo>
                <a:lnTo>
                  <a:pt x="9344" y="4696"/>
                </a:lnTo>
                <a:lnTo>
                  <a:pt x="9685" y="4794"/>
                </a:lnTo>
                <a:lnTo>
                  <a:pt x="10049" y="4940"/>
                </a:lnTo>
                <a:lnTo>
                  <a:pt x="10390" y="5086"/>
                </a:lnTo>
                <a:lnTo>
                  <a:pt x="10706" y="5280"/>
                </a:lnTo>
                <a:lnTo>
                  <a:pt x="10998" y="5499"/>
                </a:lnTo>
                <a:lnTo>
                  <a:pt x="11363" y="5134"/>
                </a:lnTo>
                <a:lnTo>
                  <a:pt x="11704" y="4745"/>
                </a:lnTo>
                <a:lnTo>
                  <a:pt x="11874" y="4575"/>
                </a:lnTo>
                <a:lnTo>
                  <a:pt x="11801" y="4258"/>
                </a:lnTo>
                <a:lnTo>
                  <a:pt x="11777" y="3942"/>
                </a:lnTo>
                <a:lnTo>
                  <a:pt x="11728" y="3650"/>
                </a:lnTo>
                <a:lnTo>
                  <a:pt x="11680" y="3382"/>
                </a:lnTo>
                <a:lnTo>
                  <a:pt x="11169" y="3042"/>
                </a:lnTo>
                <a:lnTo>
                  <a:pt x="10925" y="2871"/>
                </a:lnTo>
                <a:lnTo>
                  <a:pt x="10633" y="2750"/>
                </a:lnTo>
                <a:lnTo>
                  <a:pt x="10147" y="2579"/>
                </a:lnTo>
                <a:lnTo>
                  <a:pt x="9685" y="2458"/>
                </a:lnTo>
                <a:lnTo>
                  <a:pt x="9174" y="2385"/>
                </a:lnTo>
                <a:lnTo>
                  <a:pt x="8687" y="2336"/>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6" name="Google Shape;3096;p52"/>
          <p:cNvSpPr/>
          <p:nvPr/>
        </p:nvSpPr>
        <p:spPr>
          <a:xfrm>
            <a:off x="1432991" y="3558053"/>
            <a:ext cx="654061" cy="556172"/>
          </a:xfrm>
          <a:custGeom>
            <a:rect b="b" l="l" r="r" t="t"/>
            <a:pathLst>
              <a:path extrusionOk="0" h="15136" w="19126">
                <a:moveTo>
                  <a:pt x="8979" y="2628"/>
                </a:moveTo>
                <a:lnTo>
                  <a:pt x="8687" y="2653"/>
                </a:lnTo>
                <a:lnTo>
                  <a:pt x="8395" y="2701"/>
                </a:lnTo>
                <a:lnTo>
                  <a:pt x="7811" y="2799"/>
                </a:lnTo>
                <a:lnTo>
                  <a:pt x="7543" y="2872"/>
                </a:lnTo>
                <a:lnTo>
                  <a:pt x="7251" y="2969"/>
                </a:lnTo>
                <a:lnTo>
                  <a:pt x="7130" y="3042"/>
                </a:lnTo>
                <a:lnTo>
                  <a:pt x="7008" y="3139"/>
                </a:lnTo>
                <a:lnTo>
                  <a:pt x="6935" y="3237"/>
                </a:lnTo>
                <a:lnTo>
                  <a:pt x="6886" y="3383"/>
                </a:lnTo>
                <a:lnTo>
                  <a:pt x="6886" y="3456"/>
                </a:lnTo>
                <a:lnTo>
                  <a:pt x="6935" y="3529"/>
                </a:lnTo>
                <a:lnTo>
                  <a:pt x="7032" y="3553"/>
                </a:lnTo>
                <a:lnTo>
                  <a:pt x="7105" y="3577"/>
                </a:lnTo>
                <a:lnTo>
                  <a:pt x="7203" y="3577"/>
                </a:lnTo>
                <a:lnTo>
                  <a:pt x="7300" y="3553"/>
                </a:lnTo>
                <a:lnTo>
                  <a:pt x="7470" y="3480"/>
                </a:lnTo>
                <a:lnTo>
                  <a:pt x="7641" y="3407"/>
                </a:lnTo>
                <a:lnTo>
                  <a:pt x="7908" y="3334"/>
                </a:lnTo>
                <a:lnTo>
                  <a:pt x="8176" y="3261"/>
                </a:lnTo>
                <a:lnTo>
                  <a:pt x="8736" y="3188"/>
                </a:lnTo>
                <a:lnTo>
                  <a:pt x="9076" y="3164"/>
                </a:lnTo>
                <a:lnTo>
                  <a:pt x="9563" y="3139"/>
                </a:lnTo>
                <a:lnTo>
                  <a:pt x="9806" y="3164"/>
                </a:lnTo>
                <a:lnTo>
                  <a:pt x="10025" y="3212"/>
                </a:lnTo>
                <a:lnTo>
                  <a:pt x="10196" y="3261"/>
                </a:lnTo>
                <a:lnTo>
                  <a:pt x="10269" y="3310"/>
                </a:lnTo>
                <a:lnTo>
                  <a:pt x="10317" y="3383"/>
                </a:lnTo>
                <a:lnTo>
                  <a:pt x="10390" y="3456"/>
                </a:lnTo>
                <a:lnTo>
                  <a:pt x="10487" y="3504"/>
                </a:lnTo>
                <a:lnTo>
                  <a:pt x="10585" y="3504"/>
                </a:lnTo>
                <a:lnTo>
                  <a:pt x="10682" y="3456"/>
                </a:lnTo>
                <a:lnTo>
                  <a:pt x="10755" y="3407"/>
                </a:lnTo>
                <a:lnTo>
                  <a:pt x="10804" y="3310"/>
                </a:lnTo>
                <a:lnTo>
                  <a:pt x="10828" y="3212"/>
                </a:lnTo>
                <a:lnTo>
                  <a:pt x="10779" y="3091"/>
                </a:lnTo>
                <a:lnTo>
                  <a:pt x="10706" y="2993"/>
                </a:lnTo>
                <a:lnTo>
                  <a:pt x="10633" y="2920"/>
                </a:lnTo>
                <a:lnTo>
                  <a:pt x="10536" y="2847"/>
                </a:lnTo>
                <a:lnTo>
                  <a:pt x="10439" y="2799"/>
                </a:lnTo>
                <a:lnTo>
                  <a:pt x="10220" y="2726"/>
                </a:lnTo>
                <a:lnTo>
                  <a:pt x="9952" y="2653"/>
                </a:lnTo>
                <a:lnTo>
                  <a:pt x="9709" y="2628"/>
                </a:lnTo>
                <a:close/>
                <a:moveTo>
                  <a:pt x="13797" y="3577"/>
                </a:moveTo>
                <a:lnTo>
                  <a:pt x="13578" y="3601"/>
                </a:lnTo>
                <a:lnTo>
                  <a:pt x="13334" y="3650"/>
                </a:lnTo>
                <a:lnTo>
                  <a:pt x="13115" y="3723"/>
                </a:lnTo>
                <a:lnTo>
                  <a:pt x="13018" y="3772"/>
                </a:lnTo>
                <a:lnTo>
                  <a:pt x="12945" y="3845"/>
                </a:lnTo>
                <a:lnTo>
                  <a:pt x="12945" y="3893"/>
                </a:lnTo>
                <a:lnTo>
                  <a:pt x="12945" y="3918"/>
                </a:lnTo>
                <a:lnTo>
                  <a:pt x="13042" y="3942"/>
                </a:lnTo>
                <a:lnTo>
                  <a:pt x="13140" y="3966"/>
                </a:lnTo>
                <a:lnTo>
                  <a:pt x="13334" y="3966"/>
                </a:lnTo>
                <a:lnTo>
                  <a:pt x="13699" y="3942"/>
                </a:lnTo>
                <a:lnTo>
                  <a:pt x="13918" y="3942"/>
                </a:lnTo>
                <a:lnTo>
                  <a:pt x="14137" y="3966"/>
                </a:lnTo>
                <a:lnTo>
                  <a:pt x="14356" y="3966"/>
                </a:lnTo>
                <a:lnTo>
                  <a:pt x="14478" y="3942"/>
                </a:lnTo>
                <a:lnTo>
                  <a:pt x="14575" y="3918"/>
                </a:lnTo>
                <a:lnTo>
                  <a:pt x="14600" y="3893"/>
                </a:lnTo>
                <a:lnTo>
                  <a:pt x="14600" y="3869"/>
                </a:lnTo>
                <a:lnTo>
                  <a:pt x="14624" y="3820"/>
                </a:lnTo>
                <a:lnTo>
                  <a:pt x="14600" y="3772"/>
                </a:lnTo>
                <a:lnTo>
                  <a:pt x="14527" y="3699"/>
                </a:lnTo>
                <a:lnTo>
                  <a:pt x="14454" y="3650"/>
                </a:lnTo>
                <a:lnTo>
                  <a:pt x="14381" y="3601"/>
                </a:lnTo>
                <a:lnTo>
                  <a:pt x="14186" y="3577"/>
                </a:lnTo>
                <a:close/>
                <a:moveTo>
                  <a:pt x="3650" y="5548"/>
                </a:moveTo>
                <a:lnTo>
                  <a:pt x="3553" y="5597"/>
                </a:lnTo>
                <a:lnTo>
                  <a:pt x="3480" y="5621"/>
                </a:lnTo>
                <a:lnTo>
                  <a:pt x="3382" y="5694"/>
                </a:lnTo>
                <a:lnTo>
                  <a:pt x="3309" y="5767"/>
                </a:lnTo>
                <a:lnTo>
                  <a:pt x="3188" y="5937"/>
                </a:lnTo>
                <a:lnTo>
                  <a:pt x="3163" y="6035"/>
                </a:lnTo>
                <a:lnTo>
                  <a:pt x="3139" y="6132"/>
                </a:lnTo>
                <a:lnTo>
                  <a:pt x="3115" y="6254"/>
                </a:lnTo>
                <a:lnTo>
                  <a:pt x="3139" y="6375"/>
                </a:lnTo>
                <a:lnTo>
                  <a:pt x="3163" y="6473"/>
                </a:lnTo>
                <a:lnTo>
                  <a:pt x="3212" y="6594"/>
                </a:lnTo>
                <a:lnTo>
                  <a:pt x="3285" y="6692"/>
                </a:lnTo>
                <a:lnTo>
                  <a:pt x="3358" y="6765"/>
                </a:lnTo>
                <a:lnTo>
                  <a:pt x="3455" y="6838"/>
                </a:lnTo>
                <a:lnTo>
                  <a:pt x="3577" y="6886"/>
                </a:lnTo>
                <a:lnTo>
                  <a:pt x="3674" y="6911"/>
                </a:lnTo>
                <a:lnTo>
                  <a:pt x="3772" y="6935"/>
                </a:lnTo>
                <a:lnTo>
                  <a:pt x="3869" y="6911"/>
                </a:lnTo>
                <a:lnTo>
                  <a:pt x="3966" y="6911"/>
                </a:lnTo>
                <a:lnTo>
                  <a:pt x="4161" y="6813"/>
                </a:lnTo>
                <a:lnTo>
                  <a:pt x="4307" y="6692"/>
                </a:lnTo>
                <a:lnTo>
                  <a:pt x="4404" y="6521"/>
                </a:lnTo>
                <a:lnTo>
                  <a:pt x="4453" y="6351"/>
                </a:lnTo>
                <a:lnTo>
                  <a:pt x="4453" y="6181"/>
                </a:lnTo>
                <a:lnTo>
                  <a:pt x="4404" y="6010"/>
                </a:lnTo>
                <a:lnTo>
                  <a:pt x="4356" y="5937"/>
                </a:lnTo>
                <a:lnTo>
                  <a:pt x="4307" y="5840"/>
                </a:lnTo>
                <a:lnTo>
                  <a:pt x="4234" y="5743"/>
                </a:lnTo>
                <a:lnTo>
                  <a:pt x="4161" y="5670"/>
                </a:lnTo>
                <a:lnTo>
                  <a:pt x="4064" y="5621"/>
                </a:lnTo>
                <a:lnTo>
                  <a:pt x="3966" y="5572"/>
                </a:lnTo>
                <a:lnTo>
                  <a:pt x="3869" y="5548"/>
                </a:lnTo>
                <a:close/>
                <a:moveTo>
                  <a:pt x="17495" y="7373"/>
                </a:moveTo>
                <a:lnTo>
                  <a:pt x="17739" y="7446"/>
                </a:lnTo>
                <a:lnTo>
                  <a:pt x="17617" y="7592"/>
                </a:lnTo>
                <a:lnTo>
                  <a:pt x="17447" y="7689"/>
                </a:lnTo>
                <a:lnTo>
                  <a:pt x="17447" y="7543"/>
                </a:lnTo>
                <a:lnTo>
                  <a:pt x="17495" y="7373"/>
                </a:lnTo>
                <a:close/>
                <a:moveTo>
                  <a:pt x="5061" y="487"/>
                </a:moveTo>
                <a:lnTo>
                  <a:pt x="5256" y="560"/>
                </a:lnTo>
                <a:lnTo>
                  <a:pt x="5426" y="633"/>
                </a:lnTo>
                <a:lnTo>
                  <a:pt x="5621" y="682"/>
                </a:lnTo>
                <a:lnTo>
                  <a:pt x="5791" y="779"/>
                </a:lnTo>
                <a:lnTo>
                  <a:pt x="5913" y="852"/>
                </a:lnTo>
                <a:lnTo>
                  <a:pt x="6035" y="949"/>
                </a:lnTo>
                <a:lnTo>
                  <a:pt x="6254" y="1168"/>
                </a:lnTo>
                <a:lnTo>
                  <a:pt x="6473" y="1387"/>
                </a:lnTo>
                <a:lnTo>
                  <a:pt x="6692" y="1606"/>
                </a:lnTo>
                <a:lnTo>
                  <a:pt x="6813" y="1655"/>
                </a:lnTo>
                <a:lnTo>
                  <a:pt x="6911" y="1655"/>
                </a:lnTo>
                <a:lnTo>
                  <a:pt x="7032" y="1631"/>
                </a:lnTo>
                <a:lnTo>
                  <a:pt x="7105" y="1558"/>
                </a:lnTo>
                <a:lnTo>
                  <a:pt x="8127" y="1485"/>
                </a:lnTo>
                <a:lnTo>
                  <a:pt x="9174" y="1485"/>
                </a:lnTo>
                <a:lnTo>
                  <a:pt x="9490" y="1509"/>
                </a:lnTo>
                <a:lnTo>
                  <a:pt x="9806" y="1558"/>
                </a:lnTo>
                <a:lnTo>
                  <a:pt x="10439" y="1679"/>
                </a:lnTo>
                <a:lnTo>
                  <a:pt x="11047" y="1850"/>
                </a:lnTo>
                <a:lnTo>
                  <a:pt x="11655" y="2044"/>
                </a:lnTo>
                <a:lnTo>
                  <a:pt x="12093" y="2239"/>
                </a:lnTo>
                <a:lnTo>
                  <a:pt x="12556" y="2409"/>
                </a:lnTo>
                <a:lnTo>
                  <a:pt x="12434" y="2458"/>
                </a:lnTo>
                <a:lnTo>
                  <a:pt x="12361" y="2507"/>
                </a:lnTo>
                <a:lnTo>
                  <a:pt x="12288" y="2580"/>
                </a:lnTo>
                <a:lnTo>
                  <a:pt x="12264" y="2677"/>
                </a:lnTo>
                <a:lnTo>
                  <a:pt x="12264" y="2701"/>
                </a:lnTo>
                <a:lnTo>
                  <a:pt x="12288" y="2726"/>
                </a:lnTo>
                <a:lnTo>
                  <a:pt x="12385" y="2774"/>
                </a:lnTo>
                <a:lnTo>
                  <a:pt x="12483" y="2750"/>
                </a:lnTo>
                <a:lnTo>
                  <a:pt x="12677" y="2726"/>
                </a:lnTo>
                <a:lnTo>
                  <a:pt x="12872" y="2701"/>
                </a:lnTo>
                <a:lnTo>
                  <a:pt x="12969" y="2677"/>
                </a:lnTo>
                <a:lnTo>
                  <a:pt x="13042" y="2653"/>
                </a:lnTo>
                <a:lnTo>
                  <a:pt x="13626" y="2993"/>
                </a:lnTo>
                <a:lnTo>
                  <a:pt x="13432" y="3018"/>
                </a:lnTo>
                <a:lnTo>
                  <a:pt x="12896" y="3066"/>
                </a:lnTo>
                <a:lnTo>
                  <a:pt x="12653" y="3115"/>
                </a:lnTo>
                <a:lnTo>
                  <a:pt x="12410" y="3212"/>
                </a:lnTo>
                <a:lnTo>
                  <a:pt x="12385" y="3237"/>
                </a:lnTo>
                <a:lnTo>
                  <a:pt x="12410" y="3261"/>
                </a:lnTo>
                <a:lnTo>
                  <a:pt x="12531" y="3285"/>
                </a:lnTo>
                <a:lnTo>
                  <a:pt x="12653" y="3310"/>
                </a:lnTo>
                <a:lnTo>
                  <a:pt x="12921" y="3310"/>
                </a:lnTo>
                <a:lnTo>
                  <a:pt x="13432" y="3261"/>
                </a:lnTo>
                <a:lnTo>
                  <a:pt x="13699" y="3261"/>
                </a:lnTo>
                <a:lnTo>
                  <a:pt x="13991" y="3237"/>
                </a:lnTo>
                <a:lnTo>
                  <a:pt x="14259" y="3456"/>
                </a:lnTo>
                <a:lnTo>
                  <a:pt x="14527" y="3699"/>
                </a:lnTo>
                <a:lnTo>
                  <a:pt x="14819" y="3966"/>
                </a:lnTo>
                <a:lnTo>
                  <a:pt x="15062" y="4283"/>
                </a:lnTo>
                <a:lnTo>
                  <a:pt x="14794" y="4258"/>
                </a:lnTo>
                <a:lnTo>
                  <a:pt x="14551" y="4283"/>
                </a:lnTo>
                <a:lnTo>
                  <a:pt x="14308" y="4283"/>
                </a:lnTo>
                <a:lnTo>
                  <a:pt x="14016" y="4307"/>
                </a:lnTo>
                <a:lnTo>
                  <a:pt x="13870" y="4331"/>
                </a:lnTo>
                <a:lnTo>
                  <a:pt x="13724" y="4380"/>
                </a:lnTo>
                <a:lnTo>
                  <a:pt x="13626" y="4453"/>
                </a:lnTo>
                <a:lnTo>
                  <a:pt x="13529" y="4526"/>
                </a:lnTo>
                <a:lnTo>
                  <a:pt x="13529" y="4550"/>
                </a:lnTo>
                <a:lnTo>
                  <a:pt x="13553" y="4575"/>
                </a:lnTo>
                <a:lnTo>
                  <a:pt x="13651" y="4623"/>
                </a:lnTo>
                <a:lnTo>
                  <a:pt x="13748" y="4648"/>
                </a:lnTo>
                <a:lnTo>
                  <a:pt x="13967" y="4648"/>
                </a:lnTo>
                <a:lnTo>
                  <a:pt x="14429" y="4623"/>
                </a:lnTo>
                <a:lnTo>
                  <a:pt x="14770" y="4623"/>
                </a:lnTo>
                <a:lnTo>
                  <a:pt x="15086" y="4648"/>
                </a:lnTo>
                <a:lnTo>
                  <a:pt x="15232" y="4672"/>
                </a:lnTo>
                <a:lnTo>
                  <a:pt x="15354" y="4672"/>
                </a:lnTo>
                <a:lnTo>
                  <a:pt x="15549" y="5037"/>
                </a:lnTo>
                <a:lnTo>
                  <a:pt x="15330" y="4988"/>
                </a:lnTo>
                <a:lnTo>
                  <a:pt x="14600" y="4988"/>
                </a:lnTo>
                <a:lnTo>
                  <a:pt x="14332" y="5037"/>
                </a:lnTo>
                <a:lnTo>
                  <a:pt x="14210" y="5086"/>
                </a:lnTo>
                <a:lnTo>
                  <a:pt x="14089" y="5134"/>
                </a:lnTo>
                <a:lnTo>
                  <a:pt x="14064" y="5159"/>
                </a:lnTo>
                <a:lnTo>
                  <a:pt x="14064" y="5183"/>
                </a:lnTo>
                <a:lnTo>
                  <a:pt x="14064" y="5207"/>
                </a:lnTo>
                <a:lnTo>
                  <a:pt x="14089" y="5232"/>
                </a:lnTo>
                <a:lnTo>
                  <a:pt x="14186" y="5256"/>
                </a:lnTo>
                <a:lnTo>
                  <a:pt x="14283" y="5280"/>
                </a:lnTo>
                <a:lnTo>
                  <a:pt x="14502" y="5305"/>
                </a:lnTo>
                <a:lnTo>
                  <a:pt x="14916" y="5305"/>
                </a:lnTo>
                <a:lnTo>
                  <a:pt x="15305" y="5329"/>
                </a:lnTo>
                <a:lnTo>
                  <a:pt x="15695" y="5378"/>
                </a:lnTo>
                <a:lnTo>
                  <a:pt x="15792" y="5645"/>
                </a:lnTo>
                <a:lnTo>
                  <a:pt x="15889" y="5913"/>
                </a:lnTo>
                <a:lnTo>
                  <a:pt x="15743" y="5864"/>
                </a:lnTo>
                <a:lnTo>
                  <a:pt x="15597" y="5816"/>
                </a:lnTo>
                <a:lnTo>
                  <a:pt x="15305" y="5767"/>
                </a:lnTo>
                <a:lnTo>
                  <a:pt x="15038" y="5743"/>
                </a:lnTo>
                <a:lnTo>
                  <a:pt x="14746" y="5718"/>
                </a:lnTo>
                <a:lnTo>
                  <a:pt x="14454" y="5718"/>
                </a:lnTo>
                <a:lnTo>
                  <a:pt x="14186" y="5767"/>
                </a:lnTo>
                <a:lnTo>
                  <a:pt x="14162" y="5767"/>
                </a:lnTo>
                <a:lnTo>
                  <a:pt x="14137" y="5791"/>
                </a:lnTo>
                <a:lnTo>
                  <a:pt x="14162" y="5816"/>
                </a:lnTo>
                <a:lnTo>
                  <a:pt x="14162" y="5840"/>
                </a:lnTo>
                <a:lnTo>
                  <a:pt x="14259" y="5889"/>
                </a:lnTo>
                <a:lnTo>
                  <a:pt x="14381" y="5937"/>
                </a:lnTo>
                <a:lnTo>
                  <a:pt x="14600" y="5986"/>
                </a:lnTo>
                <a:lnTo>
                  <a:pt x="15038" y="6010"/>
                </a:lnTo>
                <a:lnTo>
                  <a:pt x="15354" y="6083"/>
                </a:lnTo>
                <a:lnTo>
                  <a:pt x="15670" y="6156"/>
                </a:lnTo>
                <a:lnTo>
                  <a:pt x="15841" y="6229"/>
                </a:lnTo>
                <a:lnTo>
                  <a:pt x="15914" y="6254"/>
                </a:lnTo>
                <a:lnTo>
                  <a:pt x="15987" y="6278"/>
                </a:lnTo>
                <a:lnTo>
                  <a:pt x="16035" y="6570"/>
                </a:lnTo>
                <a:lnTo>
                  <a:pt x="16084" y="6838"/>
                </a:lnTo>
                <a:lnTo>
                  <a:pt x="15914" y="6740"/>
                </a:lnTo>
                <a:lnTo>
                  <a:pt x="15743" y="6667"/>
                </a:lnTo>
                <a:lnTo>
                  <a:pt x="15524" y="6619"/>
                </a:lnTo>
                <a:lnTo>
                  <a:pt x="15305" y="6594"/>
                </a:lnTo>
                <a:lnTo>
                  <a:pt x="14867" y="6546"/>
                </a:lnTo>
                <a:lnTo>
                  <a:pt x="14551" y="6497"/>
                </a:lnTo>
                <a:lnTo>
                  <a:pt x="14527" y="6497"/>
                </a:lnTo>
                <a:lnTo>
                  <a:pt x="14502" y="6546"/>
                </a:lnTo>
                <a:lnTo>
                  <a:pt x="14575" y="6619"/>
                </a:lnTo>
                <a:lnTo>
                  <a:pt x="14624" y="6667"/>
                </a:lnTo>
                <a:lnTo>
                  <a:pt x="14794" y="6765"/>
                </a:lnTo>
                <a:lnTo>
                  <a:pt x="14965" y="6838"/>
                </a:lnTo>
                <a:lnTo>
                  <a:pt x="15159" y="6886"/>
                </a:lnTo>
                <a:lnTo>
                  <a:pt x="15378" y="6935"/>
                </a:lnTo>
                <a:lnTo>
                  <a:pt x="15597" y="7008"/>
                </a:lnTo>
                <a:lnTo>
                  <a:pt x="15816" y="7105"/>
                </a:lnTo>
                <a:lnTo>
                  <a:pt x="15987" y="7227"/>
                </a:lnTo>
                <a:lnTo>
                  <a:pt x="16060" y="7276"/>
                </a:lnTo>
                <a:lnTo>
                  <a:pt x="16108" y="7276"/>
                </a:lnTo>
                <a:lnTo>
                  <a:pt x="16133" y="7762"/>
                </a:lnTo>
                <a:lnTo>
                  <a:pt x="16060" y="7714"/>
                </a:lnTo>
                <a:lnTo>
                  <a:pt x="15743" y="7519"/>
                </a:lnTo>
                <a:lnTo>
                  <a:pt x="15427" y="7324"/>
                </a:lnTo>
                <a:lnTo>
                  <a:pt x="15281" y="7276"/>
                </a:lnTo>
                <a:lnTo>
                  <a:pt x="15013" y="7203"/>
                </a:lnTo>
                <a:lnTo>
                  <a:pt x="14794" y="7203"/>
                </a:lnTo>
                <a:lnTo>
                  <a:pt x="14770" y="7227"/>
                </a:lnTo>
                <a:lnTo>
                  <a:pt x="14746" y="7251"/>
                </a:lnTo>
                <a:lnTo>
                  <a:pt x="14746" y="7276"/>
                </a:lnTo>
                <a:lnTo>
                  <a:pt x="14746" y="7324"/>
                </a:lnTo>
                <a:lnTo>
                  <a:pt x="14794" y="7373"/>
                </a:lnTo>
                <a:lnTo>
                  <a:pt x="14843" y="7397"/>
                </a:lnTo>
                <a:lnTo>
                  <a:pt x="14965" y="7470"/>
                </a:lnTo>
                <a:lnTo>
                  <a:pt x="15378" y="7689"/>
                </a:lnTo>
                <a:lnTo>
                  <a:pt x="15597" y="7835"/>
                </a:lnTo>
                <a:lnTo>
                  <a:pt x="15816" y="7981"/>
                </a:lnTo>
                <a:lnTo>
                  <a:pt x="15962" y="8103"/>
                </a:lnTo>
                <a:lnTo>
                  <a:pt x="16108" y="8200"/>
                </a:lnTo>
                <a:lnTo>
                  <a:pt x="16035" y="8784"/>
                </a:lnTo>
                <a:lnTo>
                  <a:pt x="15914" y="8687"/>
                </a:lnTo>
                <a:lnTo>
                  <a:pt x="15792" y="8590"/>
                </a:lnTo>
                <a:lnTo>
                  <a:pt x="15549" y="8419"/>
                </a:lnTo>
                <a:lnTo>
                  <a:pt x="15354" y="8273"/>
                </a:lnTo>
                <a:lnTo>
                  <a:pt x="15111" y="8152"/>
                </a:lnTo>
                <a:lnTo>
                  <a:pt x="14867" y="8030"/>
                </a:lnTo>
                <a:lnTo>
                  <a:pt x="14746" y="7981"/>
                </a:lnTo>
                <a:lnTo>
                  <a:pt x="14624" y="7957"/>
                </a:lnTo>
                <a:lnTo>
                  <a:pt x="14600" y="7981"/>
                </a:lnTo>
                <a:lnTo>
                  <a:pt x="14575" y="8006"/>
                </a:lnTo>
                <a:lnTo>
                  <a:pt x="14575" y="8054"/>
                </a:lnTo>
                <a:lnTo>
                  <a:pt x="14575" y="8079"/>
                </a:lnTo>
                <a:lnTo>
                  <a:pt x="14746" y="8249"/>
                </a:lnTo>
                <a:lnTo>
                  <a:pt x="14940" y="8371"/>
                </a:lnTo>
                <a:lnTo>
                  <a:pt x="15330" y="8638"/>
                </a:lnTo>
                <a:lnTo>
                  <a:pt x="15622" y="8882"/>
                </a:lnTo>
                <a:lnTo>
                  <a:pt x="15792" y="9003"/>
                </a:lnTo>
                <a:lnTo>
                  <a:pt x="15962" y="9101"/>
                </a:lnTo>
                <a:lnTo>
                  <a:pt x="15889" y="9368"/>
                </a:lnTo>
                <a:lnTo>
                  <a:pt x="15792" y="9612"/>
                </a:lnTo>
                <a:lnTo>
                  <a:pt x="15695" y="9466"/>
                </a:lnTo>
                <a:lnTo>
                  <a:pt x="15549" y="9320"/>
                </a:lnTo>
                <a:lnTo>
                  <a:pt x="15281" y="9101"/>
                </a:lnTo>
                <a:lnTo>
                  <a:pt x="15135" y="8955"/>
                </a:lnTo>
                <a:lnTo>
                  <a:pt x="14965" y="8809"/>
                </a:lnTo>
                <a:lnTo>
                  <a:pt x="14794" y="8711"/>
                </a:lnTo>
                <a:lnTo>
                  <a:pt x="14697" y="8663"/>
                </a:lnTo>
                <a:lnTo>
                  <a:pt x="14600" y="8663"/>
                </a:lnTo>
                <a:lnTo>
                  <a:pt x="14600" y="8760"/>
                </a:lnTo>
                <a:lnTo>
                  <a:pt x="14648" y="8833"/>
                </a:lnTo>
                <a:lnTo>
                  <a:pt x="14746" y="9003"/>
                </a:lnTo>
                <a:lnTo>
                  <a:pt x="14867" y="9149"/>
                </a:lnTo>
                <a:lnTo>
                  <a:pt x="14989" y="9271"/>
                </a:lnTo>
                <a:lnTo>
                  <a:pt x="15330" y="9587"/>
                </a:lnTo>
                <a:lnTo>
                  <a:pt x="15476" y="9758"/>
                </a:lnTo>
                <a:lnTo>
                  <a:pt x="15549" y="9831"/>
                </a:lnTo>
                <a:lnTo>
                  <a:pt x="15646" y="9879"/>
                </a:lnTo>
                <a:lnTo>
                  <a:pt x="15646" y="9904"/>
                </a:lnTo>
                <a:lnTo>
                  <a:pt x="15476" y="10196"/>
                </a:lnTo>
                <a:lnTo>
                  <a:pt x="15232" y="10463"/>
                </a:lnTo>
                <a:lnTo>
                  <a:pt x="15232" y="10293"/>
                </a:lnTo>
                <a:lnTo>
                  <a:pt x="15159" y="10147"/>
                </a:lnTo>
                <a:lnTo>
                  <a:pt x="15013" y="9855"/>
                </a:lnTo>
                <a:lnTo>
                  <a:pt x="14843" y="9636"/>
                </a:lnTo>
                <a:lnTo>
                  <a:pt x="14673" y="9466"/>
                </a:lnTo>
                <a:lnTo>
                  <a:pt x="14454" y="9295"/>
                </a:lnTo>
                <a:lnTo>
                  <a:pt x="14235" y="9149"/>
                </a:lnTo>
                <a:lnTo>
                  <a:pt x="14186" y="9149"/>
                </a:lnTo>
                <a:lnTo>
                  <a:pt x="14186" y="9174"/>
                </a:lnTo>
                <a:lnTo>
                  <a:pt x="14308" y="9393"/>
                </a:lnTo>
                <a:lnTo>
                  <a:pt x="14429" y="9563"/>
                </a:lnTo>
                <a:lnTo>
                  <a:pt x="14697" y="9952"/>
                </a:lnTo>
                <a:lnTo>
                  <a:pt x="14794" y="10147"/>
                </a:lnTo>
                <a:lnTo>
                  <a:pt x="14867" y="10366"/>
                </a:lnTo>
                <a:lnTo>
                  <a:pt x="14916" y="10536"/>
                </a:lnTo>
                <a:lnTo>
                  <a:pt x="14965" y="10609"/>
                </a:lnTo>
                <a:lnTo>
                  <a:pt x="15038" y="10658"/>
                </a:lnTo>
                <a:lnTo>
                  <a:pt x="14892" y="10780"/>
                </a:lnTo>
                <a:lnTo>
                  <a:pt x="14843" y="10658"/>
                </a:lnTo>
                <a:lnTo>
                  <a:pt x="14794" y="10561"/>
                </a:lnTo>
                <a:lnTo>
                  <a:pt x="14648" y="10366"/>
                </a:lnTo>
                <a:lnTo>
                  <a:pt x="14308" y="10001"/>
                </a:lnTo>
                <a:lnTo>
                  <a:pt x="14113" y="9831"/>
                </a:lnTo>
                <a:lnTo>
                  <a:pt x="13918" y="9685"/>
                </a:lnTo>
                <a:lnTo>
                  <a:pt x="13894" y="9685"/>
                </a:lnTo>
                <a:lnTo>
                  <a:pt x="13870" y="9733"/>
                </a:lnTo>
                <a:lnTo>
                  <a:pt x="13918" y="9904"/>
                </a:lnTo>
                <a:lnTo>
                  <a:pt x="14016" y="10050"/>
                </a:lnTo>
                <a:lnTo>
                  <a:pt x="14113" y="10196"/>
                </a:lnTo>
                <a:lnTo>
                  <a:pt x="14235" y="10342"/>
                </a:lnTo>
                <a:lnTo>
                  <a:pt x="14356" y="10488"/>
                </a:lnTo>
                <a:lnTo>
                  <a:pt x="14478" y="10634"/>
                </a:lnTo>
                <a:lnTo>
                  <a:pt x="14575" y="10804"/>
                </a:lnTo>
                <a:lnTo>
                  <a:pt x="14600" y="10974"/>
                </a:lnTo>
                <a:lnTo>
                  <a:pt x="14502" y="11047"/>
                </a:lnTo>
                <a:lnTo>
                  <a:pt x="14356" y="10853"/>
                </a:lnTo>
                <a:lnTo>
                  <a:pt x="14186" y="10658"/>
                </a:lnTo>
                <a:lnTo>
                  <a:pt x="13991" y="10512"/>
                </a:lnTo>
                <a:lnTo>
                  <a:pt x="13797" y="10390"/>
                </a:lnTo>
                <a:lnTo>
                  <a:pt x="13772" y="10366"/>
                </a:lnTo>
                <a:lnTo>
                  <a:pt x="13724" y="10366"/>
                </a:lnTo>
                <a:lnTo>
                  <a:pt x="13675" y="10415"/>
                </a:lnTo>
                <a:lnTo>
                  <a:pt x="13651" y="10463"/>
                </a:lnTo>
                <a:lnTo>
                  <a:pt x="13651" y="10512"/>
                </a:lnTo>
                <a:lnTo>
                  <a:pt x="13675" y="10536"/>
                </a:lnTo>
                <a:lnTo>
                  <a:pt x="13845" y="10682"/>
                </a:lnTo>
                <a:lnTo>
                  <a:pt x="13991" y="10853"/>
                </a:lnTo>
                <a:lnTo>
                  <a:pt x="14113" y="11023"/>
                </a:lnTo>
                <a:lnTo>
                  <a:pt x="14235" y="11218"/>
                </a:lnTo>
                <a:lnTo>
                  <a:pt x="14040" y="11339"/>
                </a:lnTo>
                <a:lnTo>
                  <a:pt x="13918" y="11218"/>
                </a:lnTo>
                <a:lnTo>
                  <a:pt x="13797" y="11120"/>
                </a:lnTo>
                <a:lnTo>
                  <a:pt x="13675" y="11023"/>
                </a:lnTo>
                <a:lnTo>
                  <a:pt x="13578" y="10974"/>
                </a:lnTo>
                <a:lnTo>
                  <a:pt x="13529" y="10950"/>
                </a:lnTo>
                <a:lnTo>
                  <a:pt x="13480" y="10950"/>
                </a:lnTo>
                <a:lnTo>
                  <a:pt x="13407" y="10999"/>
                </a:lnTo>
                <a:lnTo>
                  <a:pt x="13407" y="11047"/>
                </a:lnTo>
                <a:lnTo>
                  <a:pt x="13383" y="11072"/>
                </a:lnTo>
                <a:lnTo>
                  <a:pt x="13407" y="11120"/>
                </a:lnTo>
                <a:lnTo>
                  <a:pt x="13432" y="11145"/>
                </a:lnTo>
                <a:lnTo>
                  <a:pt x="13553" y="11315"/>
                </a:lnTo>
                <a:lnTo>
                  <a:pt x="13675" y="11485"/>
                </a:lnTo>
                <a:lnTo>
                  <a:pt x="13724" y="11583"/>
                </a:lnTo>
                <a:lnTo>
                  <a:pt x="13553" y="11704"/>
                </a:lnTo>
                <a:lnTo>
                  <a:pt x="13432" y="11558"/>
                </a:lnTo>
                <a:lnTo>
                  <a:pt x="13261" y="11461"/>
                </a:lnTo>
                <a:lnTo>
                  <a:pt x="13213" y="11461"/>
                </a:lnTo>
                <a:lnTo>
                  <a:pt x="13188" y="11485"/>
                </a:lnTo>
                <a:lnTo>
                  <a:pt x="13188" y="11534"/>
                </a:lnTo>
                <a:lnTo>
                  <a:pt x="13213" y="11558"/>
                </a:lnTo>
                <a:lnTo>
                  <a:pt x="13261" y="11631"/>
                </a:lnTo>
                <a:lnTo>
                  <a:pt x="13310" y="11704"/>
                </a:lnTo>
                <a:lnTo>
                  <a:pt x="13359" y="11874"/>
                </a:lnTo>
                <a:lnTo>
                  <a:pt x="13359" y="11899"/>
                </a:lnTo>
                <a:lnTo>
                  <a:pt x="13237" y="12020"/>
                </a:lnTo>
                <a:lnTo>
                  <a:pt x="13188" y="12118"/>
                </a:lnTo>
                <a:lnTo>
                  <a:pt x="13164" y="12215"/>
                </a:lnTo>
                <a:lnTo>
                  <a:pt x="13188" y="12288"/>
                </a:lnTo>
                <a:lnTo>
                  <a:pt x="13213" y="12385"/>
                </a:lnTo>
                <a:lnTo>
                  <a:pt x="13213" y="12775"/>
                </a:lnTo>
                <a:lnTo>
                  <a:pt x="13237" y="13164"/>
                </a:lnTo>
                <a:lnTo>
                  <a:pt x="13237" y="13553"/>
                </a:lnTo>
                <a:lnTo>
                  <a:pt x="13213" y="13748"/>
                </a:lnTo>
                <a:lnTo>
                  <a:pt x="13188" y="13943"/>
                </a:lnTo>
                <a:lnTo>
                  <a:pt x="13140" y="14064"/>
                </a:lnTo>
                <a:lnTo>
                  <a:pt x="13067" y="14162"/>
                </a:lnTo>
                <a:lnTo>
                  <a:pt x="12994" y="14210"/>
                </a:lnTo>
                <a:lnTo>
                  <a:pt x="12921" y="14235"/>
                </a:lnTo>
                <a:lnTo>
                  <a:pt x="12823" y="14210"/>
                </a:lnTo>
                <a:lnTo>
                  <a:pt x="12726" y="14186"/>
                </a:lnTo>
                <a:lnTo>
                  <a:pt x="12507" y="14040"/>
                </a:lnTo>
                <a:lnTo>
                  <a:pt x="12288" y="13821"/>
                </a:lnTo>
                <a:lnTo>
                  <a:pt x="12069" y="13578"/>
                </a:lnTo>
                <a:lnTo>
                  <a:pt x="11728" y="13164"/>
                </a:lnTo>
                <a:lnTo>
                  <a:pt x="11850" y="13042"/>
                </a:lnTo>
                <a:lnTo>
                  <a:pt x="11923" y="12969"/>
                </a:lnTo>
                <a:lnTo>
                  <a:pt x="11947" y="12896"/>
                </a:lnTo>
                <a:lnTo>
                  <a:pt x="11947" y="12823"/>
                </a:lnTo>
                <a:lnTo>
                  <a:pt x="11923" y="12750"/>
                </a:lnTo>
                <a:lnTo>
                  <a:pt x="11874" y="12677"/>
                </a:lnTo>
                <a:lnTo>
                  <a:pt x="11826" y="12629"/>
                </a:lnTo>
                <a:lnTo>
                  <a:pt x="11777" y="12604"/>
                </a:lnTo>
                <a:lnTo>
                  <a:pt x="11680" y="12580"/>
                </a:lnTo>
                <a:lnTo>
                  <a:pt x="11655" y="12385"/>
                </a:lnTo>
                <a:lnTo>
                  <a:pt x="11631" y="12361"/>
                </a:lnTo>
                <a:lnTo>
                  <a:pt x="11582" y="12361"/>
                </a:lnTo>
                <a:lnTo>
                  <a:pt x="11582" y="12385"/>
                </a:lnTo>
                <a:lnTo>
                  <a:pt x="11558" y="12580"/>
                </a:lnTo>
                <a:lnTo>
                  <a:pt x="11509" y="12580"/>
                </a:lnTo>
                <a:lnTo>
                  <a:pt x="11485" y="12604"/>
                </a:lnTo>
                <a:lnTo>
                  <a:pt x="11461" y="12604"/>
                </a:lnTo>
                <a:lnTo>
                  <a:pt x="11242" y="12702"/>
                </a:lnTo>
                <a:lnTo>
                  <a:pt x="11169" y="12361"/>
                </a:lnTo>
                <a:lnTo>
                  <a:pt x="11144" y="12191"/>
                </a:lnTo>
                <a:lnTo>
                  <a:pt x="11169" y="12020"/>
                </a:lnTo>
                <a:lnTo>
                  <a:pt x="11144" y="11972"/>
                </a:lnTo>
                <a:lnTo>
                  <a:pt x="11120" y="11947"/>
                </a:lnTo>
                <a:lnTo>
                  <a:pt x="11071" y="11947"/>
                </a:lnTo>
                <a:lnTo>
                  <a:pt x="11047" y="11972"/>
                </a:lnTo>
                <a:lnTo>
                  <a:pt x="11023" y="12118"/>
                </a:lnTo>
                <a:lnTo>
                  <a:pt x="10998" y="12312"/>
                </a:lnTo>
                <a:lnTo>
                  <a:pt x="10998" y="12556"/>
                </a:lnTo>
                <a:lnTo>
                  <a:pt x="10998" y="12799"/>
                </a:lnTo>
                <a:lnTo>
                  <a:pt x="10633" y="12896"/>
                </a:lnTo>
                <a:lnTo>
                  <a:pt x="10609" y="12604"/>
                </a:lnTo>
                <a:lnTo>
                  <a:pt x="10560" y="12361"/>
                </a:lnTo>
                <a:lnTo>
                  <a:pt x="10512" y="12118"/>
                </a:lnTo>
                <a:lnTo>
                  <a:pt x="10390" y="11607"/>
                </a:lnTo>
                <a:lnTo>
                  <a:pt x="10366" y="11583"/>
                </a:lnTo>
                <a:lnTo>
                  <a:pt x="10342" y="11558"/>
                </a:lnTo>
                <a:lnTo>
                  <a:pt x="10293" y="11583"/>
                </a:lnTo>
                <a:lnTo>
                  <a:pt x="10269" y="11607"/>
                </a:lnTo>
                <a:lnTo>
                  <a:pt x="10244" y="11826"/>
                </a:lnTo>
                <a:lnTo>
                  <a:pt x="10244" y="12045"/>
                </a:lnTo>
                <a:lnTo>
                  <a:pt x="10269" y="12507"/>
                </a:lnTo>
                <a:lnTo>
                  <a:pt x="10269" y="12726"/>
                </a:lnTo>
                <a:lnTo>
                  <a:pt x="10269" y="12945"/>
                </a:lnTo>
                <a:lnTo>
                  <a:pt x="9636" y="12994"/>
                </a:lnTo>
                <a:lnTo>
                  <a:pt x="9612" y="12726"/>
                </a:lnTo>
                <a:lnTo>
                  <a:pt x="9612" y="12507"/>
                </a:lnTo>
                <a:lnTo>
                  <a:pt x="9612" y="12337"/>
                </a:lnTo>
                <a:lnTo>
                  <a:pt x="9612" y="12142"/>
                </a:lnTo>
                <a:lnTo>
                  <a:pt x="9563" y="11972"/>
                </a:lnTo>
                <a:lnTo>
                  <a:pt x="9514" y="11899"/>
                </a:lnTo>
                <a:lnTo>
                  <a:pt x="9466" y="11826"/>
                </a:lnTo>
                <a:lnTo>
                  <a:pt x="9417" y="11826"/>
                </a:lnTo>
                <a:lnTo>
                  <a:pt x="9393" y="11850"/>
                </a:lnTo>
                <a:lnTo>
                  <a:pt x="9344" y="12020"/>
                </a:lnTo>
                <a:lnTo>
                  <a:pt x="9320" y="12215"/>
                </a:lnTo>
                <a:lnTo>
                  <a:pt x="9295" y="12604"/>
                </a:lnTo>
                <a:lnTo>
                  <a:pt x="9271" y="12799"/>
                </a:lnTo>
                <a:lnTo>
                  <a:pt x="9247" y="12994"/>
                </a:lnTo>
                <a:lnTo>
                  <a:pt x="9052" y="12994"/>
                </a:lnTo>
                <a:lnTo>
                  <a:pt x="9003" y="12604"/>
                </a:lnTo>
                <a:lnTo>
                  <a:pt x="8930" y="12191"/>
                </a:lnTo>
                <a:lnTo>
                  <a:pt x="8857" y="11753"/>
                </a:lnTo>
                <a:lnTo>
                  <a:pt x="8833" y="11704"/>
                </a:lnTo>
                <a:lnTo>
                  <a:pt x="8784" y="11680"/>
                </a:lnTo>
                <a:lnTo>
                  <a:pt x="8711" y="11704"/>
                </a:lnTo>
                <a:lnTo>
                  <a:pt x="8711" y="11777"/>
                </a:lnTo>
                <a:lnTo>
                  <a:pt x="8711" y="12191"/>
                </a:lnTo>
                <a:lnTo>
                  <a:pt x="8687" y="12604"/>
                </a:lnTo>
                <a:lnTo>
                  <a:pt x="8687" y="12994"/>
                </a:lnTo>
                <a:lnTo>
                  <a:pt x="8176" y="12994"/>
                </a:lnTo>
                <a:lnTo>
                  <a:pt x="8200" y="12653"/>
                </a:lnTo>
                <a:lnTo>
                  <a:pt x="8273" y="12215"/>
                </a:lnTo>
                <a:lnTo>
                  <a:pt x="8346" y="11777"/>
                </a:lnTo>
                <a:lnTo>
                  <a:pt x="8346" y="11704"/>
                </a:lnTo>
                <a:lnTo>
                  <a:pt x="8298" y="11655"/>
                </a:lnTo>
                <a:lnTo>
                  <a:pt x="8249" y="11655"/>
                </a:lnTo>
                <a:lnTo>
                  <a:pt x="8200" y="11704"/>
                </a:lnTo>
                <a:lnTo>
                  <a:pt x="8079" y="11899"/>
                </a:lnTo>
                <a:lnTo>
                  <a:pt x="8006" y="12118"/>
                </a:lnTo>
                <a:lnTo>
                  <a:pt x="7933" y="12337"/>
                </a:lnTo>
                <a:lnTo>
                  <a:pt x="7884" y="12556"/>
                </a:lnTo>
                <a:lnTo>
                  <a:pt x="7835" y="12750"/>
                </a:lnTo>
                <a:lnTo>
                  <a:pt x="7811" y="12969"/>
                </a:lnTo>
                <a:lnTo>
                  <a:pt x="7300" y="12945"/>
                </a:lnTo>
                <a:lnTo>
                  <a:pt x="7349" y="12653"/>
                </a:lnTo>
                <a:lnTo>
                  <a:pt x="7397" y="12385"/>
                </a:lnTo>
                <a:lnTo>
                  <a:pt x="7495" y="12045"/>
                </a:lnTo>
                <a:lnTo>
                  <a:pt x="7592" y="11680"/>
                </a:lnTo>
                <a:lnTo>
                  <a:pt x="7568" y="11655"/>
                </a:lnTo>
                <a:lnTo>
                  <a:pt x="7543" y="11631"/>
                </a:lnTo>
                <a:lnTo>
                  <a:pt x="7470" y="11680"/>
                </a:lnTo>
                <a:lnTo>
                  <a:pt x="7397" y="11728"/>
                </a:lnTo>
                <a:lnTo>
                  <a:pt x="7276" y="11850"/>
                </a:lnTo>
                <a:lnTo>
                  <a:pt x="7178" y="11996"/>
                </a:lnTo>
                <a:lnTo>
                  <a:pt x="7130" y="12166"/>
                </a:lnTo>
                <a:lnTo>
                  <a:pt x="7008" y="12507"/>
                </a:lnTo>
                <a:lnTo>
                  <a:pt x="6959" y="12702"/>
                </a:lnTo>
                <a:lnTo>
                  <a:pt x="6935" y="12872"/>
                </a:lnTo>
                <a:lnTo>
                  <a:pt x="6473" y="12702"/>
                </a:lnTo>
                <a:lnTo>
                  <a:pt x="6521" y="12556"/>
                </a:lnTo>
                <a:lnTo>
                  <a:pt x="6546" y="12483"/>
                </a:lnTo>
                <a:lnTo>
                  <a:pt x="6546" y="12410"/>
                </a:lnTo>
                <a:lnTo>
                  <a:pt x="6546" y="12337"/>
                </a:lnTo>
                <a:lnTo>
                  <a:pt x="6497" y="12288"/>
                </a:lnTo>
                <a:lnTo>
                  <a:pt x="6473" y="12288"/>
                </a:lnTo>
                <a:lnTo>
                  <a:pt x="6375" y="12385"/>
                </a:lnTo>
                <a:lnTo>
                  <a:pt x="6302" y="12483"/>
                </a:lnTo>
                <a:lnTo>
                  <a:pt x="6181" y="12629"/>
                </a:lnTo>
                <a:lnTo>
                  <a:pt x="5889" y="12629"/>
                </a:lnTo>
                <a:lnTo>
                  <a:pt x="5816" y="12653"/>
                </a:lnTo>
                <a:lnTo>
                  <a:pt x="5743" y="12750"/>
                </a:lnTo>
                <a:lnTo>
                  <a:pt x="5743" y="12799"/>
                </a:lnTo>
                <a:lnTo>
                  <a:pt x="5743" y="12872"/>
                </a:lnTo>
                <a:lnTo>
                  <a:pt x="5743" y="12921"/>
                </a:lnTo>
                <a:lnTo>
                  <a:pt x="5791" y="12969"/>
                </a:lnTo>
                <a:lnTo>
                  <a:pt x="5986" y="13115"/>
                </a:lnTo>
                <a:lnTo>
                  <a:pt x="6181" y="13237"/>
                </a:lnTo>
                <a:lnTo>
                  <a:pt x="5986" y="13505"/>
                </a:lnTo>
                <a:lnTo>
                  <a:pt x="5767" y="13748"/>
                </a:lnTo>
                <a:lnTo>
                  <a:pt x="5305" y="14210"/>
                </a:lnTo>
                <a:lnTo>
                  <a:pt x="5134" y="14381"/>
                </a:lnTo>
                <a:lnTo>
                  <a:pt x="4988" y="14527"/>
                </a:lnTo>
                <a:lnTo>
                  <a:pt x="4891" y="14551"/>
                </a:lnTo>
                <a:lnTo>
                  <a:pt x="4818" y="14551"/>
                </a:lnTo>
                <a:lnTo>
                  <a:pt x="4721" y="14527"/>
                </a:lnTo>
                <a:lnTo>
                  <a:pt x="4648" y="14454"/>
                </a:lnTo>
                <a:lnTo>
                  <a:pt x="4648" y="13383"/>
                </a:lnTo>
                <a:lnTo>
                  <a:pt x="4623" y="12872"/>
                </a:lnTo>
                <a:lnTo>
                  <a:pt x="4599" y="12337"/>
                </a:lnTo>
                <a:lnTo>
                  <a:pt x="4575" y="12239"/>
                </a:lnTo>
                <a:lnTo>
                  <a:pt x="4526" y="12191"/>
                </a:lnTo>
                <a:lnTo>
                  <a:pt x="4502" y="12166"/>
                </a:lnTo>
                <a:lnTo>
                  <a:pt x="4404" y="12118"/>
                </a:lnTo>
                <a:lnTo>
                  <a:pt x="4307" y="12020"/>
                </a:lnTo>
                <a:lnTo>
                  <a:pt x="4185" y="11947"/>
                </a:lnTo>
                <a:lnTo>
                  <a:pt x="3918" y="11801"/>
                </a:lnTo>
                <a:lnTo>
                  <a:pt x="3650" y="11680"/>
                </a:lnTo>
                <a:lnTo>
                  <a:pt x="3407" y="11510"/>
                </a:lnTo>
                <a:lnTo>
                  <a:pt x="3163" y="11339"/>
                </a:lnTo>
                <a:lnTo>
                  <a:pt x="2920" y="11145"/>
                </a:lnTo>
                <a:lnTo>
                  <a:pt x="2677" y="10926"/>
                </a:lnTo>
                <a:lnTo>
                  <a:pt x="2482" y="10658"/>
                </a:lnTo>
                <a:lnTo>
                  <a:pt x="2288" y="10390"/>
                </a:lnTo>
                <a:lnTo>
                  <a:pt x="2117" y="10098"/>
                </a:lnTo>
                <a:lnTo>
                  <a:pt x="1947" y="9758"/>
                </a:lnTo>
                <a:lnTo>
                  <a:pt x="1850" y="9587"/>
                </a:lnTo>
                <a:lnTo>
                  <a:pt x="1752" y="9441"/>
                </a:lnTo>
                <a:lnTo>
                  <a:pt x="1704" y="9028"/>
                </a:lnTo>
                <a:lnTo>
                  <a:pt x="1655" y="8614"/>
                </a:lnTo>
                <a:lnTo>
                  <a:pt x="1655" y="8517"/>
                </a:lnTo>
                <a:lnTo>
                  <a:pt x="1631" y="8371"/>
                </a:lnTo>
                <a:lnTo>
                  <a:pt x="1582" y="8249"/>
                </a:lnTo>
                <a:lnTo>
                  <a:pt x="1533" y="8225"/>
                </a:lnTo>
                <a:lnTo>
                  <a:pt x="1485" y="8225"/>
                </a:lnTo>
                <a:lnTo>
                  <a:pt x="1412" y="8249"/>
                </a:lnTo>
                <a:lnTo>
                  <a:pt x="1363" y="8322"/>
                </a:lnTo>
                <a:lnTo>
                  <a:pt x="1339" y="8371"/>
                </a:lnTo>
                <a:lnTo>
                  <a:pt x="1314" y="8444"/>
                </a:lnTo>
                <a:lnTo>
                  <a:pt x="1290" y="8614"/>
                </a:lnTo>
                <a:lnTo>
                  <a:pt x="1266" y="8760"/>
                </a:lnTo>
                <a:lnTo>
                  <a:pt x="1266" y="8906"/>
                </a:lnTo>
                <a:lnTo>
                  <a:pt x="1266" y="9076"/>
                </a:lnTo>
                <a:lnTo>
                  <a:pt x="1120" y="9101"/>
                </a:lnTo>
                <a:lnTo>
                  <a:pt x="998" y="9149"/>
                </a:lnTo>
                <a:lnTo>
                  <a:pt x="828" y="9003"/>
                </a:lnTo>
                <a:lnTo>
                  <a:pt x="755" y="8906"/>
                </a:lnTo>
                <a:lnTo>
                  <a:pt x="682" y="8809"/>
                </a:lnTo>
                <a:lnTo>
                  <a:pt x="584" y="8565"/>
                </a:lnTo>
                <a:lnTo>
                  <a:pt x="511" y="8322"/>
                </a:lnTo>
                <a:lnTo>
                  <a:pt x="463" y="8079"/>
                </a:lnTo>
                <a:lnTo>
                  <a:pt x="438" y="7811"/>
                </a:lnTo>
                <a:lnTo>
                  <a:pt x="438" y="7592"/>
                </a:lnTo>
                <a:lnTo>
                  <a:pt x="438" y="7373"/>
                </a:lnTo>
                <a:lnTo>
                  <a:pt x="487" y="7154"/>
                </a:lnTo>
                <a:lnTo>
                  <a:pt x="536" y="6911"/>
                </a:lnTo>
                <a:lnTo>
                  <a:pt x="609" y="6740"/>
                </a:lnTo>
                <a:lnTo>
                  <a:pt x="706" y="6570"/>
                </a:lnTo>
                <a:lnTo>
                  <a:pt x="925" y="6302"/>
                </a:lnTo>
                <a:lnTo>
                  <a:pt x="998" y="6302"/>
                </a:lnTo>
                <a:lnTo>
                  <a:pt x="1290" y="6327"/>
                </a:lnTo>
                <a:lnTo>
                  <a:pt x="1436" y="6302"/>
                </a:lnTo>
                <a:lnTo>
                  <a:pt x="1533" y="6327"/>
                </a:lnTo>
                <a:lnTo>
                  <a:pt x="1631" y="6327"/>
                </a:lnTo>
                <a:lnTo>
                  <a:pt x="1728" y="6254"/>
                </a:lnTo>
                <a:lnTo>
                  <a:pt x="1752" y="6205"/>
                </a:lnTo>
                <a:lnTo>
                  <a:pt x="1777" y="6156"/>
                </a:lnTo>
                <a:lnTo>
                  <a:pt x="1874" y="5840"/>
                </a:lnTo>
                <a:lnTo>
                  <a:pt x="1971" y="5548"/>
                </a:lnTo>
                <a:lnTo>
                  <a:pt x="2093" y="5280"/>
                </a:lnTo>
                <a:lnTo>
                  <a:pt x="2239" y="5013"/>
                </a:lnTo>
                <a:lnTo>
                  <a:pt x="2409" y="4769"/>
                </a:lnTo>
                <a:lnTo>
                  <a:pt x="2604" y="4526"/>
                </a:lnTo>
                <a:lnTo>
                  <a:pt x="3017" y="4039"/>
                </a:lnTo>
                <a:lnTo>
                  <a:pt x="3407" y="3601"/>
                </a:lnTo>
                <a:lnTo>
                  <a:pt x="3820" y="3164"/>
                </a:lnTo>
                <a:lnTo>
                  <a:pt x="4137" y="2872"/>
                </a:lnTo>
                <a:lnTo>
                  <a:pt x="4283" y="2726"/>
                </a:lnTo>
                <a:lnTo>
                  <a:pt x="4429" y="2555"/>
                </a:lnTo>
                <a:lnTo>
                  <a:pt x="4502" y="2555"/>
                </a:lnTo>
                <a:lnTo>
                  <a:pt x="4550" y="2507"/>
                </a:lnTo>
                <a:lnTo>
                  <a:pt x="4599" y="2361"/>
                </a:lnTo>
                <a:lnTo>
                  <a:pt x="4599" y="2215"/>
                </a:lnTo>
                <a:lnTo>
                  <a:pt x="4599" y="2069"/>
                </a:lnTo>
                <a:lnTo>
                  <a:pt x="4623" y="1923"/>
                </a:lnTo>
                <a:lnTo>
                  <a:pt x="4672" y="1631"/>
                </a:lnTo>
                <a:lnTo>
                  <a:pt x="4745" y="1339"/>
                </a:lnTo>
                <a:lnTo>
                  <a:pt x="4891" y="901"/>
                </a:lnTo>
                <a:lnTo>
                  <a:pt x="5061" y="487"/>
                </a:lnTo>
                <a:close/>
                <a:moveTo>
                  <a:pt x="4915" y="0"/>
                </a:moveTo>
                <a:lnTo>
                  <a:pt x="4842" y="25"/>
                </a:lnTo>
                <a:lnTo>
                  <a:pt x="4794" y="49"/>
                </a:lnTo>
                <a:lnTo>
                  <a:pt x="4696" y="146"/>
                </a:lnTo>
                <a:lnTo>
                  <a:pt x="4599" y="268"/>
                </a:lnTo>
                <a:lnTo>
                  <a:pt x="4526" y="414"/>
                </a:lnTo>
                <a:lnTo>
                  <a:pt x="4453" y="584"/>
                </a:lnTo>
                <a:lnTo>
                  <a:pt x="4356" y="925"/>
                </a:lnTo>
                <a:lnTo>
                  <a:pt x="4283" y="1217"/>
                </a:lnTo>
                <a:lnTo>
                  <a:pt x="4210" y="1436"/>
                </a:lnTo>
                <a:lnTo>
                  <a:pt x="4137" y="1728"/>
                </a:lnTo>
                <a:lnTo>
                  <a:pt x="4112" y="2020"/>
                </a:lnTo>
                <a:lnTo>
                  <a:pt x="4112" y="2166"/>
                </a:lnTo>
                <a:lnTo>
                  <a:pt x="4137" y="2288"/>
                </a:lnTo>
                <a:lnTo>
                  <a:pt x="3893" y="2385"/>
                </a:lnTo>
                <a:lnTo>
                  <a:pt x="3674" y="2531"/>
                </a:lnTo>
                <a:lnTo>
                  <a:pt x="3455" y="2726"/>
                </a:lnTo>
                <a:lnTo>
                  <a:pt x="3236" y="2945"/>
                </a:lnTo>
                <a:lnTo>
                  <a:pt x="2871" y="3383"/>
                </a:lnTo>
                <a:lnTo>
                  <a:pt x="2531" y="3772"/>
                </a:lnTo>
                <a:lnTo>
                  <a:pt x="2142" y="4210"/>
                </a:lnTo>
                <a:lnTo>
                  <a:pt x="1923" y="4453"/>
                </a:lnTo>
                <a:lnTo>
                  <a:pt x="1752" y="4721"/>
                </a:lnTo>
                <a:lnTo>
                  <a:pt x="1582" y="4988"/>
                </a:lnTo>
                <a:lnTo>
                  <a:pt x="1436" y="5280"/>
                </a:lnTo>
                <a:lnTo>
                  <a:pt x="1339" y="5572"/>
                </a:lnTo>
                <a:lnTo>
                  <a:pt x="1290" y="5864"/>
                </a:lnTo>
                <a:lnTo>
                  <a:pt x="925" y="5864"/>
                </a:lnTo>
                <a:lnTo>
                  <a:pt x="755" y="5889"/>
                </a:lnTo>
                <a:lnTo>
                  <a:pt x="633" y="5937"/>
                </a:lnTo>
                <a:lnTo>
                  <a:pt x="536" y="5986"/>
                </a:lnTo>
                <a:lnTo>
                  <a:pt x="438" y="6083"/>
                </a:lnTo>
                <a:lnTo>
                  <a:pt x="341" y="6181"/>
                </a:lnTo>
                <a:lnTo>
                  <a:pt x="268" y="6302"/>
                </a:lnTo>
                <a:lnTo>
                  <a:pt x="219" y="6424"/>
                </a:lnTo>
                <a:lnTo>
                  <a:pt x="122" y="6716"/>
                </a:lnTo>
                <a:lnTo>
                  <a:pt x="49" y="7032"/>
                </a:lnTo>
                <a:lnTo>
                  <a:pt x="25" y="7324"/>
                </a:lnTo>
                <a:lnTo>
                  <a:pt x="0" y="7592"/>
                </a:lnTo>
                <a:lnTo>
                  <a:pt x="0" y="7811"/>
                </a:lnTo>
                <a:lnTo>
                  <a:pt x="25" y="8054"/>
                </a:lnTo>
                <a:lnTo>
                  <a:pt x="49" y="8322"/>
                </a:lnTo>
                <a:lnTo>
                  <a:pt x="122" y="8638"/>
                </a:lnTo>
                <a:lnTo>
                  <a:pt x="219" y="8930"/>
                </a:lnTo>
                <a:lnTo>
                  <a:pt x="365" y="9198"/>
                </a:lnTo>
                <a:lnTo>
                  <a:pt x="438" y="9320"/>
                </a:lnTo>
                <a:lnTo>
                  <a:pt x="536" y="9417"/>
                </a:lnTo>
                <a:lnTo>
                  <a:pt x="633" y="9514"/>
                </a:lnTo>
                <a:lnTo>
                  <a:pt x="730" y="9563"/>
                </a:lnTo>
                <a:lnTo>
                  <a:pt x="852" y="9612"/>
                </a:lnTo>
                <a:lnTo>
                  <a:pt x="1047" y="9612"/>
                </a:lnTo>
                <a:lnTo>
                  <a:pt x="1095" y="9587"/>
                </a:lnTo>
                <a:lnTo>
                  <a:pt x="1314" y="9587"/>
                </a:lnTo>
                <a:lnTo>
                  <a:pt x="1339" y="9612"/>
                </a:lnTo>
                <a:lnTo>
                  <a:pt x="1387" y="9758"/>
                </a:lnTo>
                <a:lnTo>
                  <a:pt x="1436" y="9928"/>
                </a:lnTo>
                <a:lnTo>
                  <a:pt x="1582" y="10220"/>
                </a:lnTo>
                <a:lnTo>
                  <a:pt x="1752" y="10512"/>
                </a:lnTo>
                <a:lnTo>
                  <a:pt x="1923" y="10804"/>
                </a:lnTo>
                <a:lnTo>
                  <a:pt x="2117" y="11072"/>
                </a:lnTo>
                <a:lnTo>
                  <a:pt x="2312" y="11315"/>
                </a:lnTo>
                <a:lnTo>
                  <a:pt x="2531" y="11510"/>
                </a:lnTo>
                <a:lnTo>
                  <a:pt x="2750" y="11704"/>
                </a:lnTo>
                <a:lnTo>
                  <a:pt x="3236" y="12045"/>
                </a:lnTo>
                <a:lnTo>
                  <a:pt x="3455" y="12191"/>
                </a:lnTo>
                <a:lnTo>
                  <a:pt x="3674" y="12288"/>
                </a:lnTo>
                <a:lnTo>
                  <a:pt x="3918" y="12385"/>
                </a:lnTo>
                <a:lnTo>
                  <a:pt x="4137" y="12507"/>
                </a:lnTo>
                <a:lnTo>
                  <a:pt x="4161" y="12531"/>
                </a:lnTo>
                <a:lnTo>
                  <a:pt x="4112" y="13067"/>
                </a:lnTo>
                <a:lnTo>
                  <a:pt x="4112" y="13626"/>
                </a:lnTo>
                <a:lnTo>
                  <a:pt x="4112" y="14746"/>
                </a:lnTo>
                <a:lnTo>
                  <a:pt x="4137" y="14819"/>
                </a:lnTo>
                <a:lnTo>
                  <a:pt x="4161" y="14867"/>
                </a:lnTo>
                <a:lnTo>
                  <a:pt x="4185" y="14916"/>
                </a:lnTo>
                <a:lnTo>
                  <a:pt x="4234" y="14965"/>
                </a:lnTo>
                <a:lnTo>
                  <a:pt x="4331" y="14989"/>
                </a:lnTo>
                <a:lnTo>
                  <a:pt x="4453" y="14989"/>
                </a:lnTo>
                <a:lnTo>
                  <a:pt x="4550" y="15062"/>
                </a:lnTo>
                <a:lnTo>
                  <a:pt x="4648" y="15111"/>
                </a:lnTo>
                <a:lnTo>
                  <a:pt x="4769" y="15135"/>
                </a:lnTo>
                <a:lnTo>
                  <a:pt x="4891" y="15111"/>
                </a:lnTo>
                <a:lnTo>
                  <a:pt x="4988" y="15086"/>
                </a:lnTo>
                <a:lnTo>
                  <a:pt x="5110" y="15038"/>
                </a:lnTo>
                <a:lnTo>
                  <a:pt x="5305" y="14940"/>
                </a:lnTo>
                <a:lnTo>
                  <a:pt x="5548" y="14721"/>
                </a:lnTo>
                <a:lnTo>
                  <a:pt x="5791" y="14502"/>
                </a:lnTo>
                <a:lnTo>
                  <a:pt x="6229" y="14040"/>
                </a:lnTo>
                <a:lnTo>
                  <a:pt x="6497" y="13748"/>
                </a:lnTo>
                <a:lnTo>
                  <a:pt x="6619" y="13602"/>
                </a:lnTo>
                <a:lnTo>
                  <a:pt x="6716" y="13432"/>
                </a:lnTo>
                <a:lnTo>
                  <a:pt x="6984" y="13505"/>
                </a:lnTo>
                <a:lnTo>
                  <a:pt x="7227" y="13529"/>
                </a:lnTo>
                <a:lnTo>
                  <a:pt x="7762" y="13578"/>
                </a:lnTo>
                <a:lnTo>
                  <a:pt x="8273" y="13578"/>
                </a:lnTo>
                <a:lnTo>
                  <a:pt x="8760" y="13602"/>
                </a:lnTo>
                <a:lnTo>
                  <a:pt x="9198" y="13578"/>
                </a:lnTo>
                <a:lnTo>
                  <a:pt x="9660" y="13578"/>
                </a:lnTo>
                <a:lnTo>
                  <a:pt x="10098" y="13529"/>
                </a:lnTo>
                <a:lnTo>
                  <a:pt x="10560" y="13480"/>
                </a:lnTo>
                <a:lnTo>
                  <a:pt x="10925" y="13407"/>
                </a:lnTo>
                <a:lnTo>
                  <a:pt x="11315" y="13334"/>
                </a:lnTo>
                <a:lnTo>
                  <a:pt x="11363" y="13480"/>
                </a:lnTo>
                <a:lnTo>
                  <a:pt x="11436" y="13626"/>
                </a:lnTo>
                <a:lnTo>
                  <a:pt x="11607" y="13943"/>
                </a:lnTo>
                <a:lnTo>
                  <a:pt x="11850" y="14210"/>
                </a:lnTo>
                <a:lnTo>
                  <a:pt x="11972" y="14356"/>
                </a:lnTo>
                <a:lnTo>
                  <a:pt x="12118" y="14478"/>
                </a:lnTo>
                <a:lnTo>
                  <a:pt x="12264" y="14575"/>
                </a:lnTo>
                <a:lnTo>
                  <a:pt x="12410" y="14673"/>
                </a:lnTo>
                <a:lnTo>
                  <a:pt x="12580" y="14721"/>
                </a:lnTo>
                <a:lnTo>
                  <a:pt x="12726" y="14770"/>
                </a:lnTo>
                <a:lnTo>
                  <a:pt x="12896" y="14794"/>
                </a:lnTo>
                <a:lnTo>
                  <a:pt x="13042" y="14770"/>
                </a:lnTo>
                <a:lnTo>
                  <a:pt x="13213" y="14721"/>
                </a:lnTo>
                <a:lnTo>
                  <a:pt x="13359" y="14624"/>
                </a:lnTo>
                <a:lnTo>
                  <a:pt x="13480" y="14527"/>
                </a:lnTo>
                <a:lnTo>
                  <a:pt x="13578" y="14405"/>
                </a:lnTo>
                <a:lnTo>
                  <a:pt x="13651" y="14283"/>
                </a:lnTo>
                <a:lnTo>
                  <a:pt x="13724" y="14162"/>
                </a:lnTo>
                <a:lnTo>
                  <a:pt x="13748" y="14016"/>
                </a:lnTo>
                <a:lnTo>
                  <a:pt x="13772" y="13845"/>
                </a:lnTo>
                <a:lnTo>
                  <a:pt x="13797" y="13529"/>
                </a:lnTo>
                <a:lnTo>
                  <a:pt x="13772" y="13213"/>
                </a:lnTo>
                <a:lnTo>
                  <a:pt x="13748" y="12872"/>
                </a:lnTo>
                <a:lnTo>
                  <a:pt x="13748" y="12580"/>
                </a:lnTo>
                <a:lnTo>
                  <a:pt x="13748" y="12288"/>
                </a:lnTo>
                <a:lnTo>
                  <a:pt x="13943" y="12118"/>
                </a:lnTo>
                <a:lnTo>
                  <a:pt x="14137" y="11947"/>
                </a:lnTo>
                <a:lnTo>
                  <a:pt x="14551" y="11655"/>
                </a:lnTo>
                <a:lnTo>
                  <a:pt x="14989" y="11388"/>
                </a:lnTo>
                <a:lnTo>
                  <a:pt x="15403" y="11072"/>
                </a:lnTo>
                <a:lnTo>
                  <a:pt x="15622" y="10877"/>
                </a:lnTo>
                <a:lnTo>
                  <a:pt x="15816" y="10634"/>
                </a:lnTo>
                <a:lnTo>
                  <a:pt x="15987" y="10390"/>
                </a:lnTo>
                <a:lnTo>
                  <a:pt x="16133" y="10123"/>
                </a:lnTo>
                <a:lnTo>
                  <a:pt x="16254" y="9855"/>
                </a:lnTo>
                <a:lnTo>
                  <a:pt x="16376" y="9563"/>
                </a:lnTo>
                <a:lnTo>
                  <a:pt x="16449" y="9271"/>
                </a:lnTo>
                <a:lnTo>
                  <a:pt x="16522" y="8979"/>
                </a:lnTo>
                <a:lnTo>
                  <a:pt x="16595" y="8614"/>
                </a:lnTo>
                <a:lnTo>
                  <a:pt x="16619" y="8249"/>
                </a:lnTo>
                <a:lnTo>
                  <a:pt x="16765" y="8273"/>
                </a:lnTo>
                <a:lnTo>
                  <a:pt x="16911" y="8298"/>
                </a:lnTo>
                <a:lnTo>
                  <a:pt x="17057" y="8273"/>
                </a:lnTo>
                <a:lnTo>
                  <a:pt x="17203" y="8249"/>
                </a:lnTo>
                <a:lnTo>
                  <a:pt x="17228" y="8273"/>
                </a:lnTo>
                <a:lnTo>
                  <a:pt x="17325" y="8346"/>
                </a:lnTo>
                <a:lnTo>
                  <a:pt x="17422" y="8444"/>
                </a:lnTo>
                <a:lnTo>
                  <a:pt x="17641" y="8565"/>
                </a:lnTo>
                <a:lnTo>
                  <a:pt x="17885" y="8663"/>
                </a:lnTo>
                <a:lnTo>
                  <a:pt x="18128" y="8687"/>
                </a:lnTo>
                <a:lnTo>
                  <a:pt x="18395" y="8663"/>
                </a:lnTo>
                <a:lnTo>
                  <a:pt x="18639" y="8614"/>
                </a:lnTo>
                <a:lnTo>
                  <a:pt x="18858" y="8492"/>
                </a:lnTo>
                <a:lnTo>
                  <a:pt x="18979" y="8419"/>
                </a:lnTo>
                <a:lnTo>
                  <a:pt x="19077" y="8346"/>
                </a:lnTo>
                <a:lnTo>
                  <a:pt x="19125" y="8249"/>
                </a:lnTo>
                <a:lnTo>
                  <a:pt x="19125" y="8176"/>
                </a:lnTo>
                <a:lnTo>
                  <a:pt x="19101" y="8079"/>
                </a:lnTo>
                <a:lnTo>
                  <a:pt x="19052" y="8006"/>
                </a:lnTo>
                <a:lnTo>
                  <a:pt x="18979" y="7957"/>
                </a:lnTo>
                <a:lnTo>
                  <a:pt x="18833" y="7957"/>
                </a:lnTo>
                <a:lnTo>
                  <a:pt x="18736" y="8006"/>
                </a:lnTo>
                <a:lnTo>
                  <a:pt x="18639" y="8103"/>
                </a:lnTo>
                <a:lnTo>
                  <a:pt x="18517" y="8176"/>
                </a:lnTo>
                <a:lnTo>
                  <a:pt x="18371" y="8200"/>
                </a:lnTo>
                <a:lnTo>
                  <a:pt x="18225" y="8225"/>
                </a:lnTo>
                <a:lnTo>
                  <a:pt x="18079" y="8200"/>
                </a:lnTo>
                <a:lnTo>
                  <a:pt x="17933" y="8176"/>
                </a:lnTo>
                <a:lnTo>
                  <a:pt x="17787" y="8127"/>
                </a:lnTo>
                <a:lnTo>
                  <a:pt x="17666" y="8054"/>
                </a:lnTo>
                <a:lnTo>
                  <a:pt x="17885" y="7933"/>
                </a:lnTo>
                <a:lnTo>
                  <a:pt x="18031" y="7835"/>
                </a:lnTo>
                <a:lnTo>
                  <a:pt x="18104" y="7738"/>
                </a:lnTo>
                <a:lnTo>
                  <a:pt x="18152" y="7641"/>
                </a:lnTo>
                <a:lnTo>
                  <a:pt x="18201" y="7543"/>
                </a:lnTo>
                <a:lnTo>
                  <a:pt x="18225" y="7446"/>
                </a:lnTo>
                <a:lnTo>
                  <a:pt x="18250" y="7349"/>
                </a:lnTo>
                <a:lnTo>
                  <a:pt x="18225" y="7251"/>
                </a:lnTo>
                <a:lnTo>
                  <a:pt x="18201" y="7154"/>
                </a:lnTo>
                <a:lnTo>
                  <a:pt x="18177" y="7057"/>
                </a:lnTo>
                <a:lnTo>
                  <a:pt x="18128" y="6984"/>
                </a:lnTo>
                <a:lnTo>
                  <a:pt x="18055" y="6911"/>
                </a:lnTo>
                <a:lnTo>
                  <a:pt x="18006" y="6862"/>
                </a:lnTo>
                <a:lnTo>
                  <a:pt x="17909" y="6813"/>
                </a:lnTo>
                <a:lnTo>
                  <a:pt x="17812" y="6789"/>
                </a:lnTo>
                <a:lnTo>
                  <a:pt x="17714" y="6789"/>
                </a:lnTo>
                <a:lnTo>
                  <a:pt x="17593" y="6813"/>
                </a:lnTo>
                <a:lnTo>
                  <a:pt x="17495" y="6838"/>
                </a:lnTo>
                <a:lnTo>
                  <a:pt x="17349" y="6911"/>
                </a:lnTo>
                <a:lnTo>
                  <a:pt x="17228" y="7008"/>
                </a:lnTo>
                <a:lnTo>
                  <a:pt x="17130" y="7105"/>
                </a:lnTo>
                <a:lnTo>
                  <a:pt x="17082" y="7227"/>
                </a:lnTo>
                <a:lnTo>
                  <a:pt x="17033" y="7373"/>
                </a:lnTo>
                <a:lnTo>
                  <a:pt x="17009" y="7519"/>
                </a:lnTo>
                <a:lnTo>
                  <a:pt x="17009" y="7665"/>
                </a:lnTo>
                <a:lnTo>
                  <a:pt x="17033" y="7811"/>
                </a:lnTo>
                <a:lnTo>
                  <a:pt x="16644" y="7835"/>
                </a:lnTo>
                <a:lnTo>
                  <a:pt x="16644" y="7397"/>
                </a:lnTo>
                <a:lnTo>
                  <a:pt x="16619" y="6935"/>
                </a:lnTo>
                <a:lnTo>
                  <a:pt x="16546" y="6497"/>
                </a:lnTo>
                <a:lnTo>
                  <a:pt x="16449" y="6059"/>
                </a:lnTo>
                <a:lnTo>
                  <a:pt x="16327" y="5621"/>
                </a:lnTo>
                <a:lnTo>
                  <a:pt x="16157" y="5207"/>
                </a:lnTo>
                <a:lnTo>
                  <a:pt x="15987" y="4794"/>
                </a:lnTo>
                <a:lnTo>
                  <a:pt x="15768" y="4404"/>
                </a:lnTo>
                <a:lnTo>
                  <a:pt x="15597" y="4161"/>
                </a:lnTo>
                <a:lnTo>
                  <a:pt x="15427" y="3918"/>
                </a:lnTo>
                <a:lnTo>
                  <a:pt x="15232" y="3699"/>
                </a:lnTo>
                <a:lnTo>
                  <a:pt x="15038" y="3480"/>
                </a:lnTo>
                <a:lnTo>
                  <a:pt x="14843" y="3285"/>
                </a:lnTo>
                <a:lnTo>
                  <a:pt x="14624" y="3091"/>
                </a:lnTo>
                <a:lnTo>
                  <a:pt x="14162" y="2750"/>
                </a:lnTo>
                <a:lnTo>
                  <a:pt x="13675" y="2434"/>
                </a:lnTo>
                <a:lnTo>
                  <a:pt x="13164" y="2166"/>
                </a:lnTo>
                <a:lnTo>
                  <a:pt x="12629" y="1923"/>
                </a:lnTo>
                <a:lnTo>
                  <a:pt x="12093" y="1704"/>
                </a:lnTo>
                <a:lnTo>
                  <a:pt x="11461" y="1460"/>
                </a:lnTo>
                <a:lnTo>
                  <a:pt x="10804" y="1266"/>
                </a:lnTo>
                <a:lnTo>
                  <a:pt x="10147" y="1120"/>
                </a:lnTo>
                <a:lnTo>
                  <a:pt x="9466" y="1022"/>
                </a:lnTo>
                <a:lnTo>
                  <a:pt x="8882" y="974"/>
                </a:lnTo>
                <a:lnTo>
                  <a:pt x="8249" y="974"/>
                </a:lnTo>
                <a:lnTo>
                  <a:pt x="7933" y="998"/>
                </a:lnTo>
                <a:lnTo>
                  <a:pt x="7641" y="1047"/>
                </a:lnTo>
                <a:lnTo>
                  <a:pt x="7349" y="1120"/>
                </a:lnTo>
                <a:lnTo>
                  <a:pt x="7057" y="1217"/>
                </a:lnTo>
                <a:lnTo>
                  <a:pt x="6570" y="755"/>
                </a:lnTo>
                <a:lnTo>
                  <a:pt x="6327" y="536"/>
                </a:lnTo>
                <a:lnTo>
                  <a:pt x="6059" y="317"/>
                </a:lnTo>
                <a:lnTo>
                  <a:pt x="5816" y="195"/>
                </a:lnTo>
                <a:lnTo>
                  <a:pt x="5548" y="98"/>
                </a:lnTo>
                <a:lnTo>
                  <a:pt x="5280" y="25"/>
                </a:lnTo>
                <a:lnTo>
                  <a:pt x="5013" y="25"/>
                </a:lnTo>
                <a:lnTo>
                  <a:pt x="4964" y="0"/>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7" name="Google Shape;3097;p52"/>
          <p:cNvSpPr/>
          <p:nvPr/>
        </p:nvSpPr>
        <p:spPr>
          <a:xfrm>
            <a:off x="1357570" y="4281250"/>
            <a:ext cx="747837" cy="55621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8" name="Google Shape;3098;p52"/>
          <p:cNvSpPr/>
          <p:nvPr/>
        </p:nvSpPr>
        <p:spPr>
          <a:xfrm flipH="1" rot="-5400000">
            <a:off x="7110111" y="3923922"/>
            <a:ext cx="583948" cy="519726"/>
          </a:xfrm>
          <a:custGeom>
            <a:rect b="b" l="l" r="r" t="t"/>
            <a:pathLst>
              <a:path extrusionOk="0" h="17228" w="17082">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9" name="Google Shape;3099;p52"/>
          <p:cNvSpPr/>
          <p:nvPr/>
        </p:nvSpPr>
        <p:spPr>
          <a:xfrm>
            <a:off x="7709480" y="3654270"/>
            <a:ext cx="519707" cy="556201"/>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0" name="Google Shape;3100;p52"/>
          <p:cNvSpPr/>
          <p:nvPr/>
        </p:nvSpPr>
        <p:spPr>
          <a:xfrm>
            <a:off x="7844897" y="4362803"/>
            <a:ext cx="519726" cy="474622"/>
          </a:xfrm>
          <a:custGeom>
            <a:rect b="b" l="l" r="r" t="t"/>
            <a:pathLst>
              <a:path extrusionOk="0" h="15233" w="17228">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4" name="Shape 2764"/>
        <p:cNvGrpSpPr/>
        <p:nvPr/>
      </p:nvGrpSpPr>
      <p:grpSpPr>
        <a:xfrm>
          <a:off x="0" y="0"/>
          <a:ext cx="0" cy="0"/>
          <a:chOff x="0" y="0"/>
          <a:chExt cx="0" cy="0"/>
        </a:xfrm>
      </p:grpSpPr>
      <p:sp>
        <p:nvSpPr>
          <p:cNvPr id="2765" name="Google Shape;2765;p26"/>
          <p:cNvSpPr txBox="1"/>
          <p:nvPr>
            <p:ph type="ctrTitle"/>
          </p:nvPr>
        </p:nvSpPr>
        <p:spPr>
          <a:xfrm>
            <a:off x="376026" y="2914400"/>
            <a:ext cx="80268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rtl="0" algn="ctr">
              <a:lnSpc>
                <a:spcPct val="90000"/>
              </a:lnSpc>
              <a:spcBef>
                <a:spcPts val="0"/>
              </a:spcBef>
              <a:spcAft>
                <a:spcPts val="0"/>
              </a:spcAft>
              <a:buSzPts val="6500"/>
              <a:buNone/>
            </a:pPr>
            <a:r>
              <a:rPr lang="en-US" sz="3500"/>
              <a:t>OCTE</a:t>
            </a:r>
            <a:r>
              <a:rPr lang="en-US" sz="3900"/>
              <a:t> – Sector Partner </a:t>
            </a:r>
            <a:r>
              <a:rPr lang="en-US" sz="3400"/>
              <a:t>Experience</a:t>
            </a:r>
            <a:br>
              <a:rPr lang="en-US" sz="6100"/>
            </a:br>
            <a:endParaRPr sz="6100"/>
          </a:p>
        </p:txBody>
      </p:sp>
      <p:sp>
        <p:nvSpPr>
          <p:cNvPr id="2766" name="Google Shape;2766;p26"/>
          <p:cNvSpPr txBox="1"/>
          <p:nvPr/>
        </p:nvSpPr>
        <p:spPr>
          <a:xfrm>
            <a:off x="478465" y="3874867"/>
            <a:ext cx="8229599"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lt1"/>
              </a:buClr>
              <a:buSzPts val="6500"/>
              <a:buFont typeface="Arial"/>
              <a:buNone/>
            </a:pPr>
            <a:r>
              <a:rPr b="1" i="0" lang="en-US" sz="5400" u="none" cap="none" strike="noStrike">
                <a:solidFill>
                  <a:schemeClr val="lt1"/>
                </a:solidFill>
                <a:latin typeface="Arial"/>
                <a:ea typeface="Arial"/>
                <a:cs typeface="Arial"/>
                <a:sym typeface="Arial"/>
              </a:rPr>
              <a:t>Your </a:t>
            </a:r>
            <a:r>
              <a:rPr b="1" lang="en-US" sz="5400">
                <a:solidFill>
                  <a:schemeClr val="lt1"/>
                </a:solidFill>
              </a:rPr>
              <a:t>I</a:t>
            </a:r>
            <a:r>
              <a:rPr b="1" i="0" lang="en-US" sz="5400" u="none" cap="none" strike="noStrike">
                <a:solidFill>
                  <a:schemeClr val="lt1"/>
                </a:solidFill>
                <a:latin typeface="Arial"/>
                <a:ea typeface="Arial"/>
                <a:cs typeface="Arial"/>
                <a:sym typeface="Arial"/>
              </a:rPr>
              <a:t>nner </a:t>
            </a:r>
            <a:r>
              <a:rPr b="1" lang="en-US" sz="5400">
                <a:solidFill>
                  <a:schemeClr val="lt1"/>
                </a:solidFill>
              </a:rPr>
              <a:t>E</a:t>
            </a:r>
            <a:r>
              <a:rPr b="1" i="0" lang="en-US" sz="5400" u="none" cap="none" strike="noStrike">
                <a:solidFill>
                  <a:schemeClr val="lt1"/>
                </a:solidFill>
                <a:latin typeface="Arial"/>
                <a:ea typeface="Arial"/>
                <a:cs typeface="Arial"/>
                <a:sym typeface="Arial"/>
              </a:rPr>
              <a:t>ntrepreneur</a:t>
            </a:r>
            <a:endParaRPr sz="3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04" name="Shape 3104"/>
        <p:cNvGrpSpPr/>
        <p:nvPr/>
      </p:nvGrpSpPr>
      <p:grpSpPr>
        <a:xfrm>
          <a:off x="0" y="0"/>
          <a:ext cx="0" cy="0"/>
          <a:chOff x="0" y="0"/>
          <a:chExt cx="0" cy="0"/>
        </a:xfrm>
      </p:grpSpPr>
      <p:sp>
        <p:nvSpPr>
          <p:cNvPr id="3105" name="Google Shape;3105;p53"/>
          <p:cNvSpPr txBox="1"/>
          <p:nvPr>
            <p:ph idx="4294967295" type="title"/>
          </p:nvPr>
        </p:nvSpPr>
        <p:spPr>
          <a:xfrm>
            <a:off x="182562" y="217526"/>
            <a:ext cx="5659500" cy="3942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accent1"/>
              </a:buClr>
              <a:buSzPts val="3400"/>
              <a:buFont typeface="Arial"/>
              <a:buNone/>
            </a:pPr>
            <a:r>
              <a:rPr lang="en-US" sz="3200"/>
              <a:t>Qualities of an Entrepreneur</a:t>
            </a:r>
            <a:endParaRPr sz="3200"/>
          </a:p>
        </p:txBody>
      </p:sp>
      <p:pic>
        <p:nvPicPr>
          <p:cNvPr id="3106" name="Google Shape;3106;p53" title="Qualities of an Entrepreneur"/>
          <p:cNvPicPr preferRelativeResize="0"/>
          <p:nvPr/>
        </p:nvPicPr>
        <p:blipFill rotWithShape="1">
          <a:blip r:embed="rId3">
            <a:alphaModFix/>
          </a:blip>
          <a:srcRect b="0" l="0" r="0" t="0"/>
          <a:stretch/>
        </p:blipFill>
        <p:spPr>
          <a:xfrm>
            <a:off x="912735" y="611842"/>
            <a:ext cx="7128128" cy="402739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6"/>
                                        </p:tgtEl>
                                        <p:attrNameLst>
                                          <p:attrName>style.visibility</p:attrName>
                                        </p:attrNameLst>
                                      </p:cBhvr>
                                      <p:to>
                                        <p:strVal val="visible"/>
                                      </p:to>
                                    </p:set>
                                    <p:animEffect filter="fade" transition="in">
                                      <p:cBhvr>
                                        <p:cTn dur="1"/>
                                        <p:tgtEl>
                                          <p:spTgt spid="3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0" name="Shape 3110"/>
        <p:cNvGrpSpPr/>
        <p:nvPr/>
      </p:nvGrpSpPr>
      <p:grpSpPr>
        <a:xfrm>
          <a:off x="0" y="0"/>
          <a:ext cx="0" cy="0"/>
          <a:chOff x="0" y="0"/>
          <a:chExt cx="0" cy="0"/>
        </a:xfrm>
      </p:grpSpPr>
      <p:sp>
        <p:nvSpPr>
          <p:cNvPr id="3111" name="Google Shape;3111;p5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Key Entrepreneurial </a:t>
            </a:r>
            <a:br>
              <a:rPr lang="en-US" sz="3200"/>
            </a:br>
            <a:r>
              <a:rPr lang="en-US" sz="3200"/>
              <a:t>Characteristics and Skills</a:t>
            </a:r>
            <a:r>
              <a:rPr lang="en-US" sz="4000"/>
              <a:t> </a:t>
            </a:r>
            <a:endParaRPr/>
          </a:p>
        </p:txBody>
      </p:sp>
      <p:sp>
        <p:nvSpPr>
          <p:cNvPr id="3112" name="Google Shape;3112;p54"/>
          <p:cNvSpPr txBox="1"/>
          <p:nvPr>
            <p:ph idx="1" type="body"/>
          </p:nvPr>
        </p:nvSpPr>
        <p:spPr>
          <a:xfrm>
            <a:off x="259555" y="1232225"/>
            <a:ext cx="39798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Characteristics</a:t>
            </a:r>
            <a:endParaRPr/>
          </a:p>
          <a:p>
            <a:pPr indent="-355600" lvl="0" marL="457200" rtl="0" algn="l">
              <a:lnSpc>
                <a:spcPct val="115000"/>
              </a:lnSpc>
              <a:spcBef>
                <a:spcPts val="0"/>
              </a:spcBef>
              <a:spcAft>
                <a:spcPts val="0"/>
              </a:spcAft>
              <a:buSzPts val="2000"/>
              <a:buChar char="⊹"/>
            </a:pPr>
            <a:r>
              <a:rPr lang="en-US" sz="1800"/>
              <a:t>Risk taker</a:t>
            </a:r>
            <a:endParaRPr/>
          </a:p>
          <a:p>
            <a:pPr indent="-355600" lvl="0" marL="457200" rtl="0" algn="l">
              <a:lnSpc>
                <a:spcPct val="115000"/>
              </a:lnSpc>
              <a:spcBef>
                <a:spcPts val="0"/>
              </a:spcBef>
              <a:spcAft>
                <a:spcPts val="0"/>
              </a:spcAft>
              <a:buSzPts val="2000"/>
              <a:buChar char="⊹"/>
            </a:pPr>
            <a:r>
              <a:rPr lang="en-US" sz="1800"/>
              <a:t>Perceptive/Observant</a:t>
            </a:r>
            <a:endParaRPr/>
          </a:p>
          <a:p>
            <a:pPr indent="-355600" lvl="0" marL="457200" rtl="0" algn="l">
              <a:lnSpc>
                <a:spcPct val="115000"/>
              </a:lnSpc>
              <a:spcBef>
                <a:spcPts val="0"/>
              </a:spcBef>
              <a:spcAft>
                <a:spcPts val="0"/>
              </a:spcAft>
              <a:buSzPts val="2000"/>
              <a:buChar char="⊹"/>
            </a:pPr>
            <a:r>
              <a:rPr lang="en-US" sz="1800"/>
              <a:t>Curious</a:t>
            </a:r>
            <a:endParaRPr/>
          </a:p>
          <a:p>
            <a:pPr indent="-355600" lvl="0" marL="457200" rtl="0" algn="l">
              <a:lnSpc>
                <a:spcPct val="115000"/>
              </a:lnSpc>
              <a:spcBef>
                <a:spcPts val="0"/>
              </a:spcBef>
              <a:spcAft>
                <a:spcPts val="0"/>
              </a:spcAft>
              <a:buSzPts val="2000"/>
              <a:buChar char="⊹"/>
            </a:pPr>
            <a:r>
              <a:rPr lang="en-US" sz="1800"/>
              <a:t>Imaginative &amp; Creative</a:t>
            </a:r>
            <a:endParaRPr/>
          </a:p>
          <a:p>
            <a:pPr indent="-355600" lvl="0" marL="457200" rtl="0" algn="l">
              <a:lnSpc>
                <a:spcPct val="115000"/>
              </a:lnSpc>
              <a:spcBef>
                <a:spcPts val="0"/>
              </a:spcBef>
              <a:spcAft>
                <a:spcPts val="0"/>
              </a:spcAft>
              <a:buSzPts val="2000"/>
              <a:buChar char="⊹"/>
            </a:pPr>
            <a:r>
              <a:rPr lang="en-US" sz="1800"/>
              <a:t>Persistent</a:t>
            </a:r>
            <a:endParaRPr/>
          </a:p>
          <a:p>
            <a:pPr indent="-355600" lvl="0" marL="457200" rtl="0" algn="l">
              <a:lnSpc>
                <a:spcPct val="115000"/>
              </a:lnSpc>
              <a:spcBef>
                <a:spcPts val="0"/>
              </a:spcBef>
              <a:spcAft>
                <a:spcPts val="0"/>
              </a:spcAft>
              <a:buSzPts val="2000"/>
              <a:buChar char="⊹"/>
            </a:pPr>
            <a:r>
              <a:rPr lang="en-US" sz="1800"/>
              <a:t>Goal setting</a:t>
            </a:r>
            <a:endParaRPr/>
          </a:p>
          <a:p>
            <a:pPr indent="-355600" lvl="0" marL="457200" rtl="0" algn="l">
              <a:lnSpc>
                <a:spcPct val="115000"/>
              </a:lnSpc>
              <a:spcBef>
                <a:spcPts val="0"/>
              </a:spcBef>
              <a:spcAft>
                <a:spcPts val="0"/>
              </a:spcAft>
              <a:buSzPts val="2000"/>
              <a:buChar char="⊹"/>
            </a:pPr>
            <a:r>
              <a:rPr lang="en-US" sz="1800"/>
              <a:t>Hard-working</a:t>
            </a:r>
            <a:endParaRPr/>
          </a:p>
          <a:p>
            <a:pPr indent="-355600" lvl="0" marL="457200" rtl="0" algn="l">
              <a:lnSpc>
                <a:spcPct val="115000"/>
              </a:lnSpc>
              <a:spcBef>
                <a:spcPts val="0"/>
              </a:spcBef>
              <a:spcAft>
                <a:spcPts val="0"/>
              </a:spcAft>
              <a:buSzPts val="2000"/>
              <a:buChar char="⊹"/>
            </a:pPr>
            <a:r>
              <a:rPr lang="en-US" sz="1800"/>
              <a:t>Self-confident</a:t>
            </a:r>
            <a:endParaRPr/>
          </a:p>
          <a:p>
            <a:pPr indent="-355600" lvl="0" marL="457200" rtl="0" algn="l">
              <a:lnSpc>
                <a:spcPct val="115000"/>
              </a:lnSpc>
              <a:spcBef>
                <a:spcPts val="0"/>
              </a:spcBef>
              <a:spcAft>
                <a:spcPts val="0"/>
              </a:spcAft>
              <a:buSzPts val="2000"/>
              <a:buChar char="⊹"/>
            </a:pPr>
            <a:r>
              <a:rPr lang="en-US" sz="1800"/>
              <a:t>Flexible</a:t>
            </a:r>
            <a:endParaRPr/>
          </a:p>
          <a:p>
            <a:pPr indent="-355600" lvl="0" marL="457200" rtl="0" algn="l">
              <a:lnSpc>
                <a:spcPct val="115000"/>
              </a:lnSpc>
              <a:spcBef>
                <a:spcPts val="0"/>
              </a:spcBef>
              <a:spcAft>
                <a:spcPts val="0"/>
              </a:spcAft>
              <a:buSzPts val="2000"/>
              <a:buChar char="⊹"/>
            </a:pPr>
            <a:r>
              <a:rPr lang="en-US" sz="1800"/>
              <a:t>Independent</a:t>
            </a:r>
            <a:endParaRPr/>
          </a:p>
          <a:p>
            <a:pPr indent="-228600" lvl="0" marL="457200" rtl="0" algn="l">
              <a:lnSpc>
                <a:spcPct val="115000"/>
              </a:lnSpc>
              <a:spcBef>
                <a:spcPts val="0"/>
              </a:spcBef>
              <a:spcAft>
                <a:spcPts val="0"/>
              </a:spcAft>
              <a:buSzPts val="2000"/>
              <a:buFont typeface="Arial"/>
              <a:buNone/>
            </a:pPr>
            <a:r>
              <a:t/>
            </a:r>
            <a:endParaRPr b="1"/>
          </a:p>
        </p:txBody>
      </p:sp>
      <p:sp>
        <p:nvSpPr>
          <p:cNvPr id="3113" name="Google Shape;3113;p54"/>
          <p:cNvSpPr txBox="1"/>
          <p:nvPr>
            <p:ph idx="2" type="body"/>
          </p:nvPr>
        </p:nvSpPr>
        <p:spPr>
          <a:xfrm>
            <a:off x="3110346" y="1356475"/>
            <a:ext cx="3865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Skills</a:t>
            </a:r>
            <a:endParaRPr/>
          </a:p>
          <a:p>
            <a:pPr indent="-355600" lvl="0" marL="457200" rtl="0" algn="l">
              <a:lnSpc>
                <a:spcPct val="115000"/>
              </a:lnSpc>
              <a:spcBef>
                <a:spcPts val="0"/>
              </a:spcBef>
              <a:spcAft>
                <a:spcPts val="0"/>
              </a:spcAft>
              <a:buSzPts val="2000"/>
              <a:buChar char="⊹"/>
            </a:pPr>
            <a:r>
              <a:rPr lang="en-US" sz="1800"/>
              <a:t>Relationship (People) skills</a:t>
            </a:r>
            <a:endParaRPr/>
          </a:p>
          <a:p>
            <a:pPr indent="-355600" lvl="0" marL="457200" rtl="0" algn="l">
              <a:lnSpc>
                <a:spcPct val="115000"/>
              </a:lnSpc>
              <a:spcBef>
                <a:spcPts val="0"/>
              </a:spcBef>
              <a:spcAft>
                <a:spcPts val="0"/>
              </a:spcAft>
              <a:buSzPts val="2000"/>
              <a:buChar char="⊹"/>
            </a:pPr>
            <a:r>
              <a:rPr lang="en-US" sz="1800"/>
              <a:t>Customer services skills</a:t>
            </a:r>
            <a:endParaRPr/>
          </a:p>
          <a:p>
            <a:pPr indent="-355600" lvl="0" marL="457200" rtl="0" algn="l">
              <a:lnSpc>
                <a:spcPct val="115000"/>
              </a:lnSpc>
              <a:spcBef>
                <a:spcPts val="0"/>
              </a:spcBef>
              <a:spcAft>
                <a:spcPts val="0"/>
              </a:spcAft>
              <a:buSzPts val="2000"/>
              <a:buChar char="⊹"/>
            </a:pPr>
            <a:r>
              <a:rPr lang="en-US" sz="1800"/>
              <a:t>Communication</a:t>
            </a:r>
            <a:endParaRPr/>
          </a:p>
          <a:p>
            <a:pPr indent="-355600" lvl="0" marL="457200" rtl="0" algn="l">
              <a:lnSpc>
                <a:spcPct val="115000"/>
              </a:lnSpc>
              <a:spcBef>
                <a:spcPts val="0"/>
              </a:spcBef>
              <a:spcAft>
                <a:spcPts val="0"/>
              </a:spcAft>
              <a:buSzPts val="2000"/>
              <a:buChar char="⊹"/>
            </a:pPr>
            <a:r>
              <a:rPr lang="en-US" sz="1800"/>
              <a:t>Active Listening</a:t>
            </a:r>
            <a:endParaRPr/>
          </a:p>
          <a:p>
            <a:pPr indent="-355600" lvl="0" marL="457200" rtl="0" algn="l">
              <a:lnSpc>
                <a:spcPct val="115000"/>
              </a:lnSpc>
              <a:spcBef>
                <a:spcPts val="0"/>
              </a:spcBef>
              <a:spcAft>
                <a:spcPts val="0"/>
              </a:spcAft>
              <a:buSzPts val="2000"/>
              <a:buChar char="⊹"/>
            </a:pPr>
            <a:r>
              <a:rPr lang="en-US" sz="1800"/>
              <a:t>Interest in others and empathy</a:t>
            </a:r>
            <a:endParaRPr sz="1800"/>
          </a:p>
          <a:p>
            <a:pPr indent="-355600" lvl="0" marL="457200" rtl="0" algn="l">
              <a:lnSpc>
                <a:spcPct val="115000"/>
              </a:lnSpc>
              <a:spcBef>
                <a:spcPts val="0"/>
              </a:spcBef>
              <a:spcAft>
                <a:spcPts val="0"/>
              </a:spcAft>
              <a:buSzPts val="2000"/>
              <a:buChar char="⊹"/>
            </a:pPr>
            <a:r>
              <a:rPr lang="en-US" sz="1800"/>
              <a:t>Managerial and leadership skills</a:t>
            </a:r>
            <a:endParaRPr sz="1800"/>
          </a:p>
          <a:p>
            <a:pPr indent="-355600" lvl="0" marL="457200" rtl="0" algn="l">
              <a:lnSpc>
                <a:spcPct val="115000"/>
              </a:lnSpc>
              <a:spcBef>
                <a:spcPts val="0"/>
              </a:spcBef>
              <a:spcAft>
                <a:spcPts val="0"/>
              </a:spcAft>
              <a:buSzPts val="2000"/>
              <a:buChar char="⊹"/>
            </a:pPr>
            <a:r>
              <a:rPr lang="en-US" sz="1800"/>
              <a:t>Research skills</a:t>
            </a:r>
            <a:endParaRPr sz="1800"/>
          </a:p>
          <a:p>
            <a:pPr indent="-355600" lvl="0" marL="457200" rtl="0" algn="l">
              <a:lnSpc>
                <a:spcPct val="115000"/>
              </a:lnSpc>
              <a:spcBef>
                <a:spcPts val="0"/>
              </a:spcBef>
              <a:spcAft>
                <a:spcPts val="0"/>
              </a:spcAft>
              <a:buSzPts val="2000"/>
              <a:buChar char="⊹"/>
            </a:pPr>
            <a:r>
              <a:rPr lang="en-US" sz="1800"/>
              <a:t>Business skills – accounting, marketing, production, human resources</a:t>
            </a:r>
            <a:endParaRPr sz="1800"/>
          </a:p>
          <a:p>
            <a:pPr indent="-228600" lvl="0" marL="457200" rtl="0" algn="l">
              <a:lnSpc>
                <a:spcPct val="115000"/>
              </a:lnSpc>
              <a:spcBef>
                <a:spcPts val="0"/>
              </a:spcBef>
              <a:spcAft>
                <a:spcPts val="0"/>
              </a:spcAft>
              <a:buSzPts val="2000"/>
              <a:buNone/>
            </a:pPr>
            <a:r>
              <a:t/>
            </a:r>
            <a:endParaRPr/>
          </a:p>
        </p:txBody>
      </p:sp>
      <p:sp>
        <p:nvSpPr>
          <p:cNvPr id="3114" name="Google Shape;3114;p5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8" name="Shape 3118"/>
        <p:cNvGrpSpPr/>
        <p:nvPr/>
      </p:nvGrpSpPr>
      <p:grpSpPr>
        <a:xfrm>
          <a:off x="0" y="0"/>
          <a:ext cx="0" cy="0"/>
          <a:chOff x="0" y="0"/>
          <a:chExt cx="0" cy="0"/>
        </a:xfrm>
      </p:grpSpPr>
      <p:sp>
        <p:nvSpPr>
          <p:cNvPr id="3119" name="Google Shape;3119;p5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My Entrepreneurial Traits</a:t>
            </a:r>
            <a:endParaRPr/>
          </a:p>
        </p:txBody>
      </p:sp>
      <p:sp>
        <p:nvSpPr>
          <p:cNvPr id="3120" name="Google Shape;3120;p55"/>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The next slides feature descriptions of key entrepreneurial characteristics.</a:t>
            </a:r>
            <a:endParaRPr/>
          </a:p>
          <a:p>
            <a:pPr indent="0" lvl="0" marL="76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rPr lang="en-US"/>
              <a:t>In your SPE handout,  briefly describe an instance when you have demonstrated this trait as you see the definition of each.</a:t>
            </a:r>
            <a:endParaRPr/>
          </a:p>
        </p:txBody>
      </p:sp>
      <p:sp>
        <p:nvSpPr>
          <p:cNvPr id="3121" name="Google Shape;3121;p5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5" name="Shape 3125"/>
        <p:cNvGrpSpPr/>
        <p:nvPr/>
      </p:nvGrpSpPr>
      <p:grpSpPr>
        <a:xfrm>
          <a:off x="0" y="0"/>
          <a:ext cx="0" cy="0"/>
          <a:chOff x="0" y="0"/>
          <a:chExt cx="0" cy="0"/>
        </a:xfrm>
      </p:grpSpPr>
      <p:sp>
        <p:nvSpPr>
          <p:cNvPr id="3126" name="Google Shape;3126;p56"/>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27" name="Google Shape;3127;p56"/>
          <p:cNvSpPr txBox="1"/>
          <p:nvPr>
            <p:ph idx="2" type="body"/>
          </p:nvPr>
        </p:nvSpPr>
        <p:spPr>
          <a:xfrm>
            <a:off x="698690" y="1436530"/>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Independent</a:t>
            </a:r>
            <a:endParaRPr b="1"/>
          </a:p>
          <a:p>
            <a:pPr indent="0" lvl="0" marL="0" rtl="0" algn="l">
              <a:lnSpc>
                <a:spcPct val="115000"/>
              </a:lnSpc>
              <a:spcBef>
                <a:spcPts val="800"/>
              </a:spcBef>
              <a:spcAft>
                <a:spcPts val="0"/>
              </a:spcAft>
              <a:buSzPts val="1800"/>
              <a:buNone/>
            </a:pPr>
            <a:r>
              <a:rPr lang="en-US"/>
              <a:t>This is the most common trait of an entrepreneur. They don’t like to be told what to do. They prefer to be in control of their lives and make their own decisions.</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28" name="Google Shape;3128;p5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3129" name="Google Shape;3129;p56"/>
          <p:cNvSpPr txBox="1"/>
          <p:nvPr/>
        </p:nvSpPr>
        <p:spPr>
          <a:xfrm>
            <a:off x="4109440" y="1417150"/>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i="0" lang="en-US" sz="1800" u="none" cap="none" strike="noStrike">
                <a:solidFill>
                  <a:schemeClr val="dk1"/>
                </a:solidFill>
                <a:latin typeface="Arial"/>
                <a:ea typeface="Arial"/>
                <a:cs typeface="Arial"/>
                <a:sym typeface="Arial"/>
              </a:rPr>
              <a:t>Flexible</a:t>
            </a:r>
            <a:endParaRPr/>
          </a:p>
          <a:p>
            <a:pPr indent="0" lvl="0" marL="0" marR="0" rtl="0" algn="l">
              <a:lnSpc>
                <a:spcPct val="115000"/>
              </a:lnSpc>
              <a:spcBef>
                <a:spcPts val="800"/>
              </a:spcBef>
              <a:spcAft>
                <a:spcPts val="0"/>
              </a:spcAft>
              <a:buClr>
                <a:schemeClr val="accent2"/>
              </a:buClr>
              <a:buSzPts val="1800"/>
              <a:buFont typeface="Arial"/>
              <a:buNone/>
            </a:pPr>
            <a:r>
              <a:rPr b="0" i="0" lang="en-US" sz="1800" u="none" cap="none" strike="noStrike">
                <a:solidFill>
                  <a:schemeClr val="dk1"/>
                </a:solidFill>
                <a:latin typeface="Arial"/>
                <a:ea typeface="Arial"/>
                <a:cs typeface="Arial"/>
                <a:sym typeface="Arial"/>
              </a:rPr>
              <a:t>There are no sure things in business. The only thing a business owner can count on is that things will change, and they must adapt and change with circumstances.</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0" name="Google Shape;3130;p56"/>
          <p:cNvSpPr txBox="1"/>
          <p:nvPr>
            <p:ph type="title"/>
          </p:nvPr>
        </p:nvSpPr>
        <p:spPr>
          <a:xfrm>
            <a:off x="702900" y="760925"/>
            <a:ext cx="64953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Descriptions of </a:t>
            </a:r>
            <a:br>
              <a:rPr lang="en-US" sz="3200"/>
            </a:br>
            <a:r>
              <a:rPr lang="en-US" sz="3200"/>
              <a:t>Entrepreneurial Characteristics</a:t>
            </a:r>
            <a:endParaRPr sz="3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4" name="Shape 3134"/>
        <p:cNvGrpSpPr/>
        <p:nvPr/>
      </p:nvGrpSpPr>
      <p:grpSpPr>
        <a:xfrm>
          <a:off x="0" y="0"/>
          <a:ext cx="0" cy="0"/>
          <a:chOff x="0" y="0"/>
          <a:chExt cx="0" cy="0"/>
        </a:xfrm>
      </p:grpSpPr>
      <p:sp>
        <p:nvSpPr>
          <p:cNvPr id="3135" name="Google Shape;3135;p57"/>
          <p:cNvSpPr txBox="1"/>
          <p:nvPr>
            <p:ph idx="1" type="body"/>
          </p:nvPr>
        </p:nvSpPr>
        <p:spPr>
          <a:xfrm>
            <a:off x="569544" y="94350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Risk Taker</a:t>
            </a:r>
            <a:endParaRPr b="1"/>
          </a:p>
          <a:p>
            <a:pPr indent="0" lvl="0" marL="0" rtl="0" algn="l">
              <a:lnSpc>
                <a:spcPct val="115000"/>
              </a:lnSpc>
              <a:spcBef>
                <a:spcPts val="800"/>
              </a:spcBef>
              <a:spcAft>
                <a:spcPts val="0"/>
              </a:spcAft>
              <a:buSzPts val="1800"/>
              <a:buNone/>
            </a:pPr>
            <a:r>
              <a:rPr lang="en-US"/>
              <a:t>There are no “sure things” in business and every business faces uncertainty. This is not for everyone!  Entrepreneurs will take steps to identify risk, manage it and minimize it.</a:t>
            </a:r>
            <a:endParaRPr/>
          </a:p>
          <a:p>
            <a:pPr indent="0" lvl="0" marL="0" rtl="0" algn="l">
              <a:lnSpc>
                <a:spcPct val="115000"/>
              </a:lnSpc>
              <a:spcBef>
                <a:spcPts val="1600"/>
              </a:spcBef>
              <a:spcAft>
                <a:spcPts val="800"/>
              </a:spcAft>
              <a:buSzPts val="1800"/>
              <a:buNone/>
            </a:pPr>
            <a:r>
              <a:t/>
            </a:r>
            <a:endParaRPr/>
          </a:p>
        </p:txBody>
      </p:sp>
      <p:sp>
        <p:nvSpPr>
          <p:cNvPr id="3136" name="Google Shape;3136;p57"/>
          <p:cNvSpPr txBox="1"/>
          <p:nvPr>
            <p:ph idx="2" type="body"/>
          </p:nvPr>
        </p:nvSpPr>
        <p:spPr>
          <a:xfrm>
            <a:off x="2727250" y="948075"/>
            <a:ext cx="20670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Perceptive/</a:t>
            </a:r>
            <a:endParaRPr b="1"/>
          </a:p>
          <a:p>
            <a:pPr indent="0" lvl="0" marL="0" rtl="0" algn="l">
              <a:lnSpc>
                <a:spcPct val="115000"/>
              </a:lnSpc>
              <a:spcBef>
                <a:spcPts val="0"/>
              </a:spcBef>
              <a:spcAft>
                <a:spcPts val="0"/>
              </a:spcAft>
              <a:buSzPts val="1800"/>
              <a:buNone/>
            </a:pPr>
            <a:r>
              <a:rPr b="1" lang="en-US"/>
              <a:t>Observant</a:t>
            </a:r>
            <a:endParaRPr b="1"/>
          </a:p>
          <a:p>
            <a:pPr indent="0" lvl="0" marL="0" rtl="0" algn="l">
              <a:lnSpc>
                <a:spcPct val="115000"/>
              </a:lnSpc>
              <a:spcBef>
                <a:spcPts val="800"/>
              </a:spcBef>
              <a:spcAft>
                <a:spcPts val="0"/>
              </a:spcAft>
              <a:buSzPts val="1800"/>
              <a:buNone/>
            </a:pPr>
            <a:r>
              <a:rPr lang="en-US"/>
              <a:t>Entrepreneurs</a:t>
            </a:r>
            <a:r>
              <a:rPr lang="en-US" sz="1800">
                <a:solidFill>
                  <a:srgbClr val="000000"/>
                </a:solidFill>
                <a:latin typeface="Arial"/>
                <a:ea typeface="Arial"/>
                <a:cs typeface="Arial"/>
                <a:sym typeface="Arial"/>
              </a:rPr>
              <a:t> </a:t>
            </a:r>
            <a:r>
              <a:rPr lang="en-US"/>
              <a:t>have insight to problems and identifying opportunities. They are often sensitive and easily relate to other people and circumstances.</a:t>
            </a:r>
            <a:endParaRPr/>
          </a:p>
          <a:p>
            <a:pPr indent="0" lvl="0" marL="0" rtl="0" algn="l">
              <a:lnSpc>
                <a:spcPct val="115000"/>
              </a:lnSpc>
              <a:spcBef>
                <a:spcPts val="1600"/>
              </a:spcBef>
              <a:spcAft>
                <a:spcPts val="800"/>
              </a:spcAft>
              <a:buSzPts val="1800"/>
              <a:buNone/>
            </a:pPr>
            <a:r>
              <a:t/>
            </a:r>
            <a:endParaRPr/>
          </a:p>
        </p:txBody>
      </p:sp>
      <p:sp>
        <p:nvSpPr>
          <p:cNvPr id="3137" name="Google Shape;3137;p57"/>
          <p:cNvSpPr txBox="1"/>
          <p:nvPr>
            <p:ph idx="3" type="body"/>
          </p:nvPr>
        </p:nvSpPr>
        <p:spPr>
          <a:xfrm>
            <a:off x="5195973" y="94350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Curious</a:t>
            </a:r>
            <a:endParaRPr b="1"/>
          </a:p>
          <a:p>
            <a:pPr indent="0" lvl="0" marL="0" rtl="0" algn="l">
              <a:lnSpc>
                <a:spcPct val="115000"/>
              </a:lnSpc>
              <a:spcBef>
                <a:spcPts val="800"/>
              </a:spcBef>
              <a:spcAft>
                <a:spcPts val="0"/>
              </a:spcAft>
              <a:buSzPts val="1800"/>
              <a:buNone/>
            </a:pPr>
            <a:r>
              <a:rPr lang="en-US"/>
              <a:t>Entrepreneurs</a:t>
            </a:r>
            <a:r>
              <a:rPr lang="en-US" sz="1800">
                <a:solidFill>
                  <a:srgbClr val="000000"/>
                </a:solidFill>
                <a:latin typeface="Arial"/>
                <a:ea typeface="Arial"/>
                <a:cs typeface="Arial"/>
                <a:sym typeface="Arial"/>
              </a:rPr>
              <a:t> </a:t>
            </a:r>
            <a:r>
              <a:rPr lang="en-US"/>
              <a:t>like to know how things work. They are eager to learn and want to know about new things.</a:t>
            </a:r>
            <a:endParaRPr/>
          </a:p>
          <a:p>
            <a:pPr indent="0" lvl="0" marL="0" rtl="0" algn="l">
              <a:lnSpc>
                <a:spcPct val="115000"/>
              </a:lnSpc>
              <a:spcBef>
                <a:spcPts val="800"/>
              </a:spcBef>
              <a:spcAft>
                <a:spcPts val="0"/>
              </a:spcAft>
              <a:buSzPts val="1800"/>
              <a:buNone/>
            </a:pPr>
            <a:r>
              <a:t/>
            </a:r>
            <a:endParaRPr/>
          </a:p>
          <a:p>
            <a:pPr indent="0" lvl="0" marL="0" rtl="0" algn="l">
              <a:lnSpc>
                <a:spcPct val="115000"/>
              </a:lnSpc>
              <a:spcBef>
                <a:spcPts val="800"/>
              </a:spcBef>
              <a:spcAft>
                <a:spcPts val="800"/>
              </a:spcAft>
              <a:buSzPts val="1800"/>
              <a:buNone/>
            </a:pPr>
            <a:r>
              <a:t/>
            </a:r>
            <a:endParaRPr/>
          </a:p>
        </p:txBody>
      </p:sp>
      <p:sp>
        <p:nvSpPr>
          <p:cNvPr id="3138" name="Google Shape;3138;p5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2" name="Shape 3142"/>
        <p:cNvGrpSpPr/>
        <p:nvPr/>
      </p:nvGrpSpPr>
      <p:grpSpPr>
        <a:xfrm>
          <a:off x="0" y="0"/>
          <a:ext cx="0" cy="0"/>
          <a:chOff x="0" y="0"/>
          <a:chExt cx="0" cy="0"/>
        </a:xfrm>
      </p:grpSpPr>
      <p:sp>
        <p:nvSpPr>
          <p:cNvPr id="3143" name="Google Shape;3143;p58"/>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44" name="Google Shape;3144;p58"/>
          <p:cNvSpPr txBox="1"/>
          <p:nvPr>
            <p:ph idx="2" type="body"/>
          </p:nvPr>
        </p:nvSpPr>
        <p:spPr>
          <a:xfrm>
            <a:off x="2754128" y="1396945"/>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Persistent</a:t>
            </a:r>
            <a:endParaRPr b="1"/>
          </a:p>
          <a:p>
            <a:pPr indent="0" lvl="0" marL="0" rtl="0" algn="l">
              <a:lnSpc>
                <a:spcPct val="115000"/>
              </a:lnSpc>
              <a:spcBef>
                <a:spcPts val="800"/>
              </a:spcBef>
              <a:spcAft>
                <a:spcPts val="0"/>
              </a:spcAft>
              <a:buSzPts val="1800"/>
              <a:buNone/>
            </a:pPr>
            <a:r>
              <a:rPr lang="en-US"/>
              <a:t>A new venture is rarely successful right away.  Persistence is also known as “stick-to-it-ness.” The work may be challenging, but entrepreneurs stick with it.</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45" name="Google Shape;3145;p58"/>
          <p:cNvSpPr txBox="1"/>
          <p:nvPr>
            <p:ph idx="3" type="body"/>
          </p:nvPr>
        </p:nvSpPr>
        <p:spPr>
          <a:xfrm>
            <a:off x="5182548" y="141715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Goal Setting</a:t>
            </a:r>
            <a:endParaRPr b="1"/>
          </a:p>
          <a:p>
            <a:pPr indent="0" lvl="0" marL="0" rtl="0" algn="l">
              <a:lnSpc>
                <a:spcPct val="115000"/>
              </a:lnSpc>
              <a:spcBef>
                <a:spcPts val="800"/>
              </a:spcBef>
              <a:spcAft>
                <a:spcPts val="0"/>
              </a:spcAft>
              <a:buSzPts val="1800"/>
              <a:buNone/>
            </a:pPr>
            <a:r>
              <a:rPr lang="en-US"/>
              <a:t>Entrepreneurs are very goal driven. Setting a goal is very motivating and once it has been achieved, they will set more. These new goals are often new businesses!</a:t>
            </a:r>
            <a:endParaRPr/>
          </a:p>
          <a:p>
            <a:pPr indent="0" lvl="0" marL="0" rtl="0" algn="l">
              <a:lnSpc>
                <a:spcPct val="115000"/>
              </a:lnSpc>
              <a:spcBef>
                <a:spcPts val="800"/>
              </a:spcBef>
              <a:spcAft>
                <a:spcPts val="0"/>
              </a:spcAft>
              <a:buSzPts val="1800"/>
              <a:buNone/>
            </a:pPr>
            <a:r>
              <a:t/>
            </a:r>
            <a:endParaRPr/>
          </a:p>
          <a:p>
            <a:pPr indent="0" lvl="0" marL="0" rtl="0" algn="l">
              <a:lnSpc>
                <a:spcPct val="115000"/>
              </a:lnSpc>
              <a:spcBef>
                <a:spcPts val="800"/>
              </a:spcBef>
              <a:spcAft>
                <a:spcPts val="800"/>
              </a:spcAft>
              <a:buSzPts val="1800"/>
              <a:buNone/>
            </a:pPr>
            <a:r>
              <a:t/>
            </a:r>
            <a:endParaRPr/>
          </a:p>
        </p:txBody>
      </p:sp>
      <p:sp>
        <p:nvSpPr>
          <p:cNvPr id="3146" name="Google Shape;3146;p5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3147" name="Google Shape;3147;p58"/>
          <p:cNvSpPr txBox="1"/>
          <p:nvPr/>
        </p:nvSpPr>
        <p:spPr>
          <a:xfrm>
            <a:off x="325708" y="1396945"/>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i="0" lang="en-US" sz="1800" u="none" cap="none" strike="noStrike">
                <a:solidFill>
                  <a:schemeClr val="dk1"/>
                </a:solidFill>
                <a:latin typeface="Arial"/>
                <a:ea typeface="Arial"/>
                <a:cs typeface="Arial"/>
                <a:sym typeface="Arial"/>
              </a:rPr>
              <a:t>Imaginative &amp; Creative</a:t>
            </a:r>
            <a:endParaRPr/>
          </a:p>
          <a:p>
            <a:pPr indent="0" lvl="0" marL="0" marR="0" rtl="0" algn="l">
              <a:lnSpc>
                <a:spcPct val="115000"/>
              </a:lnSpc>
              <a:spcBef>
                <a:spcPts val="800"/>
              </a:spcBef>
              <a:spcAft>
                <a:spcPts val="0"/>
              </a:spcAft>
              <a:buClr>
                <a:schemeClr val="accent2"/>
              </a:buClr>
              <a:buSzPts val="1800"/>
              <a:buFont typeface="Arial"/>
              <a:buNone/>
            </a:pPr>
            <a:r>
              <a:rPr b="0" i="0" lang="en-US" sz="1800" u="none" cap="none" strike="noStrike">
                <a:solidFill>
                  <a:schemeClr val="dk1"/>
                </a:solidFill>
                <a:latin typeface="Arial"/>
                <a:ea typeface="Arial"/>
                <a:cs typeface="Arial"/>
                <a:sym typeface="Arial"/>
              </a:rPr>
              <a:t>Entrepreneurs are creative. They imagine solutions to problems and generate new ideas. They have vision and often think differently than others; “out of the box.”</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1" name="Shape 3151"/>
        <p:cNvGrpSpPr/>
        <p:nvPr/>
      </p:nvGrpSpPr>
      <p:grpSpPr>
        <a:xfrm>
          <a:off x="0" y="0"/>
          <a:ext cx="0" cy="0"/>
          <a:chOff x="0" y="0"/>
          <a:chExt cx="0" cy="0"/>
        </a:xfrm>
      </p:grpSpPr>
      <p:sp>
        <p:nvSpPr>
          <p:cNvPr id="3152" name="Google Shape;3152;p59"/>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53" name="Google Shape;3153;p59"/>
          <p:cNvSpPr txBox="1"/>
          <p:nvPr>
            <p:ph idx="2" type="body"/>
          </p:nvPr>
        </p:nvSpPr>
        <p:spPr>
          <a:xfrm>
            <a:off x="4222709" y="1396945"/>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Self-confident</a:t>
            </a:r>
            <a:endParaRPr b="1"/>
          </a:p>
          <a:p>
            <a:pPr indent="0" lvl="0" marL="0" rtl="0" algn="l">
              <a:lnSpc>
                <a:spcPct val="115000"/>
              </a:lnSpc>
              <a:spcBef>
                <a:spcPts val="800"/>
              </a:spcBef>
              <a:spcAft>
                <a:spcPts val="0"/>
              </a:spcAft>
              <a:buSzPts val="1800"/>
              <a:buNone/>
            </a:pPr>
            <a:r>
              <a:rPr lang="en-US"/>
              <a:t>Entrepreneurs believe in themselves.  In order to take risks and work so hard, entrepreneurs must be certain their ideas are worth the effort.</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3154" name="Google Shape;3154;p5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3155" name="Google Shape;3155;p59"/>
          <p:cNvSpPr txBox="1"/>
          <p:nvPr/>
        </p:nvSpPr>
        <p:spPr>
          <a:xfrm>
            <a:off x="901894" y="1396945"/>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i="0" lang="en-US" sz="1800" u="none" cap="none" strike="noStrike">
                <a:solidFill>
                  <a:schemeClr val="dk1"/>
                </a:solidFill>
                <a:latin typeface="Arial"/>
                <a:ea typeface="Arial"/>
                <a:cs typeface="Arial"/>
                <a:sym typeface="Arial"/>
              </a:rPr>
              <a:t>Hard-working</a:t>
            </a:r>
            <a:endParaRPr/>
          </a:p>
          <a:p>
            <a:pPr indent="0" lvl="0" marL="0" marR="0" rtl="0" algn="l">
              <a:lnSpc>
                <a:spcPct val="115000"/>
              </a:lnSpc>
              <a:spcBef>
                <a:spcPts val="800"/>
              </a:spcBef>
              <a:spcAft>
                <a:spcPts val="0"/>
              </a:spcAft>
              <a:buClr>
                <a:schemeClr val="accent2"/>
              </a:buClr>
              <a:buSzPts val="1800"/>
              <a:buFont typeface="Arial"/>
              <a:buNone/>
            </a:pPr>
            <a:r>
              <a:rPr b="0" i="0" lang="en-US" sz="1800" u="none" cap="none" strike="noStrike">
                <a:solidFill>
                  <a:schemeClr val="dk1"/>
                </a:solidFill>
                <a:latin typeface="Arial"/>
                <a:ea typeface="Arial"/>
                <a:cs typeface="Arial"/>
                <a:sym typeface="Arial"/>
              </a:rPr>
              <a:t>To be successful, business owners need a great deal of energy.  They regularly work long days to keep their business thriving.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9" name="Shape 3159"/>
        <p:cNvGrpSpPr/>
        <p:nvPr/>
      </p:nvGrpSpPr>
      <p:grpSpPr>
        <a:xfrm>
          <a:off x="0" y="0"/>
          <a:ext cx="0" cy="0"/>
          <a:chOff x="0" y="0"/>
          <a:chExt cx="0" cy="0"/>
        </a:xfrm>
      </p:grpSpPr>
      <p:sp>
        <p:nvSpPr>
          <p:cNvPr id="3160" name="Google Shape;3160;p6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t>R</a:t>
            </a:r>
            <a:r>
              <a:rPr lang="en-US" sz="4000"/>
              <a:t>eflection</a:t>
            </a:r>
            <a:endParaRPr/>
          </a:p>
        </p:txBody>
      </p:sp>
      <p:sp>
        <p:nvSpPr>
          <p:cNvPr id="3161" name="Google Shape;3161;p60"/>
          <p:cNvSpPr txBox="1"/>
          <p:nvPr>
            <p:ph idx="1" type="body"/>
          </p:nvPr>
        </p:nvSpPr>
        <p:spPr>
          <a:xfrm>
            <a:off x="419100" y="1430150"/>
            <a:ext cx="29283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sz="1800"/>
              <a:t>Identify what you feel is your </a:t>
            </a:r>
            <a:r>
              <a:rPr b="1" lang="en-US" sz="1800"/>
              <a:t>strongest Entrepreneurial trait</a:t>
            </a:r>
            <a:r>
              <a:rPr lang="en-US" sz="1800"/>
              <a:t>. Explain a strategy in which you can further develop this.</a:t>
            </a:r>
            <a:endParaRPr sz="1800"/>
          </a:p>
          <a:p>
            <a:pPr indent="0" lvl="0" marL="101600" rtl="0" algn="l">
              <a:lnSpc>
                <a:spcPct val="115000"/>
              </a:lnSpc>
              <a:spcBef>
                <a:spcPts val="0"/>
              </a:spcBef>
              <a:spcAft>
                <a:spcPts val="0"/>
              </a:spcAft>
              <a:buSzPts val="2000"/>
              <a:buNone/>
            </a:pPr>
            <a:r>
              <a:t/>
            </a:r>
            <a:endParaRPr sz="1800">
              <a:solidFill>
                <a:srgbClr val="000000"/>
              </a:solidFill>
              <a:latin typeface="Arial"/>
              <a:ea typeface="Arial"/>
              <a:cs typeface="Arial"/>
              <a:sym typeface="Arial"/>
            </a:endParaRPr>
          </a:p>
        </p:txBody>
      </p:sp>
      <p:sp>
        <p:nvSpPr>
          <p:cNvPr id="3162" name="Google Shape;3162;p60"/>
          <p:cNvSpPr txBox="1"/>
          <p:nvPr>
            <p:ph idx="2" type="body"/>
          </p:nvPr>
        </p:nvSpPr>
        <p:spPr>
          <a:xfrm>
            <a:off x="3611105" y="1430150"/>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sz="1800"/>
              <a:t>Identify what you feel is your </a:t>
            </a:r>
            <a:r>
              <a:rPr b="1" lang="en-US" sz="1800"/>
              <a:t>weakest Entrepreneurial trait. </a:t>
            </a:r>
            <a:r>
              <a:rPr lang="en-US" sz="1800"/>
              <a:t>Explain a strategy in which you can improve this.</a:t>
            </a:r>
            <a:endParaRPr sz="1800"/>
          </a:p>
          <a:p>
            <a:pPr indent="0" lvl="0" marL="101600" rtl="0" algn="l">
              <a:lnSpc>
                <a:spcPct val="115000"/>
              </a:lnSpc>
              <a:spcBef>
                <a:spcPts val="0"/>
              </a:spcBef>
              <a:spcAft>
                <a:spcPts val="0"/>
              </a:spcAft>
              <a:buSzPts val="2000"/>
              <a:buNone/>
            </a:pPr>
            <a:r>
              <a:t/>
            </a:r>
            <a:endParaRPr/>
          </a:p>
        </p:txBody>
      </p:sp>
      <p:sp>
        <p:nvSpPr>
          <p:cNvPr id="3163" name="Google Shape;3163;p6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164" name="Google Shape;3164;p60"/>
          <p:cNvSpPr/>
          <p:nvPr/>
        </p:nvSpPr>
        <p:spPr>
          <a:xfrm>
            <a:off x="1143000" y="3404130"/>
            <a:ext cx="1003300" cy="825020"/>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
        <p:nvSpPr>
          <p:cNvPr id="3165" name="Google Shape;3165;p60"/>
          <p:cNvSpPr/>
          <p:nvPr/>
        </p:nvSpPr>
        <p:spPr>
          <a:xfrm>
            <a:off x="4572000" y="3314973"/>
            <a:ext cx="722712" cy="801148"/>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9" name="Shape 3169"/>
        <p:cNvGrpSpPr/>
        <p:nvPr/>
      </p:nvGrpSpPr>
      <p:grpSpPr>
        <a:xfrm>
          <a:off x="0" y="0"/>
          <a:ext cx="0" cy="0"/>
          <a:chOff x="0" y="0"/>
          <a:chExt cx="0" cy="0"/>
        </a:xfrm>
      </p:grpSpPr>
      <p:sp>
        <p:nvSpPr>
          <p:cNvPr id="3170" name="Google Shape;3170;p61"/>
          <p:cNvSpPr txBox="1"/>
          <p:nvPr/>
        </p:nvSpPr>
        <p:spPr>
          <a:xfrm>
            <a:off x="1609725" y="1471219"/>
            <a:ext cx="5581650" cy="19205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THINK LIKE AN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Activity – Word Puzzles</a:t>
            </a:r>
            <a:endParaRPr/>
          </a:p>
        </p:txBody>
      </p:sp>
      <p:grpSp>
        <p:nvGrpSpPr>
          <p:cNvPr id="3171" name="Google Shape;3171;p61"/>
          <p:cNvGrpSpPr/>
          <p:nvPr/>
        </p:nvGrpSpPr>
        <p:grpSpPr>
          <a:xfrm>
            <a:off x="152401" y="1528939"/>
            <a:ext cx="1323972" cy="1642883"/>
            <a:chOff x="5526246" y="1011207"/>
            <a:chExt cx="592757" cy="720085"/>
          </a:xfrm>
        </p:grpSpPr>
        <p:sp>
          <p:nvSpPr>
            <p:cNvPr id="3172" name="Google Shape;3172;p61"/>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3" name="Google Shape;3173;p61"/>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4" name="Google Shape;3174;p61"/>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5" name="Google Shape;3175;p61"/>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6" name="Google Shape;3176;p61"/>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7" name="Google Shape;3177;p61"/>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1" name="Shape 3181"/>
        <p:cNvGrpSpPr/>
        <p:nvPr/>
      </p:nvGrpSpPr>
      <p:grpSpPr>
        <a:xfrm>
          <a:off x="0" y="0"/>
          <a:ext cx="0" cy="0"/>
          <a:chOff x="0" y="0"/>
          <a:chExt cx="0" cy="0"/>
        </a:xfrm>
      </p:grpSpPr>
      <p:sp>
        <p:nvSpPr>
          <p:cNvPr id="3182" name="Google Shape;3182;p62"/>
          <p:cNvSpPr txBox="1"/>
          <p:nvPr>
            <p:ph idx="1" type="body"/>
          </p:nvPr>
        </p:nvSpPr>
        <p:spPr>
          <a:xfrm>
            <a:off x="1011711" y="1450933"/>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400">
                <a:solidFill>
                  <a:srgbClr val="0D0DBD"/>
                </a:solidFill>
              </a:rPr>
              <a:t>What phrase or expression is represented by the following word puzzles?</a:t>
            </a:r>
            <a:endParaRPr/>
          </a:p>
        </p:txBody>
      </p:sp>
      <p:sp>
        <p:nvSpPr>
          <p:cNvPr id="3183" name="Google Shape;3183;p6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184" name="Google Shape;3184;p62"/>
          <p:cNvPicPr preferRelativeResize="0"/>
          <p:nvPr/>
        </p:nvPicPr>
        <p:blipFill rotWithShape="1">
          <a:blip r:embed="rId3">
            <a:alphaModFix/>
          </a:blip>
          <a:srcRect b="59243" l="4272" r="23131" t="21412"/>
          <a:stretch/>
        </p:blipFill>
        <p:spPr>
          <a:xfrm>
            <a:off x="0" y="2571750"/>
            <a:ext cx="9158863" cy="138018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0" name="Shape 2770"/>
        <p:cNvGrpSpPr/>
        <p:nvPr/>
      </p:nvGrpSpPr>
      <p:grpSpPr>
        <a:xfrm>
          <a:off x="0" y="0"/>
          <a:ext cx="0" cy="0"/>
          <a:chOff x="0" y="0"/>
          <a:chExt cx="0" cy="0"/>
        </a:xfrm>
      </p:grpSpPr>
      <p:sp>
        <p:nvSpPr>
          <p:cNvPr id="2771" name="Google Shape;2771;p27"/>
          <p:cNvSpPr txBox="1"/>
          <p:nvPr>
            <p:ph type="ctrTitle"/>
          </p:nvPr>
        </p:nvSpPr>
        <p:spPr>
          <a:xfrm>
            <a:off x="376026" y="2914400"/>
            <a:ext cx="80268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rtl="0" algn="ctr">
              <a:lnSpc>
                <a:spcPct val="90000"/>
              </a:lnSpc>
              <a:spcBef>
                <a:spcPts val="0"/>
              </a:spcBef>
              <a:spcAft>
                <a:spcPts val="0"/>
              </a:spcAft>
              <a:buSzPts val="6500"/>
              <a:buNone/>
            </a:pPr>
            <a:r>
              <a:rPr lang="en-US" sz="3500"/>
              <a:t>OCTE</a:t>
            </a:r>
            <a:r>
              <a:rPr lang="en-US" sz="3900"/>
              <a:t> – Sector Partner </a:t>
            </a:r>
            <a:r>
              <a:rPr lang="en-US" sz="3400"/>
              <a:t>Experience</a:t>
            </a:r>
            <a:br>
              <a:rPr lang="en-US" sz="6100"/>
            </a:br>
            <a:endParaRPr sz="6100"/>
          </a:p>
        </p:txBody>
      </p:sp>
      <p:sp>
        <p:nvSpPr>
          <p:cNvPr id="2772" name="Google Shape;2772;p27"/>
          <p:cNvSpPr txBox="1"/>
          <p:nvPr/>
        </p:nvSpPr>
        <p:spPr>
          <a:xfrm>
            <a:off x="478465" y="3874867"/>
            <a:ext cx="82296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lt1"/>
              </a:buClr>
              <a:buSzPts val="6500"/>
              <a:buFont typeface="Arial"/>
              <a:buNone/>
            </a:pPr>
            <a:r>
              <a:rPr b="1" i="0" lang="en-US" sz="5400" u="none" cap="none" strike="noStrike">
                <a:solidFill>
                  <a:schemeClr val="lt1"/>
                </a:solidFill>
                <a:latin typeface="Arial"/>
                <a:ea typeface="Arial"/>
                <a:cs typeface="Arial"/>
                <a:sym typeface="Arial"/>
              </a:rPr>
              <a:t>Your </a:t>
            </a:r>
            <a:r>
              <a:rPr b="1" lang="en-US" sz="5400">
                <a:solidFill>
                  <a:schemeClr val="lt1"/>
                </a:solidFill>
              </a:rPr>
              <a:t>I</a:t>
            </a:r>
            <a:r>
              <a:rPr b="1" i="0" lang="en-US" sz="5400" u="none" cap="none" strike="noStrike">
                <a:solidFill>
                  <a:schemeClr val="lt1"/>
                </a:solidFill>
                <a:latin typeface="Arial"/>
                <a:ea typeface="Arial"/>
                <a:cs typeface="Arial"/>
                <a:sym typeface="Arial"/>
              </a:rPr>
              <a:t>nner </a:t>
            </a:r>
            <a:r>
              <a:rPr b="1" lang="en-US" sz="5400">
                <a:solidFill>
                  <a:schemeClr val="lt1"/>
                </a:solidFill>
              </a:rPr>
              <a:t>E</a:t>
            </a:r>
            <a:r>
              <a:rPr b="1" i="0" lang="en-US" sz="5400" u="none" cap="none" strike="noStrike">
                <a:solidFill>
                  <a:schemeClr val="lt1"/>
                </a:solidFill>
                <a:latin typeface="Arial"/>
                <a:ea typeface="Arial"/>
                <a:cs typeface="Arial"/>
                <a:sym typeface="Arial"/>
              </a:rPr>
              <a:t>ntrepreneur</a:t>
            </a:r>
            <a:endParaRPr sz="3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8" name="Shape 3188"/>
        <p:cNvGrpSpPr/>
        <p:nvPr/>
      </p:nvGrpSpPr>
      <p:grpSpPr>
        <a:xfrm>
          <a:off x="0" y="0"/>
          <a:ext cx="0" cy="0"/>
          <a:chOff x="0" y="0"/>
          <a:chExt cx="0" cy="0"/>
        </a:xfrm>
      </p:grpSpPr>
      <p:sp>
        <p:nvSpPr>
          <p:cNvPr id="3189" name="Google Shape;3189;p63"/>
          <p:cNvSpPr txBox="1"/>
          <p:nvPr>
            <p:ph idx="1" type="body"/>
          </p:nvPr>
        </p:nvSpPr>
        <p:spPr>
          <a:xfrm>
            <a:off x="847868" y="1462965"/>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Solutions!</a:t>
            </a:r>
            <a:endParaRPr/>
          </a:p>
        </p:txBody>
      </p:sp>
      <p:sp>
        <p:nvSpPr>
          <p:cNvPr id="3190" name="Google Shape;3190;p6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191" name="Google Shape;3191;p63"/>
          <p:cNvPicPr preferRelativeResize="0"/>
          <p:nvPr/>
        </p:nvPicPr>
        <p:blipFill rotWithShape="1">
          <a:blip r:embed="rId3">
            <a:alphaModFix/>
          </a:blip>
          <a:srcRect b="59243" l="4272" r="23131" t="21412"/>
          <a:stretch/>
        </p:blipFill>
        <p:spPr>
          <a:xfrm>
            <a:off x="-14863" y="2223631"/>
            <a:ext cx="9158863" cy="1380189"/>
          </a:xfrm>
          <a:prstGeom prst="rect">
            <a:avLst/>
          </a:prstGeom>
          <a:noFill/>
          <a:ln>
            <a:noFill/>
          </a:ln>
        </p:spPr>
      </p:pic>
      <p:sp>
        <p:nvSpPr>
          <p:cNvPr id="3192" name="Google Shape;3192;p63"/>
          <p:cNvSpPr txBox="1"/>
          <p:nvPr/>
        </p:nvSpPr>
        <p:spPr>
          <a:xfrm>
            <a:off x="258679" y="3815569"/>
            <a:ext cx="198521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History Repeating Itself</a:t>
            </a:r>
            <a:endParaRPr/>
          </a:p>
        </p:txBody>
      </p:sp>
      <p:sp>
        <p:nvSpPr>
          <p:cNvPr id="3193" name="Google Shape;3193;p63"/>
          <p:cNvSpPr txBox="1"/>
          <p:nvPr/>
        </p:nvSpPr>
        <p:spPr>
          <a:xfrm>
            <a:off x="2490537" y="3789947"/>
            <a:ext cx="198521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Ring Around the Rosee</a:t>
            </a:r>
            <a:endParaRPr b="1" i="0" sz="1800" u="none" cap="none" strike="noStrike">
              <a:solidFill>
                <a:srgbClr val="000000"/>
              </a:solidFill>
              <a:latin typeface="Arial"/>
              <a:ea typeface="Arial"/>
              <a:cs typeface="Arial"/>
              <a:sym typeface="Arial"/>
            </a:endParaRPr>
          </a:p>
        </p:txBody>
      </p:sp>
      <p:sp>
        <p:nvSpPr>
          <p:cNvPr id="3194" name="Google Shape;3194;p63"/>
          <p:cNvSpPr txBox="1"/>
          <p:nvPr/>
        </p:nvSpPr>
        <p:spPr>
          <a:xfrm>
            <a:off x="4752474" y="3789947"/>
            <a:ext cx="1744579"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Repeat After Me</a:t>
            </a:r>
            <a:endParaRPr/>
          </a:p>
        </p:txBody>
      </p:sp>
      <p:sp>
        <p:nvSpPr>
          <p:cNvPr id="3195" name="Google Shape;3195;p63"/>
          <p:cNvSpPr txBox="1"/>
          <p:nvPr/>
        </p:nvSpPr>
        <p:spPr>
          <a:xfrm>
            <a:off x="6954253" y="3789947"/>
            <a:ext cx="1997242"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000" u="none" cap="none" strike="noStrike">
                <a:solidFill>
                  <a:srgbClr val="000000"/>
                </a:solidFill>
                <a:latin typeface="Arial"/>
                <a:ea typeface="Arial"/>
                <a:cs typeface="Arial"/>
                <a:sym typeface="Arial"/>
              </a:rPr>
              <a:t>Read Between the Lines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2"/>
                                        </p:tgtEl>
                                        <p:attrNameLst>
                                          <p:attrName>style.visibility</p:attrName>
                                        </p:attrNameLst>
                                      </p:cBhvr>
                                      <p:to>
                                        <p:strVal val="visible"/>
                                      </p:to>
                                    </p:set>
                                    <p:animEffect filter="fade" transition="in">
                                      <p:cBhvr>
                                        <p:cTn dur="1000"/>
                                        <p:tgtEl>
                                          <p:spTgt spid="3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3"/>
                                        </p:tgtEl>
                                        <p:attrNameLst>
                                          <p:attrName>style.visibility</p:attrName>
                                        </p:attrNameLst>
                                      </p:cBhvr>
                                      <p:to>
                                        <p:strVal val="visible"/>
                                      </p:to>
                                    </p:set>
                                    <p:animEffect filter="fade" transition="in">
                                      <p:cBhvr>
                                        <p:cTn dur="1000"/>
                                        <p:tgtEl>
                                          <p:spTgt spid="3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4"/>
                                        </p:tgtEl>
                                        <p:attrNameLst>
                                          <p:attrName>style.visibility</p:attrName>
                                        </p:attrNameLst>
                                      </p:cBhvr>
                                      <p:to>
                                        <p:strVal val="visible"/>
                                      </p:to>
                                    </p:set>
                                    <p:animEffect filter="fade" transition="in">
                                      <p:cBhvr>
                                        <p:cTn dur="1000"/>
                                        <p:tgtEl>
                                          <p:spTgt spid="3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5">
                                            <p:txEl>
                                              <p:pRg end="0" st="0"/>
                                            </p:txEl>
                                          </p:spTgt>
                                        </p:tgtEl>
                                        <p:attrNameLst>
                                          <p:attrName>style.visibility</p:attrName>
                                        </p:attrNameLst>
                                      </p:cBhvr>
                                      <p:to>
                                        <p:strVal val="visible"/>
                                      </p:to>
                                    </p:set>
                                    <p:animEffect filter="fade" transition="in">
                                      <p:cBhvr>
                                        <p:cTn dur="1000"/>
                                        <p:tgtEl>
                                          <p:spTgt spid="319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9" name="Shape 3199"/>
        <p:cNvGrpSpPr/>
        <p:nvPr/>
      </p:nvGrpSpPr>
      <p:grpSpPr>
        <a:xfrm>
          <a:off x="0" y="0"/>
          <a:ext cx="0" cy="0"/>
          <a:chOff x="0" y="0"/>
          <a:chExt cx="0" cy="0"/>
        </a:xfrm>
      </p:grpSpPr>
      <p:sp>
        <p:nvSpPr>
          <p:cNvPr id="3200" name="Google Shape;3200;p64"/>
          <p:cNvSpPr txBox="1"/>
          <p:nvPr>
            <p:ph idx="1" type="body"/>
          </p:nvPr>
        </p:nvSpPr>
        <p:spPr>
          <a:xfrm>
            <a:off x="939521" y="149905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Try some more?</a:t>
            </a:r>
            <a:endParaRPr/>
          </a:p>
        </p:txBody>
      </p:sp>
      <p:sp>
        <p:nvSpPr>
          <p:cNvPr id="3201" name="Google Shape;3201;p6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202" name="Google Shape;3202;p64"/>
          <p:cNvPicPr preferRelativeResize="0"/>
          <p:nvPr/>
        </p:nvPicPr>
        <p:blipFill rotWithShape="1">
          <a:blip r:embed="rId3">
            <a:alphaModFix/>
          </a:blip>
          <a:srcRect b="5570" l="3871" r="22459" t="75926"/>
          <a:stretch/>
        </p:blipFill>
        <p:spPr>
          <a:xfrm>
            <a:off x="369055" y="2384337"/>
            <a:ext cx="8660348" cy="122297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6" name="Shape 3206"/>
        <p:cNvGrpSpPr/>
        <p:nvPr/>
      </p:nvGrpSpPr>
      <p:grpSpPr>
        <a:xfrm>
          <a:off x="0" y="0"/>
          <a:ext cx="0" cy="0"/>
          <a:chOff x="0" y="0"/>
          <a:chExt cx="0" cy="0"/>
        </a:xfrm>
      </p:grpSpPr>
      <p:sp>
        <p:nvSpPr>
          <p:cNvPr id="3207" name="Google Shape;3207;p65"/>
          <p:cNvSpPr txBox="1"/>
          <p:nvPr>
            <p:ph idx="1" type="body"/>
          </p:nvPr>
        </p:nvSpPr>
        <p:spPr>
          <a:xfrm>
            <a:off x="939521" y="149905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Solutions!</a:t>
            </a:r>
            <a:endParaRPr/>
          </a:p>
        </p:txBody>
      </p:sp>
      <p:sp>
        <p:nvSpPr>
          <p:cNvPr id="3208" name="Google Shape;3208;p6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209" name="Google Shape;3209;p65"/>
          <p:cNvPicPr preferRelativeResize="0"/>
          <p:nvPr/>
        </p:nvPicPr>
        <p:blipFill rotWithShape="1">
          <a:blip r:embed="rId3">
            <a:alphaModFix/>
          </a:blip>
          <a:srcRect b="5570" l="3871" r="22459" t="75926"/>
          <a:stretch/>
        </p:blipFill>
        <p:spPr>
          <a:xfrm>
            <a:off x="369055" y="2384337"/>
            <a:ext cx="8660348" cy="1222972"/>
          </a:xfrm>
          <a:prstGeom prst="rect">
            <a:avLst/>
          </a:prstGeom>
          <a:noFill/>
          <a:ln>
            <a:noFill/>
          </a:ln>
        </p:spPr>
      </p:pic>
      <p:sp>
        <p:nvSpPr>
          <p:cNvPr id="3210" name="Google Shape;3210;p65"/>
          <p:cNvSpPr txBox="1"/>
          <p:nvPr/>
        </p:nvSpPr>
        <p:spPr>
          <a:xfrm>
            <a:off x="481263" y="3874168"/>
            <a:ext cx="202130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Big Bird</a:t>
            </a:r>
            <a:endParaRPr/>
          </a:p>
        </p:txBody>
      </p:sp>
      <p:sp>
        <p:nvSpPr>
          <p:cNvPr id="3211" name="Google Shape;3211;p65"/>
          <p:cNvSpPr txBox="1"/>
          <p:nvPr/>
        </p:nvSpPr>
        <p:spPr>
          <a:xfrm>
            <a:off x="2678669" y="3852805"/>
            <a:ext cx="202130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High Chair</a:t>
            </a:r>
            <a:endParaRPr/>
          </a:p>
        </p:txBody>
      </p:sp>
      <p:sp>
        <p:nvSpPr>
          <p:cNvPr id="3212" name="Google Shape;3212;p65"/>
          <p:cNvSpPr txBox="1"/>
          <p:nvPr/>
        </p:nvSpPr>
        <p:spPr>
          <a:xfrm>
            <a:off x="4644192" y="3788455"/>
            <a:ext cx="202130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Ice Cube</a:t>
            </a:r>
            <a:endParaRPr/>
          </a:p>
        </p:txBody>
      </p:sp>
      <p:sp>
        <p:nvSpPr>
          <p:cNvPr id="3213" name="Google Shape;3213;p65"/>
          <p:cNvSpPr txBox="1"/>
          <p:nvPr/>
        </p:nvSpPr>
        <p:spPr>
          <a:xfrm>
            <a:off x="6841598" y="3720503"/>
            <a:ext cx="202130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Foreign Language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0"/>
                                        </p:tgtEl>
                                        <p:attrNameLst>
                                          <p:attrName>style.visibility</p:attrName>
                                        </p:attrNameLst>
                                      </p:cBhvr>
                                      <p:to>
                                        <p:strVal val="visible"/>
                                      </p:to>
                                    </p:set>
                                    <p:animEffect filter="fade" transition="in">
                                      <p:cBhvr>
                                        <p:cTn dur="1000"/>
                                        <p:tgtEl>
                                          <p:spTgt spid="3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1"/>
                                        </p:tgtEl>
                                        <p:attrNameLst>
                                          <p:attrName>style.visibility</p:attrName>
                                        </p:attrNameLst>
                                      </p:cBhvr>
                                      <p:to>
                                        <p:strVal val="visible"/>
                                      </p:to>
                                    </p:set>
                                    <p:animEffect filter="fade" transition="in">
                                      <p:cBhvr>
                                        <p:cTn dur="1000"/>
                                        <p:tgtEl>
                                          <p:spTgt spid="3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2">
                                            <p:txEl>
                                              <p:pRg end="0" st="0"/>
                                            </p:txEl>
                                          </p:spTgt>
                                        </p:tgtEl>
                                        <p:attrNameLst>
                                          <p:attrName>style.visibility</p:attrName>
                                        </p:attrNameLst>
                                      </p:cBhvr>
                                      <p:to>
                                        <p:strVal val="visible"/>
                                      </p:to>
                                    </p:set>
                                    <p:animEffect filter="fade" transition="in">
                                      <p:cBhvr>
                                        <p:cTn dur="1000"/>
                                        <p:tgtEl>
                                          <p:spTgt spid="32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3"/>
                                        </p:tgtEl>
                                        <p:attrNameLst>
                                          <p:attrName>style.visibility</p:attrName>
                                        </p:attrNameLst>
                                      </p:cBhvr>
                                      <p:to>
                                        <p:strVal val="visible"/>
                                      </p:to>
                                    </p:set>
                                    <p:animEffect filter="fade" transition="in">
                                      <p:cBhvr>
                                        <p:cTn dur="1000"/>
                                        <p:tgtEl>
                                          <p:spTgt spid="3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7" name="Shape 3217"/>
        <p:cNvGrpSpPr/>
        <p:nvPr/>
      </p:nvGrpSpPr>
      <p:grpSpPr>
        <a:xfrm>
          <a:off x="0" y="0"/>
          <a:ext cx="0" cy="0"/>
          <a:chOff x="0" y="0"/>
          <a:chExt cx="0" cy="0"/>
        </a:xfrm>
      </p:grpSpPr>
      <p:sp>
        <p:nvSpPr>
          <p:cNvPr id="3218" name="Google Shape;3218;p66"/>
          <p:cNvSpPr txBox="1"/>
          <p:nvPr>
            <p:ph type="ctrTitle"/>
          </p:nvPr>
        </p:nvSpPr>
        <p:spPr>
          <a:xfrm>
            <a:off x="1585825" y="25688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Meeting Sector Entrepreneurs</a:t>
            </a:r>
            <a:endParaRPr/>
          </a:p>
        </p:txBody>
      </p:sp>
      <p:sp>
        <p:nvSpPr>
          <p:cNvPr id="3219" name="Google Shape;3219;p66"/>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4</a:t>
            </a:r>
            <a:endParaRPr b="1" i="0" sz="7200" u="none" cap="none" strike="noStrike">
              <a:solidFill>
                <a:schemeClr val="accent4"/>
              </a:solidFill>
              <a:latin typeface="Arial"/>
              <a:ea typeface="Arial"/>
              <a:cs typeface="Arial"/>
              <a:sym typeface="Arial"/>
            </a:endParaRPr>
          </a:p>
        </p:txBody>
      </p:sp>
      <p:sp>
        <p:nvSpPr>
          <p:cNvPr id="3220" name="Google Shape;3220;p66"/>
          <p:cNvSpPr txBox="1"/>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3224" name="Shape 3224"/>
        <p:cNvGrpSpPr/>
        <p:nvPr/>
      </p:nvGrpSpPr>
      <p:grpSpPr>
        <a:xfrm>
          <a:off x="0" y="0"/>
          <a:ext cx="0" cy="0"/>
          <a:chOff x="0" y="0"/>
          <a:chExt cx="0" cy="0"/>
        </a:xfrm>
      </p:grpSpPr>
      <p:sp>
        <p:nvSpPr>
          <p:cNvPr id="3225" name="Google Shape;3225;p67"/>
          <p:cNvSpPr txBox="1"/>
          <p:nvPr>
            <p:ph idx="4294967295" type="title"/>
          </p:nvPr>
        </p:nvSpPr>
        <p:spPr>
          <a:xfrm>
            <a:off x="679819" y="1303200"/>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accent1"/>
              </a:buClr>
              <a:buSzPts val="3400"/>
              <a:buFont typeface="Arial"/>
              <a:buNone/>
            </a:pPr>
            <a:r>
              <a:rPr lang="en-US" sz="4000">
                <a:solidFill>
                  <a:schemeClr val="dk1"/>
                </a:solidFill>
              </a:rPr>
              <a:t>Sector Entrepreneurs </a:t>
            </a:r>
            <a:br>
              <a:rPr lang="en-US" sz="4000">
                <a:solidFill>
                  <a:schemeClr val="dk1"/>
                </a:solidFill>
              </a:rPr>
            </a:br>
            <a:r>
              <a:rPr lang="en-US" sz="2400">
                <a:solidFill>
                  <a:srgbClr val="13191A"/>
                </a:solidFill>
              </a:rPr>
              <a:t>** EDIT THIS SLIDE, ADD THE SECTOR PARTNER DETAILS. **</a:t>
            </a:r>
            <a:br>
              <a:rPr lang="en-US" sz="1200"/>
            </a:br>
            <a:endParaRPr sz="4000">
              <a:solidFill>
                <a:schemeClr val="dk1"/>
              </a:solidFill>
            </a:endParaRPr>
          </a:p>
        </p:txBody>
      </p:sp>
      <p:sp>
        <p:nvSpPr>
          <p:cNvPr id="3226" name="Google Shape;3226;p6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500"/>
              <a:buFont typeface="Arial"/>
              <a:buNone/>
            </a:pPr>
            <a:fld id="{00000000-1234-1234-1234-123412341234}" type="slidenum">
              <a:rPr b="0" i="0" lang="en-US" sz="1500" u="none" cap="none" strike="noStrike">
                <a:solidFill>
                  <a:srgbClr val="FFFFFF"/>
                </a:solidFill>
                <a:latin typeface="Arial"/>
                <a:ea typeface="Arial"/>
                <a:cs typeface="Arial"/>
                <a:sym typeface="Arial"/>
              </a:rPr>
              <a:t>‹#›</a:t>
            </a:fld>
            <a:endParaRPr b="0" i="0" sz="1500" u="none" cap="none" strike="noStrike">
              <a:solidFill>
                <a:srgbClr val="FFFFFF"/>
              </a:solidFill>
              <a:latin typeface="Arial"/>
              <a:ea typeface="Arial"/>
              <a:cs typeface="Arial"/>
              <a:sym typeface="Arial"/>
            </a:endParaRPr>
          </a:p>
        </p:txBody>
      </p:sp>
      <p:pic>
        <p:nvPicPr>
          <p:cNvPr id="3227" name="Google Shape;3227;p67"/>
          <p:cNvPicPr preferRelativeResize="0"/>
          <p:nvPr/>
        </p:nvPicPr>
        <p:blipFill rotWithShape="1">
          <a:blip r:embed="rId3">
            <a:alphaModFix/>
          </a:blip>
          <a:srcRect b="9811" l="19633" r="0" t="9820"/>
          <a:stretch/>
        </p:blipFill>
        <p:spPr>
          <a:xfrm>
            <a:off x="702900" y="1836175"/>
            <a:ext cx="1413300" cy="1413300"/>
          </a:xfrm>
          <a:prstGeom prst="ellipse">
            <a:avLst/>
          </a:prstGeom>
          <a:noFill/>
          <a:ln>
            <a:noFill/>
          </a:ln>
        </p:spPr>
      </p:pic>
      <p:sp>
        <p:nvSpPr>
          <p:cNvPr id="3228" name="Google Shape;3228;p67"/>
          <p:cNvSpPr txBox="1"/>
          <p:nvPr/>
        </p:nvSpPr>
        <p:spPr>
          <a:xfrm>
            <a:off x="707669"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Imani Jackson</a:t>
            </a:r>
            <a:br>
              <a:rPr b="0" i="0" lang="en-US" sz="1400" u="none" cap="none" strike="noStrike">
                <a:solidFill>
                  <a:srgbClr val="26303D"/>
                </a:solidFill>
                <a:latin typeface="Arial"/>
                <a:ea typeface="Arial"/>
                <a:cs typeface="Arial"/>
                <a:sym typeface="Arial"/>
              </a:rPr>
            </a:br>
            <a:r>
              <a:rPr b="0" i="0" lang="en-US" sz="800" u="none" cap="none" strike="noStrike">
                <a:solidFill>
                  <a:srgbClr val="26303D"/>
                </a:solidFill>
                <a:latin typeface="Arial"/>
                <a:ea typeface="Arial"/>
                <a:cs typeface="Arial"/>
                <a:sym typeface="Arial"/>
              </a:rPr>
              <a:t>JOB TITLE</a:t>
            </a:r>
            <a:endParaRPr b="0" i="0" sz="8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rgbClr val="26303D"/>
                </a:solidFill>
                <a:latin typeface="Arial"/>
                <a:ea typeface="Arial"/>
                <a:cs typeface="Arial"/>
                <a:sym typeface="Arial"/>
              </a:rPr>
              <a:t>Blue is the colour of the clear sky and the deep sea</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pic>
        <p:nvPicPr>
          <p:cNvPr id="3229" name="Google Shape;3229;p67"/>
          <p:cNvPicPr preferRelativeResize="0"/>
          <p:nvPr/>
        </p:nvPicPr>
        <p:blipFill rotWithShape="1">
          <a:blip r:embed="rId4">
            <a:alphaModFix/>
          </a:blip>
          <a:srcRect b="0" l="0" r="0" t="0"/>
          <a:stretch/>
        </p:blipFill>
        <p:spPr>
          <a:xfrm>
            <a:off x="2581906" y="1836175"/>
            <a:ext cx="1413300" cy="1413300"/>
          </a:xfrm>
          <a:prstGeom prst="ellipse">
            <a:avLst/>
          </a:prstGeom>
          <a:noFill/>
          <a:ln>
            <a:noFill/>
          </a:ln>
        </p:spPr>
      </p:pic>
      <p:sp>
        <p:nvSpPr>
          <p:cNvPr id="3230" name="Google Shape;3230;p67"/>
          <p:cNvSpPr txBox="1"/>
          <p:nvPr/>
        </p:nvSpPr>
        <p:spPr>
          <a:xfrm>
            <a:off x="2586676"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Marcos Galán</a:t>
            </a:r>
            <a:br>
              <a:rPr b="0" i="0" lang="en-US" sz="1400" u="none" cap="none" strike="noStrike">
                <a:solidFill>
                  <a:srgbClr val="26303D"/>
                </a:solidFill>
                <a:latin typeface="Arial"/>
                <a:ea typeface="Arial"/>
                <a:cs typeface="Arial"/>
                <a:sym typeface="Arial"/>
              </a:rPr>
            </a:br>
            <a:r>
              <a:rPr b="0" i="0" lang="en-US" sz="800" u="none" cap="none" strike="noStrike">
                <a:solidFill>
                  <a:srgbClr val="26303D"/>
                </a:solidFill>
                <a:latin typeface="Arial"/>
                <a:ea typeface="Arial"/>
                <a:cs typeface="Arial"/>
                <a:sym typeface="Arial"/>
              </a:rPr>
              <a:t>JOB TITLE</a:t>
            </a:r>
            <a:endParaRPr b="0" i="0" sz="8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rgbClr val="26303D"/>
                </a:solidFill>
                <a:latin typeface="Arial"/>
                <a:ea typeface="Arial"/>
                <a:cs typeface="Arial"/>
                <a:sym typeface="Arial"/>
              </a:rPr>
              <a:t>Blue is the colour of the clear sky and the deep sea</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pic>
        <p:nvPicPr>
          <p:cNvPr id="3231" name="Google Shape;3231;p67"/>
          <p:cNvPicPr preferRelativeResize="0"/>
          <p:nvPr/>
        </p:nvPicPr>
        <p:blipFill rotWithShape="1">
          <a:blip r:embed="rId5">
            <a:alphaModFix/>
          </a:blip>
          <a:srcRect b="24939" l="47271" r="0" t="22330"/>
          <a:stretch/>
        </p:blipFill>
        <p:spPr>
          <a:xfrm>
            <a:off x="4460913" y="1836175"/>
            <a:ext cx="1413300" cy="1413300"/>
          </a:xfrm>
          <a:prstGeom prst="ellipse">
            <a:avLst/>
          </a:prstGeom>
          <a:noFill/>
          <a:ln>
            <a:noFill/>
          </a:ln>
        </p:spPr>
      </p:pic>
      <p:sp>
        <p:nvSpPr>
          <p:cNvPr id="3232" name="Google Shape;3232;p67"/>
          <p:cNvSpPr txBox="1"/>
          <p:nvPr/>
        </p:nvSpPr>
        <p:spPr>
          <a:xfrm>
            <a:off x="4465682"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Ixchel Valdía</a:t>
            </a:r>
            <a:br>
              <a:rPr b="0" i="0" lang="en-US" sz="1400" u="none" cap="none" strike="noStrike">
                <a:solidFill>
                  <a:srgbClr val="26303D"/>
                </a:solidFill>
                <a:latin typeface="Arial"/>
                <a:ea typeface="Arial"/>
                <a:cs typeface="Arial"/>
                <a:sym typeface="Arial"/>
              </a:rPr>
            </a:br>
            <a:r>
              <a:rPr b="0" i="0" lang="en-US" sz="800" u="none" cap="none" strike="noStrike">
                <a:solidFill>
                  <a:srgbClr val="26303D"/>
                </a:solidFill>
                <a:latin typeface="Arial"/>
                <a:ea typeface="Arial"/>
                <a:cs typeface="Arial"/>
                <a:sym typeface="Arial"/>
              </a:rPr>
              <a:t>JOB TITLE</a:t>
            </a:r>
            <a:endParaRPr b="0" i="0" sz="8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rgbClr val="26303D"/>
                </a:solidFill>
                <a:latin typeface="Arial"/>
                <a:ea typeface="Arial"/>
                <a:cs typeface="Arial"/>
                <a:sym typeface="Arial"/>
              </a:rPr>
              <a:t>Blue is the colour of the clear sky and the deep sea</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pic>
        <p:nvPicPr>
          <p:cNvPr id="3233" name="Google Shape;3233;p67"/>
          <p:cNvPicPr preferRelativeResize="0"/>
          <p:nvPr/>
        </p:nvPicPr>
        <p:blipFill rotWithShape="1">
          <a:blip r:embed="rId6">
            <a:alphaModFix/>
          </a:blip>
          <a:srcRect b="29406" l="0" r="0" t="3926"/>
          <a:stretch/>
        </p:blipFill>
        <p:spPr>
          <a:xfrm>
            <a:off x="6339919" y="1836175"/>
            <a:ext cx="1413300" cy="1413300"/>
          </a:xfrm>
          <a:prstGeom prst="ellipse">
            <a:avLst/>
          </a:prstGeom>
          <a:noFill/>
          <a:ln>
            <a:noFill/>
          </a:ln>
        </p:spPr>
      </p:pic>
      <p:sp>
        <p:nvSpPr>
          <p:cNvPr id="3234" name="Google Shape;3234;p67"/>
          <p:cNvSpPr txBox="1"/>
          <p:nvPr/>
        </p:nvSpPr>
        <p:spPr>
          <a:xfrm>
            <a:off x="6344688"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Nils Årud</a:t>
            </a:r>
            <a:br>
              <a:rPr b="0" i="0" lang="en-US" sz="1400" u="none" cap="none" strike="noStrike">
                <a:solidFill>
                  <a:srgbClr val="26303D"/>
                </a:solidFill>
                <a:latin typeface="Arial"/>
                <a:ea typeface="Arial"/>
                <a:cs typeface="Arial"/>
                <a:sym typeface="Arial"/>
              </a:rPr>
            </a:br>
            <a:r>
              <a:rPr b="0" i="0" lang="en-US" sz="800" u="none" cap="none" strike="noStrike">
                <a:solidFill>
                  <a:srgbClr val="26303D"/>
                </a:solidFill>
                <a:latin typeface="Arial"/>
                <a:ea typeface="Arial"/>
                <a:cs typeface="Arial"/>
                <a:sym typeface="Arial"/>
              </a:rPr>
              <a:t>JOB TITLE</a:t>
            </a:r>
            <a:endParaRPr b="0" i="0" sz="8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900"/>
              <a:buFont typeface="Arial"/>
              <a:buNone/>
            </a:pPr>
            <a:r>
              <a:rPr b="0" i="0" lang="en-US" sz="900" u="none" cap="none" strike="noStrike">
                <a:solidFill>
                  <a:srgbClr val="26303D"/>
                </a:solidFill>
                <a:latin typeface="Arial"/>
                <a:ea typeface="Arial"/>
                <a:cs typeface="Arial"/>
                <a:sym typeface="Arial"/>
              </a:rPr>
              <a:t>Blue is the colour of the clear sky and the deep sea</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8" name="Shape 3238"/>
        <p:cNvGrpSpPr/>
        <p:nvPr/>
      </p:nvGrpSpPr>
      <p:grpSpPr>
        <a:xfrm>
          <a:off x="0" y="0"/>
          <a:ext cx="0" cy="0"/>
          <a:chOff x="0" y="0"/>
          <a:chExt cx="0" cy="0"/>
        </a:xfrm>
      </p:grpSpPr>
      <p:sp>
        <p:nvSpPr>
          <p:cNvPr id="3239" name="Google Shape;3239;p68"/>
          <p:cNvSpPr txBox="1"/>
          <p:nvPr>
            <p:ph type="ctrTitle"/>
          </p:nvPr>
        </p:nvSpPr>
        <p:spPr>
          <a:xfrm>
            <a:off x="1585825" y="2850825"/>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Reflect and Connect –</a:t>
            </a:r>
            <a:br>
              <a:rPr lang="en-US"/>
            </a:br>
            <a:r>
              <a:rPr lang="en-US"/>
              <a:t>Me as an Entrepreneur</a:t>
            </a:r>
            <a:endParaRPr/>
          </a:p>
        </p:txBody>
      </p:sp>
      <p:sp>
        <p:nvSpPr>
          <p:cNvPr id="3240" name="Google Shape;3240;p68"/>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5</a:t>
            </a:r>
            <a:endParaRPr b="1" i="0" sz="7200" u="none" cap="none" strike="noStrike">
              <a:solidFill>
                <a:schemeClr val="accent4"/>
              </a:solidFill>
              <a:latin typeface="Arial"/>
              <a:ea typeface="Arial"/>
              <a:cs typeface="Arial"/>
              <a:sym typeface="Arial"/>
            </a:endParaRPr>
          </a:p>
        </p:txBody>
      </p:sp>
      <p:sp>
        <p:nvSpPr>
          <p:cNvPr id="3241" name="Google Shape;3241;p68"/>
          <p:cNvSpPr txBox="1"/>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45" name="Shape 3245"/>
        <p:cNvGrpSpPr/>
        <p:nvPr/>
      </p:nvGrpSpPr>
      <p:grpSpPr>
        <a:xfrm>
          <a:off x="0" y="0"/>
          <a:ext cx="0" cy="0"/>
          <a:chOff x="0" y="0"/>
          <a:chExt cx="0" cy="0"/>
        </a:xfrm>
      </p:grpSpPr>
      <p:sp>
        <p:nvSpPr>
          <p:cNvPr id="3246" name="Google Shape;3246;p69"/>
          <p:cNvSpPr txBox="1"/>
          <p:nvPr>
            <p:ph idx="1" type="body"/>
          </p:nvPr>
        </p:nvSpPr>
        <p:spPr>
          <a:xfrm>
            <a:off x="162572" y="282411"/>
            <a:ext cx="8413392" cy="334800"/>
          </a:xfrm>
          <a:prstGeom prst="rect">
            <a:avLst/>
          </a:prstGeom>
          <a:noFill/>
          <a:ln>
            <a:noFill/>
          </a:ln>
        </p:spPr>
        <p:txBody>
          <a:bodyPr anchorCtr="0" anchor="t" bIns="0" lIns="0" spcFirstLastPara="1" rIns="0" wrap="square" tIns="0">
            <a:noAutofit/>
          </a:bodyPr>
          <a:lstStyle/>
          <a:p>
            <a:pPr indent="-228600" lvl="0" marL="457200" rtl="0" algn="l">
              <a:lnSpc>
                <a:spcPct val="115000"/>
              </a:lnSpc>
              <a:spcBef>
                <a:spcPts val="0"/>
              </a:spcBef>
              <a:spcAft>
                <a:spcPts val="800"/>
              </a:spcAft>
              <a:buSzPts val="1800"/>
              <a:buNone/>
            </a:pPr>
            <a:r>
              <a:rPr b="1" lang="en-US" sz="2700"/>
              <a:t>Successful Entrepreneurship in Plain English</a:t>
            </a:r>
            <a:endParaRPr sz="2700"/>
          </a:p>
        </p:txBody>
      </p:sp>
      <p:sp>
        <p:nvSpPr>
          <p:cNvPr id="3247" name="Google Shape;3247;p6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248" name="Google Shape;3248;p69" title="Successful entrepreneurship characteristics in Plain English"/>
          <p:cNvPicPr preferRelativeResize="0"/>
          <p:nvPr/>
        </p:nvPicPr>
        <p:blipFill rotWithShape="1">
          <a:blip r:embed="rId3">
            <a:alphaModFix/>
          </a:blip>
          <a:srcRect b="0" l="0" r="0" t="0"/>
          <a:stretch/>
        </p:blipFill>
        <p:spPr>
          <a:xfrm>
            <a:off x="1385454" y="1029241"/>
            <a:ext cx="6782032" cy="38318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8"/>
                                        </p:tgtEl>
                                        <p:attrNameLst>
                                          <p:attrName>style.visibility</p:attrName>
                                        </p:attrNameLst>
                                      </p:cBhvr>
                                      <p:to>
                                        <p:strVal val="visible"/>
                                      </p:to>
                                    </p:set>
                                    <p:animEffect filter="fade" transition="in">
                                      <p:cBhvr>
                                        <p:cTn dur="1"/>
                                        <p:tgtEl>
                                          <p:spTgt spid="3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3" name="Shape 3253"/>
        <p:cNvGrpSpPr/>
        <p:nvPr/>
      </p:nvGrpSpPr>
      <p:grpSpPr>
        <a:xfrm>
          <a:off x="0" y="0"/>
          <a:ext cx="0" cy="0"/>
          <a:chOff x="0" y="0"/>
          <a:chExt cx="0" cy="0"/>
        </a:xfrm>
      </p:grpSpPr>
      <p:sp>
        <p:nvSpPr>
          <p:cNvPr id="3254" name="Google Shape;3254;p70"/>
          <p:cNvSpPr txBox="1"/>
          <p:nvPr>
            <p:ph type="title"/>
          </p:nvPr>
        </p:nvSpPr>
        <p:spPr>
          <a:xfrm>
            <a:off x="702900" y="95884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Sector Partner Entrepreneur</a:t>
            </a:r>
            <a:br>
              <a:rPr lang="en-US" sz="3200"/>
            </a:br>
            <a:r>
              <a:rPr lang="en-US" sz="3200"/>
              <a:t> – Venture Description</a:t>
            </a:r>
            <a:endParaRPr b="1" sz="3200"/>
          </a:p>
        </p:txBody>
      </p:sp>
      <p:sp>
        <p:nvSpPr>
          <p:cNvPr id="3255" name="Google Shape;3255;p70"/>
          <p:cNvSpPr txBox="1"/>
          <p:nvPr>
            <p:ph idx="1" type="body"/>
          </p:nvPr>
        </p:nvSpPr>
        <p:spPr>
          <a:xfrm>
            <a:off x="514350" y="1430148"/>
            <a:ext cx="584865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2000"/>
              <a:t>In your student handout, provide a brief description of venture of a featured sector partner. Include:</a:t>
            </a:r>
            <a:endParaRPr/>
          </a:p>
          <a:p>
            <a:pPr indent="0" lvl="0" marL="76200" rtl="0" algn="l">
              <a:lnSpc>
                <a:spcPct val="115000"/>
              </a:lnSpc>
              <a:spcBef>
                <a:spcPts val="0"/>
              </a:spcBef>
              <a:spcAft>
                <a:spcPts val="0"/>
              </a:spcAft>
              <a:buSzPts val="2400"/>
              <a:buNone/>
            </a:pPr>
            <a:r>
              <a:t/>
            </a:r>
            <a:endParaRPr sz="2000"/>
          </a:p>
          <a:p>
            <a:pPr indent="-381000" lvl="0" marL="457200" rtl="0" algn="l">
              <a:lnSpc>
                <a:spcPct val="115000"/>
              </a:lnSpc>
              <a:spcBef>
                <a:spcPts val="0"/>
              </a:spcBef>
              <a:spcAft>
                <a:spcPts val="0"/>
              </a:spcAft>
              <a:buSzPts val="2400"/>
              <a:buChar char="⊹"/>
            </a:pPr>
            <a:r>
              <a:rPr lang="en-US" sz="2000"/>
              <a:t>Description of the venture</a:t>
            </a:r>
            <a:endParaRPr/>
          </a:p>
          <a:p>
            <a:pPr indent="-381000" lvl="0" marL="457200" rtl="0" algn="l">
              <a:lnSpc>
                <a:spcPct val="115000"/>
              </a:lnSpc>
              <a:spcBef>
                <a:spcPts val="0"/>
              </a:spcBef>
              <a:spcAft>
                <a:spcPts val="0"/>
              </a:spcAft>
              <a:buSzPts val="2400"/>
              <a:buChar char="⊹"/>
            </a:pPr>
            <a:r>
              <a:rPr lang="en-US" sz="2000"/>
              <a:t>Why did the Entrepreneur start this venture?</a:t>
            </a:r>
            <a:endParaRPr/>
          </a:p>
          <a:p>
            <a:pPr indent="-381000" lvl="0" marL="457200" rtl="0" algn="l">
              <a:lnSpc>
                <a:spcPct val="115000"/>
              </a:lnSpc>
              <a:spcBef>
                <a:spcPts val="0"/>
              </a:spcBef>
              <a:spcAft>
                <a:spcPts val="0"/>
              </a:spcAft>
              <a:buSzPts val="2400"/>
              <a:buChar char="⊹"/>
            </a:pPr>
            <a:r>
              <a:rPr lang="en-US" sz="2000"/>
              <a:t>Describe the needs/wants/or problems it provides or solves for its </a:t>
            </a:r>
            <a:r>
              <a:rPr i="1" lang="en-US" sz="2000">
                <a:solidFill>
                  <a:schemeClr val="dk1"/>
                </a:solidFill>
                <a:latin typeface="Arial"/>
                <a:ea typeface="Arial"/>
                <a:cs typeface="Arial"/>
                <a:sym typeface="Arial"/>
              </a:rPr>
              <a:t>customers </a:t>
            </a:r>
            <a:endParaRPr sz="2000">
              <a:solidFill>
                <a:schemeClr val="dk1"/>
              </a:solidFill>
              <a:latin typeface="Arial"/>
              <a:ea typeface="Arial"/>
              <a:cs typeface="Arial"/>
              <a:sym typeface="Arial"/>
            </a:endParaRPr>
          </a:p>
          <a:p>
            <a:pPr indent="0" lvl="0" marL="76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0" name="Shape 3260"/>
        <p:cNvGrpSpPr/>
        <p:nvPr/>
      </p:nvGrpSpPr>
      <p:grpSpPr>
        <a:xfrm>
          <a:off x="0" y="0"/>
          <a:ext cx="0" cy="0"/>
          <a:chOff x="0" y="0"/>
          <a:chExt cx="0" cy="0"/>
        </a:xfrm>
      </p:grpSpPr>
      <p:sp>
        <p:nvSpPr>
          <p:cNvPr id="3261" name="Google Shape;3261;p71"/>
          <p:cNvSpPr txBox="1"/>
          <p:nvPr>
            <p:ph type="title"/>
          </p:nvPr>
        </p:nvSpPr>
        <p:spPr>
          <a:xfrm>
            <a:off x="702899" y="958848"/>
            <a:ext cx="6197963"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b="1" lang="en-US" sz="2700"/>
              <a:t>Characteristics and Skills of the Entrepreneur of the Sector Partner Entrepreneur</a:t>
            </a:r>
            <a:endParaRPr sz="2700"/>
          </a:p>
        </p:txBody>
      </p:sp>
      <p:sp>
        <p:nvSpPr>
          <p:cNvPr id="3262" name="Google Shape;3262;p71"/>
          <p:cNvSpPr txBox="1"/>
          <p:nvPr>
            <p:ph idx="1" type="body"/>
          </p:nvPr>
        </p:nvSpPr>
        <p:spPr>
          <a:xfrm>
            <a:off x="702899" y="1615885"/>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In your student handout, </a:t>
            </a:r>
            <a:r>
              <a:rPr b="1" lang="en-US"/>
              <a:t>identify 3 entrepreneurial traits</a:t>
            </a:r>
            <a:r>
              <a:rPr lang="en-US"/>
              <a:t> the Sector Partner Entrepreneur demonstrated.</a:t>
            </a:r>
            <a:endParaRPr/>
          </a:p>
          <a:p>
            <a:pPr indent="0" lvl="0" marL="76200" rtl="0" algn="l">
              <a:lnSpc>
                <a:spcPct val="115000"/>
              </a:lnSpc>
              <a:spcBef>
                <a:spcPts val="0"/>
              </a:spcBef>
              <a:spcAft>
                <a:spcPts val="0"/>
              </a:spcAft>
              <a:buSzPts val="2400"/>
              <a:buNone/>
            </a:pPr>
            <a:r>
              <a:t/>
            </a:r>
            <a:endParaRPr/>
          </a:p>
          <a:p>
            <a:pPr indent="-381000" lvl="0" marL="457200" rtl="0" algn="l">
              <a:lnSpc>
                <a:spcPct val="115000"/>
              </a:lnSpc>
              <a:spcBef>
                <a:spcPts val="0"/>
              </a:spcBef>
              <a:spcAft>
                <a:spcPts val="0"/>
              </a:spcAft>
              <a:buSzPts val="2400"/>
              <a:buChar char="⊹"/>
            </a:pPr>
            <a:r>
              <a:rPr lang="en-US"/>
              <a:t>Give a specific example of each characteristic of skill</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7" name="Shape 3267"/>
        <p:cNvGrpSpPr/>
        <p:nvPr/>
      </p:nvGrpSpPr>
      <p:grpSpPr>
        <a:xfrm>
          <a:off x="0" y="0"/>
          <a:ext cx="0" cy="0"/>
          <a:chOff x="0" y="0"/>
          <a:chExt cx="0" cy="0"/>
        </a:xfrm>
      </p:grpSpPr>
      <p:sp>
        <p:nvSpPr>
          <p:cNvPr id="3268" name="Google Shape;3268;p72"/>
          <p:cNvSpPr txBox="1"/>
          <p:nvPr>
            <p:ph type="title"/>
          </p:nvPr>
        </p:nvSpPr>
        <p:spPr>
          <a:xfrm>
            <a:off x="702900" y="760925"/>
            <a:ext cx="6055088"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b="1" lang="en-US" sz="3200"/>
              <a:t>Why I Admire The Sector Partner Entrepreneur</a:t>
            </a:r>
            <a:endParaRPr sz="3200"/>
          </a:p>
        </p:txBody>
      </p:sp>
      <p:sp>
        <p:nvSpPr>
          <p:cNvPr id="3269" name="Google Shape;3269;p72"/>
          <p:cNvSpPr txBox="1"/>
          <p:nvPr>
            <p:ph idx="1" type="body"/>
          </p:nvPr>
        </p:nvSpPr>
        <p:spPr>
          <a:xfrm>
            <a:off x="702900" y="1430148"/>
            <a:ext cx="4191072"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In your student handout, identify </a:t>
            </a:r>
            <a:r>
              <a:rPr b="1" lang="en-US"/>
              <a:t>2 reasons. </a:t>
            </a:r>
            <a:endParaRPr/>
          </a:p>
          <a:p>
            <a:pPr indent="0" lvl="0" marL="76200" rtl="0" algn="l">
              <a:lnSpc>
                <a:spcPct val="115000"/>
              </a:lnSpc>
              <a:spcBef>
                <a:spcPts val="0"/>
              </a:spcBef>
              <a:spcAft>
                <a:spcPts val="0"/>
              </a:spcAft>
              <a:buSzPts val="2400"/>
              <a:buNone/>
            </a:pPr>
            <a:r>
              <a:t/>
            </a:r>
            <a:endParaRPr b="1"/>
          </a:p>
          <a:p>
            <a:pPr indent="0" lvl="0" marL="76200" rtl="0" algn="l">
              <a:lnSpc>
                <a:spcPct val="115000"/>
              </a:lnSpc>
              <a:spcBef>
                <a:spcPts val="0"/>
              </a:spcBef>
              <a:spcAft>
                <a:spcPts val="0"/>
              </a:spcAft>
              <a:buSzPts val="2400"/>
              <a:buNone/>
            </a:pPr>
            <a:r>
              <a:rPr lang="en-US"/>
              <a:t>Give some specific reasons.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6" name="Shape 2776"/>
        <p:cNvGrpSpPr/>
        <p:nvPr/>
      </p:nvGrpSpPr>
      <p:grpSpPr>
        <a:xfrm>
          <a:off x="0" y="0"/>
          <a:ext cx="0" cy="0"/>
          <a:chOff x="0" y="0"/>
          <a:chExt cx="0" cy="0"/>
        </a:xfrm>
      </p:grpSpPr>
      <p:sp>
        <p:nvSpPr>
          <p:cNvPr id="2777" name="Google Shape;2777;p28"/>
          <p:cNvSpPr txBox="1"/>
          <p:nvPr>
            <p:ph idx="4294967295" type="title"/>
          </p:nvPr>
        </p:nvSpPr>
        <p:spPr>
          <a:xfrm>
            <a:off x="267586" y="324342"/>
            <a:ext cx="5878800" cy="657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solidFill>
                  <a:srgbClr val="0A0A9A"/>
                </a:solidFill>
              </a:rPr>
              <a:t>Your Inner Entrepreneur SPE Roadmap</a:t>
            </a:r>
            <a:endParaRPr sz="3000">
              <a:solidFill>
                <a:srgbClr val="0A0A9A"/>
              </a:solidFill>
            </a:endParaRPr>
          </a:p>
        </p:txBody>
      </p:sp>
      <p:sp>
        <p:nvSpPr>
          <p:cNvPr id="2778" name="Google Shape;2778;p2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2779" name="Google Shape;2779;p28"/>
          <p:cNvSpPr/>
          <p:nvPr/>
        </p:nvSpPr>
        <p:spPr>
          <a:xfrm>
            <a:off x="0" y="23710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228600">
            <a:solidFill>
              <a:schemeClr val="dk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80" name="Google Shape;2780;p28"/>
          <p:cNvSpPr/>
          <p:nvPr/>
        </p:nvSpPr>
        <p:spPr>
          <a:xfrm>
            <a:off x="0" y="23710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19050">
            <a:solidFill>
              <a:schemeClr val="lt1"/>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781" name="Google Shape;2781;p28"/>
          <p:cNvGrpSpPr/>
          <p:nvPr/>
        </p:nvGrpSpPr>
        <p:grpSpPr>
          <a:xfrm>
            <a:off x="1786339" y="1677900"/>
            <a:ext cx="473400" cy="473400"/>
            <a:chOff x="1786339" y="1703401"/>
            <a:chExt cx="473400" cy="473400"/>
          </a:xfrm>
        </p:grpSpPr>
        <p:sp>
          <p:nvSpPr>
            <p:cNvPr id="2782" name="Google Shape;2782;p28"/>
            <p:cNvSpPr/>
            <p:nvPr/>
          </p:nvSpPr>
          <p:spPr>
            <a:xfrm rot="8100000">
              <a:off x="1855667" y="1772729"/>
              <a:ext cx="334744" cy="334744"/>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83" name="Google Shape;2783;p28"/>
            <p:cNvSpPr/>
            <p:nvPr/>
          </p:nvSpPr>
          <p:spPr>
            <a:xfrm>
              <a:off x="195598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1</a:t>
              </a:r>
              <a:endParaRPr b="0" i="0" sz="600" u="none" cap="none" strike="noStrike">
                <a:solidFill>
                  <a:schemeClr val="dk1"/>
                </a:solidFill>
                <a:latin typeface="Arial"/>
                <a:ea typeface="Arial"/>
                <a:cs typeface="Arial"/>
                <a:sym typeface="Arial"/>
              </a:endParaRPr>
            </a:p>
          </p:txBody>
        </p:sp>
      </p:grpSp>
      <p:sp>
        <p:nvSpPr>
          <p:cNvPr id="2784" name="Google Shape;2784;p28"/>
          <p:cNvSpPr/>
          <p:nvPr/>
        </p:nvSpPr>
        <p:spPr>
          <a:xfrm rot="8100000">
            <a:off x="3883742" y="1772729"/>
            <a:ext cx="334744" cy="334744"/>
          </a:xfrm>
          <a:prstGeom prst="teardrop">
            <a:avLst>
              <a:gd fmla="val 100000" name="adj"/>
            </a:avLst>
          </a:pr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85" name="Google Shape;2785;p28"/>
          <p:cNvSpPr/>
          <p:nvPr/>
        </p:nvSpPr>
        <p:spPr>
          <a:xfrm>
            <a:off x="3984064" y="1863947"/>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3</a:t>
            </a:r>
            <a:endParaRPr b="0" i="0" sz="600" u="none" cap="none" strike="noStrike">
              <a:solidFill>
                <a:schemeClr val="dk1"/>
              </a:solidFill>
              <a:latin typeface="Arial"/>
              <a:ea typeface="Arial"/>
              <a:cs typeface="Arial"/>
              <a:sym typeface="Arial"/>
            </a:endParaRPr>
          </a:p>
        </p:txBody>
      </p:sp>
      <p:sp>
        <p:nvSpPr>
          <p:cNvPr id="2786" name="Google Shape;2786;p28"/>
          <p:cNvSpPr/>
          <p:nvPr/>
        </p:nvSpPr>
        <p:spPr>
          <a:xfrm rot="8100000">
            <a:off x="5911817" y="1740232"/>
            <a:ext cx="334744" cy="334744"/>
          </a:xfrm>
          <a:prstGeom prst="teardrop">
            <a:avLst>
              <a:gd fmla="val 100000" name="adj"/>
            </a:avLst>
          </a:pr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87" name="Google Shape;2787;p28"/>
          <p:cNvSpPr/>
          <p:nvPr/>
        </p:nvSpPr>
        <p:spPr>
          <a:xfrm>
            <a:off x="601213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5</a:t>
            </a:r>
            <a:endParaRPr b="0" i="0" sz="600" u="none" cap="none" strike="noStrike">
              <a:solidFill>
                <a:schemeClr val="dk1"/>
              </a:solidFill>
              <a:latin typeface="Arial"/>
              <a:ea typeface="Arial"/>
              <a:cs typeface="Arial"/>
              <a:sym typeface="Arial"/>
            </a:endParaRPr>
          </a:p>
        </p:txBody>
      </p:sp>
      <p:sp>
        <p:nvSpPr>
          <p:cNvPr id="2788" name="Google Shape;2788;p28"/>
          <p:cNvSpPr/>
          <p:nvPr/>
        </p:nvSpPr>
        <p:spPr>
          <a:xfrm rot="-2700000">
            <a:off x="6306963" y="3623788"/>
            <a:ext cx="334744" cy="334744"/>
          </a:xfrm>
          <a:prstGeom prst="teardrop">
            <a:avLst>
              <a:gd fmla="val 100000" name="adj"/>
            </a:avLst>
          </a:prstGeom>
          <a:solidFill>
            <a:srgbClr val="7030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89" name="Google Shape;2789;p28"/>
          <p:cNvSpPr/>
          <p:nvPr/>
        </p:nvSpPr>
        <p:spPr>
          <a:xfrm flipH="1">
            <a:off x="6407285" y="3724110"/>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6</a:t>
            </a:r>
            <a:endParaRPr b="0" i="0" sz="600" u="none" cap="none" strike="noStrike">
              <a:solidFill>
                <a:schemeClr val="dk1"/>
              </a:solidFill>
              <a:latin typeface="Arial"/>
              <a:ea typeface="Arial"/>
              <a:cs typeface="Arial"/>
              <a:sym typeface="Arial"/>
            </a:endParaRPr>
          </a:p>
        </p:txBody>
      </p:sp>
      <p:grpSp>
        <p:nvGrpSpPr>
          <p:cNvPr id="2790" name="Google Shape;2790;p28"/>
          <p:cNvGrpSpPr/>
          <p:nvPr/>
        </p:nvGrpSpPr>
        <p:grpSpPr>
          <a:xfrm>
            <a:off x="4852739" y="3576300"/>
            <a:ext cx="473400" cy="473400"/>
            <a:chOff x="4852739" y="3576300"/>
            <a:chExt cx="473400" cy="473400"/>
          </a:xfrm>
        </p:grpSpPr>
        <p:sp>
          <p:nvSpPr>
            <p:cNvPr id="2791" name="Google Shape;2791;p28"/>
            <p:cNvSpPr/>
            <p:nvPr/>
          </p:nvSpPr>
          <p:spPr>
            <a:xfrm rot="-2700000">
              <a:off x="4922067" y="3645628"/>
              <a:ext cx="334744" cy="334744"/>
            </a:xfrm>
            <a:prstGeom prst="teardrop">
              <a:avLst>
                <a:gd fmla="val 10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92" name="Google Shape;2792;p28"/>
            <p:cNvSpPr/>
            <p:nvPr/>
          </p:nvSpPr>
          <p:spPr>
            <a:xfrm flipH="1">
              <a:off x="5022389"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4</a:t>
              </a:r>
              <a:endParaRPr b="0" i="0" sz="600" u="none" cap="none" strike="noStrike">
                <a:solidFill>
                  <a:schemeClr val="dk1"/>
                </a:solidFill>
                <a:latin typeface="Arial"/>
                <a:ea typeface="Arial"/>
                <a:cs typeface="Arial"/>
                <a:sym typeface="Arial"/>
              </a:endParaRPr>
            </a:p>
          </p:txBody>
        </p:sp>
      </p:grpSp>
      <p:grpSp>
        <p:nvGrpSpPr>
          <p:cNvPr id="2793" name="Google Shape;2793;p28"/>
          <p:cNvGrpSpPr/>
          <p:nvPr/>
        </p:nvGrpSpPr>
        <p:grpSpPr>
          <a:xfrm>
            <a:off x="2741260" y="3576300"/>
            <a:ext cx="473400" cy="473400"/>
            <a:chOff x="1007710" y="3649902"/>
            <a:chExt cx="473400" cy="473400"/>
          </a:xfrm>
        </p:grpSpPr>
        <p:sp>
          <p:nvSpPr>
            <p:cNvPr id="2794" name="Google Shape;2794;p28"/>
            <p:cNvSpPr/>
            <p:nvPr/>
          </p:nvSpPr>
          <p:spPr>
            <a:xfrm rot="-2700000">
              <a:off x="1077038" y="3719230"/>
              <a:ext cx="334744" cy="334744"/>
            </a:xfrm>
            <a:prstGeom prst="teardrop">
              <a:avLst>
                <a:gd fmla="val 100000" name="adj"/>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95" name="Google Shape;2795;p28"/>
            <p:cNvSpPr/>
            <p:nvPr/>
          </p:nvSpPr>
          <p:spPr>
            <a:xfrm flipH="1">
              <a:off x="1177360" y="3826104"/>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2</a:t>
              </a:r>
              <a:endParaRPr b="0" i="0" sz="600" u="none" cap="none" strike="noStrike">
                <a:solidFill>
                  <a:schemeClr val="dk1"/>
                </a:solidFill>
                <a:latin typeface="Arial"/>
                <a:ea typeface="Arial"/>
                <a:cs typeface="Arial"/>
                <a:sym typeface="Arial"/>
              </a:endParaRPr>
            </a:p>
          </p:txBody>
        </p:sp>
      </p:grpSp>
      <p:sp>
        <p:nvSpPr>
          <p:cNvPr id="2796" name="Google Shape;2796;p28"/>
          <p:cNvSpPr txBox="1"/>
          <p:nvPr/>
        </p:nvSpPr>
        <p:spPr>
          <a:xfrm>
            <a:off x="1379850" y="11561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1: </a:t>
            </a:r>
            <a:endParaRPr/>
          </a:p>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What is an Entrepreneur?</a:t>
            </a:r>
            <a:endParaRPr b="1" i="0" sz="1100" u="none" cap="none" strike="noStrike">
              <a:solidFill>
                <a:schemeClr val="dk1"/>
              </a:solidFill>
              <a:latin typeface="Arial"/>
              <a:ea typeface="Arial"/>
              <a:cs typeface="Arial"/>
              <a:sym typeface="Arial"/>
            </a:endParaRPr>
          </a:p>
        </p:txBody>
      </p:sp>
      <p:sp>
        <p:nvSpPr>
          <p:cNvPr id="2797" name="Google Shape;2797;p28"/>
          <p:cNvSpPr txBox="1"/>
          <p:nvPr/>
        </p:nvSpPr>
        <p:spPr>
          <a:xfrm>
            <a:off x="3384003" y="1044306"/>
            <a:ext cx="1443455" cy="657305"/>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3: </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My Entrepreneurial Traits</a:t>
            </a:r>
            <a:endParaRPr/>
          </a:p>
        </p:txBody>
      </p:sp>
      <p:sp>
        <p:nvSpPr>
          <p:cNvPr id="2798" name="Google Shape;2798;p28"/>
          <p:cNvSpPr txBox="1"/>
          <p:nvPr/>
        </p:nvSpPr>
        <p:spPr>
          <a:xfrm>
            <a:off x="5413979" y="1101764"/>
            <a:ext cx="146452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5:</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Reflect and Connect –</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Me as an Entrepreneur</a:t>
            </a:r>
            <a:endParaRPr/>
          </a:p>
        </p:txBody>
      </p:sp>
      <p:sp>
        <p:nvSpPr>
          <p:cNvPr id="2799" name="Google Shape;2799;p28"/>
          <p:cNvSpPr txBox="1"/>
          <p:nvPr/>
        </p:nvSpPr>
        <p:spPr>
          <a:xfrm>
            <a:off x="2334760"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2:</a:t>
            </a:r>
            <a:r>
              <a:rPr b="1" i="0" lang="en-US" sz="900" u="none" cap="none" strike="noStrike">
                <a:solidFill>
                  <a:schemeClr val="dk1"/>
                </a:solidFill>
                <a:latin typeface="Arial"/>
                <a:ea typeface="Arial"/>
                <a:cs typeface="Arial"/>
                <a:sym typeface="Arial"/>
              </a:rPr>
              <a:t> </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Why Become an Entrepreneur?</a:t>
            </a:r>
            <a:endParaRPr b="1" i="0" sz="1100" u="none" cap="none" strike="noStrike">
              <a:solidFill>
                <a:schemeClr val="dk1"/>
              </a:solidFill>
              <a:latin typeface="Arial"/>
              <a:ea typeface="Arial"/>
              <a:cs typeface="Arial"/>
              <a:sym typeface="Arial"/>
            </a:endParaRPr>
          </a:p>
        </p:txBody>
      </p:sp>
      <p:sp>
        <p:nvSpPr>
          <p:cNvPr id="2800" name="Google Shape;2800;p28"/>
          <p:cNvSpPr txBox="1"/>
          <p:nvPr/>
        </p:nvSpPr>
        <p:spPr>
          <a:xfrm>
            <a:off x="444625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4: </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Meeting Sector Entrepreneurs</a:t>
            </a:r>
            <a:endParaRPr/>
          </a:p>
        </p:txBody>
      </p:sp>
      <p:sp>
        <p:nvSpPr>
          <p:cNvPr id="2801" name="Google Shape;2801;p28"/>
          <p:cNvSpPr txBox="1"/>
          <p:nvPr/>
        </p:nvSpPr>
        <p:spPr>
          <a:xfrm>
            <a:off x="589818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6:</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Entrepreneurship in Action: Summer Company Plan</a:t>
            </a:r>
            <a:endParaRPr b="1" i="0" sz="1100" u="none" cap="none" strike="noStrike">
              <a:solidFill>
                <a:schemeClr val="dk1"/>
              </a:solidFill>
              <a:latin typeface="Arial"/>
              <a:ea typeface="Arial"/>
              <a:cs typeface="Arial"/>
              <a:sym typeface="Arial"/>
            </a:endParaRPr>
          </a:p>
        </p:txBody>
      </p:sp>
      <p:sp>
        <p:nvSpPr>
          <p:cNvPr id="2802" name="Google Shape;2802;p28"/>
          <p:cNvSpPr txBox="1"/>
          <p:nvPr/>
        </p:nvSpPr>
        <p:spPr>
          <a:xfrm>
            <a:off x="0" y="2828925"/>
            <a:ext cx="1286400" cy="314324"/>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Pre-Activity Survey</a:t>
            </a:r>
            <a:endParaRPr b="1" i="0" sz="1050" u="none" cap="none" strike="noStrike">
              <a:solidFill>
                <a:srgbClr val="002060"/>
              </a:solidFill>
              <a:latin typeface="Arial"/>
              <a:ea typeface="Arial"/>
              <a:cs typeface="Arial"/>
              <a:sym typeface="Arial"/>
            </a:endParaRPr>
          </a:p>
        </p:txBody>
      </p:sp>
      <p:sp>
        <p:nvSpPr>
          <p:cNvPr id="2803" name="Google Shape;2803;p28"/>
          <p:cNvSpPr txBox="1"/>
          <p:nvPr/>
        </p:nvSpPr>
        <p:spPr>
          <a:xfrm>
            <a:off x="7880167" y="1884315"/>
            <a:ext cx="1286400" cy="314324"/>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Post-Activity Survey</a:t>
            </a:r>
            <a:endParaRPr b="1" i="0" sz="1050" u="none" cap="none" strike="noStrike">
              <a:solidFill>
                <a:srgbClr val="00206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3" name="Shape 3273"/>
        <p:cNvGrpSpPr/>
        <p:nvPr/>
      </p:nvGrpSpPr>
      <p:grpSpPr>
        <a:xfrm>
          <a:off x="0" y="0"/>
          <a:ext cx="0" cy="0"/>
          <a:chOff x="0" y="0"/>
          <a:chExt cx="0" cy="0"/>
        </a:xfrm>
      </p:grpSpPr>
      <p:sp>
        <p:nvSpPr>
          <p:cNvPr id="3274" name="Google Shape;3274;p73"/>
          <p:cNvSpPr txBox="1"/>
          <p:nvPr>
            <p:ph type="title"/>
          </p:nvPr>
        </p:nvSpPr>
        <p:spPr>
          <a:xfrm>
            <a:off x="702900" y="95884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700"/>
              <a:t>Similarities between You and the </a:t>
            </a:r>
            <a:br>
              <a:rPr lang="en-US" sz="2700"/>
            </a:br>
            <a:r>
              <a:rPr lang="en-US" sz="2700"/>
              <a:t>Sector Partner Entrepreneur</a:t>
            </a:r>
            <a:endParaRPr sz="2700"/>
          </a:p>
        </p:txBody>
      </p:sp>
      <p:sp>
        <p:nvSpPr>
          <p:cNvPr id="3275" name="Google Shape;3275;p73"/>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In your student handout, use the Venn diagram to</a:t>
            </a:r>
            <a:endParaRPr/>
          </a:p>
          <a:p>
            <a:pPr indent="-381000" lvl="0" marL="457200" rtl="0" algn="l">
              <a:lnSpc>
                <a:spcPct val="115000"/>
              </a:lnSpc>
              <a:spcBef>
                <a:spcPts val="0"/>
              </a:spcBef>
              <a:spcAft>
                <a:spcPts val="0"/>
              </a:spcAft>
              <a:buSzPts val="2400"/>
              <a:buChar char="⊹"/>
            </a:pPr>
            <a:r>
              <a:rPr lang="en-US"/>
              <a:t>Identify similarities between you and the entrepreneur</a:t>
            </a:r>
            <a:endParaRPr/>
          </a:p>
          <a:p>
            <a:pPr indent="-381000" lvl="0" marL="457200" rtl="0" algn="l">
              <a:lnSpc>
                <a:spcPct val="115000"/>
              </a:lnSpc>
              <a:spcBef>
                <a:spcPts val="0"/>
              </a:spcBef>
              <a:spcAft>
                <a:spcPts val="0"/>
              </a:spcAft>
              <a:buSzPts val="2400"/>
              <a:buChar char="⊹"/>
            </a:pPr>
            <a:r>
              <a:rPr lang="en-US"/>
              <a:t>Identify differences as well</a:t>
            </a:r>
            <a:endParaRPr/>
          </a:p>
          <a:p>
            <a:pPr indent="-228600" lvl="0" marL="457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rPr lang="en-US"/>
              <a:t>Consider entrepreneurial traits, skills, and values</a:t>
            </a:r>
            <a:endParaRPr/>
          </a:p>
        </p:txBody>
      </p:sp>
      <p:sp>
        <p:nvSpPr>
          <p:cNvPr id="3276" name="Google Shape;3276;p7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1" name="Shape 3281"/>
        <p:cNvGrpSpPr/>
        <p:nvPr/>
      </p:nvGrpSpPr>
      <p:grpSpPr>
        <a:xfrm>
          <a:off x="0" y="0"/>
          <a:ext cx="0" cy="0"/>
          <a:chOff x="0" y="0"/>
          <a:chExt cx="0" cy="0"/>
        </a:xfrm>
      </p:grpSpPr>
      <p:sp>
        <p:nvSpPr>
          <p:cNvPr id="3282" name="Google Shape;3282;p74"/>
          <p:cNvSpPr txBox="1"/>
          <p:nvPr>
            <p:ph type="title"/>
          </p:nvPr>
        </p:nvSpPr>
        <p:spPr>
          <a:xfrm>
            <a:off x="702900" y="119449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b="1" lang="en-US"/>
              <a:t>Me, as an Entrepreneur</a:t>
            </a:r>
            <a:br>
              <a:rPr lang="en-US" sz="1350">
                <a:latin typeface="Arial"/>
                <a:ea typeface="Arial"/>
                <a:cs typeface="Arial"/>
                <a:sym typeface="Arial"/>
              </a:rPr>
            </a:br>
            <a:endParaRPr/>
          </a:p>
        </p:txBody>
      </p:sp>
      <p:sp>
        <p:nvSpPr>
          <p:cNvPr id="3283" name="Google Shape;3283;p74"/>
          <p:cNvSpPr txBox="1"/>
          <p:nvPr>
            <p:ph idx="1" type="body"/>
          </p:nvPr>
        </p:nvSpPr>
        <p:spPr>
          <a:xfrm>
            <a:off x="169650" y="1367346"/>
            <a:ext cx="6193350" cy="3413315"/>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Given your interests, goals and entrepreneurial characteristics, can you see yourself as being an Entrepreneur? </a:t>
            </a:r>
            <a:endParaRPr/>
          </a:p>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In your student handout, give </a:t>
            </a:r>
            <a:r>
              <a:rPr b="1" lang="en-US" sz="2200"/>
              <a:t>2 – 3 reasons </a:t>
            </a:r>
            <a:r>
              <a:rPr lang="en-US" sz="2200"/>
              <a:t>why or why not.  </a:t>
            </a:r>
            <a:endParaRPr sz="2200"/>
          </a:p>
          <a:p>
            <a:pPr indent="0" lvl="0" marL="76200" rtl="0" algn="l">
              <a:lnSpc>
                <a:spcPct val="115000"/>
              </a:lnSpc>
              <a:spcBef>
                <a:spcPts val="0"/>
              </a:spcBef>
              <a:spcAft>
                <a:spcPts val="0"/>
              </a:spcAft>
              <a:buSzPts val="24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7" name="Shape 3287"/>
        <p:cNvGrpSpPr/>
        <p:nvPr/>
      </p:nvGrpSpPr>
      <p:grpSpPr>
        <a:xfrm>
          <a:off x="0" y="0"/>
          <a:ext cx="0" cy="0"/>
          <a:chOff x="0" y="0"/>
          <a:chExt cx="0" cy="0"/>
        </a:xfrm>
      </p:grpSpPr>
      <p:sp>
        <p:nvSpPr>
          <p:cNvPr id="3288" name="Google Shape;3288;p75"/>
          <p:cNvSpPr txBox="1"/>
          <p:nvPr/>
        </p:nvSpPr>
        <p:spPr>
          <a:xfrm>
            <a:off x="1609725" y="1471219"/>
            <a:ext cx="5581650" cy="2529923"/>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THINK LIKE AN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Riddles!</a:t>
            </a:r>
            <a:endParaRPr/>
          </a:p>
        </p:txBody>
      </p:sp>
      <p:grpSp>
        <p:nvGrpSpPr>
          <p:cNvPr id="3289" name="Google Shape;3289;p75"/>
          <p:cNvGrpSpPr/>
          <p:nvPr/>
        </p:nvGrpSpPr>
        <p:grpSpPr>
          <a:xfrm>
            <a:off x="152401" y="1528939"/>
            <a:ext cx="1323972" cy="1642883"/>
            <a:chOff x="5526246" y="1011207"/>
            <a:chExt cx="592757" cy="720085"/>
          </a:xfrm>
        </p:grpSpPr>
        <p:sp>
          <p:nvSpPr>
            <p:cNvPr id="3290" name="Google Shape;3290;p75"/>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1" name="Google Shape;3291;p75"/>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2" name="Google Shape;3292;p75"/>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3" name="Google Shape;3293;p75"/>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4" name="Google Shape;3294;p75"/>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5" name="Google Shape;3295;p75"/>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9" name="Shape 3299"/>
        <p:cNvGrpSpPr/>
        <p:nvPr/>
      </p:nvGrpSpPr>
      <p:grpSpPr>
        <a:xfrm>
          <a:off x="0" y="0"/>
          <a:ext cx="0" cy="0"/>
          <a:chOff x="0" y="0"/>
          <a:chExt cx="0" cy="0"/>
        </a:xfrm>
      </p:grpSpPr>
      <p:sp>
        <p:nvSpPr>
          <p:cNvPr id="3300" name="Google Shape;3300;p7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301" name="Google Shape;3301;p76"/>
          <p:cNvSpPr txBox="1"/>
          <p:nvPr/>
        </p:nvSpPr>
        <p:spPr>
          <a:xfrm>
            <a:off x="818707" y="1499191"/>
            <a:ext cx="5135526" cy="3228448"/>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0" lang="en-US" sz="2800" u="sng" cap="none" strike="noStrike">
                <a:solidFill>
                  <a:schemeClr val="dk1"/>
                </a:solidFill>
                <a:latin typeface="Arial"/>
                <a:ea typeface="Arial"/>
                <a:cs typeface="Arial"/>
                <a:sym typeface="Arial"/>
                <a:hlinkClick r:id="rId3">
                  <a:extLst>
                    <a:ext uri="{A12FA001-AC4F-418D-AE19-62706E023703}">
                      <ahyp:hlinkClr val="tx"/>
                    </a:ext>
                  </a:extLst>
                </a:hlinkClick>
              </a:rPr>
              <a:t>Lakes but No Water</a:t>
            </a:r>
            <a:endParaRPr b="1" i="0" sz="2800" u="none" cap="none" strike="noStrike">
              <a:solidFill>
                <a:schemeClr val="dk1"/>
              </a:solidFill>
              <a:latin typeface="Arial"/>
              <a:ea typeface="Arial"/>
              <a:cs typeface="Arial"/>
              <a:sym typeface="Arial"/>
            </a:endParaRPr>
          </a:p>
          <a:p>
            <a:pPr indent="0" lvl="0" marL="0" marR="0" rtl="0" algn="l">
              <a:lnSpc>
                <a:spcPct val="107000"/>
              </a:lnSpc>
              <a:spcBef>
                <a:spcPts val="800"/>
              </a:spcBef>
              <a:spcAft>
                <a:spcPts val="0"/>
              </a:spcAft>
              <a:buNone/>
            </a:pPr>
            <a:r>
              <a:rPr b="0" i="0" lang="en-US" sz="2800" u="none" cap="none" strike="noStrike">
                <a:solidFill>
                  <a:schemeClr val="dk1"/>
                </a:solidFill>
                <a:latin typeface="Arial"/>
                <a:ea typeface="Arial"/>
                <a:cs typeface="Arial"/>
                <a:sym typeface="Arial"/>
              </a:rPr>
              <a:t>I have forests but no trees.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I have lakes but no water.</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I have roads but no cars.</a:t>
            </a:r>
            <a:endParaRPr b="0" i="0" sz="2800" u="none" cap="none" strike="noStrike">
              <a:solidFill>
                <a:schemeClr val="dk1"/>
              </a:solidFill>
              <a:latin typeface="Arial"/>
              <a:ea typeface="Arial"/>
              <a:cs typeface="Arial"/>
              <a:sym typeface="Arial"/>
            </a:endParaRPr>
          </a:p>
          <a:p>
            <a:pPr indent="0" lvl="0" marL="0" marR="0" rtl="0" algn="l">
              <a:lnSpc>
                <a:spcPct val="107000"/>
              </a:lnSpc>
              <a:spcBef>
                <a:spcPts val="1950"/>
              </a:spcBef>
              <a:spcAft>
                <a:spcPts val="0"/>
              </a:spcAft>
              <a:buNone/>
            </a:pPr>
            <a:r>
              <a:rPr b="1" i="1" lang="en-US" sz="2800" u="none" cap="none" strike="noStrike">
                <a:solidFill>
                  <a:schemeClr val="dk1"/>
                </a:solidFill>
                <a:latin typeface="Arial"/>
                <a:ea typeface="Arial"/>
                <a:cs typeface="Arial"/>
                <a:sym typeface="Arial"/>
              </a:rPr>
              <a:t>What Am I?</a:t>
            </a:r>
            <a:endParaRPr b="1" i="1" sz="2800" u="none" cap="none" strike="noStrike">
              <a:solidFill>
                <a:schemeClr val="dk1"/>
              </a:solidFill>
              <a:latin typeface="Arial"/>
              <a:ea typeface="Arial"/>
              <a:cs typeface="Arial"/>
              <a:sym typeface="Aria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5" name="Shape 3305"/>
        <p:cNvGrpSpPr/>
        <p:nvPr/>
      </p:nvGrpSpPr>
      <p:grpSpPr>
        <a:xfrm>
          <a:off x="0" y="0"/>
          <a:ext cx="0" cy="0"/>
          <a:chOff x="0" y="0"/>
          <a:chExt cx="0" cy="0"/>
        </a:xfrm>
      </p:grpSpPr>
      <p:sp>
        <p:nvSpPr>
          <p:cNvPr id="3306" name="Google Shape;3306;p7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307" name="Google Shape;3307;p77"/>
          <p:cNvSpPr txBox="1"/>
          <p:nvPr/>
        </p:nvSpPr>
        <p:spPr>
          <a:xfrm>
            <a:off x="574158" y="890413"/>
            <a:ext cx="5103628" cy="425308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0" lang="en-US" sz="2800" u="sng" cap="none" strike="noStrike">
                <a:solidFill>
                  <a:schemeClr val="dk1"/>
                </a:solidFill>
                <a:latin typeface="Arial"/>
                <a:ea typeface="Arial"/>
                <a:cs typeface="Arial"/>
                <a:sym typeface="Arial"/>
                <a:hlinkClick r:id="rId3">
                  <a:extLst>
                    <a:ext uri="{A12FA001-AC4F-418D-AE19-62706E023703}">
                      <ahyp:hlinkClr val="tx"/>
                    </a:ext>
                  </a:extLst>
                </a:hlinkClick>
              </a:rPr>
              <a:t>Keys Without Locks</a:t>
            </a:r>
            <a:endParaRPr b="1" i="0" sz="2800" u="none" cap="none" strike="noStrike">
              <a:solidFill>
                <a:schemeClr val="dk1"/>
              </a:solidFill>
              <a:latin typeface="Arial"/>
              <a:ea typeface="Arial"/>
              <a:cs typeface="Arial"/>
              <a:sym typeface="Arial"/>
            </a:endParaRPr>
          </a:p>
          <a:p>
            <a:pPr indent="0" lvl="0" marL="0" marR="0" rtl="0" algn="l">
              <a:lnSpc>
                <a:spcPct val="107000"/>
              </a:lnSpc>
              <a:spcBef>
                <a:spcPts val="800"/>
              </a:spcBef>
              <a:spcAft>
                <a:spcPts val="0"/>
              </a:spcAft>
              <a:buNone/>
            </a:pPr>
            <a:r>
              <a:rPr b="0" i="0" lang="en-US" sz="2800" u="none" cap="none" strike="noStrike">
                <a:solidFill>
                  <a:schemeClr val="dk1"/>
                </a:solidFill>
                <a:latin typeface="Arial"/>
                <a:ea typeface="Arial"/>
                <a:cs typeface="Arial"/>
                <a:sym typeface="Arial"/>
              </a:rPr>
              <a:t>I have keys without key locks.</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I have space without rooms.</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You can enter but you cannot go outside.</a:t>
            </a:r>
            <a:endParaRPr b="0" i="0" sz="2800" u="none" cap="none" strike="noStrike">
              <a:solidFill>
                <a:schemeClr val="dk1"/>
              </a:solidFill>
              <a:latin typeface="Arial"/>
              <a:ea typeface="Arial"/>
              <a:cs typeface="Arial"/>
              <a:sym typeface="Arial"/>
            </a:endParaRPr>
          </a:p>
          <a:p>
            <a:pPr indent="0" lvl="0" marL="0" marR="0" rtl="0" algn="l">
              <a:lnSpc>
                <a:spcPct val="107000"/>
              </a:lnSpc>
              <a:spcBef>
                <a:spcPts val="800"/>
              </a:spcBef>
              <a:spcAft>
                <a:spcPts val="0"/>
              </a:spcAft>
              <a:buNone/>
            </a:pPr>
            <a:r>
              <a:rPr b="0" i="0" lang="en-US" sz="2800" u="none" cap="none" strike="noStrike">
                <a:solidFill>
                  <a:schemeClr val="dk1"/>
                </a:solidFill>
                <a:latin typeface="Arial"/>
                <a:ea typeface="Arial"/>
                <a:cs typeface="Arial"/>
                <a:sym typeface="Arial"/>
              </a:rPr>
              <a:t> </a:t>
            </a:r>
            <a:endParaRPr b="0" i="0" sz="2800" u="none" cap="none" strike="noStrike">
              <a:solidFill>
                <a:schemeClr val="dk1"/>
              </a:solidFill>
              <a:latin typeface="Arial"/>
              <a:ea typeface="Arial"/>
              <a:cs typeface="Arial"/>
              <a:sym typeface="Arial"/>
            </a:endParaRPr>
          </a:p>
          <a:p>
            <a:pPr indent="0" lvl="0" marL="0" marR="0" rtl="0" algn="l">
              <a:lnSpc>
                <a:spcPct val="107000"/>
              </a:lnSpc>
              <a:spcBef>
                <a:spcPts val="1950"/>
              </a:spcBef>
              <a:spcAft>
                <a:spcPts val="0"/>
              </a:spcAft>
              <a:buNone/>
            </a:pPr>
            <a:r>
              <a:rPr b="1" i="0" lang="en-US" sz="2800" u="none" cap="none" strike="noStrike">
                <a:solidFill>
                  <a:schemeClr val="dk1"/>
                </a:solidFill>
                <a:latin typeface="Arial"/>
                <a:ea typeface="Arial"/>
                <a:cs typeface="Arial"/>
                <a:sym typeface="Arial"/>
              </a:rPr>
              <a:t>What am I?</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1" name="Shape 3311"/>
        <p:cNvGrpSpPr/>
        <p:nvPr/>
      </p:nvGrpSpPr>
      <p:grpSpPr>
        <a:xfrm>
          <a:off x="0" y="0"/>
          <a:ext cx="0" cy="0"/>
          <a:chOff x="0" y="0"/>
          <a:chExt cx="0" cy="0"/>
        </a:xfrm>
      </p:grpSpPr>
      <p:sp>
        <p:nvSpPr>
          <p:cNvPr id="3312" name="Google Shape;3312;p7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313" name="Google Shape;3313;p78"/>
          <p:cNvSpPr txBox="1"/>
          <p:nvPr/>
        </p:nvSpPr>
        <p:spPr>
          <a:xfrm>
            <a:off x="627321" y="1188038"/>
            <a:ext cx="5135525" cy="276742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0" lang="en-US" sz="2800" u="sng" cap="none" strike="noStrike">
                <a:solidFill>
                  <a:schemeClr val="dk1"/>
                </a:solidFill>
                <a:latin typeface="Arial"/>
                <a:ea typeface="Arial"/>
                <a:cs typeface="Arial"/>
                <a:sym typeface="Arial"/>
                <a:hlinkClick r:id="rId3">
                  <a:extLst>
                    <a:ext uri="{A12FA001-AC4F-418D-AE19-62706E023703}">
                      <ahyp:hlinkClr val="tx"/>
                    </a:ext>
                  </a:extLst>
                </a:hlinkClick>
              </a:rPr>
              <a:t>Six Faces</a:t>
            </a:r>
            <a:endParaRPr b="1" i="0" sz="2800" u="none" cap="none" strike="noStrike">
              <a:solidFill>
                <a:schemeClr val="dk1"/>
              </a:solidFill>
              <a:latin typeface="Arial"/>
              <a:ea typeface="Arial"/>
              <a:cs typeface="Arial"/>
              <a:sym typeface="Arial"/>
            </a:endParaRPr>
          </a:p>
          <a:p>
            <a:pPr indent="0" lvl="0" marL="0" marR="0" rtl="0" algn="l">
              <a:lnSpc>
                <a:spcPct val="107000"/>
              </a:lnSpc>
              <a:spcBef>
                <a:spcPts val="800"/>
              </a:spcBef>
              <a:spcAft>
                <a:spcPts val="0"/>
              </a:spcAft>
              <a:buNone/>
            </a:pPr>
            <a:r>
              <a:rPr b="0" i="0" lang="en-US" sz="2800" u="none" cap="none" strike="noStrike">
                <a:solidFill>
                  <a:schemeClr val="dk1"/>
                </a:solidFill>
                <a:latin typeface="Arial"/>
                <a:ea typeface="Arial"/>
                <a:cs typeface="Arial"/>
                <a:sym typeface="Arial"/>
              </a:rPr>
              <a:t>I have six faces and twenty-one eyes, yet I cannot see. </a:t>
            </a:r>
            <a:endParaRPr b="0" i="0" sz="2800" u="none" cap="none" strike="noStrike">
              <a:solidFill>
                <a:schemeClr val="dk1"/>
              </a:solidFill>
              <a:latin typeface="Arial"/>
              <a:ea typeface="Arial"/>
              <a:cs typeface="Arial"/>
              <a:sym typeface="Arial"/>
            </a:endParaRPr>
          </a:p>
          <a:p>
            <a:pPr indent="0" lvl="0" marL="0" marR="0" rtl="0" algn="l">
              <a:lnSpc>
                <a:spcPct val="107000"/>
              </a:lnSpc>
              <a:spcBef>
                <a:spcPts val="1950"/>
              </a:spcBef>
              <a:spcAft>
                <a:spcPts val="0"/>
              </a:spcAft>
              <a:buNone/>
            </a:pPr>
            <a:r>
              <a:rPr b="1" i="0" lang="en-US" sz="2800" u="none" cap="none" strike="noStrike">
                <a:solidFill>
                  <a:schemeClr val="dk1"/>
                </a:solidFill>
                <a:latin typeface="Arial"/>
                <a:ea typeface="Arial"/>
                <a:cs typeface="Arial"/>
                <a:sym typeface="Arial"/>
              </a:rPr>
              <a:t>What am I?</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7" name="Shape 3317"/>
        <p:cNvGrpSpPr/>
        <p:nvPr/>
      </p:nvGrpSpPr>
      <p:grpSpPr>
        <a:xfrm>
          <a:off x="0" y="0"/>
          <a:ext cx="0" cy="0"/>
          <a:chOff x="0" y="0"/>
          <a:chExt cx="0" cy="0"/>
        </a:xfrm>
      </p:grpSpPr>
      <p:sp>
        <p:nvSpPr>
          <p:cNvPr id="3318" name="Google Shape;3318;p79"/>
          <p:cNvSpPr txBox="1"/>
          <p:nvPr>
            <p:ph type="ctrTitle"/>
          </p:nvPr>
        </p:nvSpPr>
        <p:spPr>
          <a:xfrm>
            <a:off x="1730728" y="2574411"/>
            <a:ext cx="4646100" cy="1494599"/>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sz="4200"/>
              <a:t>Entrepreneurship in Action:  </a:t>
            </a:r>
            <a:br>
              <a:rPr lang="en-US" sz="4200"/>
            </a:br>
            <a:r>
              <a:rPr lang="en-US" sz="4200"/>
              <a:t>Summer Company </a:t>
            </a:r>
            <a:br>
              <a:rPr lang="en-US" sz="4200"/>
            </a:br>
            <a:endParaRPr sz="4200"/>
          </a:p>
        </p:txBody>
      </p:sp>
      <p:sp>
        <p:nvSpPr>
          <p:cNvPr id="3319" name="Google Shape;3319;p79"/>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6</a:t>
            </a:r>
            <a:endParaRPr b="1" i="0" sz="7200" u="none" cap="none" strike="noStrike">
              <a:solidFill>
                <a:schemeClr val="accent4"/>
              </a:solidFill>
              <a:latin typeface="Arial"/>
              <a:ea typeface="Arial"/>
              <a:cs typeface="Arial"/>
              <a:sym typeface="Arial"/>
            </a:endParaRPr>
          </a:p>
        </p:txBody>
      </p:sp>
      <p:sp>
        <p:nvSpPr>
          <p:cNvPr id="3320" name="Google Shape;3320;p79"/>
          <p:cNvSpPr txBox="1"/>
          <p:nvPr/>
        </p:nvSpPr>
        <p:spPr>
          <a:xfrm>
            <a:off x="158971" y="1861050"/>
            <a:ext cx="1446133"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4" name="Shape 3324"/>
        <p:cNvGrpSpPr/>
        <p:nvPr/>
      </p:nvGrpSpPr>
      <p:grpSpPr>
        <a:xfrm>
          <a:off x="0" y="0"/>
          <a:ext cx="0" cy="0"/>
          <a:chOff x="0" y="0"/>
          <a:chExt cx="0" cy="0"/>
        </a:xfrm>
      </p:grpSpPr>
      <p:sp>
        <p:nvSpPr>
          <p:cNvPr id="3325" name="Google Shape;3325;p80"/>
          <p:cNvSpPr txBox="1"/>
          <p:nvPr>
            <p:ph idx="1" type="body"/>
          </p:nvPr>
        </p:nvSpPr>
        <p:spPr>
          <a:xfrm>
            <a:off x="985162" y="816750"/>
            <a:ext cx="5235334" cy="3510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3600"/>
              <a:buNone/>
            </a:pPr>
            <a:r>
              <a:rPr lang="en-US"/>
              <a:t>Business opportunities are like buses, there’s always another one coming.</a:t>
            </a:r>
            <a:endParaRPr/>
          </a:p>
          <a:p>
            <a:pPr indent="0" lvl="0" marL="0" rtl="0" algn="r">
              <a:lnSpc>
                <a:spcPct val="115000"/>
              </a:lnSpc>
              <a:spcBef>
                <a:spcPts val="800"/>
              </a:spcBef>
              <a:spcAft>
                <a:spcPts val="0"/>
              </a:spcAft>
              <a:buSzPts val="3600"/>
              <a:buNone/>
            </a:pPr>
            <a:r>
              <a:t/>
            </a:r>
            <a:endParaRPr sz="2400"/>
          </a:p>
          <a:p>
            <a:pPr indent="0" lvl="0" marL="0" rtl="0" algn="r">
              <a:lnSpc>
                <a:spcPct val="115000"/>
              </a:lnSpc>
              <a:spcBef>
                <a:spcPts val="800"/>
              </a:spcBef>
              <a:spcAft>
                <a:spcPts val="0"/>
              </a:spcAft>
              <a:buSzPts val="3600"/>
              <a:buNone/>
            </a:pPr>
            <a:r>
              <a:rPr lang="en-US" sz="1600"/>
              <a:t>Sir Richard </a:t>
            </a:r>
            <a:r>
              <a:rPr lang="en-US" sz="1600"/>
              <a:t>Branson</a:t>
            </a:r>
            <a:r>
              <a:rPr lang="en-US" sz="1600"/>
              <a:t>, </a:t>
            </a:r>
            <a:endParaRPr sz="2800"/>
          </a:p>
          <a:p>
            <a:pPr indent="0" lvl="0" marL="0" rtl="0" algn="r">
              <a:lnSpc>
                <a:spcPct val="115000"/>
              </a:lnSpc>
              <a:spcBef>
                <a:spcPts val="800"/>
              </a:spcBef>
              <a:spcAft>
                <a:spcPts val="0"/>
              </a:spcAft>
              <a:buSzPts val="3600"/>
              <a:buNone/>
            </a:pPr>
            <a:r>
              <a:rPr lang="en-US" sz="1600"/>
              <a:t>Founder of the Virgin Group</a:t>
            </a:r>
            <a:endParaRPr sz="2800"/>
          </a:p>
          <a:p>
            <a:pPr indent="0" lvl="0" marL="0" rtl="0" algn="r">
              <a:lnSpc>
                <a:spcPct val="115000"/>
              </a:lnSpc>
              <a:spcBef>
                <a:spcPts val="800"/>
              </a:spcBef>
              <a:spcAft>
                <a:spcPts val="800"/>
              </a:spcAft>
              <a:buSzPts val="3600"/>
              <a:buNone/>
            </a:pPr>
            <a:r>
              <a:rPr lang="en-US" sz="1600"/>
              <a:t>(Virgin Record, Virgin Airlines, etc.)</a:t>
            </a:r>
            <a:endParaRPr sz="1600"/>
          </a:p>
        </p:txBody>
      </p:sp>
      <p:sp>
        <p:nvSpPr>
          <p:cNvPr id="3326" name="Google Shape;3326;p8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0" name="Shape 3330"/>
        <p:cNvGrpSpPr/>
        <p:nvPr/>
      </p:nvGrpSpPr>
      <p:grpSpPr>
        <a:xfrm>
          <a:off x="0" y="0"/>
          <a:ext cx="0" cy="0"/>
          <a:chOff x="0" y="0"/>
          <a:chExt cx="0" cy="0"/>
        </a:xfrm>
      </p:grpSpPr>
      <p:sp>
        <p:nvSpPr>
          <p:cNvPr id="3331" name="Google Shape;3331;p81"/>
          <p:cNvSpPr txBox="1"/>
          <p:nvPr>
            <p:ph idx="1" type="body"/>
          </p:nvPr>
        </p:nvSpPr>
        <p:spPr>
          <a:xfrm>
            <a:off x="791978" y="972083"/>
            <a:ext cx="5454276" cy="3419613"/>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3600"/>
              <a:buNone/>
            </a:pPr>
            <a:r>
              <a:rPr lang="en-US"/>
              <a:t>There’s no shortage of remarkable ideas, what’s missing is the will to execute them.</a:t>
            </a:r>
            <a:endParaRPr/>
          </a:p>
          <a:p>
            <a:pPr indent="0" lvl="0" marL="0" rtl="0" algn="r">
              <a:lnSpc>
                <a:spcPct val="115000"/>
              </a:lnSpc>
              <a:spcBef>
                <a:spcPts val="800"/>
              </a:spcBef>
              <a:spcAft>
                <a:spcPts val="0"/>
              </a:spcAft>
              <a:buSzPts val="3600"/>
              <a:buNone/>
            </a:pPr>
            <a:r>
              <a:rPr lang="en-US" sz="2400"/>
              <a:t>Seth Godin, Writer and </a:t>
            </a:r>
            <a:endParaRPr/>
          </a:p>
          <a:p>
            <a:pPr indent="0" lvl="0" marL="0" rtl="0" algn="r">
              <a:lnSpc>
                <a:spcPct val="115000"/>
              </a:lnSpc>
              <a:spcBef>
                <a:spcPts val="800"/>
              </a:spcBef>
              <a:spcAft>
                <a:spcPts val="800"/>
              </a:spcAft>
              <a:buSzPts val="3600"/>
              <a:buNone/>
            </a:pPr>
            <a:r>
              <a:rPr lang="en-US" sz="2400"/>
              <a:t>Dotcom Entrepreneur</a:t>
            </a:r>
            <a:endParaRPr sz="2400"/>
          </a:p>
        </p:txBody>
      </p:sp>
      <p:sp>
        <p:nvSpPr>
          <p:cNvPr id="3332" name="Google Shape;3332;p8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6" name="Shape 3336"/>
        <p:cNvGrpSpPr/>
        <p:nvPr/>
      </p:nvGrpSpPr>
      <p:grpSpPr>
        <a:xfrm>
          <a:off x="0" y="0"/>
          <a:ext cx="0" cy="0"/>
          <a:chOff x="0" y="0"/>
          <a:chExt cx="0" cy="0"/>
        </a:xfrm>
      </p:grpSpPr>
      <p:sp>
        <p:nvSpPr>
          <p:cNvPr id="3337" name="Google Shape;3337;p82"/>
          <p:cNvSpPr txBox="1"/>
          <p:nvPr>
            <p:ph idx="1" type="body"/>
          </p:nvPr>
        </p:nvSpPr>
        <p:spPr>
          <a:xfrm>
            <a:off x="450760" y="1847975"/>
            <a:ext cx="8242479" cy="1938414"/>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lang="en-US" sz="3600"/>
              <a:t>What do these two quotations tell us about entrepreneurship and starting a business?</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7" name="Shape 2807"/>
        <p:cNvGrpSpPr/>
        <p:nvPr/>
      </p:nvGrpSpPr>
      <p:grpSpPr>
        <a:xfrm>
          <a:off x="0" y="0"/>
          <a:ext cx="0" cy="0"/>
          <a:chOff x="0" y="0"/>
          <a:chExt cx="0" cy="0"/>
        </a:xfrm>
      </p:grpSpPr>
      <p:sp>
        <p:nvSpPr>
          <p:cNvPr id="2808" name="Google Shape;2808;p29"/>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Warm-up </a:t>
            </a:r>
            <a:endParaRPr/>
          </a:p>
        </p:txBody>
      </p:sp>
      <p:sp>
        <p:nvSpPr>
          <p:cNvPr id="2809" name="Google Shape;2809;p29"/>
          <p:cNvSpPr txBox="1"/>
          <p:nvPr>
            <p:ph idx="1" type="subTitle"/>
          </p:nvPr>
        </p:nvSpPr>
        <p:spPr>
          <a:xfrm>
            <a:off x="1585825" y="268440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Pre-SPE Activity Survey</a:t>
            </a:r>
            <a:endParaRPr b="1"/>
          </a:p>
        </p:txBody>
      </p:sp>
      <p:sp>
        <p:nvSpPr>
          <p:cNvPr id="2810" name="Google Shape;2810;p29"/>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
        <p:nvSpPr>
          <p:cNvPr id="2811" name="Google Shape;2811;p29"/>
          <p:cNvSpPr/>
          <p:nvPr/>
        </p:nvSpPr>
        <p:spPr>
          <a:xfrm>
            <a:off x="70704" y="1925150"/>
            <a:ext cx="1406842" cy="115908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1" name="Shape 3341"/>
        <p:cNvGrpSpPr/>
        <p:nvPr/>
      </p:nvGrpSpPr>
      <p:grpSpPr>
        <a:xfrm>
          <a:off x="0" y="0"/>
          <a:ext cx="0" cy="0"/>
          <a:chOff x="0" y="0"/>
          <a:chExt cx="0" cy="0"/>
        </a:xfrm>
      </p:grpSpPr>
      <p:sp>
        <p:nvSpPr>
          <p:cNvPr id="3342" name="Google Shape;3342;p83"/>
          <p:cNvSpPr txBox="1"/>
          <p:nvPr>
            <p:ph idx="1" type="body"/>
          </p:nvPr>
        </p:nvSpPr>
        <p:spPr>
          <a:xfrm>
            <a:off x="855300" y="202827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lang="en-US" sz="3200"/>
              <a:t>Let’s “Think Like an Entrepreneur” again to identify needs, wants and business opportunities for a given scenario….</a:t>
            </a:r>
            <a:endParaRPr sz="3200"/>
          </a:p>
        </p:txBody>
      </p:sp>
      <p:sp>
        <p:nvSpPr>
          <p:cNvPr id="3343" name="Google Shape;3343;p8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7" name="Shape 3347"/>
        <p:cNvGrpSpPr/>
        <p:nvPr/>
      </p:nvGrpSpPr>
      <p:grpSpPr>
        <a:xfrm>
          <a:off x="0" y="0"/>
          <a:ext cx="0" cy="0"/>
          <a:chOff x="0" y="0"/>
          <a:chExt cx="0" cy="0"/>
        </a:xfrm>
      </p:grpSpPr>
      <p:sp>
        <p:nvSpPr>
          <p:cNvPr id="3348" name="Google Shape;3348;p84"/>
          <p:cNvSpPr txBox="1"/>
          <p:nvPr/>
        </p:nvSpPr>
        <p:spPr>
          <a:xfrm>
            <a:off x="1609725" y="1471225"/>
            <a:ext cx="6407700" cy="25305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THINK LIKE AN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Imagine…? What if…?</a:t>
            </a:r>
            <a:endParaRPr/>
          </a:p>
        </p:txBody>
      </p:sp>
      <p:grpSp>
        <p:nvGrpSpPr>
          <p:cNvPr id="3349" name="Google Shape;3349;p84"/>
          <p:cNvGrpSpPr/>
          <p:nvPr/>
        </p:nvGrpSpPr>
        <p:grpSpPr>
          <a:xfrm>
            <a:off x="152401" y="1528939"/>
            <a:ext cx="1323972" cy="1642883"/>
            <a:chOff x="5526246" y="1011207"/>
            <a:chExt cx="592757" cy="720085"/>
          </a:xfrm>
        </p:grpSpPr>
        <p:sp>
          <p:nvSpPr>
            <p:cNvPr id="3350" name="Google Shape;3350;p84"/>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51" name="Google Shape;3351;p84"/>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52" name="Google Shape;3352;p84"/>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53" name="Google Shape;3353;p84"/>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54" name="Google Shape;3354;p84"/>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55" name="Google Shape;3355;p84"/>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9" name="Shape 3359"/>
        <p:cNvGrpSpPr/>
        <p:nvPr/>
      </p:nvGrpSpPr>
      <p:grpSpPr>
        <a:xfrm>
          <a:off x="0" y="0"/>
          <a:ext cx="0" cy="0"/>
          <a:chOff x="0" y="0"/>
          <a:chExt cx="0" cy="0"/>
        </a:xfrm>
      </p:grpSpPr>
      <p:sp>
        <p:nvSpPr>
          <p:cNvPr id="3360" name="Google Shape;3360;p85"/>
          <p:cNvSpPr txBox="1"/>
          <p:nvPr>
            <p:ph idx="4294967295" type="title"/>
          </p:nvPr>
        </p:nvSpPr>
        <p:spPr>
          <a:xfrm>
            <a:off x="352425" y="646113"/>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Imagine…what if…</a:t>
            </a:r>
            <a:endParaRPr/>
          </a:p>
        </p:txBody>
      </p:sp>
      <p:sp>
        <p:nvSpPr>
          <p:cNvPr id="3361" name="Google Shape;3361;p85"/>
          <p:cNvSpPr txBox="1"/>
          <p:nvPr>
            <p:ph idx="4294967295" type="body"/>
          </p:nvPr>
        </p:nvSpPr>
        <p:spPr>
          <a:xfrm>
            <a:off x="352424" y="1371600"/>
            <a:ext cx="5991225" cy="362585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a:t>In what ways would our world change if we no longer needed sleep? What needs, wants and opportunities would there be for businesses?</a:t>
            </a:r>
            <a:endParaRPr/>
          </a:p>
          <a:p>
            <a:pPr indent="0" lvl="0" marL="0" rtl="0" algn="l">
              <a:lnSpc>
                <a:spcPct val="115000"/>
              </a:lnSpc>
              <a:spcBef>
                <a:spcPts val="0"/>
              </a:spcBef>
              <a:spcAft>
                <a:spcPts val="0"/>
              </a:spcAft>
              <a:buSzPts val="2400"/>
              <a:buNone/>
            </a:pPr>
            <a:r>
              <a:t/>
            </a:r>
            <a:endParaRPr/>
          </a:p>
          <a:p>
            <a:pPr indent="0" lvl="0" marL="0" rtl="0" algn="l">
              <a:lnSpc>
                <a:spcPct val="115000"/>
              </a:lnSpc>
              <a:spcBef>
                <a:spcPts val="0"/>
              </a:spcBef>
              <a:spcAft>
                <a:spcPts val="0"/>
              </a:spcAft>
              <a:buSzPts val="2400"/>
              <a:buNone/>
            </a:pPr>
            <a:r>
              <a:rPr lang="en-US"/>
              <a:t>Take 3 minutes to </a:t>
            </a:r>
            <a:r>
              <a:rPr b="1" lang="en-US" u="sng"/>
              <a:t>think</a:t>
            </a:r>
            <a:r>
              <a:rPr lang="en-US"/>
              <a:t>, then jot down a few thoughts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5" name="Shape 3365"/>
        <p:cNvGrpSpPr/>
        <p:nvPr/>
      </p:nvGrpSpPr>
      <p:grpSpPr>
        <a:xfrm>
          <a:off x="0" y="0"/>
          <a:ext cx="0" cy="0"/>
          <a:chOff x="0" y="0"/>
          <a:chExt cx="0" cy="0"/>
        </a:xfrm>
      </p:grpSpPr>
      <p:sp>
        <p:nvSpPr>
          <p:cNvPr id="3366" name="Google Shape;3366;p86"/>
          <p:cNvSpPr txBox="1"/>
          <p:nvPr>
            <p:ph idx="4294967295" type="title"/>
          </p:nvPr>
        </p:nvSpPr>
        <p:spPr>
          <a:xfrm>
            <a:off x="352425" y="646113"/>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Imagine…what if… ideas generated</a:t>
            </a:r>
            <a:endParaRPr/>
          </a:p>
        </p:txBody>
      </p:sp>
      <p:sp>
        <p:nvSpPr>
          <p:cNvPr id="3367" name="Google Shape;3367;p86"/>
          <p:cNvSpPr txBox="1"/>
          <p:nvPr>
            <p:ph idx="4294967295" type="body"/>
          </p:nvPr>
        </p:nvSpPr>
        <p:spPr>
          <a:xfrm>
            <a:off x="352424" y="1371600"/>
            <a:ext cx="5991225" cy="362585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1" name="Shape 3371"/>
        <p:cNvGrpSpPr/>
        <p:nvPr/>
      </p:nvGrpSpPr>
      <p:grpSpPr>
        <a:xfrm>
          <a:off x="0" y="0"/>
          <a:ext cx="0" cy="0"/>
          <a:chOff x="0" y="0"/>
          <a:chExt cx="0" cy="0"/>
        </a:xfrm>
      </p:grpSpPr>
      <p:sp>
        <p:nvSpPr>
          <p:cNvPr id="3372" name="Google Shape;3372;p8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Question?</a:t>
            </a:r>
            <a:endParaRPr/>
          </a:p>
        </p:txBody>
      </p:sp>
      <p:sp>
        <p:nvSpPr>
          <p:cNvPr id="3373" name="Google Shape;3373;p87"/>
          <p:cNvSpPr txBox="1"/>
          <p:nvPr>
            <p:ph idx="1" type="body"/>
          </p:nvPr>
        </p:nvSpPr>
        <p:spPr>
          <a:xfrm>
            <a:off x="2923674" y="1639750"/>
            <a:ext cx="3188400" cy="23427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At your part-time job, how many hours do you need to work to earn at least $3000.00 over the summer holidays?</a:t>
            </a:r>
            <a:endParaRPr/>
          </a:p>
        </p:txBody>
      </p:sp>
      <p:sp>
        <p:nvSpPr>
          <p:cNvPr id="3374" name="Google Shape;3374;p8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blue-icon-question-mark-image — Bolder Advocacy" id="3375" name="Google Shape;3375;p87"/>
          <p:cNvPicPr preferRelativeResize="0"/>
          <p:nvPr/>
        </p:nvPicPr>
        <p:blipFill rotWithShape="1">
          <a:blip r:embed="rId3">
            <a:alphaModFix/>
          </a:blip>
          <a:srcRect b="0" l="0" r="0" t="0"/>
          <a:stretch/>
        </p:blipFill>
        <p:spPr>
          <a:xfrm>
            <a:off x="366713" y="1719263"/>
            <a:ext cx="2143125" cy="21431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9" name="Shape 3379"/>
        <p:cNvGrpSpPr/>
        <p:nvPr/>
      </p:nvGrpSpPr>
      <p:grpSpPr>
        <a:xfrm>
          <a:off x="0" y="0"/>
          <a:ext cx="0" cy="0"/>
          <a:chOff x="0" y="0"/>
          <a:chExt cx="0" cy="0"/>
        </a:xfrm>
      </p:grpSpPr>
      <p:sp>
        <p:nvSpPr>
          <p:cNvPr id="3380" name="Google Shape;3380;p88"/>
          <p:cNvSpPr txBox="1"/>
          <p:nvPr>
            <p:ph idx="4294967295" type="ctrTitle"/>
          </p:nvPr>
        </p:nvSpPr>
        <p:spPr>
          <a:xfrm>
            <a:off x="348916" y="1181400"/>
            <a:ext cx="7939784"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3100" u="none" cap="none" strike="noStrike">
                <a:solidFill>
                  <a:schemeClr val="accent1"/>
                </a:solidFill>
                <a:latin typeface="Arial"/>
                <a:ea typeface="Arial"/>
                <a:cs typeface="Arial"/>
                <a:sym typeface="Arial"/>
              </a:rPr>
              <a:t>$3000.00 / $13.50 per hour = 222.22 hours</a:t>
            </a:r>
            <a:endParaRPr b="1" i="0" sz="3100" u="none" cap="none" strike="noStrike">
              <a:solidFill>
                <a:schemeClr val="accent1"/>
              </a:solidFill>
              <a:latin typeface="Arial"/>
              <a:ea typeface="Arial"/>
              <a:cs typeface="Arial"/>
              <a:sym typeface="Arial"/>
            </a:endParaRPr>
          </a:p>
        </p:txBody>
      </p:sp>
      <p:sp>
        <p:nvSpPr>
          <p:cNvPr id="3381" name="Google Shape;3381;p88"/>
          <p:cNvSpPr txBox="1"/>
          <p:nvPr>
            <p:ph idx="4294967295" type="subTitle"/>
          </p:nvPr>
        </p:nvSpPr>
        <p:spPr>
          <a:xfrm>
            <a:off x="738140" y="2108550"/>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There are 8 weeks in the summer holidays…</a:t>
            </a:r>
            <a:endParaRPr b="0" i="0" sz="2000" u="none" cap="none" strike="noStrike">
              <a:solidFill>
                <a:schemeClr val="dk1"/>
              </a:solidFill>
              <a:latin typeface="Arial"/>
              <a:ea typeface="Arial"/>
              <a:cs typeface="Arial"/>
              <a:sym typeface="Arial"/>
            </a:endParaRPr>
          </a:p>
        </p:txBody>
      </p:sp>
      <p:sp>
        <p:nvSpPr>
          <p:cNvPr id="3382" name="Google Shape;3382;p88"/>
          <p:cNvSpPr txBox="1"/>
          <p:nvPr>
            <p:ph idx="4294967295" type="ctrTitle"/>
          </p:nvPr>
        </p:nvSpPr>
        <p:spPr>
          <a:xfrm>
            <a:off x="15916" y="3067201"/>
            <a:ext cx="8680487"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4800" u="none" cap="none" strike="noStrike">
                <a:solidFill>
                  <a:schemeClr val="accent1"/>
                </a:solidFill>
                <a:latin typeface="Arial"/>
                <a:ea typeface="Arial"/>
                <a:cs typeface="Arial"/>
                <a:sym typeface="Arial"/>
              </a:rPr>
              <a:t> </a:t>
            </a:r>
            <a:r>
              <a:rPr b="1" i="0" lang="en-US" sz="3100" u="none" cap="none" strike="noStrike">
                <a:solidFill>
                  <a:schemeClr val="accent1"/>
                </a:solidFill>
                <a:latin typeface="Arial"/>
                <a:ea typeface="Arial"/>
                <a:cs typeface="Arial"/>
                <a:sym typeface="Arial"/>
              </a:rPr>
              <a:t>222.22 hours/ 8 weeks = </a:t>
            </a:r>
            <a:br>
              <a:rPr b="1" i="0" lang="en-US" sz="3100" u="none" cap="none" strike="noStrike">
                <a:solidFill>
                  <a:schemeClr val="accent1"/>
                </a:solidFill>
                <a:latin typeface="Arial"/>
                <a:ea typeface="Arial"/>
                <a:cs typeface="Arial"/>
                <a:sym typeface="Arial"/>
              </a:rPr>
            </a:br>
            <a:r>
              <a:rPr b="1" i="0" lang="en-US" sz="3100" u="none" cap="none" strike="noStrike">
                <a:solidFill>
                  <a:schemeClr val="accent1"/>
                </a:solidFill>
                <a:latin typeface="Arial"/>
                <a:ea typeface="Arial"/>
                <a:cs typeface="Arial"/>
                <a:sym typeface="Arial"/>
              </a:rPr>
              <a:t>approx. 28 hours per week</a:t>
            </a:r>
            <a:endParaRPr b="1" i="0" sz="3100" u="none" cap="none" strike="noStrike">
              <a:solidFill>
                <a:schemeClr val="accent1"/>
              </a:solidFill>
              <a:latin typeface="Arial"/>
              <a:ea typeface="Arial"/>
              <a:cs typeface="Arial"/>
              <a:sym typeface="Arial"/>
            </a:endParaRPr>
          </a:p>
        </p:txBody>
      </p:sp>
      <p:sp>
        <p:nvSpPr>
          <p:cNvPr id="3383" name="Google Shape;3383;p8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384" name="Google Shape;3384;p88"/>
          <p:cNvSpPr txBox="1"/>
          <p:nvPr/>
        </p:nvSpPr>
        <p:spPr>
          <a:xfrm>
            <a:off x="738140" y="4237809"/>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And…do you really LOVE your part-time job?</a:t>
            </a:r>
            <a:endParaRPr/>
          </a:p>
        </p:txBody>
      </p:sp>
      <p:sp>
        <p:nvSpPr>
          <p:cNvPr id="3385" name="Google Shape;3385;p88"/>
          <p:cNvSpPr/>
          <p:nvPr/>
        </p:nvSpPr>
        <p:spPr>
          <a:xfrm>
            <a:off x="7423484" y="3987801"/>
            <a:ext cx="517358" cy="584200"/>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6" name="Google Shape;3386;p88"/>
          <p:cNvSpPr/>
          <p:nvPr/>
        </p:nvSpPr>
        <p:spPr>
          <a:xfrm rot="10524635">
            <a:off x="8153918" y="4055072"/>
            <a:ext cx="521506" cy="552966"/>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80"/>
                                        </p:tgtEl>
                                        <p:attrNameLst>
                                          <p:attrName>style.visibility</p:attrName>
                                        </p:attrNameLst>
                                      </p:cBhvr>
                                      <p:to>
                                        <p:strVal val="visible"/>
                                      </p:to>
                                    </p:set>
                                    <p:anim calcmode="lin" valueType="num">
                                      <p:cBhvr additive="base">
                                        <p:cTn dur="500"/>
                                        <p:tgtEl>
                                          <p:spTgt spid="338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81">
                                            <p:txEl>
                                              <p:pRg end="0" st="0"/>
                                            </p:txEl>
                                          </p:spTgt>
                                        </p:tgtEl>
                                        <p:attrNameLst>
                                          <p:attrName>style.visibility</p:attrName>
                                        </p:attrNameLst>
                                      </p:cBhvr>
                                      <p:to>
                                        <p:strVal val="visible"/>
                                      </p:to>
                                    </p:set>
                                    <p:anim calcmode="lin" valueType="num">
                                      <p:cBhvr additive="base">
                                        <p:cTn dur="500"/>
                                        <p:tgtEl>
                                          <p:spTgt spid="338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82"/>
                                        </p:tgtEl>
                                        <p:attrNameLst>
                                          <p:attrName>style.visibility</p:attrName>
                                        </p:attrNameLst>
                                      </p:cBhvr>
                                      <p:to>
                                        <p:strVal val="visible"/>
                                      </p:to>
                                    </p:set>
                                    <p:anim calcmode="lin" valueType="num">
                                      <p:cBhvr additive="base">
                                        <p:cTn dur="500"/>
                                        <p:tgtEl>
                                          <p:spTgt spid="338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84"/>
                                        </p:tgtEl>
                                        <p:attrNameLst>
                                          <p:attrName>style.visibility</p:attrName>
                                        </p:attrNameLst>
                                      </p:cBhvr>
                                      <p:to>
                                        <p:strVal val="visible"/>
                                      </p:to>
                                    </p:set>
                                    <p:anim calcmode="lin" valueType="num">
                                      <p:cBhvr additive="base">
                                        <p:cTn dur="500"/>
                                        <p:tgtEl>
                                          <p:spTgt spid="338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5"/>
                                        </p:tgtEl>
                                        <p:attrNameLst>
                                          <p:attrName>style.visibility</p:attrName>
                                        </p:attrNameLst>
                                      </p:cBhvr>
                                      <p:to>
                                        <p:strVal val="visible"/>
                                      </p:to>
                                    </p:set>
                                    <p:animEffect filter="fade" transition="in">
                                      <p:cBhvr>
                                        <p:cTn dur="1000"/>
                                        <p:tgtEl>
                                          <p:spTgt spid="3385"/>
                                        </p:tgtEl>
                                      </p:cBhvr>
                                    </p:animEffect>
                                  </p:childTnLst>
                                </p:cTn>
                              </p:par>
                              <p:par>
                                <p:cTn fill="hold" nodeType="withEffect" presetClass="entr" presetID="10" presetSubtype="0">
                                  <p:stCondLst>
                                    <p:cond delay="0"/>
                                  </p:stCondLst>
                                  <p:childTnLst>
                                    <p:set>
                                      <p:cBhvr>
                                        <p:cTn dur="1" fill="hold">
                                          <p:stCondLst>
                                            <p:cond delay="0"/>
                                          </p:stCondLst>
                                        </p:cTn>
                                        <p:tgtEl>
                                          <p:spTgt spid="3386"/>
                                        </p:tgtEl>
                                        <p:attrNameLst>
                                          <p:attrName>style.visibility</p:attrName>
                                        </p:attrNameLst>
                                      </p:cBhvr>
                                      <p:to>
                                        <p:strVal val="visible"/>
                                      </p:to>
                                    </p:set>
                                    <p:animEffect filter="fade" transition="in">
                                      <p:cBhvr>
                                        <p:cTn dur="1000"/>
                                        <p:tgtEl>
                                          <p:spTgt spid="3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0" name="Shape 3390"/>
        <p:cNvGrpSpPr/>
        <p:nvPr/>
      </p:nvGrpSpPr>
      <p:grpSpPr>
        <a:xfrm>
          <a:off x="0" y="0"/>
          <a:ext cx="0" cy="0"/>
          <a:chOff x="0" y="0"/>
          <a:chExt cx="0" cy="0"/>
        </a:xfrm>
      </p:grpSpPr>
      <p:sp>
        <p:nvSpPr>
          <p:cNvPr id="3391" name="Google Shape;3391;p89"/>
          <p:cNvSpPr txBox="1"/>
          <p:nvPr>
            <p:ph type="title"/>
          </p:nvPr>
        </p:nvSpPr>
        <p:spPr>
          <a:xfrm>
            <a:off x="2704375" y="636546"/>
            <a:ext cx="3410396" cy="1613484"/>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t>Is there a better way to make more money, and be my own boss?</a:t>
            </a:r>
            <a:endParaRPr sz="3000"/>
          </a:p>
        </p:txBody>
      </p:sp>
      <p:sp>
        <p:nvSpPr>
          <p:cNvPr id="3392" name="Google Shape;3392;p8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blue-icon-question-mark-image — Bolder Advocacy" id="3393" name="Google Shape;3393;p89"/>
          <p:cNvPicPr preferRelativeResize="0"/>
          <p:nvPr/>
        </p:nvPicPr>
        <p:blipFill rotWithShape="1">
          <a:blip r:embed="rId3">
            <a:alphaModFix/>
          </a:blip>
          <a:srcRect b="0" l="0" r="0" t="0"/>
          <a:stretch/>
        </p:blipFill>
        <p:spPr>
          <a:xfrm>
            <a:off x="285137" y="540168"/>
            <a:ext cx="2143125" cy="2143125"/>
          </a:xfrm>
          <a:prstGeom prst="rect">
            <a:avLst/>
          </a:prstGeom>
          <a:noFill/>
          <a:ln>
            <a:noFill/>
          </a:ln>
        </p:spPr>
      </p:pic>
      <p:sp>
        <p:nvSpPr>
          <p:cNvPr id="3394" name="Google Shape;3394;p89"/>
          <p:cNvSpPr txBox="1"/>
          <p:nvPr/>
        </p:nvSpPr>
        <p:spPr>
          <a:xfrm>
            <a:off x="1687150" y="2893471"/>
            <a:ext cx="4427621"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9600" u="none" cap="none" strike="noStrike">
                <a:solidFill>
                  <a:srgbClr val="0C0CB4"/>
                </a:solidFill>
                <a:latin typeface="Arial"/>
                <a:ea typeface="Arial"/>
                <a:cs typeface="Arial"/>
                <a:sym typeface="Arial"/>
              </a:rPr>
              <a:t>YES!!!</a:t>
            </a:r>
            <a:endParaRPr b="1" i="0" sz="9600" u="none" cap="none" strike="noStrike">
              <a:solidFill>
                <a:srgbClr val="0C0CB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98" name="Shape 3398"/>
        <p:cNvGrpSpPr/>
        <p:nvPr/>
      </p:nvGrpSpPr>
      <p:grpSpPr>
        <a:xfrm>
          <a:off x="0" y="0"/>
          <a:ext cx="0" cy="0"/>
          <a:chOff x="0" y="0"/>
          <a:chExt cx="0" cy="0"/>
        </a:xfrm>
      </p:grpSpPr>
      <p:sp>
        <p:nvSpPr>
          <p:cNvPr id="3399" name="Google Shape;3399;p9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400" name="Google Shape;3400;p90" title="Summer Company Kingston 2020 | Deadline May 17 2020"/>
          <p:cNvPicPr preferRelativeResize="0"/>
          <p:nvPr/>
        </p:nvPicPr>
        <p:blipFill rotWithShape="1">
          <a:blip r:embed="rId3">
            <a:alphaModFix/>
          </a:blip>
          <a:srcRect b="0" l="0" r="0" t="0"/>
          <a:stretch/>
        </p:blipFill>
        <p:spPr>
          <a:xfrm>
            <a:off x="481263" y="685800"/>
            <a:ext cx="7291669" cy="411979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0"/>
                                        </p:tgtEl>
                                        <p:attrNameLst>
                                          <p:attrName>style.visibility</p:attrName>
                                        </p:attrNameLst>
                                      </p:cBhvr>
                                      <p:to>
                                        <p:strVal val="visible"/>
                                      </p:to>
                                    </p:set>
                                    <p:animEffect filter="fade" transition="in">
                                      <p:cBhvr>
                                        <p:cTn dur="1"/>
                                        <p:tgtEl>
                                          <p:spTgt spid="3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4" name="Shape 3404"/>
        <p:cNvGrpSpPr/>
        <p:nvPr/>
      </p:nvGrpSpPr>
      <p:grpSpPr>
        <a:xfrm>
          <a:off x="0" y="0"/>
          <a:ext cx="0" cy="0"/>
          <a:chOff x="0" y="0"/>
          <a:chExt cx="0" cy="0"/>
        </a:xfrm>
      </p:grpSpPr>
      <p:sp>
        <p:nvSpPr>
          <p:cNvPr id="3405" name="Google Shape;3405;p91"/>
          <p:cNvSpPr txBox="1"/>
          <p:nvPr>
            <p:ph idx="1" type="body"/>
          </p:nvPr>
        </p:nvSpPr>
        <p:spPr>
          <a:xfrm>
            <a:off x="258122" y="1840540"/>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2200"/>
              <a:t>Students! Work for the best boss ever. YOU!</a:t>
            </a:r>
            <a:endParaRPr sz="2200"/>
          </a:p>
          <a:p>
            <a:pPr indent="0" lvl="0" marL="76200" rtl="0" algn="l">
              <a:lnSpc>
                <a:spcPct val="115000"/>
              </a:lnSpc>
              <a:spcBef>
                <a:spcPts val="0"/>
              </a:spcBef>
              <a:spcAft>
                <a:spcPts val="0"/>
              </a:spcAft>
              <a:buSzPts val="2400"/>
              <a:buNone/>
            </a:pPr>
            <a:r>
              <a:t/>
            </a:r>
            <a:endParaRPr sz="2200"/>
          </a:p>
          <a:p>
            <a:pPr indent="-368300" lvl="0" marL="457200" rtl="0" algn="l">
              <a:lnSpc>
                <a:spcPct val="115000"/>
              </a:lnSpc>
              <a:spcBef>
                <a:spcPts val="0"/>
              </a:spcBef>
              <a:spcAft>
                <a:spcPts val="0"/>
              </a:spcAft>
              <a:buSzPts val="2200"/>
              <a:buChar char="⊹"/>
            </a:pPr>
            <a:r>
              <a:rPr lang="en-US" sz="2200"/>
              <a:t>Through Summer Company, the government of Ontario helps students between 15 and 29 years old start and run their own summer business by providing funding, advice and services.</a:t>
            </a:r>
            <a:endParaRPr sz="2200"/>
          </a:p>
        </p:txBody>
      </p:sp>
      <p:pic>
        <p:nvPicPr>
          <p:cNvPr descr="Summer Company | Business Advisory Centre Durham" id="3406" name="Google Shape;3406;p91"/>
          <p:cNvPicPr preferRelativeResize="0"/>
          <p:nvPr/>
        </p:nvPicPr>
        <p:blipFill rotWithShape="1">
          <a:blip r:embed="rId3">
            <a:alphaModFix/>
          </a:blip>
          <a:srcRect b="0" l="0" r="0" t="0"/>
          <a:stretch/>
        </p:blipFill>
        <p:spPr>
          <a:xfrm>
            <a:off x="258122" y="307015"/>
            <a:ext cx="2981325" cy="153352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0" name="Shape 3410"/>
        <p:cNvGrpSpPr/>
        <p:nvPr/>
      </p:nvGrpSpPr>
      <p:grpSpPr>
        <a:xfrm>
          <a:off x="0" y="0"/>
          <a:ext cx="0" cy="0"/>
          <a:chOff x="0" y="0"/>
          <a:chExt cx="0" cy="0"/>
        </a:xfrm>
      </p:grpSpPr>
      <p:sp>
        <p:nvSpPr>
          <p:cNvPr id="3411" name="Google Shape;3411;p92"/>
          <p:cNvSpPr txBox="1"/>
          <p:nvPr>
            <p:ph idx="1" type="body"/>
          </p:nvPr>
        </p:nvSpPr>
        <p:spPr>
          <a:xfrm>
            <a:off x="194327" y="1653262"/>
            <a:ext cx="6543357" cy="2995945"/>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1800"/>
              <a:t>I</a:t>
            </a:r>
            <a:r>
              <a:rPr lang="en-US" sz="1500"/>
              <a:t>f your business plan is approved, you will receive:</a:t>
            </a:r>
            <a:endParaRPr sz="2100"/>
          </a:p>
          <a:p>
            <a:pPr indent="-266700" lvl="1" marL="742950" rtl="0" algn="l">
              <a:lnSpc>
                <a:spcPct val="115000"/>
              </a:lnSpc>
              <a:spcBef>
                <a:spcPts val="800"/>
              </a:spcBef>
              <a:spcAft>
                <a:spcPts val="0"/>
              </a:spcAft>
              <a:buSzPts val="2100"/>
              <a:buFont typeface="Arial"/>
              <a:buChar char="•"/>
            </a:pPr>
            <a:r>
              <a:rPr lang="en-US" sz="1500"/>
              <a:t>Up to $1,500 for start-up costs</a:t>
            </a:r>
            <a:endParaRPr sz="2100"/>
          </a:p>
          <a:p>
            <a:pPr indent="-266700" lvl="1" marL="742950" rtl="0" algn="l">
              <a:lnSpc>
                <a:spcPct val="115000"/>
              </a:lnSpc>
              <a:spcBef>
                <a:spcPts val="800"/>
              </a:spcBef>
              <a:spcAft>
                <a:spcPts val="0"/>
              </a:spcAft>
              <a:buSzPts val="2100"/>
              <a:buFont typeface="Arial"/>
              <a:buChar char="•"/>
            </a:pPr>
            <a:r>
              <a:rPr lang="en-US" sz="1500"/>
              <a:t>Up to $1,500 once you’ve successfully completed the program at the end of the summer</a:t>
            </a:r>
            <a:endParaRPr sz="2100"/>
          </a:p>
          <a:p>
            <a:pPr indent="-361950" lvl="0" marL="457200" rtl="0" algn="l">
              <a:lnSpc>
                <a:spcPct val="115000"/>
              </a:lnSpc>
              <a:spcBef>
                <a:spcPts val="0"/>
              </a:spcBef>
              <a:spcAft>
                <a:spcPts val="0"/>
              </a:spcAft>
              <a:buSzPts val="2100"/>
              <a:buFont typeface="Arial"/>
              <a:buChar char="•"/>
            </a:pPr>
            <a:r>
              <a:rPr lang="en-US" sz="1500"/>
              <a:t>hands-on coaching</a:t>
            </a:r>
            <a:endParaRPr sz="2100"/>
          </a:p>
          <a:p>
            <a:pPr indent="-361950" lvl="0" marL="457200" rtl="0" algn="l">
              <a:lnSpc>
                <a:spcPct val="115000"/>
              </a:lnSpc>
              <a:spcBef>
                <a:spcPts val="0"/>
              </a:spcBef>
              <a:spcAft>
                <a:spcPts val="0"/>
              </a:spcAft>
              <a:buSzPts val="2100"/>
              <a:buFont typeface="Arial"/>
              <a:buChar char="•"/>
            </a:pPr>
            <a:r>
              <a:rPr lang="en-US" sz="1500"/>
              <a:t>mentoring from business leaders in your community and from your program provider</a:t>
            </a:r>
            <a:endParaRPr sz="2100"/>
          </a:p>
          <a:p>
            <a:pPr indent="-228600" lvl="0" marL="457200" rtl="0" algn="l">
              <a:lnSpc>
                <a:spcPct val="115000"/>
              </a:lnSpc>
              <a:spcBef>
                <a:spcPts val="0"/>
              </a:spcBef>
              <a:spcAft>
                <a:spcPts val="0"/>
              </a:spcAft>
              <a:buSzPts val="2400"/>
              <a:buFont typeface="Arial"/>
              <a:buNone/>
            </a:pPr>
            <a:r>
              <a:t/>
            </a:r>
            <a:endParaRPr sz="1500"/>
          </a:p>
          <a:p>
            <a:pPr indent="0" lvl="0" marL="76200" rtl="0" algn="l">
              <a:lnSpc>
                <a:spcPct val="115000"/>
              </a:lnSpc>
              <a:spcBef>
                <a:spcPts val="0"/>
              </a:spcBef>
              <a:spcAft>
                <a:spcPts val="0"/>
              </a:spcAft>
              <a:buSzPts val="2400"/>
              <a:buNone/>
            </a:pPr>
            <a:r>
              <a:rPr b="1" lang="en-US" sz="1500"/>
              <a:t>You also get to keep any profits generated through the operation of your business!</a:t>
            </a:r>
            <a:endParaRPr sz="2100"/>
          </a:p>
          <a:p>
            <a:pPr indent="-228600" lvl="0" marL="457200" rtl="0" algn="l">
              <a:lnSpc>
                <a:spcPct val="115000"/>
              </a:lnSpc>
              <a:spcBef>
                <a:spcPts val="0"/>
              </a:spcBef>
              <a:spcAft>
                <a:spcPts val="0"/>
              </a:spcAft>
              <a:buSzPts val="2400"/>
              <a:buNone/>
            </a:pPr>
            <a:r>
              <a:t/>
            </a:r>
            <a:endParaRPr sz="2100"/>
          </a:p>
        </p:txBody>
      </p:sp>
      <p:sp>
        <p:nvSpPr>
          <p:cNvPr id="3412" name="Google Shape;3412;p9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Summer Company | Business Advisory Centre Durham" id="3413" name="Google Shape;3413;p92"/>
          <p:cNvPicPr preferRelativeResize="0"/>
          <p:nvPr/>
        </p:nvPicPr>
        <p:blipFill rotWithShape="1">
          <a:blip r:embed="rId3">
            <a:alphaModFix/>
          </a:blip>
          <a:srcRect b="0" l="0" r="0" t="0"/>
          <a:stretch/>
        </p:blipFill>
        <p:spPr>
          <a:xfrm>
            <a:off x="141164" y="232588"/>
            <a:ext cx="3346315" cy="14206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15" name="Shape 2815"/>
        <p:cNvGrpSpPr/>
        <p:nvPr/>
      </p:nvGrpSpPr>
      <p:grpSpPr>
        <a:xfrm>
          <a:off x="0" y="0"/>
          <a:ext cx="0" cy="0"/>
          <a:chOff x="0" y="0"/>
          <a:chExt cx="0" cy="0"/>
        </a:xfrm>
      </p:grpSpPr>
      <p:sp>
        <p:nvSpPr>
          <p:cNvPr id="2816" name="Google Shape;2816;p30"/>
          <p:cNvSpPr txBox="1"/>
          <p:nvPr>
            <p:ph idx="4294967295" type="title"/>
          </p:nvPr>
        </p:nvSpPr>
        <p:spPr>
          <a:xfrm>
            <a:off x="205722" y="3673150"/>
            <a:ext cx="2368800" cy="10005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br>
              <a:rPr lang="en-US">
                <a:solidFill>
                  <a:schemeClr val="lt1"/>
                </a:solidFill>
              </a:rPr>
            </a:br>
            <a:br>
              <a:rPr lang="en-US">
                <a:solidFill>
                  <a:schemeClr val="lt1"/>
                </a:solidFill>
              </a:rPr>
            </a:br>
            <a:br>
              <a:rPr lang="en-US">
                <a:solidFill>
                  <a:schemeClr val="lt1"/>
                </a:solidFill>
              </a:rPr>
            </a:br>
            <a:r>
              <a:rPr lang="en-US" sz="2600">
                <a:solidFill>
                  <a:schemeClr val="lt1"/>
                </a:solidFill>
              </a:rPr>
              <a:t>Let’s find out!</a:t>
            </a:r>
            <a:r>
              <a:rPr lang="en-US">
                <a:solidFill>
                  <a:schemeClr val="lt1"/>
                </a:solidFill>
              </a:rPr>
              <a:t> </a:t>
            </a:r>
            <a:br>
              <a:rPr lang="en-US">
                <a:solidFill>
                  <a:schemeClr val="lt1"/>
                </a:solidFill>
              </a:rPr>
            </a:br>
            <a:br>
              <a:rPr lang="en-US">
                <a:solidFill>
                  <a:schemeClr val="lt1"/>
                </a:solidFill>
              </a:rPr>
            </a:br>
            <a:r>
              <a:rPr lang="en-US" sz="2100">
                <a:solidFill>
                  <a:schemeClr val="lt1"/>
                </a:solidFill>
              </a:rPr>
              <a:t>Complete </a:t>
            </a:r>
            <a:br>
              <a:rPr lang="en-US" sz="2100">
                <a:solidFill>
                  <a:schemeClr val="lt1"/>
                </a:solidFill>
              </a:rPr>
            </a:br>
            <a:r>
              <a:rPr lang="en-US" sz="2100">
                <a:solidFill>
                  <a:schemeClr val="lt1"/>
                </a:solidFill>
              </a:rPr>
              <a:t>the Pre- SPE Activity Survey in your Student Handout</a:t>
            </a:r>
            <a:endParaRPr sz="2100">
              <a:solidFill>
                <a:schemeClr val="lt1"/>
              </a:solidFill>
            </a:endParaRPr>
          </a:p>
        </p:txBody>
      </p:sp>
      <p:sp>
        <p:nvSpPr>
          <p:cNvPr id="2817" name="Google Shape;2817;p3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500"/>
              <a:buFont typeface="Arial"/>
              <a:buNone/>
            </a:pPr>
            <a:fld id="{00000000-1234-1234-1234-123412341234}" type="slidenum">
              <a:rPr b="0" i="0" lang="en-US" sz="1500" u="none" cap="none" strike="noStrike">
                <a:solidFill>
                  <a:srgbClr val="FFFFFF"/>
                </a:solidFill>
                <a:latin typeface="Arial"/>
                <a:ea typeface="Arial"/>
                <a:cs typeface="Arial"/>
                <a:sym typeface="Arial"/>
              </a:rPr>
              <a:t>‹#›</a:t>
            </a:fld>
            <a:endParaRPr b="0" i="0" sz="1500" u="none" cap="none" strike="noStrike">
              <a:solidFill>
                <a:srgbClr val="FFFFFF"/>
              </a:solidFill>
              <a:latin typeface="Arial"/>
              <a:ea typeface="Arial"/>
              <a:cs typeface="Arial"/>
              <a:sym typeface="Arial"/>
            </a:endParaRPr>
          </a:p>
        </p:txBody>
      </p:sp>
      <p:sp>
        <p:nvSpPr>
          <p:cNvPr id="2818" name="Google Shape;2818;p30"/>
          <p:cNvSpPr txBox="1"/>
          <p:nvPr/>
        </p:nvSpPr>
        <p:spPr>
          <a:xfrm>
            <a:off x="106450" y="306075"/>
            <a:ext cx="4029900" cy="10005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accent1"/>
              </a:buClr>
              <a:buSzPts val="3400"/>
              <a:buFont typeface="Arial"/>
              <a:buNone/>
            </a:pPr>
            <a:r>
              <a:rPr b="0" i="0" lang="en-US" sz="3500" u="none" cap="none" strike="noStrike">
                <a:solidFill>
                  <a:schemeClr val="lt1"/>
                </a:solidFill>
                <a:latin typeface="Arial"/>
                <a:ea typeface="Arial"/>
                <a:cs typeface="Arial"/>
                <a:sym typeface="Arial"/>
              </a:rPr>
              <a:t>How do you define </a:t>
            </a:r>
            <a:r>
              <a:rPr b="1" i="0" lang="en-US" sz="3500" u="none" cap="none" strike="noStrike">
                <a:solidFill>
                  <a:srgbClr val="FFFF00"/>
                </a:solidFill>
                <a:latin typeface="Arial"/>
                <a:ea typeface="Arial"/>
                <a:cs typeface="Arial"/>
                <a:sym typeface="Arial"/>
              </a:rPr>
              <a:t>Entrepreneurship?</a:t>
            </a:r>
            <a:endParaRPr sz="9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17" name="Shape 3417"/>
        <p:cNvGrpSpPr/>
        <p:nvPr/>
      </p:nvGrpSpPr>
      <p:grpSpPr>
        <a:xfrm>
          <a:off x="0" y="0"/>
          <a:ext cx="0" cy="0"/>
          <a:chOff x="0" y="0"/>
          <a:chExt cx="0" cy="0"/>
        </a:xfrm>
      </p:grpSpPr>
      <p:sp>
        <p:nvSpPr>
          <p:cNvPr id="3418" name="Google Shape;3418;p93"/>
          <p:cNvSpPr txBox="1"/>
          <p:nvPr>
            <p:ph type="title"/>
          </p:nvPr>
        </p:nvSpPr>
        <p:spPr>
          <a:xfrm>
            <a:off x="317888" y="424041"/>
            <a:ext cx="6937153"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Summer company participants – Renfrew county 2017</a:t>
            </a:r>
            <a:endParaRPr/>
          </a:p>
        </p:txBody>
      </p:sp>
      <p:sp>
        <p:nvSpPr>
          <p:cNvPr id="3419" name="Google Shape;3419;p9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420" name="Google Shape;3420;p93" title="Summer Company Participates 2017"/>
          <p:cNvPicPr preferRelativeResize="0"/>
          <p:nvPr/>
        </p:nvPicPr>
        <p:blipFill rotWithShape="1">
          <a:blip r:embed="rId3">
            <a:alphaModFix/>
          </a:blip>
          <a:srcRect b="0" l="0" r="0" t="0"/>
          <a:stretch/>
        </p:blipFill>
        <p:spPr>
          <a:xfrm>
            <a:off x="577516" y="1055814"/>
            <a:ext cx="5666873" cy="320178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0"/>
                                        </p:tgtEl>
                                        <p:attrNameLst>
                                          <p:attrName>style.visibility</p:attrName>
                                        </p:attrNameLst>
                                      </p:cBhvr>
                                      <p:to>
                                        <p:strVal val="visible"/>
                                      </p:to>
                                    </p:set>
                                    <p:animEffect filter="fade" transition="in">
                                      <p:cBhvr>
                                        <p:cTn dur="1"/>
                                        <p:tgtEl>
                                          <p:spTgt spid="3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4" name="Shape 3424"/>
        <p:cNvGrpSpPr/>
        <p:nvPr/>
      </p:nvGrpSpPr>
      <p:grpSpPr>
        <a:xfrm>
          <a:off x="0" y="0"/>
          <a:ext cx="0" cy="0"/>
          <a:chOff x="0" y="0"/>
          <a:chExt cx="0" cy="0"/>
        </a:xfrm>
      </p:grpSpPr>
      <p:sp>
        <p:nvSpPr>
          <p:cNvPr id="3425" name="Google Shape;3425;p9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Small Business Enterprise Locations</a:t>
            </a:r>
            <a:endParaRPr/>
          </a:p>
        </p:txBody>
      </p:sp>
      <p:sp>
        <p:nvSpPr>
          <p:cNvPr id="3426" name="Google Shape;3426;p94"/>
          <p:cNvSpPr txBox="1"/>
          <p:nvPr>
            <p:ph idx="1" type="body"/>
          </p:nvPr>
        </p:nvSpPr>
        <p:spPr>
          <a:xfrm>
            <a:off x="378048" y="1348675"/>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sz="2200"/>
              <a:t>Small Business Enterprise Centres (SBECs) support their local entrepreneurs to start and grow their businesses</a:t>
            </a:r>
            <a:endParaRPr/>
          </a:p>
          <a:p>
            <a:pPr indent="-381000" lvl="0" marL="457200" rtl="0" algn="l">
              <a:lnSpc>
                <a:spcPct val="115000"/>
              </a:lnSpc>
              <a:spcBef>
                <a:spcPts val="0"/>
              </a:spcBef>
              <a:spcAft>
                <a:spcPts val="0"/>
              </a:spcAft>
              <a:buSzPts val="2400"/>
              <a:buChar char="⊹"/>
            </a:pPr>
            <a:r>
              <a:rPr lang="en-US" sz="2200"/>
              <a:t>They are also the starting points for Summer Company</a:t>
            </a:r>
            <a:endParaRPr/>
          </a:p>
          <a:p>
            <a:pPr indent="-381000" lvl="0" marL="457200" rtl="0" algn="l">
              <a:lnSpc>
                <a:spcPct val="115000"/>
              </a:lnSpc>
              <a:spcBef>
                <a:spcPts val="0"/>
              </a:spcBef>
              <a:spcAft>
                <a:spcPts val="0"/>
              </a:spcAft>
              <a:buSzPts val="2400"/>
              <a:buChar char="⊹"/>
            </a:pPr>
            <a:r>
              <a:rPr lang="en-US" sz="2200"/>
              <a:t>Locations across Ontario can be found through the </a:t>
            </a:r>
            <a:r>
              <a:rPr lang="en-US" sz="2200" u="sng">
                <a:solidFill>
                  <a:schemeClr val="hlink"/>
                </a:solidFill>
                <a:hlinkClick r:id="rId3"/>
              </a:rPr>
              <a:t>SBEC</a:t>
            </a:r>
            <a:r>
              <a:rPr lang="en-US" sz="2200"/>
              <a:t> link</a:t>
            </a:r>
            <a:endParaRPr/>
          </a:p>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Where is the closest one to your school?</a:t>
            </a:r>
            <a:endParaRPr/>
          </a:p>
        </p:txBody>
      </p:sp>
      <p:sp>
        <p:nvSpPr>
          <p:cNvPr id="3427" name="Google Shape;3427;p9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31" name="Shape 3431"/>
        <p:cNvGrpSpPr/>
        <p:nvPr/>
      </p:nvGrpSpPr>
      <p:grpSpPr>
        <a:xfrm>
          <a:off x="0" y="0"/>
          <a:ext cx="0" cy="0"/>
          <a:chOff x="0" y="0"/>
          <a:chExt cx="0" cy="0"/>
        </a:xfrm>
      </p:grpSpPr>
      <p:sp>
        <p:nvSpPr>
          <p:cNvPr id="3432" name="Google Shape;3432;p95"/>
          <p:cNvSpPr txBox="1"/>
          <p:nvPr>
            <p:ph type="title"/>
          </p:nvPr>
        </p:nvSpPr>
        <p:spPr>
          <a:xfrm>
            <a:off x="471950" y="32778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Writing a Business Plan</a:t>
            </a:r>
            <a:endParaRPr/>
          </a:p>
        </p:txBody>
      </p:sp>
      <p:sp>
        <p:nvSpPr>
          <p:cNvPr id="3433" name="Google Shape;3433;p9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3434" name="Google Shape;3434;p95" title="Writing a Business Plan"/>
          <p:cNvPicPr preferRelativeResize="0"/>
          <p:nvPr/>
        </p:nvPicPr>
        <p:blipFill rotWithShape="1">
          <a:blip r:embed="rId3">
            <a:alphaModFix/>
          </a:blip>
          <a:srcRect b="0" l="0" r="0" t="0"/>
          <a:stretch/>
        </p:blipFill>
        <p:spPr>
          <a:xfrm>
            <a:off x="471950" y="976467"/>
            <a:ext cx="7071850" cy="37813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4"/>
                                        </p:tgtEl>
                                        <p:attrNameLst>
                                          <p:attrName>style.visibility</p:attrName>
                                        </p:attrNameLst>
                                      </p:cBhvr>
                                      <p:to>
                                        <p:strVal val="visible"/>
                                      </p:to>
                                    </p:set>
                                    <p:animEffect filter="fade" transition="in">
                                      <p:cBhvr>
                                        <p:cTn dur="1"/>
                                        <p:tgtEl>
                                          <p:spTgt spid="34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8" name="Shape 3438"/>
        <p:cNvGrpSpPr/>
        <p:nvPr/>
      </p:nvGrpSpPr>
      <p:grpSpPr>
        <a:xfrm>
          <a:off x="0" y="0"/>
          <a:ext cx="0" cy="0"/>
          <a:chOff x="0" y="0"/>
          <a:chExt cx="0" cy="0"/>
        </a:xfrm>
      </p:grpSpPr>
      <p:sp>
        <p:nvSpPr>
          <p:cNvPr id="3439" name="Google Shape;3439;p9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What is a Business Plan?</a:t>
            </a:r>
            <a:endParaRPr/>
          </a:p>
        </p:txBody>
      </p:sp>
      <p:sp>
        <p:nvSpPr>
          <p:cNvPr id="3440" name="Google Shape;3440;p96"/>
          <p:cNvSpPr txBox="1"/>
          <p:nvPr>
            <p:ph idx="1" type="body"/>
          </p:nvPr>
        </p:nvSpPr>
        <p:spPr>
          <a:xfrm>
            <a:off x="702900" y="1430148"/>
            <a:ext cx="5660100" cy="343061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A business plan is the first step to starting a company</a:t>
            </a:r>
            <a:endParaRPr/>
          </a:p>
          <a:p>
            <a:pPr indent="-381000" lvl="0" marL="457200" rtl="0" algn="l">
              <a:lnSpc>
                <a:spcPct val="115000"/>
              </a:lnSpc>
              <a:spcBef>
                <a:spcPts val="0"/>
              </a:spcBef>
              <a:spcAft>
                <a:spcPts val="0"/>
              </a:spcAft>
              <a:buSzPts val="2400"/>
              <a:buChar char="⊹"/>
            </a:pPr>
            <a:r>
              <a:rPr lang="en-US"/>
              <a:t>It gets you thinking about products, customers, competition, marketing, finance</a:t>
            </a:r>
            <a:endParaRPr/>
          </a:p>
          <a:p>
            <a:pPr indent="-381000" lvl="0" marL="457200" rtl="0" algn="l">
              <a:lnSpc>
                <a:spcPct val="115000"/>
              </a:lnSpc>
              <a:spcBef>
                <a:spcPts val="0"/>
              </a:spcBef>
              <a:spcAft>
                <a:spcPts val="0"/>
              </a:spcAft>
              <a:buSzPts val="2400"/>
              <a:buChar char="⊹"/>
            </a:pPr>
            <a:r>
              <a:rPr lang="en-US"/>
              <a:t>In the Summer Company program, the mentors can also help develop the idea further and trouble-shoot</a:t>
            </a:r>
            <a:endParaRPr/>
          </a:p>
          <a:p>
            <a:pPr indent="-228600" lvl="0" marL="457200" rtl="0" algn="l">
              <a:lnSpc>
                <a:spcPct val="115000"/>
              </a:lnSpc>
              <a:spcBef>
                <a:spcPts val="0"/>
              </a:spcBef>
              <a:spcAft>
                <a:spcPts val="0"/>
              </a:spcAft>
              <a:buSzPts val="2400"/>
              <a:buNone/>
            </a:pPr>
            <a:r>
              <a:t/>
            </a:r>
            <a:endParaRPr/>
          </a:p>
          <a:p>
            <a:pPr indent="-228600" lvl="0" marL="457200" rtl="0" algn="l">
              <a:lnSpc>
                <a:spcPct val="115000"/>
              </a:lnSpc>
              <a:spcBef>
                <a:spcPts val="0"/>
              </a:spcBef>
              <a:spcAft>
                <a:spcPts val="0"/>
              </a:spcAft>
              <a:buSzPts val="2400"/>
              <a:buNone/>
            </a:pPr>
            <a:r>
              <a:t/>
            </a:r>
            <a:endParaRPr/>
          </a:p>
          <a:p>
            <a:pPr indent="-228600" lvl="1" marL="914400" rtl="0" algn="l">
              <a:lnSpc>
                <a:spcPct val="115000"/>
              </a:lnSpc>
              <a:spcBef>
                <a:spcPts val="800"/>
              </a:spcBef>
              <a:spcAft>
                <a:spcPts val="0"/>
              </a:spcAft>
              <a:buSzPts val="2400"/>
              <a:buNone/>
            </a:pPr>
            <a:r>
              <a:t/>
            </a:r>
            <a:endParaRPr/>
          </a:p>
        </p:txBody>
      </p:sp>
      <p:sp>
        <p:nvSpPr>
          <p:cNvPr id="3441" name="Google Shape;3441;p9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5" name="Shape 3445"/>
        <p:cNvGrpSpPr/>
        <p:nvPr/>
      </p:nvGrpSpPr>
      <p:grpSpPr>
        <a:xfrm>
          <a:off x="0" y="0"/>
          <a:ext cx="0" cy="0"/>
          <a:chOff x="0" y="0"/>
          <a:chExt cx="0" cy="0"/>
        </a:xfrm>
      </p:grpSpPr>
      <p:sp>
        <p:nvSpPr>
          <p:cNvPr id="3446" name="Google Shape;3446;p9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 Parts of a Business Plan</a:t>
            </a:r>
            <a:endParaRPr/>
          </a:p>
        </p:txBody>
      </p:sp>
      <p:sp>
        <p:nvSpPr>
          <p:cNvPr id="3447" name="Google Shape;3447;p97"/>
          <p:cNvSpPr txBox="1"/>
          <p:nvPr>
            <p:ph idx="1" type="body"/>
          </p:nvPr>
        </p:nvSpPr>
        <p:spPr>
          <a:xfrm>
            <a:off x="522427" y="1232225"/>
            <a:ext cx="6010721" cy="312982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sz="2200">
                <a:latin typeface="Arial"/>
                <a:ea typeface="Arial"/>
                <a:cs typeface="Arial"/>
                <a:sym typeface="Arial"/>
              </a:rPr>
              <a:t>Product or service your business will provide </a:t>
            </a:r>
            <a:endParaRPr/>
          </a:p>
          <a:p>
            <a:pPr indent="-381000" lvl="0" marL="457200" rtl="0" algn="l">
              <a:lnSpc>
                <a:spcPct val="115000"/>
              </a:lnSpc>
              <a:spcBef>
                <a:spcPts val="0"/>
              </a:spcBef>
              <a:spcAft>
                <a:spcPts val="0"/>
              </a:spcAft>
              <a:buSzPts val="2400"/>
              <a:buChar char="⊹"/>
            </a:pPr>
            <a:r>
              <a:rPr lang="en-US" sz="2200">
                <a:latin typeface="Arial"/>
                <a:ea typeface="Arial"/>
                <a:cs typeface="Arial"/>
                <a:sym typeface="Arial"/>
              </a:rPr>
              <a:t>How it will be marketed to gain and keep customers</a:t>
            </a:r>
            <a:endParaRPr sz="22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200">
                <a:latin typeface="Arial"/>
                <a:ea typeface="Arial"/>
                <a:cs typeface="Arial"/>
                <a:sym typeface="Arial"/>
              </a:rPr>
              <a:t>How it will operate, where it will be located and what geographic regions it will serve</a:t>
            </a:r>
            <a:endParaRPr/>
          </a:p>
          <a:p>
            <a:pPr indent="-381000" lvl="0" marL="457200" rtl="0" algn="l">
              <a:lnSpc>
                <a:spcPct val="115000"/>
              </a:lnSpc>
              <a:spcBef>
                <a:spcPts val="0"/>
              </a:spcBef>
              <a:spcAft>
                <a:spcPts val="0"/>
              </a:spcAft>
              <a:buSzPts val="2400"/>
              <a:buChar char="⊹"/>
            </a:pPr>
            <a:r>
              <a:rPr lang="en-US" sz="2200">
                <a:latin typeface="Arial"/>
                <a:ea typeface="Arial"/>
                <a:cs typeface="Arial"/>
                <a:sym typeface="Arial"/>
              </a:rPr>
              <a:t>What your start-up costs, monthly expenses, sales forecast and expected profits are</a:t>
            </a:r>
            <a:endParaRPr/>
          </a:p>
          <a:p>
            <a:pPr indent="-381000" lvl="0" marL="457200" rtl="0" algn="l">
              <a:lnSpc>
                <a:spcPct val="115000"/>
              </a:lnSpc>
              <a:spcBef>
                <a:spcPts val="0"/>
              </a:spcBef>
              <a:spcAft>
                <a:spcPts val="0"/>
              </a:spcAft>
              <a:buSzPts val="2400"/>
              <a:buChar char="⊹"/>
            </a:pPr>
            <a:r>
              <a:rPr lang="en-US" sz="2200">
                <a:latin typeface="Arial"/>
                <a:ea typeface="Arial"/>
                <a:cs typeface="Arial"/>
                <a:sym typeface="Arial"/>
              </a:rPr>
              <a:t>The risks associated with your business and your plan to manage them.</a:t>
            </a:r>
            <a:endParaRPr/>
          </a:p>
          <a:p>
            <a:pPr indent="0" lvl="0" marL="76200" rtl="0" algn="l">
              <a:lnSpc>
                <a:spcPct val="115000"/>
              </a:lnSpc>
              <a:spcBef>
                <a:spcPts val="0"/>
              </a:spcBef>
              <a:spcAft>
                <a:spcPts val="0"/>
              </a:spcAft>
              <a:buSzPts val="2400"/>
              <a:buNone/>
            </a:pPr>
            <a:br>
              <a:rPr lang="en-US" sz="1800">
                <a:latin typeface="Libre Franklin"/>
                <a:ea typeface="Libre Franklin"/>
                <a:cs typeface="Libre Franklin"/>
                <a:sym typeface="Libre Franklin"/>
              </a:rPr>
            </a:br>
            <a:endParaRPr/>
          </a:p>
        </p:txBody>
      </p:sp>
      <p:sp>
        <p:nvSpPr>
          <p:cNvPr id="3448" name="Google Shape;3448;p9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2" name="Shape 3452"/>
        <p:cNvGrpSpPr/>
        <p:nvPr/>
      </p:nvGrpSpPr>
      <p:grpSpPr>
        <a:xfrm>
          <a:off x="0" y="0"/>
          <a:ext cx="0" cy="0"/>
          <a:chOff x="0" y="0"/>
          <a:chExt cx="0" cy="0"/>
        </a:xfrm>
      </p:grpSpPr>
      <p:sp>
        <p:nvSpPr>
          <p:cNvPr id="3453" name="Google Shape;3453;p9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454" name="Google Shape;3454;p98"/>
          <p:cNvSpPr txBox="1"/>
          <p:nvPr>
            <p:ph idx="1" type="body"/>
          </p:nvPr>
        </p:nvSpPr>
        <p:spPr>
          <a:xfrm>
            <a:off x="952444" y="170849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0"/>
              </a:spcAft>
              <a:buClr>
                <a:schemeClr val="accent1"/>
              </a:buClr>
              <a:buSzPts val="1800"/>
              <a:buNone/>
            </a:pPr>
            <a:r>
              <a:rPr b="1" lang="en-US" sz="3200"/>
              <a:t>Entrepreneurship in Action!</a:t>
            </a:r>
            <a:endParaRPr/>
          </a:p>
          <a:p>
            <a:pPr indent="-228600" lvl="0" marL="457200" rtl="0" algn="ctr">
              <a:lnSpc>
                <a:spcPct val="115000"/>
              </a:lnSpc>
              <a:spcBef>
                <a:spcPts val="800"/>
              </a:spcBef>
              <a:spcAft>
                <a:spcPts val="800"/>
              </a:spcAft>
              <a:buClr>
                <a:schemeClr val="accent1"/>
              </a:buClr>
              <a:buSzPts val="1800"/>
              <a:buNone/>
            </a:pPr>
            <a:r>
              <a:rPr lang="en-US" sz="2400">
                <a:solidFill>
                  <a:schemeClr val="dk1"/>
                </a:solidFill>
              </a:rPr>
              <a:t>Using elements of the Summer Company Business Plan, create your own business idea, drawing on your entrepreneurial traits, skills and insights from the sector entrepreneurs!</a:t>
            </a:r>
            <a:endParaRPr sz="2400">
              <a:solidFill>
                <a:schemeClr val="dk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8" name="Shape 3458"/>
        <p:cNvGrpSpPr/>
        <p:nvPr/>
      </p:nvGrpSpPr>
      <p:grpSpPr>
        <a:xfrm>
          <a:off x="0" y="0"/>
          <a:ext cx="0" cy="0"/>
          <a:chOff x="0" y="0"/>
          <a:chExt cx="0" cy="0"/>
        </a:xfrm>
      </p:grpSpPr>
      <p:sp>
        <p:nvSpPr>
          <p:cNvPr id="3459" name="Google Shape;3459;p99"/>
          <p:cNvSpPr txBox="1"/>
          <p:nvPr>
            <p:ph type="title"/>
          </p:nvPr>
        </p:nvSpPr>
        <p:spPr>
          <a:xfrm>
            <a:off x="702900" y="760925"/>
            <a:ext cx="5660100" cy="4713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3400"/>
              <a:buNone/>
            </a:pPr>
            <a:r>
              <a:rPr lang="en-US"/>
              <a:t>Products/Services</a:t>
            </a:r>
            <a:endParaRPr/>
          </a:p>
        </p:txBody>
      </p:sp>
      <p:sp>
        <p:nvSpPr>
          <p:cNvPr id="3460" name="Google Shape;3460;p99"/>
          <p:cNvSpPr txBox="1"/>
          <p:nvPr>
            <p:ph idx="1" type="body"/>
          </p:nvPr>
        </p:nvSpPr>
        <p:spPr>
          <a:xfrm>
            <a:off x="305857" y="1232225"/>
            <a:ext cx="6287447" cy="3033900"/>
          </a:xfrm>
          <a:prstGeom prst="rect">
            <a:avLst/>
          </a:prstGeom>
          <a:noFill/>
          <a:ln>
            <a:noFill/>
          </a:ln>
        </p:spPr>
        <p:txBody>
          <a:bodyPr anchorCtr="0" anchor="t" bIns="0" lIns="0" spcFirstLastPara="1" rIns="0" wrap="square" tIns="0">
            <a:noAutofit/>
          </a:bodyPr>
          <a:lstStyle/>
          <a:p>
            <a:pPr indent="-368300" lvl="0" marL="457200" rtl="0" algn="l">
              <a:lnSpc>
                <a:spcPct val="115000"/>
              </a:lnSpc>
              <a:spcBef>
                <a:spcPts val="0"/>
              </a:spcBef>
              <a:spcAft>
                <a:spcPts val="0"/>
              </a:spcAft>
              <a:buSzPts val="2200"/>
              <a:buChar char="⊹"/>
            </a:pPr>
            <a:r>
              <a:rPr lang="en-US" sz="2000"/>
              <a:t>What is your product/service? </a:t>
            </a:r>
            <a:endParaRPr sz="2200"/>
          </a:p>
          <a:p>
            <a:pPr indent="-368300" lvl="0" marL="457200" rtl="0" algn="l">
              <a:lnSpc>
                <a:spcPct val="115000"/>
              </a:lnSpc>
              <a:spcBef>
                <a:spcPts val="0"/>
              </a:spcBef>
              <a:spcAft>
                <a:spcPts val="0"/>
              </a:spcAft>
              <a:buSzPts val="2200"/>
              <a:buChar char="⊹"/>
            </a:pPr>
            <a:r>
              <a:rPr lang="en-US" sz="2000"/>
              <a:t>Will you make or purchase your products?</a:t>
            </a:r>
            <a:endParaRPr sz="2200"/>
          </a:p>
          <a:p>
            <a:pPr indent="-368300" lvl="0" marL="457200" rtl="0" algn="l">
              <a:lnSpc>
                <a:spcPct val="115000"/>
              </a:lnSpc>
              <a:spcBef>
                <a:spcPts val="0"/>
              </a:spcBef>
              <a:spcAft>
                <a:spcPts val="0"/>
              </a:spcAft>
              <a:buSzPts val="2200"/>
              <a:buChar char="⊹"/>
            </a:pPr>
            <a:r>
              <a:rPr lang="en-US" sz="2000"/>
              <a:t>If you are making product(s), what are the processes and costs?</a:t>
            </a:r>
            <a:endParaRPr sz="2200"/>
          </a:p>
          <a:p>
            <a:pPr indent="-368300" lvl="0" marL="457200" rtl="0" algn="l">
              <a:lnSpc>
                <a:spcPct val="115000"/>
              </a:lnSpc>
              <a:spcBef>
                <a:spcPts val="0"/>
              </a:spcBef>
              <a:spcAft>
                <a:spcPts val="0"/>
              </a:spcAft>
              <a:buSzPts val="2200"/>
              <a:buChar char="⊹"/>
            </a:pPr>
            <a:r>
              <a:rPr lang="en-US" sz="2000"/>
              <a:t>Who will be your suppliers?</a:t>
            </a:r>
            <a:endParaRPr sz="2200"/>
          </a:p>
          <a:p>
            <a:pPr indent="-368300" lvl="0" marL="457200" rtl="0" algn="l">
              <a:lnSpc>
                <a:spcPct val="115000"/>
              </a:lnSpc>
              <a:spcBef>
                <a:spcPts val="0"/>
              </a:spcBef>
              <a:spcAft>
                <a:spcPts val="0"/>
              </a:spcAft>
              <a:buSzPts val="2200"/>
              <a:buChar char="⊹"/>
            </a:pPr>
            <a:r>
              <a:rPr lang="en-US" sz="2000"/>
              <a:t>What make your product or service unique?</a:t>
            </a:r>
            <a:endParaRPr sz="2200"/>
          </a:p>
          <a:p>
            <a:pPr indent="-368300" lvl="0" marL="457200" rtl="0" algn="l">
              <a:lnSpc>
                <a:spcPct val="115000"/>
              </a:lnSpc>
              <a:spcBef>
                <a:spcPts val="0"/>
              </a:spcBef>
              <a:spcAft>
                <a:spcPts val="0"/>
              </a:spcAft>
              <a:buSzPts val="2200"/>
              <a:buChar char="⊹"/>
            </a:pPr>
            <a:r>
              <a:rPr lang="en-US" sz="2000"/>
              <a:t>How is your business different from others?</a:t>
            </a:r>
            <a:endParaRPr sz="2200"/>
          </a:p>
          <a:p>
            <a:pPr indent="-368300" lvl="0" marL="457200" rtl="0" algn="l">
              <a:lnSpc>
                <a:spcPct val="115000"/>
              </a:lnSpc>
              <a:spcBef>
                <a:spcPts val="0"/>
              </a:spcBef>
              <a:spcAft>
                <a:spcPts val="0"/>
              </a:spcAft>
              <a:buSzPts val="2200"/>
              <a:buChar char="⊹"/>
            </a:pPr>
            <a:r>
              <a:rPr lang="en-US" sz="2000"/>
              <a:t>What advantages do you have over others?</a:t>
            </a:r>
            <a:endParaRPr sz="2200"/>
          </a:p>
          <a:p>
            <a:pPr indent="-368300" lvl="0" marL="457200" rtl="0" algn="l">
              <a:lnSpc>
                <a:spcPct val="115000"/>
              </a:lnSpc>
              <a:spcBef>
                <a:spcPts val="0"/>
              </a:spcBef>
              <a:spcAft>
                <a:spcPts val="0"/>
              </a:spcAft>
              <a:buSzPts val="2200"/>
              <a:buChar char="⊹"/>
            </a:pPr>
            <a:r>
              <a:rPr lang="en-US" sz="2000"/>
              <a:t>How can you provide a better customer experience?</a:t>
            </a:r>
            <a:endParaRPr sz="2200"/>
          </a:p>
        </p:txBody>
      </p:sp>
      <p:sp>
        <p:nvSpPr>
          <p:cNvPr id="3461" name="Google Shape;3461;p9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600"/>
              </a:spcAft>
              <a:buSzPts val="1500"/>
              <a:buNone/>
            </a:pPr>
            <a:fld id="{00000000-1234-1234-1234-123412341234}" type="slidenum">
              <a:rPr lang="en-US"/>
              <a:t>‹#›</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5" name="Shape 3465"/>
        <p:cNvGrpSpPr/>
        <p:nvPr/>
      </p:nvGrpSpPr>
      <p:grpSpPr>
        <a:xfrm>
          <a:off x="0" y="0"/>
          <a:ext cx="0" cy="0"/>
          <a:chOff x="0" y="0"/>
          <a:chExt cx="0" cy="0"/>
        </a:xfrm>
      </p:grpSpPr>
      <p:sp>
        <p:nvSpPr>
          <p:cNvPr id="3466" name="Google Shape;3466;p10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Customers</a:t>
            </a:r>
            <a:endParaRPr/>
          </a:p>
        </p:txBody>
      </p:sp>
      <p:sp>
        <p:nvSpPr>
          <p:cNvPr id="3467" name="Google Shape;3467;p100"/>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What are the characteristics of your ideal customer?</a:t>
            </a:r>
            <a:endParaRPr/>
          </a:p>
          <a:p>
            <a:pPr indent="-381000" lvl="0" marL="457200" rtl="0" algn="l">
              <a:lnSpc>
                <a:spcPct val="115000"/>
              </a:lnSpc>
              <a:spcBef>
                <a:spcPts val="0"/>
              </a:spcBef>
              <a:spcAft>
                <a:spcPts val="0"/>
              </a:spcAft>
              <a:buSzPts val="2400"/>
              <a:buChar char="⊹"/>
            </a:pPr>
            <a:r>
              <a:rPr lang="en-US"/>
              <a:t>What is their income range?</a:t>
            </a:r>
            <a:endParaRPr/>
          </a:p>
          <a:p>
            <a:pPr indent="-381000" lvl="0" marL="457200" rtl="0" algn="l">
              <a:lnSpc>
                <a:spcPct val="115000"/>
              </a:lnSpc>
              <a:spcBef>
                <a:spcPts val="0"/>
              </a:spcBef>
              <a:spcAft>
                <a:spcPts val="0"/>
              </a:spcAft>
              <a:buSzPts val="2400"/>
              <a:buChar char="⊹"/>
            </a:pPr>
            <a:r>
              <a:rPr lang="en-US"/>
              <a:t>How many are there in your target area? </a:t>
            </a:r>
            <a:endParaRPr/>
          </a:p>
          <a:p>
            <a:pPr indent="-228600" lvl="0" marL="457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rPr lang="en-US" sz="2300"/>
              <a:t>Answering these questions will help you determine market potential and profitability.</a:t>
            </a:r>
            <a:endParaRPr sz="2300"/>
          </a:p>
        </p:txBody>
      </p:sp>
      <p:sp>
        <p:nvSpPr>
          <p:cNvPr id="3468" name="Google Shape;3468;p10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2" name="Shape 3472"/>
        <p:cNvGrpSpPr/>
        <p:nvPr/>
      </p:nvGrpSpPr>
      <p:grpSpPr>
        <a:xfrm>
          <a:off x="0" y="0"/>
          <a:ext cx="0" cy="0"/>
          <a:chOff x="0" y="0"/>
          <a:chExt cx="0" cy="0"/>
        </a:xfrm>
      </p:grpSpPr>
      <p:sp>
        <p:nvSpPr>
          <p:cNvPr id="3473" name="Google Shape;3473;p10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Pricing and Sales</a:t>
            </a:r>
            <a:endParaRPr/>
          </a:p>
        </p:txBody>
      </p:sp>
      <p:sp>
        <p:nvSpPr>
          <p:cNvPr id="3474" name="Google Shape;3474;p101"/>
          <p:cNvSpPr txBox="1"/>
          <p:nvPr>
            <p:ph idx="1" type="body"/>
          </p:nvPr>
        </p:nvSpPr>
        <p:spPr>
          <a:xfrm>
            <a:off x="240632" y="1430148"/>
            <a:ext cx="6122368" cy="3033900"/>
          </a:xfrm>
          <a:prstGeom prst="rect">
            <a:avLst/>
          </a:prstGeom>
          <a:noFill/>
          <a:ln>
            <a:noFill/>
          </a:ln>
        </p:spPr>
        <p:txBody>
          <a:bodyPr anchorCtr="0" anchor="t" bIns="0" lIns="0" spcFirstLastPara="1" rIns="0" wrap="square" tIns="0">
            <a:noAutofit/>
          </a:bodyPr>
          <a:lstStyle/>
          <a:p>
            <a:pPr indent="-368300" lvl="0" marL="457200" rtl="0" algn="l">
              <a:lnSpc>
                <a:spcPct val="115000"/>
              </a:lnSpc>
              <a:spcBef>
                <a:spcPts val="0"/>
              </a:spcBef>
              <a:spcAft>
                <a:spcPts val="0"/>
              </a:spcAft>
              <a:buSzPts val="2200"/>
              <a:buChar char="⊹"/>
            </a:pPr>
            <a:r>
              <a:rPr lang="en-US" sz="2200"/>
              <a:t>How much does it cost to produce your product? (Supplies, overhead, labour, rent)</a:t>
            </a:r>
            <a:endParaRPr sz="2200"/>
          </a:p>
          <a:p>
            <a:pPr indent="-368300" lvl="0" marL="457200" rtl="0" algn="l">
              <a:lnSpc>
                <a:spcPct val="115000"/>
              </a:lnSpc>
              <a:spcBef>
                <a:spcPts val="0"/>
              </a:spcBef>
              <a:spcAft>
                <a:spcPts val="0"/>
              </a:spcAft>
              <a:buSzPts val="2200"/>
              <a:buChar char="⊹"/>
            </a:pPr>
            <a:r>
              <a:rPr lang="en-US" sz="2200"/>
              <a:t>Remember, you need to cover your production costs and make some profit.</a:t>
            </a:r>
            <a:endParaRPr sz="2200"/>
          </a:p>
          <a:p>
            <a:pPr indent="-368300" lvl="0" marL="457200" rtl="0" algn="l">
              <a:lnSpc>
                <a:spcPct val="115000"/>
              </a:lnSpc>
              <a:spcBef>
                <a:spcPts val="0"/>
              </a:spcBef>
              <a:spcAft>
                <a:spcPts val="0"/>
              </a:spcAft>
              <a:buSzPts val="2200"/>
              <a:buChar char="⊹"/>
            </a:pPr>
            <a:r>
              <a:rPr lang="en-US" sz="2200"/>
              <a:t>Also consider what your competition charges.</a:t>
            </a:r>
            <a:endParaRPr sz="2200"/>
          </a:p>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What will you charge for your product or service?</a:t>
            </a:r>
            <a:endParaRPr sz="2200"/>
          </a:p>
        </p:txBody>
      </p:sp>
      <p:sp>
        <p:nvSpPr>
          <p:cNvPr id="3475" name="Google Shape;3475;p10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9" name="Shape 3479"/>
        <p:cNvGrpSpPr/>
        <p:nvPr/>
      </p:nvGrpSpPr>
      <p:grpSpPr>
        <a:xfrm>
          <a:off x="0" y="0"/>
          <a:ext cx="0" cy="0"/>
          <a:chOff x="0" y="0"/>
          <a:chExt cx="0" cy="0"/>
        </a:xfrm>
      </p:grpSpPr>
      <p:sp>
        <p:nvSpPr>
          <p:cNvPr id="3480" name="Google Shape;3480;p10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Production and Potential Sales</a:t>
            </a:r>
            <a:endParaRPr/>
          </a:p>
        </p:txBody>
      </p:sp>
      <p:sp>
        <p:nvSpPr>
          <p:cNvPr id="3481" name="Google Shape;3481;p102"/>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How many units of your product do you think you can sell in a week?</a:t>
            </a:r>
            <a:endParaRPr/>
          </a:p>
          <a:p>
            <a:pPr indent="-381000" lvl="0" marL="457200" rtl="0" algn="l">
              <a:lnSpc>
                <a:spcPct val="115000"/>
              </a:lnSpc>
              <a:spcBef>
                <a:spcPts val="0"/>
              </a:spcBef>
              <a:spcAft>
                <a:spcPts val="0"/>
              </a:spcAft>
              <a:buSzPts val="2400"/>
              <a:buChar char="⊹"/>
            </a:pPr>
            <a:r>
              <a:rPr lang="en-US"/>
              <a:t>If you are a service business, how many jobs can you book each week, or how many projects can you complete?</a:t>
            </a:r>
            <a:endParaRPr/>
          </a:p>
        </p:txBody>
      </p:sp>
      <p:sp>
        <p:nvSpPr>
          <p:cNvPr id="3482" name="Google Shape;3482;p10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2" name="Shape 2822"/>
        <p:cNvGrpSpPr/>
        <p:nvPr/>
      </p:nvGrpSpPr>
      <p:grpSpPr>
        <a:xfrm>
          <a:off x="0" y="0"/>
          <a:ext cx="0" cy="0"/>
          <a:chOff x="0" y="0"/>
          <a:chExt cx="0" cy="0"/>
        </a:xfrm>
      </p:grpSpPr>
      <p:sp>
        <p:nvSpPr>
          <p:cNvPr id="2823" name="Google Shape;2823;p31"/>
          <p:cNvSpPr txBox="1"/>
          <p:nvPr>
            <p:ph type="title"/>
          </p:nvPr>
        </p:nvSpPr>
        <p:spPr>
          <a:xfrm>
            <a:off x="223025" y="185337"/>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solidFill>
                  <a:srgbClr val="002060"/>
                </a:solidFill>
              </a:rPr>
              <a:t>Pre – SPE Activity Survey</a:t>
            </a:r>
            <a:endParaRPr sz="3000">
              <a:solidFill>
                <a:srgbClr val="002060"/>
              </a:solidFill>
            </a:endParaRPr>
          </a:p>
        </p:txBody>
      </p:sp>
      <p:sp>
        <p:nvSpPr>
          <p:cNvPr id="2824" name="Google Shape;2824;p3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2825" name="Google Shape;2825;p31"/>
          <p:cNvSpPr txBox="1"/>
          <p:nvPr/>
        </p:nvSpPr>
        <p:spPr>
          <a:xfrm>
            <a:off x="624468" y="767481"/>
            <a:ext cx="5575610" cy="707886"/>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I would define </a:t>
            </a:r>
            <a:r>
              <a:rPr b="1" i="0" lang="en-US" sz="1200" u="none" cap="none" strike="noStrike">
                <a:solidFill>
                  <a:srgbClr val="000000"/>
                </a:solidFill>
                <a:latin typeface="Arial"/>
                <a:ea typeface="Arial"/>
                <a:cs typeface="Arial"/>
                <a:sym typeface="Arial"/>
              </a:rPr>
              <a:t>entrepreneurship </a:t>
            </a:r>
            <a:r>
              <a:rPr b="0" i="0" lang="en-US" sz="1200" u="none" cap="none" strike="noStrike">
                <a:solidFill>
                  <a:srgbClr val="000000"/>
                </a:solidFill>
                <a:latin typeface="Arial"/>
                <a:ea typeface="Arial"/>
                <a:cs typeface="Arial"/>
                <a:sym typeface="Arial"/>
              </a:rPr>
              <a:t>as…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6" name="Google Shape;2826;p31"/>
          <p:cNvSpPr txBox="1"/>
          <p:nvPr/>
        </p:nvSpPr>
        <p:spPr>
          <a:xfrm>
            <a:off x="236162" y="1489048"/>
            <a:ext cx="585439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By my definition of </a:t>
            </a:r>
            <a:r>
              <a:rPr b="1" i="0" lang="en-US" sz="1200" u="none" cap="none" strike="noStrike">
                <a:solidFill>
                  <a:srgbClr val="000000"/>
                </a:solidFill>
                <a:latin typeface="Arial"/>
                <a:ea typeface="Arial"/>
                <a:cs typeface="Arial"/>
                <a:sym typeface="Arial"/>
              </a:rPr>
              <a:t>entrepreneurship</a:t>
            </a:r>
            <a:r>
              <a:rPr b="0" i="0" lang="en-US" sz="1200" u="none" cap="none" strike="noStrike">
                <a:solidFill>
                  <a:srgbClr val="000000"/>
                </a:solidFill>
                <a:latin typeface="Arial"/>
                <a:ea typeface="Arial"/>
                <a:cs typeface="Arial"/>
                <a:sym typeface="Arial"/>
              </a:rPr>
              <a:t>, I would consider myself…</a:t>
            </a:r>
            <a:endParaRPr/>
          </a:p>
        </p:txBody>
      </p:sp>
      <p:grpSp>
        <p:nvGrpSpPr>
          <p:cNvPr id="2827" name="Google Shape;2827;p31"/>
          <p:cNvGrpSpPr/>
          <p:nvPr/>
        </p:nvGrpSpPr>
        <p:grpSpPr>
          <a:xfrm>
            <a:off x="236162" y="1774566"/>
            <a:ext cx="5116888" cy="708283"/>
            <a:chOff x="252100" y="1938478"/>
            <a:chExt cx="5346678" cy="854951"/>
          </a:xfrm>
        </p:grpSpPr>
        <p:grpSp>
          <p:nvGrpSpPr>
            <p:cNvPr id="2828" name="Google Shape;2828;p31"/>
            <p:cNvGrpSpPr/>
            <p:nvPr/>
          </p:nvGrpSpPr>
          <p:grpSpPr>
            <a:xfrm>
              <a:off x="2929436" y="1938478"/>
              <a:ext cx="460705" cy="491455"/>
              <a:chOff x="7638277" y="937343"/>
              <a:chExt cx="744272" cy="793950"/>
            </a:xfrm>
          </p:grpSpPr>
          <p:sp>
            <p:nvSpPr>
              <p:cNvPr id="2829" name="Google Shape;2829;p31"/>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0" name="Google Shape;2830;p31"/>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1" name="Google Shape;2831;p31"/>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2" name="Google Shape;2832;p31"/>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833" name="Google Shape;2833;p31"/>
              <p:cNvGrpSpPr/>
              <p:nvPr/>
            </p:nvGrpSpPr>
            <p:grpSpPr>
              <a:xfrm>
                <a:off x="7638277" y="937343"/>
                <a:ext cx="744272" cy="793950"/>
                <a:chOff x="6565437" y="1588001"/>
                <a:chExt cx="744272" cy="793950"/>
              </a:xfrm>
            </p:grpSpPr>
            <p:sp>
              <p:nvSpPr>
                <p:cNvPr id="2834" name="Google Shape;2834;p31"/>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5" name="Google Shape;2835;p31"/>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6" name="Google Shape;2836;p31"/>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7" name="Google Shape;2837;p31"/>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8" name="Google Shape;2838;p31"/>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39" name="Google Shape;2839;p31"/>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0" name="Google Shape;2840;p31"/>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1" name="Google Shape;2841;p31"/>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2" name="Google Shape;2842;p31"/>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3" name="Google Shape;2843;p31"/>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2844" name="Google Shape;2844;p31"/>
            <p:cNvGrpSpPr/>
            <p:nvPr/>
          </p:nvGrpSpPr>
          <p:grpSpPr>
            <a:xfrm>
              <a:off x="1690147" y="1952595"/>
              <a:ext cx="460705" cy="491455"/>
              <a:chOff x="8770051" y="937343"/>
              <a:chExt cx="744272" cy="793950"/>
            </a:xfrm>
          </p:grpSpPr>
          <p:sp>
            <p:nvSpPr>
              <p:cNvPr id="2845" name="Google Shape;2845;p31"/>
              <p:cNvSpPr/>
              <p:nvPr/>
            </p:nvSpPr>
            <p:spPr>
              <a:xfrm>
                <a:off x="8968646" y="1401354"/>
                <a:ext cx="348361" cy="98540"/>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6" name="Google Shape;2846;p31"/>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7" name="Google Shape;2847;p31"/>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8" name="Google Shape;2848;p31"/>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49" name="Google Shape;2849;p31"/>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850" name="Google Shape;2850;p31"/>
              <p:cNvGrpSpPr/>
              <p:nvPr/>
            </p:nvGrpSpPr>
            <p:grpSpPr>
              <a:xfrm>
                <a:off x="8770051" y="937343"/>
                <a:ext cx="744272" cy="793950"/>
                <a:chOff x="6565437" y="1588001"/>
                <a:chExt cx="744272" cy="793950"/>
              </a:xfrm>
            </p:grpSpPr>
            <p:sp>
              <p:nvSpPr>
                <p:cNvPr id="2851" name="Google Shape;2851;p31"/>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2" name="Google Shape;2852;p31"/>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3" name="Google Shape;2853;p31"/>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4" name="Google Shape;2854;p31"/>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5" name="Google Shape;2855;p31"/>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6" name="Google Shape;2856;p31"/>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7" name="Google Shape;2857;p31"/>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8" name="Google Shape;2858;p31"/>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59" name="Google Shape;2859;p31"/>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0" name="Google Shape;2860;p31"/>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2861" name="Google Shape;2861;p31"/>
            <p:cNvGrpSpPr/>
            <p:nvPr/>
          </p:nvGrpSpPr>
          <p:grpSpPr>
            <a:xfrm>
              <a:off x="467536" y="1969434"/>
              <a:ext cx="460705" cy="491455"/>
              <a:chOff x="9901836" y="937345"/>
              <a:chExt cx="744274" cy="793952"/>
            </a:xfrm>
          </p:grpSpPr>
          <p:grpSp>
            <p:nvGrpSpPr>
              <p:cNvPr id="2862" name="Google Shape;2862;p31"/>
              <p:cNvGrpSpPr/>
              <p:nvPr/>
            </p:nvGrpSpPr>
            <p:grpSpPr>
              <a:xfrm>
                <a:off x="9901836" y="937345"/>
                <a:ext cx="744274" cy="793952"/>
                <a:chOff x="9901824" y="937343"/>
                <a:chExt cx="744273" cy="793950"/>
              </a:xfrm>
            </p:grpSpPr>
            <p:sp>
              <p:nvSpPr>
                <p:cNvPr id="2863" name="Google Shape;2863;p31"/>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4" name="Google Shape;2864;p31"/>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5" name="Google Shape;2865;p31"/>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6" name="Google Shape;2866;p31"/>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7" name="Google Shape;2867;p31"/>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8" name="Google Shape;2868;p31"/>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69" name="Google Shape;2869;p31"/>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0" name="Google Shape;2870;p31"/>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1" name="Google Shape;2871;p31"/>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2" name="Google Shape;2872;p31"/>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2873" name="Google Shape;2873;p31"/>
              <p:cNvSpPr/>
              <p:nvPr/>
            </p:nvSpPr>
            <p:spPr>
              <a:xfrm>
                <a:off x="10047759" y="1220551"/>
                <a:ext cx="217116"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4" name="Google Shape;2874;p31"/>
              <p:cNvSpPr/>
              <p:nvPr/>
            </p:nvSpPr>
            <p:spPr>
              <a:xfrm>
                <a:off x="10063050" y="1080832"/>
                <a:ext cx="205806" cy="250605"/>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5" name="Google Shape;2875;p31"/>
              <p:cNvSpPr/>
              <p:nvPr/>
            </p:nvSpPr>
            <p:spPr>
              <a:xfrm>
                <a:off x="10276398" y="1080832"/>
                <a:ext cx="208024" cy="250605"/>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6" name="Google Shape;2876;p31"/>
              <p:cNvSpPr/>
              <p:nvPr/>
            </p:nvSpPr>
            <p:spPr>
              <a:xfrm>
                <a:off x="10280390" y="1218776"/>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7" name="Google Shape;2877;p31"/>
              <p:cNvSpPr/>
              <p:nvPr/>
            </p:nvSpPr>
            <p:spPr>
              <a:xfrm>
                <a:off x="10116275" y="1345187"/>
                <a:ext cx="152580" cy="267682"/>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8" name="Google Shape;2878;p31"/>
              <p:cNvSpPr/>
              <p:nvPr/>
            </p:nvSpPr>
            <p:spPr>
              <a:xfrm>
                <a:off x="10276401" y="1345185"/>
                <a:ext cx="154798" cy="267682"/>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79" name="Google Shape;2879;p31"/>
            <p:cNvGrpSpPr/>
            <p:nvPr/>
          </p:nvGrpSpPr>
          <p:grpSpPr>
            <a:xfrm>
              <a:off x="4072299" y="1946178"/>
              <a:ext cx="460705" cy="491455"/>
              <a:chOff x="6506504" y="937343"/>
              <a:chExt cx="744272" cy="793950"/>
            </a:xfrm>
          </p:grpSpPr>
          <p:sp>
            <p:nvSpPr>
              <p:cNvPr id="2880" name="Google Shape;2880;p31"/>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1" name="Google Shape;2881;p31"/>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2" name="Google Shape;2882;p31"/>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883" name="Google Shape;2883;p31"/>
              <p:cNvGrpSpPr/>
              <p:nvPr/>
            </p:nvGrpSpPr>
            <p:grpSpPr>
              <a:xfrm>
                <a:off x="6506504" y="937343"/>
                <a:ext cx="744272" cy="793950"/>
                <a:chOff x="6565437" y="1588001"/>
                <a:chExt cx="744272" cy="793950"/>
              </a:xfrm>
            </p:grpSpPr>
            <p:sp>
              <p:nvSpPr>
                <p:cNvPr id="2884" name="Google Shape;2884;p31"/>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5" name="Google Shape;2885;p31"/>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6" name="Google Shape;2886;p31"/>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7" name="Google Shape;2887;p31"/>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8" name="Google Shape;2888;p31"/>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9" name="Google Shape;2889;p31"/>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0" name="Google Shape;2890;p31"/>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1" name="Google Shape;2891;p31"/>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2" name="Google Shape;2892;p31"/>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3" name="Google Shape;2893;p31"/>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
          <p:nvSpPr>
            <p:cNvPr id="2894" name="Google Shape;2894;p31"/>
            <p:cNvSpPr/>
            <p:nvPr/>
          </p:nvSpPr>
          <p:spPr>
            <a:xfrm>
              <a:off x="5109467" y="2020830"/>
              <a:ext cx="381022" cy="408414"/>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5" name="Google Shape;2895;p31"/>
            <p:cNvSpPr txBox="1"/>
            <p:nvPr/>
          </p:nvSpPr>
          <p:spPr>
            <a:xfrm>
              <a:off x="5001177" y="2381040"/>
              <a:ext cx="597601"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Not sure</a:t>
              </a:r>
              <a:endParaRPr b="0" i="0" sz="900" u="none" cap="none" strike="noStrike">
                <a:solidFill>
                  <a:srgbClr val="000000"/>
                </a:solidFill>
                <a:latin typeface="Arial"/>
                <a:ea typeface="Arial"/>
                <a:cs typeface="Arial"/>
                <a:sym typeface="Arial"/>
              </a:endParaRPr>
            </a:p>
          </p:txBody>
        </p:sp>
        <p:sp>
          <p:nvSpPr>
            <p:cNvPr id="2896" name="Google Shape;2896;p31"/>
            <p:cNvSpPr txBox="1"/>
            <p:nvPr/>
          </p:nvSpPr>
          <p:spPr>
            <a:xfrm>
              <a:off x="3861985" y="2369033"/>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Not at all</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2897" name="Google Shape;2897;p31"/>
            <p:cNvSpPr txBox="1"/>
            <p:nvPr/>
          </p:nvSpPr>
          <p:spPr>
            <a:xfrm>
              <a:off x="2724432" y="2396964"/>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Somewhat</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2898" name="Google Shape;2898;p31"/>
            <p:cNvSpPr txBox="1"/>
            <p:nvPr/>
          </p:nvSpPr>
          <p:spPr>
            <a:xfrm>
              <a:off x="1477958" y="2404049"/>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Moderately</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2899" name="Google Shape;2899;p31"/>
            <p:cNvSpPr txBox="1"/>
            <p:nvPr/>
          </p:nvSpPr>
          <p:spPr>
            <a:xfrm>
              <a:off x="252100" y="2424097"/>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Very</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grpSp>
      <p:sp>
        <p:nvSpPr>
          <p:cNvPr id="2900" name="Google Shape;2900;p31"/>
          <p:cNvSpPr txBox="1"/>
          <p:nvPr/>
        </p:nvSpPr>
        <p:spPr>
          <a:xfrm>
            <a:off x="223025" y="2660938"/>
            <a:ext cx="6347638"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000" u="none" cap="none" strike="noStrike">
                <a:solidFill>
                  <a:srgbClr val="000000"/>
                </a:solidFill>
                <a:latin typeface="Arial"/>
                <a:ea typeface="Arial"/>
                <a:cs typeface="Arial"/>
                <a:sym typeface="Arial"/>
              </a:rPr>
              <a:t>Respond to the following statements by adding a checkmark that corresponds to your opinion.</a:t>
            </a:r>
            <a:endParaRPr b="0" i="1" sz="1000" u="none" cap="none" strike="noStrike">
              <a:solidFill>
                <a:srgbClr val="000000"/>
              </a:solidFill>
              <a:latin typeface="Arial"/>
              <a:ea typeface="Arial"/>
              <a:cs typeface="Arial"/>
              <a:sym typeface="Arial"/>
            </a:endParaRPr>
          </a:p>
        </p:txBody>
      </p:sp>
      <p:graphicFrame>
        <p:nvGraphicFramePr>
          <p:cNvPr id="2901" name="Google Shape;2901;p31"/>
          <p:cNvGraphicFramePr/>
          <p:nvPr/>
        </p:nvGraphicFramePr>
        <p:xfrm>
          <a:off x="236162" y="2946039"/>
          <a:ext cx="3000000" cy="3000000"/>
        </p:xfrm>
        <a:graphic>
          <a:graphicData uri="http://schemas.openxmlformats.org/drawingml/2006/table">
            <a:tbl>
              <a:tblPr bandRow="1" firstRow="1">
                <a:noFill/>
                <a:tableStyleId>{BB6C5017-3802-46C6-AB78-FD6B2F449461}</a:tableStyleId>
              </a:tblPr>
              <a:tblGrid>
                <a:gridCol w="3842550"/>
                <a:gridCol w="601575"/>
                <a:gridCol w="541425"/>
                <a:gridCol w="643875"/>
                <a:gridCol w="667550"/>
                <a:gridCol w="517350"/>
              </a:tblGrid>
              <a:tr h="37085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None/>
                      </a:pPr>
                      <a:r>
                        <a:rPr b="1" lang="en-US" sz="800" u="none" cap="none" strike="noStrike"/>
                        <a:t>Strongly</a:t>
                      </a:r>
                      <a:endParaRPr/>
                    </a:p>
                    <a:p>
                      <a:pPr indent="0" lvl="0" marL="0" marR="0" rtl="0" algn="ctr">
                        <a:lnSpc>
                          <a:spcPct val="100000"/>
                        </a:lnSpc>
                        <a:spcBef>
                          <a:spcPts val="0"/>
                        </a:spcBef>
                        <a:spcAft>
                          <a:spcPts val="0"/>
                        </a:spcAft>
                        <a:buNone/>
                      </a:pPr>
                      <a:r>
                        <a:rPr b="1" lang="en-US" sz="800" u="none" cap="none" strike="noStrike"/>
                        <a:t>Agree</a:t>
                      </a:r>
                      <a:endParaRPr b="1" sz="8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None/>
                      </a:pPr>
                      <a:r>
                        <a:rPr b="1" lang="en-US" sz="800" u="none" cap="none" strike="noStrike"/>
                        <a:t>Agree</a:t>
                      </a:r>
                      <a:endParaRPr b="1" sz="8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None/>
                      </a:pPr>
                      <a:r>
                        <a:rPr b="1" lang="en-US" sz="800" u="none" cap="none" strike="noStrike"/>
                        <a:t>Disagree</a:t>
                      </a:r>
                      <a:endParaRPr b="1" sz="8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None/>
                      </a:pPr>
                      <a:r>
                        <a:rPr b="1" lang="en-US" sz="800" u="none" cap="none" strike="noStrike"/>
                        <a:t>Strongly</a:t>
                      </a:r>
                      <a:endParaRPr/>
                    </a:p>
                    <a:p>
                      <a:pPr indent="0" lvl="0" marL="0" marR="0" rtl="0" algn="ctr">
                        <a:lnSpc>
                          <a:spcPct val="100000"/>
                        </a:lnSpc>
                        <a:spcBef>
                          <a:spcPts val="0"/>
                        </a:spcBef>
                        <a:spcAft>
                          <a:spcPts val="0"/>
                        </a:spcAft>
                        <a:buNone/>
                      </a:pPr>
                      <a:r>
                        <a:rPr b="1" lang="en-US" sz="800" u="none" cap="none" strike="noStrike"/>
                        <a:t>Disagree</a:t>
                      </a:r>
                      <a:endParaRPr b="1" sz="8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None/>
                      </a:pPr>
                      <a:r>
                        <a:rPr b="1" lang="en-US" sz="800" u="none" cap="none" strike="noStrike"/>
                        <a:t>Not Sure</a:t>
                      </a:r>
                      <a:endParaRPr b="1" sz="8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US" sz="1100" u="none" cap="none" strike="noStrike">
                          <a:latin typeface="Arial"/>
                          <a:ea typeface="Arial"/>
                          <a:cs typeface="Arial"/>
                          <a:sym typeface="Arial"/>
                        </a:rPr>
                        <a:t>I am willing to solve problems, even when there is no answer.</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US" sz="1100" u="none" cap="none" strike="noStrike">
                          <a:latin typeface="Arial"/>
                          <a:ea typeface="Arial"/>
                          <a:cs typeface="Arial"/>
                          <a:sym typeface="Arial"/>
                        </a:rPr>
                        <a:t>I can build a strategy to grow an idea and get it out in the world.</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US" sz="1100" u="none" cap="none" strike="noStrike">
                          <a:latin typeface="Arial"/>
                          <a:ea typeface="Arial"/>
                          <a:cs typeface="Arial"/>
                          <a:sym typeface="Arial"/>
                        </a:rPr>
                        <a:t>I consider the impacts and consequences of my choices in the world around me.</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US" sz="1100" u="none" cap="none" strike="noStrike">
                          <a:latin typeface="Arial"/>
                          <a:ea typeface="Arial"/>
                          <a:cs typeface="Arial"/>
                          <a:sym typeface="Arial"/>
                        </a:rPr>
                        <a:t>I can learn to be entrepreneurial.</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6" name="Shape 3486"/>
        <p:cNvGrpSpPr/>
        <p:nvPr/>
      </p:nvGrpSpPr>
      <p:grpSpPr>
        <a:xfrm>
          <a:off x="0" y="0"/>
          <a:ext cx="0" cy="0"/>
          <a:chOff x="0" y="0"/>
          <a:chExt cx="0" cy="0"/>
        </a:xfrm>
      </p:grpSpPr>
      <p:sp>
        <p:nvSpPr>
          <p:cNvPr id="3487" name="Google Shape;3487;p103"/>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Advertising and Promotion</a:t>
            </a:r>
            <a:endParaRPr/>
          </a:p>
        </p:txBody>
      </p:sp>
      <p:sp>
        <p:nvSpPr>
          <p:cNvPr id="3488" name="Google Shape;3488;p103"/>
          <p:cNvSpPr txBox="1"/>
          <p:nvPr>
            <p:ph idx="1" type="body"/>
          </p:nvPr>
        </p:nvSpPr>
        <p:spPr>
          <a:xfrm>
            <a:off x="702900" y="1430149"/>
            <a:ext cx="1964400" cy="3394513"/>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How you will advertise your product?</a:t>
            </a:r>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For example: direct mail, internet, radio, television, etc. </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How much will it cost? </a:t>
            </a:r>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How much business do you think it will bring in?</a:t>
            </a:r>
            <a:endParaRPr sz="1600">
              <a:latin typeface="Arial"/>
              <a:ea typeface="Arial"/>
              <a:cs typeface="Arial"/>
              <a:sym typeface="Arial"/>
            </a:endParaRPr>
          </a:p>
        </p:txBody>
      </p:sp>
      <p:sp>
        <p:nvSpPr>
          <p:cNvPr id="3489" name="Google Shape;3489;p103"/>
          <p:cNvSpPr txBox="1"/>
          <p:nvPr>
            <p:ph idx="2" type="body"/>
          </p:nvPr>
        </p:nvSpPr>
        <p:spPr>
          <a:xfrm>
            <a:off x="2873451" y="1430150"/>
            <a:ext cx="1964400" cy="3394512"/>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Describe any plans you have to generate media attention for your business. </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What media will you target?</a:t>
            </a:r>
            <a:endParaRPr/>
          </a:p>
        </p:txBody>
      </p:sp>
      <p:sp>
        <p:nvSpPr>
          <p:cNvPr id="3490" name="Google Shape;3490;p103"/>
          <p:cNvSpPr txBox="1"/>
          <p:nvPr>
            <p:ph idx="3" type="body"/>
          </p:nvPr>
        </p:nvSpPr>
        <p:spPr>
          <a:xfrm>
            <a:off x="5044003" y="1430150"/>
            <a:ext cx="1964400" cy="3394512"/>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What kinds of marketing materials will you use? </a:t>
            </a:r>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For example: brochures, business cards, posters, etc.</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How much will it cost?</a:t>
            </a:r>
            <a:br>
              <a:rPr lang="en-US" sz="1600">
                <a:solidFill>
                  <a:srgbClr val="808080"/>
                </a:solidFill>
                <a:latin typeface="Arial"/>
                <a:ea typeface="Arial"/>
                <a:cs typeface="Arial"/>
                <a:sym typeface="Arial"/>
              </a:rPr>
            </a:b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a:p>
        </p:txBody>
      </p:sp>
      <p:sp>
        <p:nvSpPr>
          <p:cNvPr id="3491" name="Google Shape;3491;p10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5" name="Shape 3495"/>
        <p:cNvGrpSpPr/>
        <p:nvPr/>
      </p:nvGrpSpPr>
      <p:grpSpPr>
        <a:xfrm>
          <a:off x="0" y="0"/>
          <a:ext cx="0" cy="0"/>
          <a:chOff x="0" y="0"/>
          <a:chExt cx="0" cy="0"/>
        </a:xfrm>
      </p:grpSpPr>
      <p:sp>
        <p:nvSpPr>
          <p:cNvPr id="3496" name="Google Shape;3496;p10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Advertising and Promotion, Part 2</a:t>
            </a:r>
            <a:endParaRPr/>
          </a:p>
        </p:txBody>
      </p:sp>
      <p:sp>
        <p:nvSpPr>
          <p:cNvPr id="3497" name="Google Shape;3497;p104"/>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Will you have a website? If so, describe how you will use it to market your business. </a:t>
            </a:r>
            <a:endParaRPr/>
          </a:p>
        </p:txBody>
      </p:sp>
      <p:sp>
        <p:nvSpPr>
          <p:cNvPr id="3498" name="Google Shape;3498;p104"/>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What other forms of marketing will you use? Consider tradeshows, telemarketing, cold calling, etc.</a:t>
            </a:r>
            <a:endParaRPr/>
          </a:p>
          <a:p>
            <a:pPr indent="0" lvl="0" marL="114300" rtl="0" algn="l">
              <a:lnSpc>
                <a:spcPct val="115000"/>
              </a:lnSpc>
              <a:spcBef>
                <a:spcPts val="0"/>
              </a:spcBef>
              <a:spcAft>
                <a:spcPts val="0"/>
              </a:spcAft>
              <a:buSzPts val="1800"/>
              <a:buNone/>
            </a:pPr>
            <a:r>
              <a:t/>
            </a:r>
            <a:endParaRPr/>
          </a:p>
        </p:txBody>
      </p:sp>
      <p:sp>
        <p:nvSpPr>
          <p:cNvPr id="3499" name="Google Shape;3499;p104"/>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How much is your marketing going to cost?</a:t>
            </a:r>
            <a:endParaRPr sz="1600">
              <a:solidFill>
                <a:srgbClr val="808080"/>
              </a:solidFill>
              <a:latin typeface="Arial"/>
              <a:ea typeface="Arial"/>
              <a:cs typeface="Arial"/>
              <a:sym typeface="Arial"/>
            </a:endParaRPr>
          </a:p>
        </p:txBody>
      </p:sp>
      <p:sp>
        <p:nvSpPr>
          <p:cNvPr id="3500" name="Google Shape;3500;p10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4" name="Shape 3504"/>
        <p:cNvGrpSpPr/>
        <p:nvPr/>
      </p:nvGrpSpPr>
      <p:grpSpPr>
        <a:xfrm>
          <a:off x="0" y="0"/>
          <a:ext cx="0" cy="0"/>
          <a:chOff x="0" y="0"/>
          <a:chExt cx="0" cy="0"/>
        </a:xfrm>
      </p:grpSpPr>
      <p:sp>
        <p:nvSpPr>
          <p:cNvPr id="3505" name="Google Shape;3505;p10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Operating Costs and Requirements</a:t>
            </a:r>
            <a:endParaRPr/>
          </a:p>
        </p:txBody>
      </p:sp>
      <p:sp>
        <p:nvSpPr>
          <p:cNvPr id="3506" name="Google Shape;3506;p105"/>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Will your business be located in your home, a workshop, a retail space, or an office space? </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Indicate why you have chosen this location.  What is your rent, if any?  </a:t>
            </a:r>
            <a:endParaRPr/>
          </a:p>
        </p:txBody>
      </p:sp>
      <p:sp>
        <p:nvSpPr>
          <p:cNvPr id="3507" name="Google Shape;3507;p105"/>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What labour costs will you have?  </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What office supplies and other overhead costs will you have?</a:t>
            </a:r>
            <a:endParaRPr/>
          </a:p>
          <a:p>
            <a:pPr indent="0" lvl="0" marL="114300" rtl="0" algn="l">
              <a:lnSpc>
                <a:spcPct val="115000"/>
              </a:lnSpc>
              <a:spcBef>
                <a:spcPts val="0"/>
              </a:spcBef>
              <a:spcAft>
                <a:spcPts val="0"/>
              </a:spcAft>
              <a:buSzPts val="1800"/>
              <a:buNone/>
            </a:pPr>
            <a:r>
              <a:t/>
            </a:r>
            <a:endParaRPr/>
          </a:p>
        </p:txBody>
      </p:sp>
      <p:sp>
        <p:nvSpPr>
          <p:cNvPr id="3508" name="Google Shape;3508;p105"/>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latin typeface="Arial"/>
                <a:ea typeface="Arial"/>
                <a:cs typeface="Arial"/>
                <a:sym typeface="Arial"/>
              </a:rPr>
              <a:t>Who are your suppliers, and what do they charge?</a:t>
            </a:r>
            <a:endParaRPr/>
          </a:p>
        </p:txBody>
      </p:sp>
      <p:sp>
        <p:nvSpPr>
          <p:cNvPr id="3509" name="Google Shape;3509;p10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3" name="Shape 3513"/>
        <p:cNvGrpSpPr/>
        <p:nvPr/>
      </p:nvGrpSpPr>
      <p:grpSpPr>
        <a:xfrm>
          <a:off x="0" y="0"/>
          <a:ext cx="0" cy="0"/>
          <a:chOff x="0" y="0"/>
          <a:chExt cx="0" cy="0"/>
        </a:xfrm>
      </p:grpSpPr>
      <p:sp>
        <p:nvSpPr>
          <p:cNvPr id="3514" name="Google Shape;3514;p10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Employee(s)</a:t>
            </a:r>
            <a:endParaRPr/>
          </a:p>
        </p:txBody>
      </p:sp>
      <p:sp>
        <p:nvSpPr>
          <p:cNvPr id="3515" name="Google Shape;3515;p106"/>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Will you need employees?</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If so, how employees?</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p:txBody>
      </p:sp>
      <p:sp>
        <p:nvSpPr>
          <p:cNvPr id="3516" name="Google Shape;3516;p106"/>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What is the minimum wage rate?</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How many hours per week will they work?</a:t>
            </a:r>
            <a:endParaRPr/>
          </a:p>
        </p:txBody>
      </p:sp>
      <p:sp>
        <p:nvSpPr>
          <p:cNvPr id="3517" name="Google Shape;3517;p106"/>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Calculate the weekly hourly wage cost of your employee(s).</a:t>
            </a:r>
            <a:endParaRPr/>
          </a:p>
        </p:txBody>
      </p:sp>
      <p:sp>
        <p:nvSpPr>
          <p:cNvPr id="3518" name="Google Shape;3518;p10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2" name="Shape 3522"/>
        <p:cNvGrpSpPr/>
        <p:nvPr/>
      </p:nvGrpSpPr>
      <p:grpSpPr>
        <a:xfrm>
          <a:off x="0" y="0"/>
          <a:ext cx="0" cy="0"/>
          <a:chOff x="0" y="0"/>
          <a:chExt cx="0" cy="0"/>
        </a:xfrm>
      </p:grpSpPr>
      <p:sp>
        <p:nvSpPr>
          <p:cNvPr id="3523" name="Google Shape;3523;p10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Regulations</a:t>
            </a:r>
            <a:endParaRPr/>
          </a:p>
        </p:txBody>
      </p:sp>
      <p:sp>
        <p:nvSpPr>
          <p:cNvPr id="3524" name="Google Shape;3524;p107"/>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You will need to register your company with the province.</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This will cost you $80.00</a:t>
            </a:r>
            <a:endParaRPr/>
          </a:p>
        </p:txBody>
      </p:sp>
      <p:sp>
        <p:nvSpPr>
          <p:cNvPr id="3525" name="Google Shape;3525;p107"/>
          <p:cNvSpPr txBox="1"/>
          <p:nvPr>
            <p:ph idx="2" type="body"/>
          </p:nvPr>
        </p:nvSpPr>
        <p:spPr>
          <a:xfrm>
            <a:off x="3366745" y="1417150"/>
            <a:ext cx="3346875"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Are there any permits or licenses required for your business in your municipality?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Examples of this are renovator’s permits, health permits, cartage licenses.</a:t>
            </a:r>
            <a:endParaRPr/>
          </a:p>
          <a:p>
            <a:pPr indent="0" lvl="0" marL="114300" rtl="0" algn="l">
              <a:lnSpc>
                <a:spcPct val="115000"/>
              </a:lnSpc>
              <a:spcBef>
                <a:spcPts val="0"/>
              </a:spcBef>
              <a:spcAft>
                <a:spcPts val="0"/>
              </a:spcAft>
              <a:buSzPts val="1800"/>
              <a:buNone/>
            </a:pPr>
            <a:r>
              <a:t/>
            </a:r>
            <a:endParaRPr/>
          </a:p>
        </p:txBody>
      </p:sp>
      <p:sp>
        <p:nvSpPr>
          <p:cNvPr id="3526" name="Google Shape;3526;p10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0" name="Shape 3530"/>
        <p:cNvGrpSpPr/>
        <p:nvPr/>
      </p:nvGrpSpPr>
      <p:grpSpPr>
        <a:xfrm>
          <a:off x="0" y="0"/>
          <a:ext cx="0" cy="0"/>
          <a:chOff x="0" y="0"/>
          <a:chExt cx="0" cy="0"/>
        </a:xfrm>
      </p:grpSpPr>
      <p:sp>
        <p:nvSpPr>
          <p:cNvPr id="3531" name="Google Shape;3531;p108"/>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Insurance</a:t>
            </a:r>
            <a:endParaRPr/>
          </a:p>
        </p:txBody>
      </p:sp>
      <p:sp>
        <p:nvSpPr>
          <p:cNvPr id="3532" name="Google Shape;3532;p108"/>
          <p:cNvSpPr txBox="1"/>
          <p:nvPr>
            <p:ph idx="1" type="body"/>
          </p:nvPr>
        </p:nvSpPr>
        <p:spPr>
          <a:xfrm>
            <a:off x="702900" y="1430150"/>
            <a:ext cx="2644500" cy="3243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a:t>Businesses need to pay for many different types of insurance:</a:t>
            </a:r>
            <a:endParaRPr/>
          </a:p>
          <a:p>
            <a:pPr indent="-355600" lvl="0" marL="457200" rtl="0" algn="l">
              <a:lnSpc>
                <a:spcPct val="115000"/>
              </a:lnSpc>
              <a:spcBef>
                <a:spcPts val="0"/>
              </a:spcBef>
              <a:spcAft>
                <a:spcPts val="0"/>
              </a:spcAft>
              <a:buSzPts val="2000"/>
              <a:buChar char="⊹"/>
            </a:pPr>
            <a:r>
              <a:rPr lang="en-US"/>
              <a:t>Commercial General Liability </a:t>
            </a:r>
            <a:endParaRPr/>
          </a:p>
          <a:p>
            <a:pPr indent="-355600" lvl="0" marL="457200" rtl="0" algn="l">
              <a:lnSpc>
                <a:spcPct val="115000"/>
              </a:lnSpc>
              <a:spcBef>
                <a:spcPts val="0"/>
              </a:spcBef>
              <a:spcAft>
                <a:spcPts val="0"/>
              </a:spcAft>
              <a:buSzPts val="2000"/>
              <a:buChar char="⊹"/>
            </a:pPr>
            <a:r>
              <a:rPr lang="en-US"/>
              <a:t>Employee (WSIA)</a:t>
            </a:r>
            <a:endParaRPr/>
          </a:p>
          <a:p>
            <a:pPr indent="-355600" lvl="0" marL="457200" rtl="0" algn="l">
              <a:lnSpc>
                <a:spcPct val="115000"/>
              </a:lnSpc>
              <a:spcBef>
                <a:spcPts val="0"/>
              </a:spcBef>
              <a:spcAft>
                <a:spcPts val="0"/>
              </a:spcAft>
              <a:buSzPts val="2000"/>
              <a:buChar char="⊹"/>
            </a:pPr>
            <a:r>
              <a:rPr lang="en-US"/>
              <a:t>Vehicle</a:t>
            </a:r>
            <a:endParaRPr/>
          </a:p>
          <a:p>
            <a:pPr indent="-355600" lvl="0" marL="457200" rtl="0" algn="l">
              <a:lnSpc>
                <a:spcPct val="115000"/>
              </a:lnSpc>
              <a:spcBef>
                <a:spcPts val="0"/>
              </a:spcBef>
              <a:spcAft>
                <a:spcPts val="0"/>
              </a:spcAft>
              <a:buSzPts val="2000"/>
              <a:buChar char="⊹"/>
            </a:pPr>
            <a:r>
              <a:rPr lang="en-US"/>
              <a:t>Home</a:t>
            </a:r>
            <a:endParaRPr/>
          </a:p>
          <a:p>
            <a:pPr indent="-355600" lvl="0" marL="457200" rtl="0" algn="l">
              <a:lnSpc>
                <a:spcPct val="115000"/>
              </a:lnSpc>
              <a:spcBef>
                <a:spcPts val="0"/>
              </a:spcBef>
              <a:spcAft>
                <a:spcPts val="0"/>
              </a:spcAft>
              <a:buSzPts val="2000"/>
              <a:buChar char="⊹"/>
            </a:pPr>
            <a:r>
              <a:rPr lang="en-US"/>
              <a:t>Property</a:t>
            </a:r>
            <a:endParaRPr/>
          </a:p>
        </p:txBody>
      </p:sp>
      <p:sp>
        <p:nvSpPr>
          <p:cNvPr id="3533" name="Google Shape;3533;p108"/>
          <p:cNvSpPr txBox="1"/>
          <p:nvPr>
            <p:ph idx="2" type="body"/>
          </p:nvPr>
        </p:nvSpPr>
        <p:spPr>
          <a:xfrm>
            <a:off x="3718448" y="1430150"/>
            <a:ext cx="2644500" cy="3243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a:t>Insurance costs will vary throughout the province </a:t>
            </a:r>
            <a:endParaRPr/>
          </a:p>
          <a:p>
            <a:pPr indent="-228600" lvl="0" marL="457200" rtl="0" algn="l">
              <a:lnSpc>
                <a:spcPct val="115000"/>
              </a:lnSpc>
              <a:spcBef>
                <a:spcPts val="0"/>
              </a:spcBef>
              <a:spcAft>
                <a:spcPts val="0"/>
              </a:spcAft>
              <a:buSzPts val="2000"/>
              <a:buNone/>
            </a:pPr>
            <a:r>
              <a:t/>
            </a:r>
            <a:endParaRPr/>
          </a:p>
          <a:p>
            <a:pPr indent="-355600" lvl="0" marL="457200" rtl="0" algn="l">
              <a:lnSpc>
                <a:spcPct val="115000"/>
              </a:lnSpc>
              <a:spcBef>
                <a:spcPts val="0"/>
              </a:spcBef>
              <a:spcAft>
                <a:spcPts val="0"/>
              </a:spcAft>
              <a:buSzPts val="2000"/>
              <a:buChar char="⊹"/>
            </a:pPr>
            <a:r>
              <a:rPr lang="en-US"/>
              <a:t>Budget for a minimum of $200.00 per month on insurance.</a:t>
            </a:r>
            <a:endParaRPr/>
          </a:p>
        </p:txBody>
      </p:sp>
      <p:sp>
        <p:nvSpPr>
          <p:cNvPr id="3534" name="Google Shape;3534;p10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8" name="Shape 3538"/>
        <p:cNvGrpSpPr/>
        <p:nvPr/>
      </p:nvGrpSpPr>
      <p:grpSpPr>
        <a:xfrm>
          <a:off x="0" y="0"/>
          <a:ext cx="0" cy="0"/>
          <a:chOff x="0" y="0"/>
          <a:chExt cx="0" cy="0"/>
        </a:xfrm>
      </p:grpSpPr>
      <p:sp>
        <p:nvSpPr>
          <p:cNvPr id="3539" name="Google Shape;3539;p10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100"/>
              <a:t>Start-up Budget </a:t>
            </a:r>
            <a:endParaRPr sz="3100"/>
          </a:p>
          <a:p>
            <a:pPr indent="0" lvl="0" marL="0" rtl="0" algn="l">
              <a:lnSpc>
                <a:spcPct val="90000"/>
              </a:lnSpc>
              <a:spcBef>
                <a:spcPts val="0"/>
              </a:spcBef>
              <a:spcAft>
                <a:spcPts val="0"/>
              </a:spcAft>
              <a:buSzPts val="3400"/>
              <a:buNone/>
            </a:pPr>
            <a:r>
              <a:rPr lang="en-US" sz="3100"/>
              <a:t>- $1500.00 to get started</a:t>
            </a:r>
            <a:endParaRPr sz="3100"/>
          </a:p>
        </p:txBody>
      </p:sp>
      <p:sp>
        <p:nvSpPr>
          <p:cNvPr id="3540" name="Google Shape;3540;p109"/>
          <p:cNvSpPr txBox="1"/>
          <p:nvPr>
            <p:ph idx="1" type="body"/>
          </p:nvPr>
        </p:nvSpPr>
        <p:spPr>
          <a:xfrm>
            <a:off x="372979" y="1844350"/>
            <a:ext cx="2538663"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sz="1900"/>
              <a:t>Start-Up Costs:</a:t>
            </a:r>
            <a:endParaRPr sz="1900"/>
          </a:p>
          <a:p>
            <a:pPr indent="-349250" lvl="0" marL="457200" rtl="0" algn="l">
              <a:lnSpc>
                <a:spcPct val="115000"/>
              </a:lnSpc>
              <a:spcBef>
                <a:spcPts val="0"/>
              </a:spcBef>
              <a:spcAft>
                <a:spcPts val="0"/>
              </a:spcAft>
              <a:buSzPts val="1900"/>
              <a:buChar char="⊹"/>
            </a:pPr>
            <a:r>
              <a:rPr lang="en-US" sz="1500"/>
              <a:t>Equipment to start the business</a:t>
            </a:r>
            <a:endParaRPr sz="1900"/>
          </a:p>
          <a:p>
            <a:pPr indent="-349250" lvl="0" marL="457200" rtl="0" algn="l">
              <a:lnSpc>
                <a:spcPct val="115000"/>
              </a:lnSpc>
              <a:spcBef>
                <a:spcPts val="0"/>
              </a:spcBef>
              <a:spcAft>
                <a:spcPts val="0"/>
              </a:spcAft>
              <a:buSzPts val="1900"/>
              <a:buChar char="⊹"/>
            </a:pPr>
            <a:r>
              <a:rPr lang="en-US" sz="1500"/>
              <a:t>Supplies to start the business</a:t>
            </a:r>
            <a:endParaRPr sz="1900"/>
          </a:p>
          <a:p>
            <a:pPr indent="-349250" lvl="0" marL="457200" rtl="0" algn="l">
              <a:lnSpc>
                <a:spcPct val="115000"/>
              </a:lnSpc>
              <a:spcBef>
                <a:spcPts val="0"/>
              </a:spcBef>
              <a:spcAft>
                <a:spcPts val="0"/>
              </a:spcAft>
              <a:buSzPts val="1900"/>
              <a:buChar char="⊹"/>
            </a:pPr>
            <a:r>
              <a:rPr lang="en-US" sz="1500"/>
              <a:t>Inventory to start the business</a:t>
            </a:r>
            <a:endParaRPr sz="1900"/>
          </a:p>
          <a:p>
            <a:pPr indent="-349250" lvl="0" marL="457200" rtl="0" algn="l">
              <a:lnSpc>
                <a:spcPct val="115000"/>
              </a:lnSpc>
              <a:spcBef>
                <a:spcPts val="0"/>
              </a:spcBef>
              <a:spcAft>
                <a:spcPts val="0"/>
              </a:spcAft>
              <a:buSzPts val="1900"/>
              <a:buChar char="⊹"/>
            </a:pPr>
            <a:r>
              <a:rPr lang="en-US" sz="1500"/>
              <a:t>Registration ($80.00)</a:t>
            </a:r>
            <a:endParaRPr sz="1900"/>
          </a:p>
          <a:p>
            <a:pPr indent="-349250" lvl="0" marL="457200" rtl="0" algn="l">
              <a:lnSpc>
                <a:spcPct val="115000"/>
              </a:lnSpc>
              <a:spcBef>
                <a:spcPts val="0"/>
              </a:spcBef>
              <a:spcAft>
                <a:spcPts val="0"/>
              </a:spcAft>
              <a:buSzPts val="1900"/>
              <a:buChar char="⊹"/>
            </a:pPr>
            <a:r>
              <a:rPr lang="en-US" sz="1500"/>
              <a:t>License fees  assume $150.00)</a:t>
            </a:r>
            <a:endParaRPr sz="1900"/>
          </a:p>
          <a:p>
            <a:pPr indent="-228600" lvl="0" marL="457200" rtl="0" algn="l">
              <a:lnSpc>
                <a:spcPct val="115000"/>
              </a:lnSpc>
              <a:spcBef>
                <a:spcPts val="0"/>
              </a:spcBef>
              <a:spcAft>
                <a:spcPts val="0"/>
              </a:spcAft>
              <a:buSzPts val="2000"/>
              <a:buNone/>
            </a:pPr>
            <a:r>
              <a:t/>
            </a:r>
            <a:endParaRPr/>
          </a:p>
        </p:txBody>
      </p:sp>
      <p:sp>
        <p:nvSpPr>
          <p:cNvPr id="3541" name="Google Shape;3541;p109"/>
          <p:cNvSpPr txBox="1"/>
          <p:nvPr>
            <p:ph idx="2" type="body"/>
          </p:nvPr>
        </p:nvSpPr>
        <p:spPr>
          <a:xfrm>
            <a:off x="2861810" y="1844350"/>
            <a:ext cx="350119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sz="1900"/>
              <a:t>Operating Expenses:</a:t>
            </a:r>
            <a:endParaRPr sz="1900"/>
          </a:p>
          <a:p>
            <a:pPr indent="-349250" lvl="0" marL="457200" rtl="0" algn="l">
              <a:lnSpc>
                <a:spcPct val="115000"/>
              </a:lnSpc>
              <a:spcBef>
                <a:spcPts val="0"/>
              </a:spcBef>
              <a:spcAft>
                <a:spcPts val="0"/>
              </a:spcAft>
              <a:buSzPts val="1900"/>
              <a:buChar char="⊹"/>
            </a:pPr>
            <a:r>
              <a:rPr lang="en-US" sz="1500"/>
              <a:t>Insurance (assume $200.00/month)</a:t>
            </a:r>
            <a:endParaRPr sz="1900"/>
          </a:p>
          <a:p>
            <a:pPr indent="-349250" lvl="0" marL="457200" rtl="0" algn="l">
              <a:lnSpc>
                <a:spcPct val="115000"/>
              </a:lnSpc>
              <a:spcBef>
                <a:spcPts val="0"/>
              </a:spcBef>
              <a:spcAft>
                <a:spcPts val="0"/>
              </a:spcAft>
              <a:buSzPts val="1900"/>
              <a:buChar char="⊹"/>
            </a:pPr>
            <a:r>
              <a:rPr lang="en-US" sz="1500"/>
              <a:t>Bank charges (assume $20.00/month)</a:t>
            </a:r>
            <a:endParaRPr sz="1900"/>
          </a:p>
          <a:p>
            <a:pPr indent="-349250" lvl="0" marL="457200" rtl="0" algn="l">
              <a:lnSpc>
                <a:spcPct val="115000"/>
              </a:lnSpc>
              <a:spcBef>
                <a:spcPts val="0"/>
              </a:spcBef>
              <a:spcAft>
                <a:spcPts val="0"/>
              </a:spcAft>
              <a:buSzPts val="1900"/>
              <a:buChar char="⊹"/>
            </a:pPr>
            <a:r>
              <a:rPr lang="en-US" sz="1500"/>
              <a:t>Marketing and Advertising (minimum $200.00/month)</a:t>
            </a:r>
            <a:endParaRPr sz="1900"/>
          </a:p>
          <a:p>
            <a:pPr indent="-349250" lvl="0" marL="457200" rtl="0" algn="l">
              <a:lnSpc>
                <a:spcPct val="115000"/>
              </a:lnSpc>
              <a:spcBef>
                <a:spcPts val="0"/>
              </a:spcBef>
              <a:spcAft>
                <a:spcPts val="0"/>
              </a:spcAft>
              <a:buSzPts val="1900"/>
              <a:buChar char="⊹"/>
            </a:pPr>
            <a:r>
              <a:rPr lang="en-US" sz="1500"/>
              <a:t>Phone (assume $80.00/month)</a:t>
            </a:r>
            <a:endParaRPr sz="1900"/>
          </a:p>
          <a:p>
            <a:pPr indent="-349250" lvl="0" marL="457200" rtl="0" algn="l">
              <a:lnSpc>
                <a:spcPct val="115000"/>
              </a:lnSpc>
              <a:spcBef>
                <a:spcPts val="0"/>
              </a:spcBef>
              <a:spcAft>
                <a:spcPts val="0"/>
              </a:spcAft>
              <a:buSzPts val="1900"/>
              <a:buChar char="⊹"/>
            </a:pPr>
            <a:r>
              <a:rPr lang="en-US" sz="1500"/>
              <a:t>Utilities (assume $125.00/month)</a:t>
            </a:r>
            <a:endParaRPr sz="1900"/>
          </a:p>
          <a:p>
            <a:pPr indent="-349250" lvl="0" marL="457200" rtl="0" algn="l">
              <a:lnSpc>
                <a:spcPct val="115000"/>
              </a:lnSpc>
              <a:spcBef>
                <a:spcPts val="0"/>
              </a:spcBef>
              <a:spcAft>
                <a:spcPts val="0"/>
              </a:spcAft>
              <a:buSzPts val="1900"/>
              <a:buChar char="⊹"/>
            </a:pPr>
            <a:r>
              <a:rPr lang="en-US" sz="1500"/>
              <a:t>Wages to staff</a:t>
            </a:r>
            <a:endParaRPr sz="1900"/>
          </a:p>
          <a:p>
            <a:pPr indent="-228600" lvl="0" marL="457200" rtl="0" algn="l">
              <a:lnSpc>
                <a:spcPct val="115000"/>
              </a:lnSpc>
              <a:spcBef>
                <a:spcPts val="0"/>
              </a:spcBef>
              <a:spcAft>
                <a:spcPts val="0"/>
              </a:spcAft>
              <a:buSzPts val="2000"/>
              <a:buNone/>
            </a:pPr>
            <a:r>
              <a:t/>
            </a:r>
            <a:endParaRPr b="1"/>
          </a:p>
        </p:txBody>
      </p:sp>
      <p:sp>
        <p:nvSpPr>
          <p:cNvPr id="3542" name="Google Shape;3542;p10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543" name="Google Shape;3543;p109"/>
          <p:cNvSpPr txBox="1"/>
          <p:nvPr/>
        </p:nvSpPr>
        <p:spPr>
          <a:xfrm>
            <a:off x="745958" y="1311369"/>
            <a:ext cx="526983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How much money will you need for the first 30 days of the business?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7" name="Shape 3547"/>
        <p:cNvGrpSpPr/>
        <p:nvPr/>
      </p:nvGrpSpPr>
      <p:grpSpPr>
        <a:xfrm>
          <a:off x="0" y="0"/>
          <a:ext cx="0" cy="0"/>
          <a:chOff x="0" y="0"/>
          <a:chExt cx="0" cy="0"/>
        </a:xfrm>
      </p:grpSpPr>
      <p:sp>
        <p:nvSpPr>
          <p:cNvPr id="3548" name="Google Shape;3548;p11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Month Two: </a:t>
            </a:r>
            <a:endParaRPr sz="3200"/>
          </a:p>
          <a:p>
            <a:pPr indent="0" lvl="0" marL="0" rtl="0" algn="l">
              <a:lnSpc>
                <a:spcPct val="90000"/>
              </a:lnSpc>
              <a:spcBef>
                <a:spcPts val="0"/>
              </a:spcBef>
              <a:spcAft>
                <a:spcPts val="0"/>
              </a:spcAft>
              <a:buSzPts val="3400"/>
              <a:buNone/>
            </a:pPr>
            <a:r>
              <a:rPr lang="en-US" sz="3200"/>
              <a:t>Operating Costs</a:t>
            </a:r>
            <a:endParaRPr sz="3200"/>
          </a:p>
        </p:txBody>
      </p:sp>
      <p:sp>
        <p:nvSpPr>
          <p:cNvPr id="3549" name="Google Shape;3549;p11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550" name="Google Shape;3550;p110"/>
          <p:cNvSpPr txBox="1"/>
          <p:nvPr/>
        </p:nvSpPr>
        <p:spPr>
          <a:xfrm>
            <a:off x="613611" y="1232225"/>
            <a:ext cx="56601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How much money will you need for your second month of business?</a:t>
            </a:r>
            <a:endParaRPr b="0" i="0" sz="1400" u="none" cap="none" strike="noStrike">
              <a:solidFill>
                <a:srgbClr val="000000"/>
              </a:solidFill>
              <a:latin typeface="Arial"/>
              <a:ea typeface="Arial"/>
              <a:cs typeface="Arial"/>
              <a:sym typeface="Arial"/>
            </a:endParaRPr>
          </a:p>
        </p:txBody>
      </p:sp>
      <p:sp>
        <p:nvSpPr>
          <p:cNvPr id="3551" name="Google Shape;3551;p110"/>
          <p:cNvSpPr txBox="1"/>
          <p:nvPr/>
        </p:nvSpPr>
        <p:spPr>
          <a:xfrm>
            <a:off x="479557" y="1703525"/>
            <a:ext cx="4754180" cy="3026100"/>
          </a:xfrm>
          <a:prstGeom prst="rect">
            <a:avLst/>
          </a:prstGeom>
          <a:noFill/>
          <a:ln>
            <a:noFill/>
          </a:ln>
        </p:spPr>
        <p:txBody>
          <a:bodyPr anchorCtr="0" anchor="t" bIns="0" lIns="0" spcFirstLastPara="1" rIns="0" wrap="square" tIns="0">
            <a:noAutofit/>
          </a:bodyPr>
          <a:lstStyle/>
          <a:p>
            <a:pPr indent="0" lvl="0" marL="101600" marR="0" rtl="0" algn="l">
              <a:lnSpc>
                <a:spcPct val="115000"/>
              </a:lnSpc>
              <a:spcBef>
                <a:spcPts val="0"/>
              </a:spcBef>
              <a:spcAft>
                <a:spcPts val="0"/>
              </a:spcAft>
              <a:buClr>
                <a:schemeClr val="accent2"/>
              </a:buClr>
              <a:buSzPts val="2000"/>
              <a:buFont typeface="Arial"/>
              <a:buNone/>
            </a:pPr>
            <a:r>
              <a:rPr b="1" i="0" lang="en-US" sz="2000" u="none" cap="none" strike="noStrike">
                <a:solidFill>
                  <a:schemeClr val="dk1"/>
                </a:solidFill>
                <a:latin typeface="Arial"/>
                <a:ea typeface="Arial"/>
                <a:cs typeface="Arial"/>
                <a:sym typeface="Arial"/>
              </a:rPr>
              <a:t>Operating Expenses:</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Insurance (assume $200.00/month)</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Bank charges (assume $20.00/month)</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Marketing and Advertising (minimum $200.00/month)</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Phone (assume $80.00/month)</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Utilities (assume $125.00/month)</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Equipment</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Vehicle/travel </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Wages to staff</a:t>
            </a:r>
            <a:endParaRPr/>
          </a:p>
          <a:p>
            <a:pPr indent="-355600" lvl="0" marL="457200" marR="0" rtl="0" algn="l">
              <a:lnSpc>
                <a:spcPct val="115000"/>
              </a:lnSpc>
              <a:spcBef>
                <a:spcPts val="0"/>
              </a:spcBef>
              <a:spcAft>
                <a:spcPts val="0"/>
              </a:spcAft>
              <a:buClr>
                <a:schemeClr val="accent2"/>
              </a:buClr>
              <a:buSzPts val="2000"/>
              <a:buFont typeface="Arial"/>
              <a:buChar char="⊹"/>
            </a:pPr>
            <a:r>
              <a:rPr b="0" i="0" lang="en-US" sz="1600" u="none" cap="none" strike="noStrike">
                <a:solidFill>
                  <a:schemeClr val="dk1"/>
                </a:solidFill>
                <a:latin typeface="Arial"/>
                <a:ea typeface="Arial"/>
                <a:cs typeface="Arial"/>
                <a:sym typeface="Arial"/>
              </a:rPr>
              <a:t>Any other expenses related to your business</a:t>
            </a:r>
            <a:endParaRPr/>
          </a:p>
          <a:p>
            <a:pPr indent="0" lvl="0" marL="101600" marR="0" rtl="0" algn="l">
              <a:lnSpc>
                <a:spcPct val="115000"/>
              </a:lnSpc>
              <a:spcBef>
                <a:spcPts val="0"/>
              </a:spcBef>
              <a:spcAft>
                <a:spcPts val="0"/>
              </a:spcAft>
              <a:buClr>
                <a:schemeClr val="accent2"/>
              </a:buClr>
              <a:buSzPts val="2000"/>
              <a:buFont typeface="Arial"/>
              <a:buNone/>
            </a:pPr>
            <a:r>
              <a:t/>
            </a:r>
            <a:endParaRPr b="0" i="0" sz="1600" u="none" cap="none" strike="noStrike">
              <a:solidFill>
                <a:schemeClr val="dk1"/>
              </a:solidFill>
              <a:latin typeface="Arial"/>
              <a:ea typeface="Arial"/>
              <a:cs typeface="Arial"/>
              <a:sym typeface="Arial"/>
            </a:endParaRPr>
          </a:p>
          <a:p>
            <a:pPr indent="-228600" lvl="0" marL="457200" marR="0" rtl="0" algn="l">
              <a:lnSpc>
                <a:spcPct val="115000"/>
              </a:lnSpc>
              <a:spcBef>
                <a:spcPts val="0"/>
              </a:spcBef>
              <a:spcAft>
                <a:spcPts val="0"/>
              </a:spcAft>
              <a:buClr>
                <a:schemeClr val="accent2"/>
              </a:buClr>
              <a:buSzPts val="2000"/>
              <a:buFont typeface="Arial"/>
              <a:buNone/>
            </a:pPr>
            <a:r>
              <a:t/>
            </a:r>
            <a:endParaRPr b="1" i="0" sz="2000" u="none" cap="none" strike="noStrike">
              <a:solidFill>
                <a:schemeClr val="dk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5" name="Shape 3555"/>
        <p:cNvGrpSpPr/>
        <p:nvPr/>
      </p:nvGrpSpPr>
      <p:grpSpPr>
        <a:xfrm>
          <a:off x="0" y="0"/>
          <a:ext cx="0" cy="0"/>
          <a:chOff x="0" y="0"/>
          <a:chExt cx="0" cy="0"/>
        </a:xfrm>
      </p:grpSpPr>
      <p:sp>
        <p:nvSpPr>
          <p:cNvPr id="3556" name="Google Shape;3556;p11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Sales Projections – </a:t>
            </a:r>
            <a:endParaRPr sz="3200"/>
          </a:p>
          <a:p>
            <a:pPr indent="0" lvl="0" marL="0" rtl="0" algn="l">
              <a:lnSpc>
                <a:spcPct val="90000"/>
              </a:lnSpc>
              <a:spcBef>
                <a:spcPts val="0"/>
              </a:spcBef>
              <a:spcAft>
                <a:spcPts val="0"/>
              </a:spcAft>
              <a:buSzPts val="3400"/>
              <a:buNone/>
            </a:pPr>
            <a:r>
              <a:rPr lang="en-US" sz="3200"/>
              <a:t>2 months of sales</a:t>
            </a:r>
            <a:endParaRPr sz="3200"/>
          </a:p>
        </p:txBody>
      </p:sp>
      <p:sp>
        <p:nvSpPr>
          <p:cNvPr id="3557" name="Google Shape;3557;p111"/>
          <p:cNvSpPr txBox="1"/>
          <p:nvPr>
            <p:ph idx="1" type="body"/>
          </p:nvPr>
        </p:nvSpPr>
        <p:spPr>
          <a:xfrm>
            <a:off x="498363" y="2398225"/>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Month 1</a:t>
            </a:r>
            <a:endParaRPr/>
          </a:p>
          <a:p>
            <a:pPr indent="-355600" lvl="0" marL="457200" rtl="0" algn="l">
              <a:lnSpc>
                <a:spcPct val="115000"/>
              </a:lnSpc>
              <a:spcBef>
                <a:spcPts val="0"/>
              </a:spcBef>
              <a:spcAft>
                <a:spcPts val="0"/>
              </a:spcAft>
              <a:buSzPts val="2000"/>
              <a:buChar char="⊹"/>
            </a:pPr>
            <a:r>
              <a:rPr lang="en-US"/>
              <a:t>Week 1:</a:t>
            </a:r>
            <a:endParaRPr/>
          </a:p>
          <a:p>
            <a:pPr indent="-355600" lvl="0" marL="457200" rtl="0" algn="l">
              <a:lnSpc>
                <a:spcPct val="115000"/>
              </a:lnSpc>
              <a:spcBef>
                <a:spcPts val="0"/>
              </a:spcBef>
              <a:spcAft>
                <a:spcPts val="0"/>
              </a:spcAft>
              <a:buSzPts val="2000"/>
              <a:buChar char="⊹"/>
            </a:pPr>
            <a:r>
              <a:rPr lang="en-US"/>
              <a:t>Week 2:</a:t>
            </a:r>
            <a:endParaRPr/>
          </a:p>
          <a:p>
            <a:pPr indent="-355600" lvl="0" marL="457200" rtl="0" algn="l">
              <a:lnSpc>
                <a:spcPct val="115000"/>
              </a:lnSpc>
              <a:spcBef>
                <a:spcPts val="0"/>
              </a:spcBef>
              <a:spcAft>
                <a:spcPts val="0"/>
              </a:spcAft>
              <a:buSzPts val="2000"/>
              <a:buChar char="⊹"/>
            </a:pPr>
            <a:r>
              <a:rPr lang="en-US"/>
              <a:t>Week 3:</a:t>
            </a:r>
            <a:endParaRPr/>
          </a:p>
          <a:p>
            <a:pPr indent="-355600" lvl="0" marL="457200" rtl="0" algn="l">
              <a:lnSpc>
                <a:spcPct val="115000"/>
              </a:lnSpc>
              <a:spcBef>
                <a:spcPts val="0"/>
              </a:spcBef>
              <a:spcAft>
                <a:spcPts val="0"/>
              </a:spcAft>
              <a:buSzPts val="2000"/>
              <a:buChar char="⊹"/>
            </a:pPr>
            <a:r>
              <a:rPr lang="en-US"/>
              <a:t>Week 4:</a:t>
            </a:r>
            <a:endParaRPr/>
          </a:p>
        </p:txBody>
      </p:sp>
      <p:sp>
        <p:nvSpPr>
          <p:cNvPr id="3558" name="Google Shape;3558;p111"/>
          <p:cNvSpPr txBox="1"/>
          <p:nvPr>
            <p:ph idx="2" type="body"/>
          </p:nvPr>
        </p:nvSpPr>
        <p:spPr>
          <a:xfrm>
            <a:off x="3718500" y="2398225"/>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Month 2</a:t>
            </a:r>
            <a:endParaRPr/>
          </a:p>
          <a:p>
            <a:pPr indent="-355600" lvl="0" marL="457200" rtl="0" algn="l">
              <a:lnSpc>
                <a:spcPct val="115000"/>
              </a:lnSpc>
              <a:spcBef>
                <a:spcPts val="0"/>
              </a:spcBef>
              <a:spcAft>
                <a:spcPts val="0"/>
              </a:spcAft>
              <a:buSzPts val="2000"/>
              <a:buChar char="⊹"/>
            </a:pPr>
            <a:r>
              <a:rPr lang="en-US"/>
              <a:t>Week 1:</a:t>
            </a:r>
            <a:endParaRPr/>
          </a:p>
          <a:p>
            <a:pPr indent="-355600" lvl="0" marL="457200" rtl="0" algn="l">
              <a:lnSpc>
                <a:spcPct val="115000"/>
              </a:lnSpc>
              <a:spcBef>
                <a:spcPts val="0"/>
              </a:spcBef>
              <a:spcAft>
                <a:spcPts val="0"/>
              </a:spcAft>
              <a:buSzPts val="2000"/>
              <a:buChar char="⊹"/>
            </a:pPr>
            <a:r>
              <a:rPr lang="en-US"/>
              <a:t>Week 2:</a:t>
            </a:r>
            <a:endParaRPr/>
          </a:p>
          <a:p>
            <a:pPr indent="-355600" lvl="0" marL="457200" rtl="0" algn="l">
              <a:lnSpc>
                <a:spcPct val="115000"/>
              </a:lnSpc>
              <a:spcBef>
                <a:spcPts val="0"/>
              </a:spcBef>
              <a:spcAft>
                <a:spcPts val="0"/>
              </a:spcAft>
              <a:buSzPts val="2000"/>
              <a:buChar char="⊹"/>
            </a:pPr>
            <a:r>
              <a:rPr lang="en-US"/>
              <a:t>Week 3:</a:t>
            </a:r>
            <a:endParaRPr/>
          </a:p>
          <a:p>
            <a:pPr indent="-355600" lvl="0" marL="457200" rtl="0" algn="l">
              <a:lnSpc>
                <a:spcPct val="115000"/>
              </a:lnSpc>
              <a:spcBef>
                <a:spcPts val="0"/>
              </a:spcBef>
              <a:spcAft>
                <a:spcPts val="0"/>
              </a:spcAft>
              <a:buSzPts val="2000"/>
              <a:buChar char="⊹"/>
            </a:pPr>
            <a:r>
              <a:rPr lang="en-US"/>
              <a:t>Week 4:</a:t>
            </a:r>
            <a:endParaRPr/>
          </a:p>
          <a:p>
            <a:pPr indent="-228600" lvl="0" marL="457200" rtl="0" algn="l">
              <a:lnSpc>
                <a:spcPct val="115000"/>
              </a:lnSpc>
              <a:spcBef>
                <a:spcPts val="0"/>
              </a:spcBef>
              <a:spcAft>
                <a:spcPts val="0"/>
              </a:spcAft>
              <a:buSzPts val="2000"/>
              <a:buNone/>
            </a:pPr>
            <a:r>
              <a:t/>
            </a:r>
            <a:endParaRPr/>
          </a:p>
        </p:txBody>
      </p:sp>
      <p:sp>
        <p:nvSpPr>
          <p:cNvPr id="3559" name="Google Shape;3559;p11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560" name="Google Shape;3560;p111"/>
          <p:cNvSpPr txBox="1"/>
          <p:nvPr/>
        </p:nvSpPr>
        <p:spPr>
          <a:xfrm>
            <a:off x="613611" y="1232225"/>
            <a:ext cx="566010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Calculate your projected sales for your eight weeks of business. Remember, the first couple of weeks may be slower; word-of-mouth of your business through your marketing and customer service will take time to grow your client base.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64" name="Shape 3564"/>
        <p:cNvGrpSpPr/>
        <p:nvPr/>
      </p:nvGrpSpPr>
      <p:grpSpPr>
        <a:xfrm>
          <a:off x="0" y="0"/>
          <a:ext cx="0" cy="0"/>
          <a:chOff x="0" y="0"/>
          <a:chExt cx="0" cy="0"/>
        </a:xfrm>
      </p:grpSpPr>
      <p:sp>
        <p:nvSpPr>
          <p:cNvPr id="3565" name="Google Shape;3565;p112"/>
          <p:cNvSpPr txBox="1"/>
          <p:nvPr>
            <p:ph type="title"/>
          </p:nvPr>
        </p:nvSpPr>
        <p:spPr>
          <a:xfrm>
            <a:off x="281968" y="400239"/>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100"/>
              <a:t>Projected Profitability</a:t>
            </a:r>
            <a:endParaRPr sz="3100"/>
          </a:p>
        </p:txBody>
      </p:sp>
      <p:sp>
        <p:nvSpPr>
          <p:cNvPr id="3566" name="Google Shape;3566;p112"/>
          <p:cNvSpPr txBox="1"/>
          <p:nvPr>
            <p:ph idx="1" type="body"/>
          </p:nvPr>
        </p:nvSpPr>
        <p:spPr>
          <a:xfrm>
            <a:off x="406214" y="917671"/>
            <a:ext cx="8331571" cy="1260138"/>
          </a:xfrm>
          <a:prstGeom prst="rect">
            <a:avLst/>
          </a:prstGeom>
          <a:noFill/>
          <a:ln cap="flat" cmpd="sng" w="9525">
            <a:solidFill>
              <a:srgbClr val="00B05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Revenue</a:t>
            </a:r>
            <a:endParaRPr/>
          </a:p>
          <a:p>
            <a:pPr indent="0" lvl="0" marL="114300" rtl="0" algn="l">
              <a:lnSpc>
                <a:spcPct val="115000"/>
              </a:lnSpc>
              <a:spcBef>
                <a:spcPts val="0"/>
              </a:spcBef>
              <a:spcAft>
                <a:spcPts val="0"/>
              </a:spcAft>
              <a:buSzPts val="1800"/>
              <a:buNone/>
            </a:pPr>
            <a:r>
              <a:rPr lang="en-US" sz="1600"/>
              <a:t>Month 1 Projected Sales: __________ + Month 2 Projected Sales: ___________</a:t>
            </a:r>
            <a:endParaRPr/>
          </a:p>
          <a:p>
            <a:pPr indent="-228600" lvl="0" marL="457200" rtl="0" algn="l">
              <a:lnSpc>
                <a:spcPct val="115000"/>
              </a:lnSpc>
              <a:spcBef>
                <a:spcPts val="0"/>
              </a:spcBef>
              <a:spcAft>
                <a:spcPts val="0"/>
              </a:spcAft>
              <a:buSzPts val="1800"/>
              <a:buNone/>
            </a:pPr>
            <a:r>
              <a:t/>
            </a:r>
            <a:endParaRPr sz="1600"/>
          </a:p>
          <a:p>
            <a:pPr indent="0" lvl="0" marL="114300" rtl="0" algn="l">
              <a:lnSpc>
                <a:spcPct val="115000"/>
              </a:lnSpc>
              <a:spcBef>
                <a:spcPts val="0"/>
              </a:spcBef>
              <a:spcAft>
                <a:spcPts val="0"/>
              </a:spcAft>
              <a:buSzPts val="1800"/>
              <a:buNone/>
            </a:pPr>
            <a:r>
              <a:rPr lang="en-US" sz="1600"/>
              <a:t>= _____________________ (Revenue = Sales)</a:t>
            </a:r>
            <a:endParaRPr sz="1600"/>
          </a:p>
        </p:txBody>
      </p:sp>
      <p:sp>
        <p:nvSpPr>
          <p:cNvPr id="3567" name="Google Shape;3567;p112"/>
          <p:cNvSpPr txBox="1"/>
          <p:nvPr>
            <p:ph idx="2" type="body"/>
          </p:nvPr>
        </p:nvSpPr>
        <p:spPr>
          <a:xfrm>
            <a:off x="406213" y="2304979"/>
            <a:ext cx="8331571" cy="1260138"/>
          </a:xfrm>
          <a:prstGeom prst="rect">
            <a:avLst/>
          </a:prstGeom>
          <a:noFill/>
          <a:ln cap="flat" cmpd="sng" w="9525">
            <a:solidFill>
              <a:srgbClr val="EB29B4"/>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Expenses</a:t>
            </a:r>
            <a:endParaRPr/>
          </a:p>
          <a:p>
            <a:pPr indent="0" lvl="0" marL="114300" rtl="0" algn="l">
              <a:lnSpc>
                <a:spcPct val="115000"/>
              </a:lnSpc>
              <a:spcBef>
                <a:spcPts val="0"/>
              </a:spcBef>
              <a:spcAft>
                <a:spcPts val="0"/>
              </a:spcAft>
              <a:buSzPts val="1800"/>
              <a:buNone/>
            </a:pPr>
            <a:r>
              <a:rPr lang="en-US" sz="1600"/>
              <a:t>Month 1 Projected Expenses: _______+ Month 2 Projected Expenses: _________</a:t>
            </a:r>
            <a:endParaRPr/>
          </a:p>
          <a:p>
            <a:pPr indent="0" lvl="0" marL="114300" rtl="0" algn="l">
              <a:lnSpc>
                <a:spcPct val="115000"/>
              </a:lnSpc>
              <a:spcBef>
                <a:spcPts val="0"/>
              </a:spcBef>
              <a:spcAft>
                <a:spcPts val="0"/>
              </a:spcAft>
              <a:buSzPts val="1800"/>
              <a:buNone/>
            </a:pPr>
            <a:r>
              <a:t/>
            </a:r>
            <a:endParaRPr sz="1600"/>
          </a:p>
          <a:p>
            <a:pPr indent="0" lvl="0" marL="114300" rtl="0" algn="l">
              <a:lnSpc>
                <a:spcPct val="115000"/>
              </a:lnSpc>
              <a:spcBef>
                <a:spcPts val="0"/>
              </a:spcBef>
              <a:spcAft>
                <a:spcPts val="0"/>
              </a:spcAft>
              <a:buSzPts val="1800"/>
              <a:buNone/>
            </a:pPr>
            <a:r>
              <a:rPr lang="en-US" sz="1600"/>
              <a:t>= _____________________</a:t>
            </a:r>
            <a:endParaRPr sz="1600"/>
          </a:p>
        </p:txBody>
      </p:sp>
      <p:sp>
        <p:nvSpPr>
          <p:cNvPr id="3568" name="Google Shape;3568;p112"/>
          <p:cNvSpPr txBox="1"/>
          <p:nvPr>
            <p:ph idx="3" type="body"/>
          </p:nvPr>
        </p:nvSpPr>
        <p:spPr>
          <a:xfrm>
            <a:off x="406213" y="3786027"/>
            <a:ext cx="8331570" cy="1141874"/>
          </a:xfrm>
          <a:prstGeom prst="rect">
            <a:avLst/>
          </a:prstGeom>
          <a:noFill/>
          <a:ln cap="flat" cmpd="sng" w="9525">
            <a:solidFill>
              <a:srgbClr val="0C0CB4"/>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Profit:</a:t>
            </a:r>
            <a:endParaRPr/>
          </a:p>
          <a:p>
            <a:pPr indent="0" lvl="0" marL="114300" rtl="0" algn="l">
              <a:lnSpc>
                <a:spcPct val="115000"/>
              </a:lnSpc>
              <a:spcBef>
                <a:spcPts val="0"/>
              </a:spcBef>
              <a:spcAft>
                <a:spcPts val="0"/>
              </a:spcAft>
              <a:buSzPts val="1800"/>
              <a:buNone/>
            </a:pPr>
            <a:r>
              <a:t/>
            </a:r>
            <a:endParaRPr b="1" sz="1600"/>
          </a:p>
          <a:p>
            <a:pPr indent="0" lvl="0" marL="114300" rtl="0" algn="l">
              <a:lnSpc>
                <a:spcPct val="115000"/>
              </a:lnSpc>
              <a:spcBef>
                <a:spcPts val="0"/>
              </a:spcBef>
              <a:spcAft>
                <a:spcPts val="0"/>
              </a:spcAft>
              <a:buSzPts val="1800"/>
              <a:buNone/>
            </a:pPr>
            <a:r>
              <a:rPr lang="en-US" sz="1600"/>
              <a:t>Total Projected Revenue: __________ - Total Projected Expenses </a:t>
            </a:r>
            <a:r>
              <a:rPr b="1" lang="en-US" sz="1600"/>
              <a:t>= ____________</a:t>
            </a:r>
            <a:endParaRPr b="1" sz="1600"/>
          </a:p>
        </p:txBody>
      </p:sp>
      <p:sp>
        <p:nvSpPr>
          <p:cNvPr id="3569" name="Google Shape;3569;p11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570" name="Google Shape;3570;p112"/>
          <p:cNvSpPr txBox="1"/>
          <p:nvPr/>
        </p:nvSpPr>
        <p:spPr>
          <a:xfrm>
            <a:off x="4987476" y="390300"/>
            <a:ext cx="3750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Revenue – Expenses = Profit</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5" name="Shape 2905"/>
        <p:cNvGrpSpPr/>
        <p:nvPr/>
      </p:nvGrpSpPr>
      <p:grpSpPr>
        <a:xfrm>
          <a:off x="0" y="0"/>
          <a:ext cx="0" cy="0"/>
          <a:chOff x="0" y="0"/>
          <a:chExt cx="0" cy="0"/>
        </a:xfrm>
      </p:grpSpPr>
      <p:sp>
        <p:nvSpPr>
          <p:cNvPr id="2906" name="Google Shape;2906;p32"/>
          <p:cNvSpPr txBox="1"/>
          <p:nvPr>
            <p:ph type="ctrTitle"/>
          </p:nvPr>
        </p:nvSpPr>
        <p:spPr>
          <a:xfrm>
            <a:off x="1585825" y="224595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What is an Entrepreneur?</a:t>
            </a:r>
            <a:endParaRPr/>
          </a:p>
        </p:txBody>
      </p:sp>
      <p:sp>
        <p:nvSpPr>
          <p:cNvPr id="2907" name="Google Shape;2907;p32"/>
          <p:cNvSpPr txBox="1"/>
          <p:nvPr>
            <p:ph idx="1" type="subTitle"/>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Module</a:t>
            </a:r>
            <a:endParaRPr b="1"/>
          </a:p>
        </p:txBody>
      </p:sp>
      <p:sp>
        <p:nvSpPr>
          <p:cNvPr id="2908" name="Google Shape;2908;p32"/>
          <p:cNvSpPr txBox="1"/>
          <p:nvPr/>
        </p:nvSpPr>
        <p:spPr>
          <a:xfrm>
            <a:off x="-1" y="192810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1</a:t>
            </a:r>
            <a:endParaRPr b="1" i="0" sz="7200" u="none" cap="none" strike="noStrike">
              <a:solidFill>
                <a:schemeClr val="accent4"/>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4" name="Shape 3574"/>
        <p:cNvGrpSpPr/>
        <p:nvPr/>
      </p:nvGrpSpPr>
      <p:grpSpPr>
        <a:xfrm>
          <a:off x="0" y="0"/>
          <a:ext cx="0" cy="0"/>
          <a:chOff x="0" y="0"/>
          <a:chExt cx="0" cy="0"/>
        </a:xfrm>
      </p:grpSpPr>
      <p:sp>
        <p:nvSpPr>
          <p:cNvPr id="3575" name="Google Shape;3575;p113"/>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Sharing your Business Ideas</a:t>
            </a:r>
            <a:endParaRPr sz="3200"/>
          </a:p>
        </p:txBody>
      </p:sp>
      <p:sp>
        <p:nvSpPr>
          <p:cNvPr id="3576" name="Google Shape;3576;p113"/>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Student groups will share their business ideas, cost analysis, sales projection and profitability prediction in a 5-minute presentation</a:t>
            </a:r>
            <a:endParaRPr/>
          </a:p>
          <a:p>
            <a:pPr indent="-228600" lvl="0" marL="457200" rtl="0" algn="l">
              <a:lnSpc>
                <a:spcPct val="115000"/>
              </a:lnSpc>
              <a:spcBef>
                <a:spcPts val="0"/>
              </a:spcBef>
              <a:spcAft>
                <a:spcPts val="0"/>
              </a:spcAft>
              <a:buSzPts val="2400"/>
              <a:buNone/>
            </a:pPr>
            <a:r>
              <a:t/>
            </a:r>
            <a:endParaRPr/>
          </a:p>
        </p:txBody>
      </p:sp>
      <p:sp>
        <p:nvSpPr>
          <p:cNvPr id="3577" name="Google Shape;3577;p11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1" name="Shape 3581"/>
        <p:cNvGrpSpPr/>
        <p:nvPr/>
      </p:nvGrpSpPr>
      <p:grpSpPr>
        <a:xfrm>
          <a:off x="0" y="0"/>
          <a:ext cx="0" cy="0"/>
          <a:chOff x="0" y="0"/>
          <a:chExt cx="0" cy="0"/>
        </a:xfrm>
      </p:grpSpPr>
      <p:sp>
        <p:nvSpPr>
          <p:cNvPr id="3582" name="Google Shape;3582;p114"/>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Wrap-up </a:t>
            </a:r>
            <a:endParaRPr/>
          </a:p>
        </p:txBody>
      </p:sp>
      <p:sp>
        <p:nvSpPr>
          <p:cNvPr id="3583" name="Google Shape;3583;p114"/>
          <p:cNvSpPr txBox="1"/>
          <p:nvPr>
            <p:ph idx="1" type="subTitle"/>
          </p:nvPr>
        </p:nvSpPr>
        <p:spPr>
          <a:xfrm>
            <a:off x="1585825" y="268440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Post-SPE Activity Survey</a:t>
            </a:r>
            <a:endParaRPr b="1"/>
          </a:p>
        </p:txBody>
      </p:sp>
      <p:sp>
        <p:nvSpPr>
          <p:cNvPr id="3584" name="Google Shape;3584;p114"/>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
        <p:nvSpPr>
          <p:cNvPr id="3585" name="Google Shape;3585;p114"/>
          <p:cNvSpPr/>
          <p:nvPr/>
        </p:nvSpPr>
        <p:spPr>
          <a:xfrm>
            <a:off x="70704" y="1925150"/>
            <a:ext cx="1406837" cy="1159089"/>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9" name="Shape 3589"/>
        <p:cNvGrpSpPr/>
        <p:nvPr/>
      </p:nvGrpSpPr>
      <p:grpSpPr>
        <a:xfrm>
          <a:off x="0" y="0"/>
          <a:ext cx="0" cy="0"/>
          <a:chOff x="0" y="0"/>
          <a:chExt cx="0" cy="0"/>
        </a:xfrm>
      </p:grpSpPr>
      <p:sp>
        <p:nvSpPr>
          <p:cNvPr id="3590" name="Google Shape;3590;p115"/>
          <p:cNvSpPr txBox="1"/>
          <p:nvPr>
            <p:ph type="title"/>
          </p:nvPr>
        </p:nvSpPr>
        <p:spPr>
          <a:xfrm>
            <a:off x="223025" y="185337"/>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rgbClr val="002060"/>
                </a:solidFill>
              </a:rPr>
              <a:t>POST-SPE Activity Survey</a:t>
            </a:r>
            <a:endParaRPr>
              <a:solidFill>
                <a:srgbClr val="002060"/>
              </a:solidFill>
            </a:endParaRPr>
          </a:p>
        </p:txBody>
      </p:sp>
      <p:sp>
        <p:nvSpPr>
          <p:cNvPr id="3591" name="Google Shape;3591;p11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3592" name="Google Shape;3592;p115"/>
          <p:cNvSpPr txBox="1"/>
          <p:nvPr/>
        </p:nvSpPr>
        <p:spPr>
          <a:xfrm>
            <a:off x="638425" y="821227"/>
            <a:ext cx="5575610" cy="1538883"/>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AFTER participating in the SPE Activity, I would now define </a:t>
            </a:r>
            <a:r>
              <a:rPr b="1" i="0" lang="en-US" sz="1200" u="none" cap="none" strike="noStrike">
                <a:solidFill>
                  <a:srgbClr val="000000"/>
                </a:solidFill>
                <a:latin typeface="Arial"/>
                <a:ea typeface="Arial"/>
                <a:cs typeface="Arial"/>
                <a:sym typeface="Arial"/>
              </a:rPr>
              <a:t>entrepreneurship </a:t>
            </a:r>
            <a:r>
              <a:rPr b="0" i="0" lang="en-US" sz="1200" u="none" cap="none" strike="noStrike">
                <a:solidFill>
                  <a:srgbClr val="000000"/>
                </a:solidFill>
                <a:latin typeface="Arial"/>
                <a:ea typeface="Arial"/>
                <a:cs typeface="Arial"/>
                <a:sym typeface="Arial"/>
              </a:rPr>
              <a:t>as…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3" name="Google Shape;3593;p115"/>
          <p:cNvSpPr txBox="1"/>
          <p:nvPr/>
        </p:nvSpPr>
        <p:spPr>
          <a:xfrm>
            <a:off x="282515" y="2367933"/>
            <a:ext cx="585439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By this definition of </a:t>
            </a:r>
            <a:r>
              <a:rPr b="1" i="0" lang="en-US" sz="1200" u="none" cap="none" strike="noStrike">
                <a:solidFill>
                  <a:srgbClr val="000000"/>
                </a:solidFill>
                <a:latin typeface="Arial"/>
                <a:ea typeface="Arial"/>
                <a:cs typeface="Arial"/>
                <a:sym typeface="Arial"/>
              </a:rPr>
              <a:t>entrepreneurship</a:t>
            </a:r>
            <a:r>
              <a:rPr b="0" i="0" lang="en-US" sz="1200" u="none" cap="none" strike="noStrike">
                <a:solidFill>
                  <a:srgbClr val="000000"/>
                </a:solidFill>
                <a:latin typeface="Arial"/>
                <a:ea typeface="Arial"/>
                <a:cs typeface="Arial"/>
                <a:sym typeface="Arial"/>
              </a:rPr>
              <a:t>, I would consider myself…</a:t>
            </a:r>
            <a:endParaRPr/>
          </a:p>
        </p:txBody>
      </p:sp>
      <p:grpSp>
        <p:nvGrpSpPr>
          <p:cNvPr id="3594" name="Google Shape;3594;p115"/>
          <p:cNvGrpSpPr/>
          <p:nvPr/>
        </p:nvGrpSpPr>
        <p:grpSpPr>
          <a:xfrm>
            <a:off x="264059" y="2676360"/>
            <a:ext cx="6122454" cy="892553"/>
            <a:chOff x="252100" y="1938478"/>
            <a:chExt cx="5346678" cy="927310"/>
          </a:xfrm>
        </p:grpSpPr>
        <p:grpSp>
          <p:nvGrpSpPr>
            <p:cNvPr id="3595" name="Google Shape;3595;p115"/>
            <p:cNvGrpSpPr/>
            <p:nvPr/>
          </p:nvGrpSpPr>
          <p:grpSpPr>
            <a:xfrm>
              <a:off x="2929436" y="1938478"/>
              <a:ext cx="460705" cy="491455"/>
              <a:chOff x="7638277" y="937343"/>
              <a:chExt cx="744272" cy="793950"/>
            </a:xfrm>
          </p:grpSpPr>
          <p:sp>
            <p:nvSpPr>
              <p:cNvPr id="3596" name="Google Shape;3596;p115"/>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597" name="Google Shape;3597;p115"/>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598" name="Google Shape;3598;p115"/>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599" name="Google Shape;3599;p115"/>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600" name="Google Shape;3600;p115"/>
              <p:cNvGrpSpPr/>
              <p:nvPr/>
            </p:nvGrpSpPr>
            <p:grpSpPr>
              <a:xfrm>
                <a:off x="7638277" y="937343"/>
                <a:ext cx="744272" cy="793950"/>
                <a:chOff x="6565437" y="1588001"/>
                <a:chExt cx="744272" cy="793950"/>
              </a:xfrm>
            </p:grpSpPr>
            <p:sp>
              <p:nvSpPr>
                <p:cNvPr id="3601" name="Google Shape;3601;p115"/>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2" name="Google Shape;3602;p115"/>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3" name="Google Shape;3603;p115"/>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4" name="Google Shape;3604;p115"/>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5" name="Google Shape;3605;p115"/>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6" name="Google Shape;3606;p115"/>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7" name="Google Shape;3607;p115"/>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8" name="Google Shape;3608;p115"/>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09" name="Google Shape;3609;p115"/>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0" name="Google Shape;3610;p115"/>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611" name="Google Shape;3611;p115"/>
            <p:cNvGrpSpPr/>
            <p:nvPr/>
          </p:nvGrpSpPr>
          <p:grpSpPr>
            <a:xfrm>
              <a:off x="1690147" y="1952595"/>
              <a:ext cx="460705" cy="491455"/>
              <a:chOff x="8770051" y="937343"/>
              <a:chExt cx="744272" cy="793950"/>
            </a:xfrm>
          </p:grpSpPr>
          <p:sp>
            <p:nvSpPr>
              <p:cNvPr id="3612" name="Google Shape;3612;p115"/>
              <p:cNvSpPr/>
              <p:nvPr/>
            </p:nvSpPr>
            <p:spPr>
              <a:xfrm>
                <a:off x="8968646" y="1401354"/>
                <a:ext cx="348361" cy="98540"/>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3" name="Google Shape;3613;p115"/>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4" name="Google Shape;3614;p115"/>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5" name="Google Shape;3615;p115"/>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6" name="Google Shape;3616;p115"/>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617" name="Google Shape;3617;p115"/>
              <p:cNvGrpSpPr/>
              <p:nvPr/>
            </p:nvGrpSpPr>
            <p:grpSpPr>
              <a:xfrm>
                <a:off x="8770051" y="937343"/>
                <a:ext cx="744272" cy="793950"/>
                <a:chOff x="6565437" y="1588001"/>
                <a:chExt cx="744272" cy="793950"/>
              </a:xfrm>
            </p:grpSpPr>
            <p:sp>
              <p:nvSpPr>
                <p:cNvPr id="3618" name="Google Shape;3618;p115"/>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19" name="Google Shape;3619;p115"/>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0" name="Google Shape;3620;p115"/>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1" name="Google Shape;3621;p115"/>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2" name="Google Shape;3622;p115"/>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3" name="Google Shape;3623;p115"/>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4" name="Google Shape;3624;p115"/>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5" name="Google Shape;3625;p115"/>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6" name="Google Shape;3626;p115"/>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27" name="Google Shape;3627;p115"/>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628" name="Google Shape;3628;p115"/>
            <p:cNvGrpSpPr/>
            <p:nvPr/>
          </p:nvGrpSpPr>
          <p:grpSpPr>
            <a:xfrm>
              <a:off x="467536" y="1969434"/>
              <a:ext cx="460705" cy="491455"/>
              <a:chOff x="9901836" y="937345"/>
              <a:chExt cx="744274" cy="793952"/>
            </a:xfrm>
          </p:grpSpPr>
          <p:grpSp>
            <p:nvGrpSpPr>
              <p:cNvPr id="3629" name="Google Shape;3629;p115"/>
              <p:cNvGrpSpPr/>
              <p:nvPr/>
            </p:nvGrpSpPr>
            <p:grpSpPr>
              <a:xfrm>
                <a:off x="9901836" y="937345"/>
                <a:ext cx="744274" cy="793952"/>
                <a:chOff x="9901824" y="937343"/>
                <a:chExt cx="744273" cy="793950"/>
              </a:xfrm>
            </p:grpSpPr>
            <p:sp>
              <p:nvSpPr>
                <p:cNvPr id="3630" name="Google Shape;3630;p115"/>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1" name="Google Shape;3631;p115"/>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2" name="Google Shape;3632;p115"/>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3" name="Google Shape;3633;p115"/>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4" name="Google Shape;3634;p115"/>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5" name="Google Shape;3635;p115"/>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6" name="Google Shape;3636;p115"/>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7" name="Google Shape;3637;p115"/>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8" name="Google Shape;3638;p115"/>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39" name="Google Shape;3639;p115"/>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3640" name="Google Shape;3640;p115"/>
              <p:cNvSpPr/>
              <p:nvPr/>
            </p:nvSpPr>
            <p:spPr>
              <a:xfrm>
                <a:off x="10047759" y="1220551"/>
                <a:ext cx="217116"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1" name="Google Shape;3641;p115"/>
              <p:cNvSpPr/>
              <p:nvPr/>
            </p:nvSpPr>
            <p:spPr>
              <a:xfrm>
                <a:off x="10063050" y="1080832"/>
                <a:ext cx="205806" cy="250605"/>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2" name="Google Shape;3642;p115"/>
              <p:cNvSpPr/>
              <p:nvPr/>
            </p:nvSpPr>
            <p:spPr>
              <a:xfrm>
                <a:off x="10276398" y="1080832"/>
                <a:ext cx="208024" cy="250605"/>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3" name="Google Shape;3643;p115"/>
              <p:cNvSpPr/>
              <p:nvPr/>
            </p:nvSpPr>
            <p:spPr>
              <a:xfrm>
                <a:off x="10280390" y="1218776"/>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4" name="Google Shape;3644;p115"/>
              <p:cNvSpPr/>
              <p:nvPr/>
            </p:nvSpPr>
            <p:spPr>
              <a:xfrm>
                <a:off x="10116275" y="1345187"/>
                <a:ext cx="152580" cy="267682"/>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5" name="Google Shape;3645;p115"/>
              <p:cNvSpPr/>
              <p:nvPr/>
            </p:nvSpPr>
            <p:spPr>
              <a:xfrm>
                <a:off x="10276401" y="1345185"/>
                <a:ext cx="154798" cy="267682"/>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646" name="Google Shape;3646;p115"/>
            <p:cNvGrpSpPr/>
            <p:nvPr/>
          </p:nvGrpSpPr>
          <p:grpSpPr>
            <a:xfrm>
              <a:off x="4072299" y="1946178"/>
              <a:ext cx="460705" cy="491455"/>
              <a:chOff x="6506504" y="937343"/>
              <a:chExt cx="744272" cy="793950"/>
            </a:xfrm>
          </p:grpSpPr>
          <p:sp>
            <p:nvSpPr>
              <p:cNvPr id="3647" name="Google Shape;3647;p115"/>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8" name="Google Shape;3648;p115"/>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49" name="Google Shape;3649;p115"/>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650" name="Google Shape;3650;p115"/>
              <p:cNvGrpSpPr/>
              <p:nvPr/>
            </p:nvGrpSpPr>
            <p:grpSpPr>
              <a:xfrm>
                <a:off x="6506504" y="937343"/>
                <a:ext cx="744272" cy="793950"/>
                <a:chOff x="6565437" y="1588001"/>
                <a:chExt cx="744272" cy="793950"/>
              </a:xfrm>
            </p:grpSpPr>
            <p:sp>
              <p:nvSpPr>
                <p:cNvPr id="3651" name="Google Shape;3651;p115"/>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2" name="Google Shape;3652;p115"/>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3" name="Google Shape;3653;p115"/>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4" name="Google Shape;3654;p115"/>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5" name="Google Shape;3655;p115"/>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6" name="Google Shape;3656;p115"/>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7" name="Google Shape;3657;p115"/>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8" name="Google Shape;3658;p115"/>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59" name="Google Shape;3659;p115"/>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60" name="Google Shape;3660;p115"/>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
          <p:nvSpPr>
            <p:cNvPr id="3661" name="Google Shape;3661;p115"/>
            <p:cNvSpPr/>
            <p:nvPr/>
          </p:nvSpPr>
          <p:spPr>
            <a:xfrm>
              <a:off x="5109467" y="2020830"/>
              <a:ext cx="381022" cy="408414"/>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2" name="Google Shape;3662;p115"/>
            <p:cNvSpPr txBox="1"/>
            <p:nvPr/>
          </p:nvSpPr>
          <p:spPr>
            <a:xfrm>
              <a:off x="5001177" y="2381040"/>
              <a:ext cx="597601"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Not sure</a:t>
              </a:r>
              <a:endParaRPr b="0" i="0" sz="900" u="none" cap="none" strike="noStrike">
                <a:solidFill>
                  <a:srgbClr val="000000"/>
                </a:solidFill>
                <a:latin typeface="Arial"/>
                <a:ea typeface="Arial"/>
                <a:cs typeface="Arial"/>
                <a:sym typeface="Arial"/>
              </a:endParaRPr>
            </a:p>
          </p:txBody>
        </p:sp>
        <p:sp>
          <p:nvSpPr>
            <p:cNvPr id="3663" name="Google Shape;3663;p115"/>
            <p:cNvSpPr txBox="1"/>
            <p:nvPr/>
          </p:nvSpPr>
          <p:spPr>
            <a:xfrm>
              <a:off x="3861985" y="2415137"/>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Not at all</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3664" name="Google Shape;3664;p115"/>
            <p:cNvSpPr txBox="1"/>
            <p:nvPr/>
          </p:nvSpPr>
          <p:spPr>
            <a:xfrm>
              <a:off x="2724431" y="2434917"/>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Somewhat</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3665" name="Google Shape;3665;p115"/>
            <p:cNvSpPr txBox="1"/>
            <p:nvPr/>
          </p:nvSpPr>
          <p:spPr>
            <a:xfrm>
              <a:off x="1489545" y="2478165"/>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Moderately</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sp>
          <p:nvSpPr>
            <p:cNvPr id="3666" name="Google Shape;3666;p115"/>
            <p:cNvSpPr txBox="1"/>
            <p:nvPr/>
          </p:nvSpPr>
          <p:spPr>
            <a:xfrm>
              <a:off x="252100" y="2496456"/>
              <a:ext cx="88031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Very</a:t>
              </a:r>
              <a:endParaRPr/>
            </a:p>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Entrepreneurial</a:t>
              </a:r>
              <a:endParaRPr b="0" i="0" sz="900" u="none" cap="none" strike="noStrike">
                <a:solidFill>
                  <a:srgbClr val="000000"/>
                </a:solidFill>
                <a:latin typeface="Arial"/>
                <a:ea typeface="Arial"/>
                <a:cs typeface="Arial"/>
                <a:sym typeface="Arial"/>
              </a:endParaRPr>
            </a:p>
          </p:txBody>
        </p:sp>
      </p:grpSp>
      <p:sp>
        <p:nvSpPr>
          <p:cNvPr id="3667" name="Google Shape;3667;p115"/>
          <p:cNvSpPr txBox="1"/>
          <p:nvPr/>
        </p:nvSpPr>
        <p:spPr>
          <a:xfrm>
            <a:off x="365606" y="3572665"/>
            <a:ext cx="6446898" cy="8925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AFTER participating in the SPE Activity, I am more likely to consider Entrepreneurism as potential career.</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8" name="Google Shape;3668;p115"/>
          <p:cNvSpPr/>
          <p:nvPr/>
        </p:nvSpPr>
        <p:spPr>
          <a:xfrm>
            <a:off x="678875" y="4030554"/>
            <a:ext cx="381348" cy="487385"/>
          </a:xfrm>
          <a:custGeom>
            <a:rect b="b" l="l" r="r" t="t"/>
            <a:pathLst>
              <a:path extrusionOk="0" h="18981" w="15817">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9" name="Google Shape;3669;p115"/>
          <p:cNvSpPr/>
          <p:nvPr/>
        </p:nvSpPr>
        <p:spPr>
          <a:xfrm>
            <a:off x="3235761" y="4075091"/>
            <a:ext cx="492437" cy="398329"/>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0" name="Google Shape;3670;p115"/>
          <p:cNvSpPr/>
          <p:nvPr/>
        </p:nvSpPr>
        <p:spPr>
          <a:xfrm>
            <a:off x="4651704" y="4006831"/>
            <a:ext cx="492437" cy="398329"/>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1" name="Google Shape;3671;p115"/>
          <p:cNvSpPr/>
          <p:nvPr/>
        </p:nvSpPr>
        <p:spPr>
          <a:xfrm>
            <a:off x="5967816" y="3986678"/>
            <a:ext cx="492437" cy="434455"/>
          </a:xfrm>
          <a:custGeom>
            <a:rect b="b" l="l" r="r" t="t"/>
            <a:pathLst>
              <a:path extrusionOk="0" h="17131" w="16741">
                <a:moveTo>
                  <a:pt x="6570" y="5719"/>
                </a:moveTo>
                <a:lnTo>
                  <a:pt x="6692" y="5913"/>
                </a:lnTo>
                <a:lnTo>
                  <a:pt x="6619" y="5986"/>
                </a:lnTo>
                <a:lnTo>
                  <a:pt x="6351" y="6181"/>
                </a:lnTo>
                <a:lnTo>
                  <a:pt x="6059" y="6400"/>
                </a:lnTo>
                <a:lnTo>
                  <a:pt x="5816" y="6668"/>
                </a:lnTo>
                <a:lnTo>
                  <a:pt x="5718" y="6789"/>
                </a:lnTo>
                <a:lnTo>
                  <a:pt x="5621" y="6935"/>
                </a:lnTo>
                <a:lnTo>
                  <a:pt x="5499" y="6838"/>
                </a:lnTo>
                <a:lnTo>
                  <a:pt x="5353" y="6741"/>
                </a:lnTo>
                <a:lnTo>
                  <a:pt x="5499" y="6643"/>
                </a:lnTo>
                <a:lnTo>
                  <a:pt x="5645" y="6522"/>
                </a:lnTo>
                <a:lnTo>
                  <a:pt x="5913" y="6303"/>
                </a:lnTo>
                <a:lnTo>
                  <a:pt x="6570" y="5719"/>
                </a:lnTo>
                <a:close/>
                <a:moveTo>
                  <a:pt x="6959" y="6205"/>
                </a:moveTo>
                <a:lnTo>
                  <a:pt x="7057" y="6303"/>
                </a:lnTo>
                <a:lnTo>
                  <a:pt x="6789" y="6522"/>
                </a:lnTo>
                <a:lnTo>
                  <a:pt x="6473" y="6789"/>
                </a:lnTo>
                <a:lnTo>
                  <a:pt x="6205" y="7057"/>
                </a:lnTo>
                <a:lnTo>
                  <a:pt x="6083" y="7179"/>
                </a:lnTo>
                <a:lnTo>
                  <a:pt x="5986" y="7300"/>
                </a:lnTo>
                <a:lnTo>
                  <a:pt x="5864" y="7154"/>
                </a:lnTo>
                <a:lnTo>
                  <a:pt x="5986" y="7057"/>
                </a:lnTo>
                <a:lnTo>
                  <a:pt x="6108" y="6935"/>
                </a:lnTo>
                <a:lnTo>
                  <a:pt x="6351" y="6692"/>
                </a:lnTo>
                <a:lnTo>
                  <a:pt x="6619" y="6449"/>
                </a:lnTo>
                <a:lnTo>
                  <a:pt x="6911" y="6254"/>
                </a:lnTo>
                <a:lnTo>
                  <a:pt x="6959" y="6205"/>
                </a:lnTo>
                <a:close/>
                <a:moveTo>
                  <a:pt x="7397" y="6619"/>
                </a:moveTo>
                <a:lnTo>
                  <a:pt x="7665" y="6814"/>
                </a:lnTo>
                <a:lnTo>
                  <a:pt x="7324" y="7033"/>
                </a:lnTo>
                <a:lnTo>
                  <a:pt x="7008" y="7276"/>
                </a:lnTo>
                <a:lnTo>
                  <a:pt x="6862" y="7422"/>
                </a:lnTo>
                <a:lnTo>
                  <a:pt x="6716" y="7568"/>
                </a:lnTo>
                <a:lnTo>
                  <a:pt x="6594" y="7714"/>
                </a:lnTo>
                <a:lnTo>
                  <a:pt x="6497" y="7884"/>
                </a:lnTo>
                <a:lnTo>
                  <a:pt x="6229" y="7568"/>
                </a:lnTo>
                <a:lnTo>
                  <a:pt x="6327" y="7495"/>
                </a:lnTo>
                <a:lnTo>
                  <a:pt x="6424" y="7422"/>
                </a:lnTo>
                <a:lnTo>
                  <a:pt x="6619" y="7252"/>
                </a:lnTo>
                <a:lnTo>
                  <a:pt x="7008" y="6935"/>
                </a:lnTo>
                <a:lnTo>
                  <a:pt x="7397" y="6619"/>
                </a:lnTo>
                <a:close/>
                <a:moveTo>
                  <a:pt x="8030" y="7081"/>
                </a:moveTo>
                <a:lnTo>
                  <a:pt x="8127" y="7154"/>
                </a:lnTo>
                <a:lnTo>
                  <a:pt x="7762" y="7373"/>
                </a:lnTo>
                <a:lnTo>
                  <a:pt x="7397" y="7641"/>
                </a:lnTo>
                <a:lnTo>
                  <a:pt x="7057" y="7933"/>
                </a:lnTo>
                <a:lnTo>
                  <a:pt x="6911" y="8079"/>
                </a:lnTo>
                <a:lnTo>
                  <a:pt x="6765" y="8249"/>
                </a:lnTo>
                <a:lnTo>
                  <a:pt x="6619" y="8030"/>
                </a:lnTo>
                <a:lnTo>
                  <a:pt x="6643" y="8030"/>
                </a:lnTo>
                <a:lnTo>
                  <a:pt x="6838" y="7909"/>
                </a:lnTo>
                <a:lnTo>
                  <a:pt x="7008" y="7787"/>
                </a:lnTo>
                <a:lnTo>
                  <a:pt x="7324" y="7544"/>
                </a:lnTo>
                <a:lnTo>
                  <a:pt x="7689" y="7300"/>
                </a:lnTo>
                <a:lnTo>
                  <a:pt x="8030" y="7081"/>
                </a:lnTo>
                <a:close/>
                <a:moveTo>
                  <a:pt x="9879" y="8931"/>
                </a:moveTo>
                <a:lnTo>
                  <a:pt x="9952" y="9052"/>
                </a:lnTo>
                <a:lnTo>
                  <a:pt x="9757" y="9223"/>
                </a:lnTo>
                <a:lnTo>
                  <a:pt x="9563" y="9417"/>
                </a:lnTo>
                <a:lnTo>
                  <a:pt x="9198" y="9782"/>
                </a:lnTo>
                <a:lnTo>
                  <a:pt x="9027" y="9953"/>
                </a:lnTo>
                <a:lnTo>
                  <a:pt x="8930" y="10074"/>
                </a:lnTo>
                <a:lnTo>
                  <a:pt x="8833" y="10196"/>
                </a:lnTo>
                <a:lnTo>
                  <a:pt x="8589" y="10050"/>
                </a:lnTo>
                <a:lnTo>
                  <a:pt x="8711" y="9977"/>
                </a:lnTo>
                <a:lnTo>
                  <a:pt x="8833" y="9880"/>
                </a:lnTo>
                <a:lnTo>
                  <a:pt x="9027" y="9685"/>
                </a:lnTo>
                <a:lnTo>
                  <a:pt x="9879" y="8931"/>
                </a:lnTo>
                <a:close/>
                <a:moveTo>
                  <a:pt x="10317" y="5670"/>
                </a:moveTo>
                <a:lnTo>
                  <a:pt x="10585" y="5962"/>
                </a:lnTo>
                <a:lnTo>
                  <a:pt x="10220" y="6230"/>
                </a:lnTo>
                <a:lnTo>
                  <a:pt x="9879" y="6497"/>
                </a:lnTo>
                <a:lnTo>
                  <a:pt x="9198" y="7081"/>
                </a:lnTo>
                <a:lnTo>
                  <a:pt x="8541" y="7690"/>
                </a:lnTo>
                <a:lnTo>
                  <a:pt x="7908" y="8274"/>
                </a:lnTo>
                <a:lnTo>
                  <a:pt x="7276" y="8906"/>
                </a:lnTo>
                <a:lnTo>
                  <a:pt x="6643" y="9515"/>
                </a:lnTo>
                <a:lnTo>
                  <a:pt x="6108" y="10050"/>
                </a:lnTo>
                <a:lnTo>
                  <a:pt x="5962" y="10196"/>
                </a:lnTo>
                <a:lnTo>
                  <a:pt x="5864" y="10366"/>
                </a:lnTo>
                <a:lnTo>
                  <a:pt x="5767" y="10512"/>
                </a:lnTo>
                <a:lnTo>
                  <a:pt x="5694" y="10682"/>
                </a:lnTo>
                <a:lnTo>
                  <a:pt x="5378" y="10415"/>
                </a:lnTo>
                <a:lnTo>
                  <a:pt x="5524" y="10293"/>
                </a:lnTo>
                <a:lnTo>
                  <a:pt x="5670" y="10147"/>
                </a:lnTo>
                <a:lnTo>
                  <a:pt x="5913" y="9880"/>
                </a:lnTo>
                <a:lnTo>
                  <a:pt x="6424" y="9320"/>
                </a:lnTo>
                <a:lnTo>
                  <a:pt x="6935" y="8760"/>
                </a:lnTo>
                <a:lnTo>
                  <a:pt x="6984" y="8712"/>
                </a:lnTo>
                <a:lnTo>
                  <a:pt x="7008" y="8663"/>
                </a:lnTo>
                <a:lnTo>
                  <a:pt x="7008" y="8566"/>
                </a:lnTo>
                <a:lnTo>
                  <a:pt x="7519" y="8103"/>
                </a:lnTo>
                <a:lnTo>
                  <a:pt x="7762" y="7884"/>
                </a:lnTo>
                <a:lnTo>
                  <a:pt x="8054" y="7690"/>
                </a:lnTo>
                <a:lnTo>
                  <a:pt x="8370" y="7495"/>
                </a:lnTo>
                <a:lnTo>
                  <a:pt x="8516" y="7373"/>
                </a:lnTo>
                <a:lnTo>
                  <a:pt x="8541" y="7300"/>
                </a:lnTo>
                <a:lnTo>
                  <a:pt x="8565" y="7227"/>
                </a:lnTo>
                <a:lnTo>
                  <a:pt x="8735" y="7130"/>
                </a:lnTo>
                <a:lnTo>
                  <a:pt x="8906" y="6984"/>
                </a:lnTo>
                <a:lnTo>
                  <a:pt x="9246" y="6716"/>
                </a:lnTo>
                <a:lnTo>
                  <a:pt x="9782" y="6205"/>
                </a:lnTo>
                <a:lnTo>
                  <a:pt x="10317" y="5670"/>
                </a:lnTo>
                <a:close/>
                <a:moveTo>
                  <a:pt x="10195" y="9369"/>
                </a:moveTo>
                <a:lnTo>
                  <a:pt x="10439" y="9661"/>
                </a:lnTo>
                <a:lnTo>
                  <a:pt x="9928" y="10147"/>
                </a:lnTo>
                <a:lnTo>
                  <a:pt x="9660" y="10415"/>
                </a:lnTo>
                <a:lnTo>
                  <a:pt x="9514" y="10536"/>
                </a:lnTo>
                <a:lnTo>
                  <a:pt x="9417" y="10682"/>
                </a:lnTo>
                <a:lnTo>
                  <a:pt x="9222" y="10512"/>
                </a:lnTo>
                <a:lnTo>
                  <a:pt x="9052" y="10366"/>
                </a:lnTo>
                <a:lnTo>
                  <a:pt x="9198" y="10293"/>
                </a:lnTo>
                <a:lnTo>
                  <a:pt x="9319" y="10171"/>
                </a:lnTo>
                <a:lnTo>
                  <a:pt x="9538" y="9977"/>
                </a:lnTo>
                <a:lnTo>
                  <a:pt x="9879" y="9685"/>
                </a:lnTo>
                <a:lnTo>
                  <a:pt x="10195" y="9369"/>
                </a:lnTo>
                <a:close/>
                <a:moveTo>
                  <a:pt x="10852" y="6278"/>
                </a:moveTo>
                <a:lnTo>
                  <a:pt x="10901" y="6303"/>
                </a:lnTo>
                <a:lnTo>
                  <a:pt x="10609" y="6546"/>
                </a:lnTo>
                <a:lnTo>
                  <a:pt x="10341" y="6789"/>
                </a:lnTo>
                <a:lnTo>
                  <a:pt x="9806" y="7325"/>
                </a:lnTo>
                <a:lnTo>
                  <a:pt x="8565" y="8541"/>
                </a:lnTo>
                <a:lnTo>
                  <a:pt x="7300" y="9734"/>
                </a:lnTo>
                <a:lnTo>
                  <a:pt x="6643" y="10342"/>
                </a:lnTo>
                <a:lnTo>
                  <a:pt x="6473" y="10512"/>
                </a:lnTo>
                <a:lnTo>
                  <a:pt x="6327" y="10658"/>
                </a:lnTo>
                <a:lnTo>
                  <a:pt x="6181" y="10853"/>
                </a:lnTo>
                <a:lnTo>
                  <a:pt x="6083" y="11023"/>
                </a:lnTo>
                <a:lnTo>
                  <a:pt x="6083" y="11047"/>
                </a:lnTo>
                <a:lnTo>
                  <a:pt x="5791" y="10780"/>
                </a:lnTo>
                <a:lnTo>
                  <a:pt x="5937" y="10707"/>
                </a:lnTo>
                <a:lnTo>
                  <a:pt x="6083" y="10609"/>
                </a:lnTo>
                <a:lnTo>
                  <a:pt x="6327" y="10390"/>
                </a:lnTo>
                <a:lnTo>
                  <a:pt x="6765" y="9904"/>
                </a:lnTo>
                <a:lnTo>
                  <a:pt x="7397" y="9271"/>
                </a:lnTo>
                <a:lnTo>
                  <a:pt x="8054" y="8663"/>
                </a:lnTo>
                <a:lnTo>
                  <a:pt x="8735" y="8055"/>
                </a:lnTo>
                <a:lnTo>
                  <a:pt x="9441" y="7471"/>
                </a:lnTo>
                <a:lnTo>
                  <a:pt x="10171" y="6887"/>
                </a:lnTo>
                <a:lnTo>
                  <a:pt x="10852" y="6278"/>
                </a:lnTo>
                <a:close/>
                <a:moveTo>
                  <a:pt x="10731" y="9953"/>
                </a:moveTo>
                <a:lnTo>
                  <a:pt x="10901" y="10123"/>
                </a:lnTo>
                <a:lnTo>
                  <a:pt x="10658" y="10317"/>
                </a:lnTo>
                <a:lnTo>
                  <a:pt x="10463" y="10512"/>
                </a:lnTo>
                <a:lnTo>
                  <a:pt x="10147" y="10755"/>
                </a:lnTo>
                <a:lnTo>
                  <a:pt x="10001" y="10901"/>
                </a:lnTo>
                <a:lnTo>
                  <a:pt x="9879" y="11047"/>
                </a:lnTo>
                <a:lnTo>
                  <a:pt x="9709" y="10926"/>
                </a:lnTo>
                <a:lnTo>
                  <a:pt x="9611" y="10877"/>
                </a:lnTo>
                <a:lnTo>
                  <a:pt x="9879" y="10682"/>
                </a:lnTo>
                <a:lnTo>
                  <a:pt x="10122" y="10488"/>
                </a:lnTo>
                <a:lnTo>
                  <a:pt x="10731" y="9953"/>
                </a:lnTo>
                <a:close/>
                <a:moveTo>
                  <a:pt x="11193" y="6619"/>
                </a:moveTo>
                <a:lnTo>
                  <a:pt x="11315" y="6741"/>
                </a:lnTo>
                <a:lnTo>
                  <a:pt x="10852" y="7179"/>
                </a:lnTo>
                <a:lnTo>
                  <a:pt x="10439" y="7641"/>
                </a:lnTo>
                <a:lnTo>
                  <a:pt x="10001" y="8055"/>
                </a:lnTo>
                <a:lnTo>
                  <a:pt x="9806" y="8274"/>
                </a:lnTo>
                <a:lnTo>
                  <a:pt x="9733" y="8395"/>
                </a:lnTo>
                <a:lnTo>
                  <a:pt x="9684" y="8541"/>
                </a:lnTo>
                <a:lnTo>
                  <a:pt x="9684" y="8566"/>
                </a:lnTo>
                <a:lnTo>
                  <a:pt x="8857" y="9320"/>
                </a:lnTo>
                <a:lnTo>
                  <a:pt x="8565" y="9588"/>
                </a:lnTo>
                <a:lnTo>
                  <a:pt x="8419" y="9734"/>
                </a:lnTo>
                <a:lnTo>
                  <a:pt x="8346" y="9831"/>
                </a:lnTo>
                <a:lnTo>
                  <a:pt x="8297" y="9904"/>
                </a:lnTo>
                <a:lnTo>
                  <a:pt x="8224" y="9953"/>
                </a:lnTo>
                <a:lnTo>
                  <a:pt x="7713" y="10439"/>
                </a:lnTo>
                <a:lnTo>
                  <a:pt x="7203" y="10901"/>
                </a:lnTo>
                <a:lnTo>
                  <a:pt x="6886" y="11145"/>
                </a:lnTo>
                <a:lnTo>
                  <a:pt x="6716" y="11291"/>
                </a:lnTo>
                <a:lnTo>
                  <a:pt x="6570" y="11412"/>
                </a:lnTo>
                <a:lnTo>
                  <a:pt x="6254" y="11169"/>
                </a:lnTo>
                <a:lnTo>
                  <a:pt x="6424" y="11096"/>
                </a:lnTo>
                <a:lnTo>
                  <a:pt x="6570" y="10974"/>
                </a:lnTo>
                <a:lnTo>
                  <a:pt x="6886" y="10707"/>
                </a:lnTo>
                <a:lnTo>
                  <a:pt x="7446" y="10147"/>
                </a:lnTo>
                <a:lnTo>
                  <a:pt x="8711" y="8955"/>
                </a:lnTo>
                <a:lnTo>
                  <a:pt x="10001" y="7763"/>
                </a:lnTo>
                <a:lnTo>
                  <a:pt x="10609" y="7203"/>
                </a:lnTo>
                <a:lnTo>
                  <a:pt x="10901" y="6911"/>
                </a:lnTo>
                <a:lnTo>
                  <a:pt x="11193" y="6619"/>
                </a:lnTo>
                <a:close/>
                <a:moveTo>
                  <a:pt x="11120" y="10366"/>
                </a:moveTo>
                <a:lnTo>
                  <a:pt x="11290" y="10536"/>
                </a:lnTo>
                <a:lnTo>
                  <a:pt x="10998" y="10828"/>
                </a:lnTo>
                <a:lnTo>
                  <a:pt x="10706" y="11096"/>
                </a:lnTo>
                <a:lnTo>
                  <a:pt x="10487" y="11266"/>
                </a:lnTo>
                <a:lnTo>
                  <a:pt x="10244" y="11437"/>
                </a:lnTo>
                <a:lnTo>
                  <a:pt x="10171" y="11315"/>
                </a:lnTo>
                <a:lnTo>
                  <a:pt x="10074" y="11218"/>
                </a:lnTo>
                <a:lnTo>
                  <a:pt x="10220" y="11120"/>
                </a:lnTo>
                <a:lnTo>
                  <a:pt x="10366" y="11023"/>
                </a:lnTo>
                <a:lnTo>
                  <a:pt x="10633" y="10780"/>
                </a:lnTo>
                <a:lnTo>
                  <a:pt x="10877" y="10585"/>
                </a:lnTo>
                <a:lnTo>
                  <a:pt x="11120" y="10366"/>
                </a:lnTo>
                <a:close/>
                <a:moveTo>
                  <a:pt x="10220" y="5208"/>
                </a:moveTo>
                <a:lnTo>
                  <a:pt x="10122" y="5232"/>
                </a:lnTo>
                <a:lnTo>
                  <a:pt x="10049" y="5305"/>
                </a:lnTo>
                <a:lnTo>
                  <a:pt x="9952" y="5378"/>
                </a:lnTo>
                <a:lnTo>
                  <a:pt x="9344" y="6011"/>
                </a:lnTo>
                <a:lnTo>
                  <a:pt x="9027" y="6303"/>
                </a:lnTo>
                <a:lnTo>
                  <a:pt x="8687" y="6570"/>
                </a:lnTo>
                <a:lnTo>
                  <a:pt x="8419" y="6789"/>
                </a:lnTo>
                <a:lnTo>
                  <a:pt x="8005" y="6497"/>
                </a:lnTo>
                <a:lnTo>
                  <a:pt x="7592" y="6157"/>
                </a:lnTo>
                <a:lnTo>
                  <a:pt x="7373" y="5962"/>
                </a:lnTo>
                <a:lnTo>
                  <a:pt x="7178" y="5767"/>
                </a:lnTo>
                <a:lnTo>
                  <a:pt x="6984" y="5573"/>
                </a:lnTo>
                <a:lnTo>
                  <a:pt x="6740" y="5402"/>
                </a:lnTo>
                <a:lnTo>
                  <a:pt x="6716" y="5329"/>
                </a:lnTo>
                <a:lnTo>
                  <a:pt x="6643" y="5281"/>
                </a:lnTo>
                <a:lnTo>
                  <a:pt x="6594" y="5256"/>
                </a:lnTo>
                <a:lnTo>
                  <a:pt x="6448" y="5256"/>
                </a:lnTo>
                <a:lnTo>
                  <a:pt x="6400" y="5305"/>
                </a:lnTo>
                <a:lnTo>
                  <a:pt x="5621" y="6011"/>
                </a:lnTo>
                <a:lnTo>
                  <a:pt x="5280" y="6303"/>
                </a:lnTo>
                <a:lnTo>
                  <a:pt x="5134" y="6473"/>
                </a:lnTo>
                <a:lnTo>
                  <a:pt x="5086" y="6570"/>
                </a:lnTo>
                <a:lnTo>
                  <a:pt x="5037" y="6668"/>
                </a:lnTo>
                <a:lnTo>
                  <a:pt x="5037" y="6716"/>
                </a:lnTo>
                <a:lnTo>
                  <a:pt x="5037" y="6741"/>
                </a:lnTo>
                <a:lnTo>
                  <a:pt x="5086" y="6789"/>
                </a:lnTo>
                <a:lnTo>
                  <a:pt x="5110" y="6814"/>
                </a:lnTo>
                <a:lnTo>
                  <a:pt x="5183" y="6911"/>
                </a:lnTo>
                <a:lnTo>
                  <a:pt x="5256" y="7033"/>
                </a:lnTo>
                <a:lnTo>
                  <a:pt x="5426" y="7227"/>
                </a:lnTo>
                <a:lnTo>
                  <a:pt x="5791" y="7617"/>
                </a:lnTo>
                <a:lnTo>
                  <a:pt x="6156" y="8079"/>
                </a:lnTo>
                <a:lnTo>
                  <a:pt x="6521" y="8541"/>
                </a:lnTo>
                <a:lnTo>
                  <a:pt x="5694" y="9466"/>
                </a:lnTo>
                <a:lnTo>
                  <a:pt x="5256" y="9904"/>
                </a:lnTo>
                <a:lnTo>
                  <a:pt x="5159" y="10025"/>
                </a:lnTo>
                <a:lnTo>
                  <a:pt x="5061" y="10147"/>
                </a:lnTo>
                <a:lnTo>
                  <a:pt x="5013" y="10269"/>
                </a:lnTo>
                <a:lnTo>
                  <a:pt x="4988" y="10415"/>
                </a:lnTo>
                <a:lnTo>
                  <a:pt x="4988" y="10439"/>
                </a:lnTo>
                <a:lnTo>
                  <a:pt x="4988" y="10512"/>
                </a:lnTo>
                <a:lnTo>
                  <a:pt x="5013" y="10585"/>
                </a:lnTo>
                <a:lnTo>
                  <a:pt x="5159" y="10780"/>
                </a:lnTo>
                <a:lnTo>
                  <a:pt x="5305" y="10950"/>
                </a:lnTo>
                <a:lnTo>
                  <a:pt x="5670" y="11291"/>
                </a:lnTo>
                <a:lnTo>
                  <a:pt x="6035" y="11607"/>
                </a:lnTo>
                <a:lnTo>
                  <a:pt x="6424" y="11875"/>
                </a:lnTo>
                <a:lnTo>
                  <a:pt x="6473" y="11899"/>
                </a:lnTo>
                <a:lnTo>
                  <a:pt x="6521" y="11923"/>
                </a:lnTo>
                <a:lnTo>
                  <a:pt x="6594" y="11899"/>
                </a:lnTo>
                <a:lnTo>
                  <a:pt x="6619" y="11899"/>
                </a:lnTo>
                <a:lnTo>
                  <a:pt x="6692" y="11826"/>
                </a:lnTo>
                <a:lnTo>
                  <a:pt x="6740" y="11729"/>
                </a:lnTo>
                <a:lnTo>
                  <a:pt x="6911" y="11631"/>
                </a:lnTo>
                <a:lnTo>
                  <a:pt x="7057" y="11510"/>
                </a:lnTo>
                <a:lnTo>
                  <a:pt x="7349" y="11266"/>
                </a:lnTo>
                <a:lnTo>
                  <a:pt x="7859" y="10828"/>
                </a:lnTo>
                <a:lnTo>
                  <a:pt x="8370" y="10342"/>
                </a:lnTo>
                <a:lnTo>
                  <a:pt x="8468" y="10439"/>
                </a:lnTo>
                <a:lnTo>
                  <a:pt x="8784" y="10707"/>
                </a:lnTo>
                <a:lnTo>
                  <a:pt x="9076" y="10999"/>
                </a:lnTo>
                <a:lnTo>
                  <a:pt x="9198" y="11120"/>
                </a:lnTo>
                <a:lnTo>
                  <a:pt x="9319" y="11218"/>
                </a:lnTo>
                <a:lnTo>
                  <a:pt x="9587" y="11364"/>
                </a:lnTo>
                <a:lnTo>
                  <a:pt x="9709" y="11485"/>
                </a:lnTo>
                <a:lnTo>
                  <a:pt x="9830" y="11583"/>
                </a:lnTo>
                <a:lnTo>
                  <a:pt x="9928" y="11704"/>
                </a:lnTo>
                <a:lnTo>
                  <a:pt x="10001" y="11753"/>
                </a:lnTo>
                <a:lnTo>
                  <a:pt x="10074" y="11777"/>
                </a:lnTo>
                <a:lnTo>
                  <a:pt x="10098" y="11802"/>
                </a:lnTo>
                <a:lnTo>
                  <a:pt x="10220" y="11802"/>
                </a:lnTo>
                <a:lnTo>
                  <a:pt x="10317" y="11777"/>
                </a:lnTo>
                <a:lnTo>
                  <a:pt x="10414" y="11729"/>
                </a:lnTo>
                <a:lnTo>
                  <a:pt x="10512" y="11680"/>
                </a:lnTo>
                <a:lnTo>
                  <a:pt x="10706" y="11534"/>
                </a:lnTo>
                <a:lnTo>
                  <a:pt x="10877" y="11388"/>
                </a:lnTo>
                <a:lnTo>
                  <a:pt x="11096" y="11218"/>
                </a:lnTo>
                <a:lnTo>
                  <a:pt x="11315" y="10999"/>
                </a:lnTo>
                <a:lnTo>
                  <a:pt x="11704" y="10585"/>
                </a:lnTo>
                <a:lnTo>
                  <a:pt x="11753" y="10512"/>
                </a:lnTo>
                <a:lnTo>
                  <a:pt x="11753" y="10439"/>
                </a:lnTo>
                <a:lnTo>
                  <a:pt x="11728" y="10366"/>
                </a:lnTo>
                <a:lnTo>
                  <a:pt x="11680" y="10317"/>
                </a:lnTo>
                <a:lnTo>
                  <a:pt x="11631" y="10244"/>
                </a:lnTo>
                <a:lnTo>
                  <a:pt x="11339" y="9904"/>
                </a:lnTo>
                <a:lnTo>
                  <a:pt x="11047" y="9588"/>
                </a:lnTo>
                <a:lnTo>
                  <a:pt x="10731" y="9271"/>
                </a:lnTo>
                <a:lnTo>
                  <a:pt x="10439" y="8955"/>
                </a:lnTo>
                <a:lnTo>
                  <a:pt x="10414" y="8906"/>
                </a:lnTo>
                <a:lnTo>
                  <a:pt x="10366" y="8882"/>
                </a:lnTo>
                <a:lnTo>
                  <a:pt x="10195" y="8639"/>
                </a:lnTo>
                <a:lnTo>
                  <a:pt x="10220" y="8590"/>
                </a:lnTo>
                <a:lnTo>
                  <a:pt x="10220" y="8517"/>
                </a:lnTo>
                <a:lnTo>
                  <a:pt x="10220" y="8468"/>
                </a:lnTo>
                <a:lnTo>
                  <a:pt x="10195" y="8420"/>
                </a:lnTo>
                <a:lnTo>
                  <a:pt x="10463" y="8152"/>
                </a:lnTo>
                <a:lnTo>
                  <a:pt x="10706" y="7909"/>
                </a:lnTo>
                <a:lnTo>
                  <a:pt x="11193" y="7422"/>
                </a:lnTo>
                <a:lnTo>
                  <a:pt x="11461" y="7179"/>
                </a:lnTo>
                <a:lnTo>
                  <a:pt x="11680" y="6911"/>
                </a:lnTo>
                <a:lnTo>
                  <a:pt x="11728" y="6838"/>
                </a:lnTo>
                <a:lnTo>
                  <a:pt x="11728" y="6741"/>
                </a:lnTo>
                <a:lnTo>
                  <a:pt x="11753" y="6692"/>
                </a:lnTo>
                <a:lnTo>
                  <a:pt x="11753" y="6643"/>
                </a:lnTo>
                <a:lnTo>
                  <a:pt x="11753" y="6570"/>
                </a:lnTo>
                <a:lnTo>
                  <a:pt x="11728" y="6522"/>
                </a:lnTo>
                <a:lnTo>
                  <a:pt x="11607" y="6351"/>
                </a:lnTo>
                <a:lnTo>
                  <a:pt x="11461" y="6205"/>
                </a:lnTo>
                <a:lnTo>
                  <a:pt x="11169" y="5913"/>
                </a:lnTo>
                <a:lnTo>
                  <a:pt x="10852" y="5597"/>
                </a:lnTo>
                <a:lnTo>
                  <a:pt x="10536" y="5305"/>
                </a:lnTo>
                <a:lnTo>
                  <a:pt x="10463" y="5256"/>
                </a:lnTo>
                <a:lnTo>
                  <a:pt x="10366" y="5256"/>
                </a:lnTo>
                <a:lnTo>
                  <a:pt x="10341" y="5232"/>
                </a:lnTo>
                <a:lnTo>
                  <a:pt x="10220" y="5208"/>
                </a:lnTo>
                <a:close/>
                <a:moveTo>
                  <a:pt x="11631" y="536"/>
                </a:moveTo>
                <a:lnTo>
                  <a:pt x="11728" y="658"/>
                </a:lnTo>
                <a:lnTo>
                  <a:pt x="11801" y="779"/>
                </a:lnTo>
                <a:lnTo>
                  <a:pt x="12020" y="998"/>
                </a:lnTo>
                <a:lnTo>
                  <a:pt x="12483" y="1412"/>
                </a:lnTo>
                <a:lnTo>
                  <a:pt x="13164" y="2044"/>
                </a:lnTo>
                <a:lnTo>
                  <a:pt x="13797" y="2677"/>
                </a:lnTo>
                <a:lnTo>
                  <a:pt x="14429" y="3334"/>
                </a:lnTo>
                <a:lnTo>
                  <a:pt x="15062" y="3991"/>
                </a:lnTo>
                <a:lnTo>
                  <a:pt x="16278" y="5354"/>
                </a:lnTo>
                <a:lnTo>
                  <a:pt x="16303" y="5354"/>
                </a:lnTo>
                <a:lnTo>
                  <a:pt x="16254" y="5548"/>
                </a:lnTo>
                <a:lnTo>
                  <a:pt x="16230" y="5719"/>
                </a:lnTo>
                <a:lnTo>
                  <a:pt x="16181" y="6084"/>
                </a:lnTo>
                <a:lnTo>
                  <a:pt x="16181" y="6838"/>
                </a:lnTo>
                <a:lnTo>
                  <a:pt x="16157" y="7690"/>
                </a:lnTo>
                <a:lnTo>
                  <a:pt x="16157" y="8541"/>
                </a:lnTo>
                <a:lnTo>
                  <a:pt x="16181" y="10244"/>
                </a:lnTo>
                <a:lnTo>
                  <a:pt x="16230" y="11948"/>
                </a:lnTo>
                <a:lnTo>
                  <a:pt x="16230" y="11972"/>
                </a:lnTo>
                <a:lnTo>
                  <a:pt x="15938" y="12167"/>
                </a:lnTo>
                <a:lnTo>
                  <a:pt x="15646" y="12410"/>
                </a:lnTo>
                <a:lnTo>
                  <a:pt x="15354" y="12653"/>
                </a:lnTo>
                <a:lnTo>
                  <a:pt x="15086" y="12921"/>
                </a:lnTo>
                <a:lnTo>
                  <a:pt x="14551" y="13456"/>
                </a:lnTo>
                <a:lnTo>
                  <a:pt x="14016" y="13992"/>
                </a:lnTo>
                <a:lnTo>
                  <a:pt x="11509" y="16401"/>
                </a:lnTo>
                <a:lnTo>
                  <a:pt x="11461" y="16474"/>
                </a:lnTo>
                <a:lnTo>
                  <a:pt x="9830" y="16571"/>
                </a:lnTo>
                <a:lnTo>
                  <a:pt x="9027" y="16595"/>
                </a:lnTo>
                <a:lnTo>
                  <a:pt x="8200" y="16620"/>
                </a:lnTo>
                <a:lnTo>
                  <a:pt x="7349" y="16595"/>
                </a:lnTo>
                <a:lnTo>
                  <a:pt x="6521" y="16571"/>
                </a:lnTo>
                <a:lnTo>
                  <a:pt x="5840" y="16498"/>
                </a:lnTo>
                <a:lnTo>
                  <a:pt x="5329" y="16498"/>
                </a:lnTo>
                <a:lnTo>
                  <a:pt x="5159" y="16522"/>
                </a:lnTo>
                <a:lnTo>
                  <a:pt x="5110" y="16401"/>
                </a:lnTo>
                <a:lnTo>
                  <a:pt x="5037" y="16255"/>
                </a:lnTo>
                <a:lnTo>
                  <a:pt x="4940" y="16133"/>
                </a:lnTo>
                <a:lnTo>
                  <a:pt x="4842" y="16011"/>
                </a:lnTo>
                <a:lnTo>
                  <a:pt x="4429" y="15549"/>
                </a:lnTo>
                <a:lnTo>
                  <a:pt x="3772" y="14868"/>
                </a:lnTo>
                <a:lnTo>
                  <a:pt x="3431" y="14527"/>
                </a:lnTo>
                <a:lnTo>
                  <a:pt x="3090" y="14211"/>
                </a:lnTo>
                <a:lnTo>
                  <a:pt x="2750" y="13919"/>
                </a:lnTo>
                <a:lnTo>
                  <a:pt x="2385" y="13651"/>
                </a:lnTo>
                <a:lnTo>
                  <a:pt x="1679" y="13116"/>
                </a:lnTo>
                <a:lnTo>
                  <a:pt x="1338" y="12824"/>
                </a:lnTo>
                <a:lnTo>
                  <a:pt x="1022" y="12532"/>
                </a:lnTo>
                <a:lnTo>
                  <a:pt x="730" y="12191"/>
                </a:lnTo>
                <a:lnTo>
                  <a:pt x="487" y="11850"/>
                </a:lnTo>
                <a:lnTo>
                  <a:pt x="535" y="11704"/>
                </a:lnTo>
                <a:lnTo>
                  <a:pt x="560" y="11534"/>
                </a:lnTo>
                <a:lnTo>
                  <a:pt x="584" y="11218"/>
                </a:lnTo>
                <a:lnTo>
                  <a:pt x="584" y="10561"/>
                </a:lnTo>
                <a:lnTo>
                  <a:pt x="584" y="9612"/>
                </a:lnTo>
                <a:lnTo>
                  <a:pt x="584" y="8663"/>
                </a:lnTo>
                <a:lnTo>
                  <a:pt x="584" y="7714"/>
                </a:lnTo>
                <a:lnTo>
                  <a:pt x="535" y="6765"/>
                </a:lnTo>
                <a:lnTo>
                  <a:pt x="535" y="6132"/>
                </a:lnTo>
                <a:lnTo>
                  <a:pt x="511" y="5792"/>
                </a:lnTo>
                <a:lnTo>
                  <a:pt x="438" y="5475"/>
                </a:lnTo>
                <a:lnTo>
                  <a:pt x="511" y="5402"/>
                </a:lnTo>
                <a:lnTo>
                  <a:pt x="1046" y="4721"/>
                </a:lnTo>
                <a:lnTo>
                  <a:pt x="1582" y="4040"/>
                </a:lnTo>
                <a:lnTo>
                  <a:pt x="2141" y="3358"/>
                </a:lnTo>
                <a:lnTo>
                  <a:pt x="2725" y="2726"/>
                </a:lnTo>
                <a:lnTo>
                  <a:pt x="2993" y="2458"/>
                </a:lnTo>
                <a:lnTo>
                  <a:pt x="3285" y="2190"/>
                </a:lnTo>
                <a:lnTo>
                  <a:pt x="3869" y="1655"/>
                </a:lnTo>
                <a:lnTo>
                  <a:pt x="4429" y="1120"/>
                </a:lnTo>
                <a:lnTo>
                  <a:pt x="4696" y="852"/>
                </a:lnTo>
                <a:lnTo>
                  <a:pt x="4964" y="560"/>
                </a:lnTo>
                <a:lnTo>
                  <a:pt x="5305" y="609"/>
                </a:lnTo>
                <a:lnTo>
                  <a:pt x="5670" y="633"/>
                </a:lnTo>
                <a:lnTo>
                  <a:pt x="6400" y="633"/>
                </a:lnTo>
                <a:lnTo>
                  <a:pt x="8127" y="609"/>
                </a:lnTo>
                <a:lnTo>
                  <a:pt x="9003" y="609"/>
                </a:lnTo>
                <a:lnTo>
                  <a:pt x="9879" y="633"/>
                </a:lnTo>
                <a:lnTo>
                  <a:pt x="10779" y="609"/>
                </a:lnTo>
                <a:lnTo>
                  <a:pt x="11217" y="585"/>
                </a:lnTo>
                <a:lnTo>
                  <a:pt x="11631" y="536"/>
                </a:lnTo>
                <a:close/>
                <a:moveTo>
                  <a:pt x="10731" y="1"/>
                </a:moveTo>
                <a:lnTo>
                  <a:pt x="9855" y="25"/>
                </a:lnTo>
                <a:lnTo>
                  <a:pt x="8127" y="49"/>
                </a:lnTo>
                <a:lnTo>
                  <a:pt x="6400" y="74"/>
                </a:lnTo>
                <a:lnTo>
                  <a:pt x="5597" y="74"/>
                </a:lnTo>
                <a:lnTo>
                  <a:pt x="5207" y="98"/>
                </a:lnTo>
                <a:lnTo>
                  <a:pt x="4818" y="171"/>
                </a:lnTo>
                <a:lnTo>
                  <a:pt x="4769" y="195"/>
                </a:lnTo>
                <a:lnTo>
                  <a:pt x="4721" y="244"/>
                </a:lnTo>
                <a:lnTo>
                  <a:pt x="4696" y="293"/>
                </a:lnTo>
                <a:lnTo>
                  <a:pt x="4696" y="341"/>
                </a:lnTo>
                <a:lnTo>
                  <a:pt x="4331" y="536"/>
                </a:lnTo>
                <a:lnTo>
                  <a:pt x="4015" y="779"/>
                </a:lnTo>
                <a:lnTo>
                  <a:pt x="3674" y="1023"/>
                </a:lnTo>
                <a:lnTo>
                  <a:pt x="3382" y="1315"/>
                </a:lnTo>
                <a:lnTo>
                  <a:pt x="2774" y="1899"/>
                </a:lnTo>
                <a:lnTo>
                  <a:pt x="2239" y="2458"/>
                </a:lnTo>
                <a:lnTo>
                  <a:pt x="1655" y="3091"/>
                </a:lnTo>
                <a:lnTo>
                  <a:pt x="1071" y="3748"/>
                </a:lnTo>
                <a:lnTo>
                  <a:pt x="535" y="4429"/>
                </a:lnTo>
                <a:lnTo>
                  <a:pt x="49" y="5135"/>
                </a:lnTo>
                <a:lnTo>
                  <a:pt x="24" y="5208"/>
                </a:lnTo>
                <a:lnTo>
                  <a:pt x="0" y="5281"/>
                </a:lnTo>
                <a:lnTo>
                  <a:pt x="24" y="5354"/>
                </a:lnTo>
                <a:lnTo>
                  <a:pt x="49" y="5402"/>
                </a:lnTo>
                <a:lnTo>
                  <a:pt x="0" y="5694"/>
                </a:lnTo>
                <a:lnTo>
                  <a:pt x="0" y="5986"/>
                </a:lnTo>
                <a:lnTo>
                  <a:pt x="24" y="6570"/>
                </a:lnTo>
                <a:lnTo>
                  <a:pt x="73" y="8468"/>
                </a:lnTo>
                <a:lnTo>
                  <a:pt x="73" y="9417"/>
                </a:lnTo>
                <a:lnTo>
                  <a:pt x="73" y="10366"/>
                </a:lnTo>
                <a:lnTo>
                  <a:pt x="49" y="10755"/>
                </a:lnTo>
                <a:lnTo>
                  <a:pt x="0" y="11145"/>
                </a:lnTo>
                <a:lnTo>
                  <a:pt x="0" y="11339"/>
                </a:lnTo>
                <a:lnTo>
                  <a:pt x="0" y="11534"/>
                </a:lnTo>
                <a:lnTo>
                  <a:pt x="24" y="11729"/>
                </a:lnTo>
                <a:lnTo>
                  <a:pt x="97" y="11899"/>
                </a:lnTo>
                <a:lnTo>
                  <a:pt x="73" y="11948"/>
                </a:lnTo>
                <a:lnTo>
                  <a:pt x="73" y="11996"/>
                </a:lnTo>
                <a:lnTo>
                  <a:pt x="146" y="12191"/>
                </a:lnTo>
                <a:lnTo>
                  <a:pt x="219" y="12361"/>
                </a:lnTo>
                <a:lnTo>
                  <a:pt x="292" y="12532"/>
                </a:lnTo>
                <a:lnTo>
                  <a:pt x="414" y="12702"/>
                </a:lnTo>
                <a:lnTo>
                  <a:pt x="535" y="12848"/>
                </a:lnTo>
                <a:lnTo>
                  <a:pt x="681" y="12994"/>
                </a:lnTo>
                <a:lnTo>
                  <a:pt x="998" y="13286"/>
                </a:lnTo>
                <a:lnTo>
                  <a:pt x="1338" y="13554"/>
                </a:lnTo>
                <a:lnTo>
                  <a:pt x="1679" y="13797"/>
                </a:lnTo>
                <a:lnTo>
                  <a:pt x="1995" y="14040"/>
                </a:lnTo>
                <a:lnTo>
                  <a:pt x="2287" y="14259"/>
                </a:lnTo>
                <a:lnTo>
                  <a:pt x="2652" y="14576"/>
                </a:lnTo>
                <a:lnTo>
                  <a:pt x="2993" y="14916"/>
                </a:lnTo>
                <a:lnTo>
                  <a:pt x="3650" y="15598"/>
                </a:lnTo>
                <a:lnTo>
                  <a:pt x="3991" y="15987"/>
                </a:lnTo>
                <a:lnTo>
                  <a:pt x="4331" y="16376"/>
                </a:lnTo>
                <a:lnTo>
                  <a:pt x="4453" y="16547"/>
                </a:lnTo>
                <a:lnTo>
                  <a:pt x="4599" y="16693"/>
                </a:lnTo>
                <a:lnTo>
                  <a:pt x="4745" y="16814"/>
                </a:lnTo>
                <a:lnTo>
                  <a:pt x="4818" y="16863"/>
                </a:lnTo>
                <a:lnTo>
                  <a:pt x="4940" y="16887"/>
                </a:lnTo>
                <a:lnTo>
                  <a:pt x="5013" y="16887"/>
                </a:lnTo>
                <a:lnTo>
                  <a:pt x="5086" y="16863"/>
                </a:lnTo>
                <a:lnTo>
                  <a:pt x="5232" y="16912"/>
                </a:lnTo>
                <a:lnTo>
                  <a:pt x="5378" y="16960"/>
                </a:lnTo>
                <a:lnTo>
                  <a:pt x="5694" y="17009"/>
                </a:lnTo>
                <a:lnTo>
                  <a:pt x="6327" y="17058"/>
                </a:lnTo>
                <a:lnTo>
                  <a:pt x="7178" y="17106"/>
                </a:lnTo>
                <a:lnTo>
                  <a:pt x="8005" y="17106"/>
                </a:lnTo>
                <a:lnTo>
                  <a:pt x="8906" y="17131"/>
                </a:lnTo>
                <a:lnTo>
                  <a:pt x="9806" y="17106"/>
                </a:lnTo>
                <a:lnTo>
                  <a:pt x="10706" y="17033"/>
                </a:lnTo>
                <a:lnTo>
                  <a:pt x="11582" y="16936"/>
                </a:lnTo>
                <a:lnTo>
                  <a:pt x="11655" y="16912"/>
                </a:lnTo>
                <a:lnTo>
                  <a:pt x="11704" y="16887"/>
                </a:lnTo>
                <a:lnTo>
                  <a:pt x="11753" y="16839"/>
                </a:lnTo>
                <a:lnTo>
                  <a:pt x="11801" y="16790"/>
                </a:lnTo>
                <a:lnTo>
                  <a:pt x="11850" y="16741"/>
                </a:lnTo>
                <a:lnTo>
                  <a:pt x="14210" y="14454"/>
                </a:lnTo>
                <a:lnTo>
                  <a:pt x="14794" y="13919"/>
                </a:lnTo>
                <a:lnTo>
                  <a:pt x="15403" y="13383"/>
                </a:lnTo>
                <a:lnTo>
                  <a:pt x="15694" y="13091"/>
                </a:lnTo>
                <a:lnTo>
                  <a:pt x="15986" y="12799"/>
                </a:lnTo>
                <a:lnTo>
                  <a:pt x="16230" y="12507"/>
                </a:lnTo>
                <a:lnTo>
                  <a:pt x="16473" y="12191"/>
                </a:lnTo>
                <a:lnTo>
                  <a:pt x="16570" y="12191"/>
                </a:lnTo>
                <a:lnTo>
                  <a:pt x="16668" y="12142"/>
                </a:lnTo>
                <a:lnTo>
                  <a:pt x="16716" y="12069"/>
                </a:lnTo>
                <a:lnTo>
                  <a:pt x="16741" y="11948"/>
                </a:lnTo>
                <a:lnTo>
                  <a:pt x="16692" y="10244"/>
                </a:lnTo>
                <a:lnTo>
                  <a:pt x="16668" y="8541"/>
                </a:lnTo>
                <a:lnTo>
                  <a:pt x="16692" y="6838"/>
                </a:lnTo>
                <a:lnTo>
                  <a:pt x="16716" y="6084"/>
                </a:lnTo>
                <a:lnTo>
                  <a:pt x="16716" y="5694"/>
                </a:lnTo>
                <a:lnTo>
                  <a:pt x="16692" y="5500"/>
                </a:lnTo>
                <a:lnTo>
                  <a:pt x="16643" y="5329"/>
                </a:lnTo>
                <a:lnTo>
                  <a:pt x="16692" y="5232"/>
                </a:lnTo>
                <a:lnTo>
                  <a:pt x="16716" y="5159"/>
                </a:lnTo>
                <a:lnTo>
                  <a:pt x="16692" y="5062"/>
                </a:lnTo>
                <a:lnTo>
                  <a:pt x="16643" y="4989"/>
                </a:lnTo>
                <a:lnTo>
                  <a:pt x="16084" y="4332"/>
                </a:lnTo>
                <a:lnTo>
                  <a:pt x="15500" y="3675"/>
                </a:lnTo>
                <a:lnTo>
                  <a:pt x="14916" y="3042"/>
                </a:lnTo>
                <a:lnTo>
                  <a:pt x="14308" y="2434"/>
                </a:lnTo>
                <a:lnTo>
                  <a:pt x="13651" y="1801"/>
                </a:lnTo>
                <a:lnTo>
                  <a:pt x="12994" y="1169"/>
                </a:lnTo>
                <a:lnTo>
                  <a:pt x="12726" y="901"/>
                </a:lnTo>
                <a:lnTo>
                  <a:pt x="12434" y="633"/>
                </a:lnTo>
                <a:lnTo>
                  <a:pt x="12288" y="512"/>
                </a:lnTo>
                <a:lnTo>
                  <a:pt x="12142" y="390"/>
                </a:lnTo>
                <a:lnTo>
                  <a:pt x="11972" y="293"/>
                </a:lnTo>
                <a:lnTo>
                  <a:pt x="11801" y="244"/>
                </a:lnTo>
                <a:lnTo>
                  <a:pt x="11777" y="171"/>
                </a:lnTo>
                <a:lnTo>
                  <a:pt x="11728" y="98"/>
                </a:lnTo>
                <a:lnTo>
                  <a:pt x="11655" y="74"/>
                </a:lnTo>
                <a:lnTo>
                  <a:pt x="11582" y="49"/>
                </a:lnTo>
                <a:lnTo>
                  <a:pt x="1114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2" name="Google Shape;3672;p115"/>
          <p:cNvSpPr/>
          <p:nvPr/>
        </p:nvSpPr>
        <p:spPr>
          <a:xfrm flipH="1">
            <a:off x="1918146" y="4001527"/>
            <a:ext cx="459688" cy="439912"/>
          </a:xfrm>
          <a:custGeom>
            <a:rect b="b" l="l" r="r" t="t"/>
            <a:pathLst>
              <a:path extrusionOk="0" h="15938" w="15842">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3" name="Google Shape;3673;p115"/>
          <p:cNvSpPr txBox="1"/>
          <p:nvPr/>
        </p:nvSpPr>
        <p:spPr>
          <a:xfrm>
            <a:off x="383899" y="4596550"/>
            <a:ext cx="1080000" cy="50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I can see myself running my own business!</a:t>
            </a:r>
            <a:endParaRPr/>
          </a:p>
        </p:txBody>
      </p:sp>
      <p:sp>
        <p:nvSpPr>
          <p:cNvPr id="3674" name="Google Shape;3674;p115"/>
          <p:cNvSpPr txBox="1"/>
          <p:nvPr/>
        </p:nvSpPr>
        <p:spPr>
          <a:xfrm>
            <a:off x="4484941" y="4518126"/>
            <a:ext cx="929379"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Not sure yet.</a:t>
            </a:r>
            <a:endParaRPr/>
          </a:p>
        </p:txBody>
      </p:sp>
      <p:sp>
        <p:nvSpPr>
          <p:cNvPr id="3675" name="Google Shape;3675;p115"/>
          <p:cNvSpPr txBox="1"/>
          <p:nvPr/>
        </p:nvSpPr>
        <p:spPr>
          <a:xfrm>
            <a:off x="3009665" y="4574213"/>
            <a:ext cx="929379"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Thinking about it!</a:t>
            </a:r>
            <a:endParaRPr/>
          </a:p>
        </p:txBody>
      </p:sp>
      <p:sp>
        <p:nvSpPr>
          <p:cNvPr id="3676" name="Google Shape;3676;p115"/>
          <p:cNvSpPr txBox="1"/>
          <p:nvPr/>
        </p:nvSpPr>
        <p:spPr>
          <a:xfrm>
            <a:off x="1696785" y="4564292"/>
            <a:ext cx="929379"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I’m more interested now!</a:t>
            </a:r>
            <a:endParaRPr/>
          </a:p>
        </p:txBody>
      </p:sp>
      <p:sp>
        <p:nvSpPr>
          <p:cNvPr id="3677" name="Google Shape;3677;p115"/>
          <p:cNvSpPr txBox="1"/>
          <p:nvPr/>
        </p:nvSpPr>
        <p:spPr>
          <a:xfrm>
            <a:off x="5797821" y="4564292"/>
            <a:ext cx="929379"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It’s not for me!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Ephesus template">
  <a:themeElements>
    <a:clrScheme name="Custom 347">
      <a:dk1>
        <a:srgbClr val="26303D"/>
      </a:dk1>
      <a:lt1>
        <a:srgbClr val="FFFFFF"/>
      </a:lt1>
      <a:dk2>
        <a:srgbClr val="848E91"/>
      </a:dk2>
      <a:lt2>
        <a:srgbClr val="E3EAEB"/>
      </a:lt2>
      <a:accent1>
        <a:srgbClr val="1594B5"/>
      </a:accent1>
      <a:accent2>
        <a:srgbClr val="8ACBD1"/>
      </a:accent2>
      <a:accent3>
        <a:srgbClr val="AFD3AB"/>
      </a:accent3>
      <a:accent4>
        <a:srgbClr val="EBDE4F"/>
      </a:accent4>
      <a:accent5>
        <a:srgbClr val="A9AD9A"/>
      </a:accent5>
      <a:accent6>
        <a:srgbClr val="5D767C"/>
      </a:accent6>
      <a:hlink>
        <a:srgbClr val="26303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phesus template">
  <a:themeElements>
    <a:clrScheme name="Custom 347">
      <a:dk1>
        <a:srgbClr val="26303D"/>
      </a:dk1>
      <a:lt1>
        <a:srgbClr val="FFFFFF"/>
      </a:lt1>
      <a:dk2>
        <a:srgbClr val="848E91"/>
      </a:dk2>
      <a:lt2>
        <a:srgbClr val="E3EAEB"/>
      </a:lt2>
      <a:accent1>
        <a:srgbClr val="1594B5"/>
      </a:accent1>
      <a:accent2>
        <a:srgbClr val="8ACBD1"/>
      </a:accent2>
      <a:accent3>
        <a:srgbClr val="AFD3AB"/>
      </a:accent3>
      <a:accent4>
        <a:srgbClr val="EBDE4F"/>
      </a:accent4>
      <a:accent5>
        <a:srgbClr val="A9AD9A"/>
      </a:accent5>
      <a:accent6>
        <a:srgbClr val="5D767C"/>
      </a:accent6>
      <a:hlink>
        <a:srgbClr val="26303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