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1" r:id="rId4"/>
    <p:sldMasterId id="2147483672" r:id="rId5"/>
  </p:sldMasterIdLst>
  <p:notesMasterIdLst>
    <p:notesMasterId r:id="rId6"/>
  </p:notesMasterIdLst>
  <p:sldIdLst>
    <p:sldId id="256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9" name="Shape 1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0" name="Google Shape;1620;ge669565796_0_185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1" name="Google Shape;1621;ge669565796_0_18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_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elestia-R1---OverlayContentHD.png"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1619" cy="5142161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702900" y="1430148"/>
            <a:ext cx="5660100" cy="303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⊹"/>
              <a:defRPr/>
            </a:lvl1pPr>
            <a:lvl2pPr indent="-3810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×"/>
              <a:defRPr/>
            </a:lvl2pPr>
            <a:lvl3pPr indent="-3810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⬩"/>
              <a:defRPr/>
            </a:lvl3pPr>
            <a:lvl4pPr indent="-3810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indent="0" lvl="1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indent="0" lvl="2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indent="0" lvl="3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indent="0" lvl="4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indent="0" lvl="5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indent="0" lvl="6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indent="0" lvl="7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indent="0" lvl="8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bg>
      <p:bgPr>
        <a:solidFill>
          <a:schemeClr val="accent2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15"/>
          <p:cNvGrpSpPr/>
          <p:nvPr/>
        </p:nvGrpSpPr>
        <p:grpSpPr>
          <a:xfrm>
            <a:off x="561639" y="0"/>
            <a:ext cx="406192" cy="3254913"/>
            <a:chOff x="6176324" y="51530"/>
            <a:chExt cx="466512" cy="3738701"/>
          </a:xfrm>
        </p:grpSpPr>
        <p:sp>
          <p:nvSpPr>
            <p:cNvPr id="63" name="Google Shape;63;p15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5"/>
            <p:cNvSpPr/>
            <p:nvPr/>
          </p:nvSpPr>
          <p:spPr>
            <a:xfrm>
              <a:off x="6400725" y="51530"/>
              <a:ext cx="17700" cy="29235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5" name="Google Shape;65;p15"/>
          <p:cNvGrpSpPr/>
          <p:nvPr/>
        </p:nvGrpSpPr>
        <p:grpSpPr>
          <a:xfrm>
            <a:off x="7060395" y="1"/>
            <a:ext cx="514087" cy="1914307"/>
            <a:chOff x="4897958" y="1976913"/>
            <a:chExt cx="514087" cy="1914307"/>
          </a:xfrm>
        </p:grpSpPr>
        <p:sp>
          <p:nvSpPr>
            <p:cNvPr id="66" name="Google Shape;66;p15"/>
            <p:cNvSpPr/>
            <p:nvPr/>
          </p:nvSpPr>
          <p:spPr>
            <a:xfrm>
              <a:off x="4897958" y="2971595"/>
              <a:ext cx="514087" cy="919625"/>
            </a:xfrm>
            <a:custGeom>
              <a:rect b="b" l="l" r="r" t="t"/>
              <a:pathLst>
                <a:path extrusionOk="0" h="919625" w="514087">
                  <a:moveTo>
                    <a:pt x="503440" y="612940"/>
                  </a:moveTo>
                  <a:cubicBezTo>
                    <a:pt x="488835" y="497878"/>
                    <a:pt x="385076" y="411391"/>
                    <a:pt x="386663" y="292519"/>
                  </a:cubicBezTo>
                  <a:cubicBezTo>
                    <a:pt x="400316" y="294106"/>
                    <a:pt x="377964" y="247751"/>
                    <a:pt x="368312" y="237972"/>
                  </a:cubicBezTo>
                  <a:cubicBezTo>
                    <a:pt x="360247" y="200825"/>
                    <a:pt x="403681" y="12865"/>
                    <a:pt x="343674" y="33820"/>
                  </a:cubicBezTo>
                  <a:cubicBezTo>
                    <a:pt x="345134" y="-16980"/>
                    <a:pt x="171017" y="-6630"/>
                    <a:pt x="171208" y="38837"/>
                  </a:cubicBezTo>
                  <a:cubicBezTo>
                    <a:pt x="161746" y="39408"/>
                    <a:pt x="145808" y="36233"/>
                    <a:pt x="145808" y="50139"/>
                  </a:cubicBezTo>
                  <a:cubicBezTo>
                    <a:pt x="145808" y="112369"/>
                    <a:pt x="144919" y="174028"/>
                    <a:pt x="145236" y="236068"/>
                  </a:cubicBezTo>
                  <a:cubicBezTo>
                    <a:pt x="131203" y="242418"/>
                    <a:pt x="99262" y="286359"/>
                    <a:pt x="127456" y="301345"/>
                  </a:cubicBezTo>
                  <a:cubicBezTo>
                    <a:pt x="139839" y="437108"/>
                    <a:pt x="-22340" y="548995"/>
                    <a:pt x="2615" y="706349"/>
                  </a:cubicBezTo>
                  <a:cubicBezTo>
                    <a:pt x="55892" y="1056297"/>
                    <a:pt x="596023" y="940409"/>
                    <a:pt x="503440" y="612940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5"/>
            <p:cNvSpPr/>
            <p:nvPr/>
          </p:nvSpPr>
          <p:spPr>
            <a:xfrm>
              <a:off x="5157463" y="1976913"/>
              <a:ext cx="17700" cy="9981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8" name="Google Shape;68;p15"/>
          <p:cNvGrpSpPr/>
          <p:nvPr/>
        </p:nvGrpSpPr>
        <p:grpSpPr>
          <a:xfrm>
            <a:off x="3332641" y="-8"/>
            <a:ext cx="406190" cy="1834361"/>
            <a:chOff x="5578966" y="2128142"/>
            <a:chExt cx="406190" cy="1834361"/>
          </a:xfrm>
        </p:grpSpPr>
        <p:sp>
          <p:nvSpPr>
            <p:cNvPr id="69" name="Google Shape;69;p15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5"/>
            <p:cNvSpPr/>
            <p:nvPr/>
          </p:nvSpPr>
          <p:spPr>
            <a:xfrm>
              <a:off x="5774600" y="2128142"/>
              <a:ext cx="17700" cy="8469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" name="Google Shape;71;p15"/>
          <p:cNvGrpSpPr/>
          <p:nvPr/>
        </p:nvGrpSpPr>
        <p:grpSpPr>
          <a:xfrm>
            <a:off x="4925761" y="-4"/>
            <a:ext cx="466512" cy="2651935"/>
            <a:chOff x="6176324" y="1138296"/>
            <a:chExt cx="466512" cy="2651935"/>
          </a:xfrm>
        </p:grpSpPr>
        <p:sp>
          <p:nvSpPr>
            <p:cNvPr id="72" name="Google Shape;72;p15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5"/>
            <p:cNvSpPr/>
            <p:nvPr/>
          </p:nvSpPr>
          <p:spPr>
            <a:xfrm>
              <a:off x="6400713" y="1138296"/>
              <a:ext cx="17700" cy="18366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4" name="Google Shape;74;p15"/>
          <p:cNvGrpSpPr/>
          <p:nvPr/>
        </p:nvGrpSpPr>
        <p:grpSpPr>
          <a:xfrm>
            <a:off x="1172323" y="1"/>
            <a:ext cx="476555" cy="1769343"/>
            <a:chOff x="6798998" y="1831963"/>
            <a:chExt cx="476555" cy="1769343"/>
          </a:xfrm>
        </p:grpSpPr>
        <p:sp>
          <p:nvSpPr>
            <p:cNvPr id="75" name="Google Shape;75;p15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5"/>
            <p:cNvSpPr/>
            <p:nvPr/>
          </p:nvSpPr>
          <p:spPr>
            <a:xfrm>
              <a:off x="7026850" y="1831963"/>
              <a:ext cx="17700" cy="11430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7" name="Google Shape;77;p15"/>
          <p:cNvGrpSpPr/>
          <p:nvPr/>
        </p:nvGrpSpPr>
        <p:grpSpPr>
          <a:xfrm>
            <a:off x="8514939" y="0"/>
            <a:ext cx="170472" cy="2234029"/>
            <a:chOff x="7576714" y="1094963"/>
            <a:chExt cx="170472" cy="2234029"/>
          </a:xfrm>
        </p:grpSpPr>
        <p:sp>
          <p:nvSpPr>
            <p:cNvPr id="78" name="Google Shape;78;p15"/>
            <p:cNvSpPr/>
            <p:nvPr/>
          </p:nvSpPr>
          <p:spPr>
            <a:xfrm>
              <a:off x="7576714" y="2971595"/>
              <a:ext cx="170472" cy="357397"/>
            </a:xfrm>
            <a:custGeom>
              <a:rect b="b" l="l" r="r" t="t"/>
              <a:pathLst>
                <a:path extrusionOk="0" h="357397" w="170472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5"/>
            <p:cNvSpPr/>
            <p:nvPr/>
          </p:nvSpPr>
          <p:spPr>
            <a:xfrm>
              <a:off x="7652975" y="1094963"/>
              <a:ext cx="17700" cy="18801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0" name="Google Shape;80;p15"/>
          <p:cNvGrpSpPr/>
          <p:nvPr/>
        </p:nvGrpSpPr>
        <p:grpSpPr>
          <a:xfrm>
            <a:off x="2295272" y="0"/>
            <a:ext cx="288375" cy="2884716"/>
            <a:chOff x="7883572" y="937188"/>
            <a:chExt cx="288375" cy="2884716"/>
          </a:xfrm>
        </p:grpSpPr>
        <p:sp>
          <p:nvSpPr>
            <p:cNvPr id="81" name="Google Shape;81;p15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5"/>
            <p:cNvSpPr/>
            <p:nvPr/>
          </p:nvSpPr>
          <p:spPr>
            <a:xfrm>
              <a:off x="8024900" y="937188"/>
              <a:ext cx="17700" cy="20379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3" name="Google Shape;83;p15"/>
          <p:cNvGrpSpPr/>
          <p:nvPr/>
        </p:nvGrpSpPr>
        <p:grpSpPr>
          <a:xfrm>
            <a:off x="1140646" y="293240"/>
            <a:ext cx="157798" cy="180711"/>
            <a:chOff x="3462796" y="2555878"/>
            <a:chExt cx="157798" cy="180711"/>
          </a:xfrm>
        </p:grpSpPr>
        <p:sp>
          <p:nvSpPr>
            <p:cNvPr id="84" name="Google Shape;84;p15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5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5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5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5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5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0" name="Google Shape;90;p15"/>
          <p:cNvGrpSpPr/>
          <p:nvPr/>
        </p:nvGrpSpPr>
        <p:grpSpPr>
          <a:xfrm>
            <a:off x="4022411" y="1914288"/>
            <a:ext cx="180404" cy="190055"/>
            <a:chOff x="3770248" y="2527300"/>
            <a:chExt cx="180404" cy="190055"/>
          </a:xfrm>
        </p:grpSpPr>
        <p:sp>
          <p:nvSpPr>
            <p:cNvPr id="91" name="Google Shape;91;p15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5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5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5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" name="Google Shape;95;p15"/>
          <p:cNvGrpSpPr/>
          <p:nvPr/>
        </p:nvGrpSpPr>
        <p:grpSpPr>
          <a:xfrm>
            <a:off x="7394870" y="516074"/>
            <a:ext cx="214463" cy="245604"/>
            <a:chOff x="3462796" y="2555878"/>
            <a:chExt cx="157798" cy="180711"/>
          </a:xfrm>
        </p:grpSpPr>
        <p:sp>
          <p:nvSpPr>
            <p:cNvPr id="96" name="Google Shape;96;p15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5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5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5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5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5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2" name="Google Shape;102;p15"/>
          <p:cNvGrpSpPr/>
          <p:nvPr/>
        </p:nvGrpSpPr>
        <p:grpSpPr>
          <a:xfrm>
            <a:off x="5968646" y="2524135"/>
            <a:ext cx="245187" cy="258304"/>
            <a:chOff x="3770248" y="2527300"/>
            <a:chExt cx="180404" cy="190055"/>
          </a:xfrm>
        </p:grpSpPr>
        <p:sp>
          <p:nvSpPr>
            <p:cNvPr id="103" name="Google Shape;103;p15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5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15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5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7" name="Google Shape;107;p15"/>
          <p:cNvGrpSpPr/>
          <p:nvPr/>
        </p:nvGrpSpPr>
        <p:grpSpPr>
          <a:xfrm rot="5400000">
            <a:off x="5717695" y="1234075"/>
            <a:ext cx="214448" cy="245568"/>
            <a:chOff x="3462796" y="2555878"/>
            <a:chExt cx="157798" cy="180711"/>
          </a:xfrm>
        </p:grpSpPr>
        <p:sp>
          <p:nvSpPr>
            <p:cNvPr id="108" name="Google Shape;108;p15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5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5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5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5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5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4" name="Google Shape;114;p15"/>
          <p:cNvGrpSpPr/>
          <p:nvPr/>
        </p:nvGrpSpPr>
        <p:grpSpPr>
          <a:xfrm>
            <a:off x="338248" y="3028088"/>
            <a:ext cx="180404" cy="190055"/>
            <a:chOff x="3770248" y="2527300"/>
            <a:chExt cx="180404" cy="190055"/>
          </a:xfrm>
        </p:grpSpPr>
        <p:sp>
          <p:nvSpPr>
            <p:cNvPr id="115" name="Google Shape;115;p15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5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5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5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9" name="Google Shape;119;p15"/>
          <p:cNvSpPr txBox="1"/>
          <p:nvPr>
            <p:ph type="ctrTitle"/>
          </p:nvPr>
        </p:nvSpPr>
        <p:spPr>
          <a:xfrm>
            <a:off x="855300" y="3382225"/>
            <a:ext cx="7433400" cy="8103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chemeClr val="dk1">
                <a:alpha val="20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  <a:defRPr sz="6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120" name="Google Shape;120;p15"/>
          <p:cNvGrpSpPr/>
          <p:nvPr/>
        </p:nvGrpSpPr>
        <p:grpSpPr>
          <a:xfrm rot="-2700000">
            <a:off x="8555736" y="2841620"/>
            <a:ext cx="180402" cy="190053"/>
            <a:chOff x="3770248" y="2527300"/>
            <a:chExt cx="180404" cy="190055"/>
          </a:xfrm>
        </p:grpSpPr>
        <p:sp>
          <p:nvSpPr>
            <p:cNvPr id="121" name="Google Shape;121;p15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5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5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5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5" name="Google Shape;125;p15"/>
          <p:cNvGrpSpPr/>
          <p:nvPr/>
        </p:nvGrpSpPr>
        <p:grpSpPr>
          <a:xfrm>
            <a:off x="2484475" y="3"/>
            <a:ext cx="1046700" cy="3098822"/>
            <a:chOff x="2484475" y="3"/>
            <a:chExt cx="1046700" cy="3098822"/>
          </a:xfrm>
        </p:grpSpPr>
        <p:sp>
          <p:nvSpPr>
            <p:cNvPr id="126" name="Google Shape;126;p15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5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8" name="Google Shape;128;p15"/>
            <p:cNvGrpSpPr/>
            <p:nvPr/>
          </p:nvGrpSpPr>
          <p:grpSpPr>
            <a:xfrm>
              <a:off x="2769705" y="3"/>
              <a:ext cx="510180" cy="2812953"/>
              <a:chOff x="1818382" y="1216859"/>
              <a:chExt cx="466728" cy="2573372"/>
            </a:xfrm>
          </p:grpSpPr>
          <p:grpSp>
            <p:nvGrpSpPr>
              <p:cNvPr id="129" name="Google Shape;129;p15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30" name="Google Shape;130;p15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1" name="Google Shape;131;p15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32" name="Google Shape;132;p15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3" name="Google Shape;133;p15"/>
              <p:cNvSpPr/>
              <p:nvPr/>
            </p:nvSpPr>
            <p:spPr>
              <a:xfrm>
                <a:off x="2046058" y="1216859"/>
                <a:ext cx="17700" cy="17610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4" name="Google Shape;134;p15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5" name="Google Shape;135;p15"/>
          <p:cNvGrpSpPr/>
          <p:nvPr/>
        </p:nvGrpSpPr>
        <p:grpSpPr>
          <a:xfrm>
            <a:off x="3961868" y="-4"/>
            <a:ext cx="905291" cy="1913713"/>
            <a:chOff x="3961868" y="-4"/>
            <a:chExt cx="905291" cy="1913713"/>
          </a:xfrm>
        </p:grpSpPr>
        <p:grpSp>
          <p:nvGrpSpPr>
            <p:cNvPr id="136" name="Google Shape;136;p15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137" name="Google Shape;137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138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" name="Google Shape;139;p15"/>
            <p:cNvGrpSpPr/>
            <p:nvPr/>
          </p:nvGrpSpPr>
          <p:grpSpPr>
            <a:xfrm>
              <a:off x="4155317" y="-4"/>
              <a:ext cx="522826" cy="1721098"/>
              <a:chOff x="2447534" y="2035293"/>
              <a:chExt cx="478297" cy="1574511"/>
            </a:xfrm>
          </p:grpSpPr>
          <p:grpSp>
            <p:nvGrpSpPr>
              <p:cNvPr id="140" name="Google Shape;140;p15"/>
              <p:cNvGrpSpPr/>
              <p:nvPr/>
            </p:nvGrpSpPr>
            <p:grpSpPr>
              <a:xfrm>
                <a:off x="2447534" y="2035293"/>
                <a:ext cx="478297" cy="1574511"/>
                <a:chOff x="2447534" y="2035293"/>
                <a:chExt cx="478297" cy="1574511"/>
              </a:xfrm>
            </p:grpSpPr>
            <p:grpSp>
              <p:nvGrpSpPr>
                <p:cNvPr id="141" name="Google Shape;141;p15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42" name="Google Shape;142;p15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3" name="Google Shape;143;p15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4" name="Google Shape;144;p15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5" name="Google Shape;145;p15"/>
                <p:cNvSpPr/>
                <p:nvPr/>
              </p:nvSpPr>
              <p:spPr>
                <a:xfrm>
                  <a:off x="2675610" y="2035293"/>
                  <a:ext cx="17700" cy="942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46" name="Google Shape;146;p15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5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48" name="Google Shape;148;p15"/>
          <p:cNvGrpSpPr/>
          <p:nvPr/>
        </p:nvGrpSpPr>
        <p:grpSpPr>
          <a:xfrm>
            <a:off x="5194218" y="4"/>
            <a:ext cx="522827" cy="1415951"/>
            <a:chOff x="5194218" y="4"/>
            <a:chExt cx="522827" cy="1415951"/>
          </a:xfrm>
        </p:grpSpPr>
        <p:grpSp>
          <p:nvGrpSpPr>
            <p:cNvPr id="149" name="Google Shape;149;p15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150" name="Google Shape;150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51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2" name="Google Shape;152;p15"/>
            <p:cNvGrpSpPr/>
            <p:nvPr/>
          </p:nvGrpSpPr>
          <p:grpSpPr>
            <a:xfrm>
              <a:off x="5371918" y="4"/>
              <a:ext cx="182209" cy="1277751"/>
              <a:chOff x="3305183" y="2153669"/>
              <a:chExt cx="166690" cy="1168924"/>
            </a:xfrm>
          </p:grpSpPr>
          <p:grpSp>
            <p:nvGrpSpPr>
              <p:cNvPr id="153" name="Google Shape;153;p15"/>
              <p:cNvGrpSpPr/>
              <p:nvPr/>
            </p:nvGrpSpPr>
            <p:grpSpPr>
              <a:xfrm>
                <a:off x="3305183" y="2153669"/>
                <a:ext cx="166690" cy="1168924"/>
                <a:chOff x="3305183" y="2153669"/>
                <a:chExt cx="166690" cy="1168924"/>
              </a:xfrm>
            </p:grpSpPr>
            <p:grpSp>
              <p:nvGrpSpPr>
                <p:cNvPr id="154" name="Google Shape;154;p15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55" name="Google Shape;155;p15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6" name="Google Shape;156;p15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7" name="Google Shape;157;p15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8" name="Google Shape;158;p15"/>
                <p:cNvSpPr/>
                <p:nvPr/>
              </p:nvSpPr>
              <p:spPr>
                <a:xfrm>
                  <a:off x="3375902" y="2153669"/>
                  <a:ext cx="17700" cy="8244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59" name="Google Shape;159;p15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60" name="Google Shape;160;p15"/>
          <p:cNvGrpSpPr/>
          <p:nvPr/>
        </p:nvGrpSpPr>
        <p:grpSpPr>
          <a:xfrm>
            <a:off x="7824797" y="4"/>
            <a:ext cx="860597" cy="3024351"/>
            <a:chOff x="7824797" y="4"/>
            <a:chExt cx="860597" cy="3024351"/>
          </a:xfrm>
        </p:grpSpPr>
        <p:grpSp>
          <p:nvGrpSpPr>
            <p:cNvPr id="161" name="Google Shape;161;p15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162" name="Google Shape;162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163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4" name="Google Shape;164;p15"/>
            <p:cNvGrpSpPr/>
            <p:nvPr/>
          </p:nvGrpSpPr>
          <p:grpSpPr>
            <a:xfrm>
              <a:off x="8100550" y="4"/>
              <a:ext cx="300376" cy="2805683"/>
              <a:chOff x="3792712" y="1254959"/>
              <a:chExt cx="274793" cy="2566721"/>
            </a:xfrm>
          </p:grpSpPr>
          <p:grpSp>
            <p:nvGrpSpPr>
              <p:cNvPr id="165" name="Google Shape;165;p15"/>
              <p:cNvGrpSpPr/>
              <p:nvPr/>
            </p:nvGrpSpPr>
            <p:grpSpPr>
              <a:xfrm>
                <a:off x="3792712" y="1254959"/>
                <a:ext cx="274793" cy="2566721"/>
                <a:chOff x="3792712" y="1254959"/>
                <a:chExt cx="274793" cy="2566721"/>
              </a:xfrm>
            </p:grpSpPr>
            <p:grpSp>
              <p:nvGrpSpPr>
                <p:cNvPr id="166" name="Google Shape;166;p15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167" name="Google Shape;167;p15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rect b="b" l="l" r="r" t="t"/>
                    <a:pathLst>
                      <a:path extrusionOk="0" h="637356" w="261578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8" name="Google Shape;168;p15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rect b="b" l="l" r="r" t="t"/>
                    <a:pathLst>
                      <a:path extrusionOk="0" h="197298" w="160096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69" name="Google Shape;169;p15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rect b="b" l="l" r="r" t="t"/>
                    <a:pathLst>
                      <a:path extrusionOk="0" h="850085" w="274793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70" name="Google Shape;170;p15"/>
                <p:cNvSpPr/>
                <p:nvPr/>
              </p:nvSpPr>
              <p:spPr>
                <a:xfrm>
                  <a:off x="3923169" y="1254959"/>
                  <a:ext cx="17700" cy="1722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71" name="Google Shape;171;p15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rect b="b" l="l" r="r" t="t"/>
                <a:pathLst>
                  <a:path extrusionOk="0" h="5437" w="3044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5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rect b="b" l="l" r="r" t="t"/>
                <a:pathLst>
                  <a:path extrusionOk="0" h="870" w="73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73" name="Google Shape;173;p15"/>
          <p:cNvGrpSpPr/>
          <p:nvPr/>
        </p:nvGrpSpPr>
        <p:grpSpPr>
          <a:xfrm>
            <a:off x="1192601" y="-5"/>
            <a:ext cx="1046700" cy="2424933"/>
            <a:chOff x="1192601" y="-5"/>
            <a:chExt cx="1046700" cy="2424933"/>
          </a:xfrm>
        </p:grpSpPr>
        <p:grpSp>
          <p:nvGrpSpPr>
            <p:cNvPr id="174" name="Google Shape;174;p15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75" name="Google Shape;175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Google Shape;176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7" name="Google Shape;177;p15"/>
            <p:cNvGrpSpPr/>
            <p:nvPr/>
          </p:nvGrpSpPr>
          <p:grpSpPr>
            <a:xfrm>
              <a:off x="1417979" y="-5"/>
              <a:ext cx="580390" cy="2131191"/>
              <a:chOff x="522260" y="1950146"/>
              <a:chExt cx="530958" cy="1949676"/>
            </a:xfrm>
          </p:grpSpPr>
          <p:grpSp>
            <p:nvGrpSpPr>
              <p:cNvPr id="178" name="Google Shape;178;p15"/>
              <p:cNvGrpSpPr/>
              <p:nvPr/>
            </p:nvGrpSpPr>
            <p:grpSpPr>
              <a:xfrm>
                <a:off x="522260" y="1950146"/>
                <a:ext cx="530958" cy="1949676"/>
                <a:chOff x="522260" y="1950146"/>
                <a:chExt cx="530958" cy="1949676"/>
              </a:xfrm>
            </p:grpSpPr>
            <p:grpSp>
              <p:nvGrpSpPr>
                <p:cNvPr id="179" name="Google Shape;179;p15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80" name="Google Shape;180;p15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1" name="Google Shape;181;p15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2" name="Google Shape;182;p15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83" name="Google Shape;183;p15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84" name="Google Shape;184;p15"/>
                <p:cNvSpPr/>
                <p:nvPr/>
              </p:nvSpPr>
              <p:spPr>
                <a:xfrm>
                  <a:off x="786939" y="1950146"/>
                  <a:ext cx="17700" cy="1027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5" name="Google Shape;185;p15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86" name="Google Shape;186;p15"/>
          <p:cNvGrpSpPr/>
          <p:nvPr/>
        </p:nvGrpSpPr>
        <p:grpSpPr>
          <a:xfrm>
            <a:off x="6010934" y="1"/>
            <a:ext cx="1046700" cy="2793377"/>
            <a:chOff x="6010934" y="1"/>
            <a:chExt cx="1046700" cy="2793377"/>
          </a:xfrm>
        </p:grpSpPr>
        <p:grpSp>
          <p:nvGrpSpPr>
            <p:cNvPr id="187" name="Google Shape;187;p15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88" name="Google Shape;188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189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0" name="Google Shape;190;p15"/>
            <p:cNvGrpSpPr/>
            <p:nvPr/>
          </p:nvGrpSpPr>
          <p:grpSpPr>
            <a:xfrm>
              <a:off x="6308748" y="1"/>
              <a:ext cx="441786" cy="2571886"/>
              <a:chOff x="1121941" y="1609666"/>
              <a:chExt cx="404159" cy="2352837"/>
            </a:xfrm>
          </p:grpSpPr>
          <p:grpSp>
            <p:nvGrpSpPr>
              <p:cNvPr id="191" name="Google Shape;191;p15"/>
              <p:cNvGrpSpPr/>
              <p:nvPr/>
            </p:nvGrpSpPr>
            <p:grpSpPr>
              <a:xfrm>
                <a:off x="1121941" y="1609666"/>
                <a:ext cx="404159" cy="2352837"/>
                <a:chOff x="1121941" y="1609666"/>
                <a:chExt cx="404159" cy="2352837"/>
              </a:xfrm>
            </p:grpSpPr>
            <p:grpSp>
              <p:nvGrpSpPr>
                <p:cNvPr id="192" name="Google Shape;192;p15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93" name="Google Shape;193;p15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4" name="Google Shape;194;p15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5" name="Google Shape;195;p15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96" name="Google Shape;196;p15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97" name="Google Shape;197;p15"/>
                <p:cNvSpPr/>
                <p:nvPr/>
              </p:nvSpPr>
              <p:spPr>
                <a:xfrm>
                  <a:off x="1308648" y="1609666"/>
                  <a:ext cx="17700" cy="13683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98" name="Google Shape;198;p15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9" name="Google Shape;199;p15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5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5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02" name="Google Shape;202;p15"/>
          <p:cNvGrpSpPr/>
          <p:nvPr/>
        </p:nvGrpSpPr>
        <p:grpSpPr>
          <a:xfrm>
            <a:off x="721731" y="-1"/>
            <a:ext cx="522827" cy="2757177"/>
            <a:chOff x="721731" y="-1"/>
            <a:chExt cx="522827" cy="2757177"/>
          </a:xfrm>
        </p:grpSpPr>
        <p:grpSp>
          <p:nvGrpSpPr>
            <p:cNvPr id="203" name="Google Shape;203;p15"/>
            <p:cNvGrpSpPr/>
            <p:nvPr/>
          </p:nvGrpSpPr>
          <p:grpSpPr>
            <a:xfrm>
              <a:off x="721731" y="2234350"/>
              <a:ext cx="522827" cy="522827"/>
              <a:chOff x="764100" y="3623300"/>
              <a:chExt cx="1046700" cy="1046700"/>
            </a:xfrm>
          </p:grpSpPr>
          <p:sp>
            <p:nvSpPr>
              <p:cNvPr id="204" name="Google Shape;204;p15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205;p15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" name="Google Shape;206;p15"/>
            <p:cNvGrpSpPr/>
            <p:nvPr/>
          </p:nvGrpSpPr>
          <p:grpSpPr>
            <a:xfrm>
              <a:off x="892050" y="-1"/>
              <a:ext cx="182209" cy="2616197"/>
              <a:chOff x="3305183" y="929219"/>
              <a:chExt cx="166690" cy="2393374"/>
            </a:xfrm>
          </p:grpSpPr>
          <p:grpSp>
            <p:nvGrpSpPr>
              <p:cNvPr id="207" name="Google Shape;207;p15"/>
              <p:cNvGrpSpPr/>
              <p:nvPr/>
            </p:nvGrpSpPr>
            <p:grpSpPr>
              <a:xfrm>
                <a:off x="3305183" y="929219"/>
                <a:ext cx="166690" cy="2393374"/>
                <a:chOff x="3305183" y="929219"/>
                <a:chExt cx="166690" cy="2393374"/>
              </a:xfrm>
            </p:grpSpPr>
            <p:grpSp>
              <p:nvGrpSpPr>
                <p:cNvPr id="208" name="Google Shape;208;p15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209" name="Google Shape;209;p15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0" name="Google Shape;210;p15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11" name="Google Shape;211;p15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212" name="Google Shape;212;p15"/>
                <p:cNvSpPr/>
                <p:nvPr/>
              </p:nvSpPr>
              <p:spPr>
                <a:xfrm>
                  <a:off x="3375919" y="929219"/>
                  <a:ext cx="17700" cy="20487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13" name="Google Shape;213;p15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Color background">
  <p:cSld name="BLANK_1_1">
    <p:bg>
      <p:bgPr>
        <a:solidFill>
          <a:schemeClr val="accent2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6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216" name="Google Shape;216;p16"/>
          <p:cNvGrpSpPr/>
          <p:nvPr/>
        </p:nvGrpSpPr>
        <p:grpSpPr>
          <a:xfrm>
            <a:off x="7374893" y="4521440"/>
            <a:ext cx="230809" cy="243156"/>
            <a:chOff x="3770248" y="2527300"/>
            <a:chExt cx="180404" cy="190055"/>
          </a:xfrm>
        </p:grpSpPr>
        <p:sp>
          <p:nvSpPr>
            <p:cNvPr id="217" name="Google Shape;217;p16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6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6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6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1" name="Google Shape;221;p16"/>
          <p:cNvGrpSpPr/>
          <p:nvPr/>
        </p:nvGrpSpPr>
        <p:grpSpPr>
          <a:xfrm>
            <a:off x="8747489" y="2424507"/>
            <a:ext cx="230809" cy="243156"/>
            <a:chOff x="3770248" y="2527300"/>
            <a:chExt cx="180404" cy="190055"/>
          </a:xfrm>
        </p:grpSpPr>
        <p:sp>
          <p:nvSpPr>
            <p:cNvPr id="222" name="Google Shape;222;p16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6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6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6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6" name="Google Shape;226;p16"/>
          <p:cNvGrpSpPr/>
          <p:nvPr/>
        </p:nvGrpSpPr>
        <p:grpSpPr>
          <a:xfrm rot="5400000">
            <a:off x="8655384" y="3665221"/>
            <a:ext cx="201871" cy="231166"/>
            <a:chOff x="3462796" y="2555878"/>
            <a:chExt cx="157798" cy="180711"/>
          </a:xfrm>
        </p:grpSpPr>
        <p:sp>
          <p:nvSpPr>
            <p:cNvPr id="227" name="Google Shape;227;p16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16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6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6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6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3" name="Google Shape;233;p16"/>
          <p:cNvGrpSpPr/>
          <p:nvPr/>
        </p:nvGrpSpPr>
        <p:grpSpPr>
          <a:xfrm rot="-2700000">
            <a:off x="8038126" y="1128088"/>
            <a:ext cx="169840" cy="178926"/>
            <a:chOff x="3770248" y="2527300"/>
            <a:chExt cx="180404" cy="190055"/>
          </a:xfrm>
        </p:grpSpPr>
        <p:sp>
          <p:nvSpPr>
            <p:cNvPr id="234" name="Google Shape;234;p16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6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6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6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8" name="Google Shape;238;p16"/>
          <p:cNvGrpSpPr/>
          <p:nvPr/>
        </p:nvGrpSpPr>
        <p:grpSpPr>
          <a:xfrm>
            <a:off x="6800135" y="22"/>
            <a:ext cx="985363" cy="1665685"/>
            <a:chOff x="2484475" y="1329454"/>
            <a:chExt cx="1046700" cy="1769371"/>
          </a:xfrm>
        </p:grpSpPr>
        <p:sp>
          <p:nvSpPr>
            <p:cNvPr id="239" name="Google Shape;239;p16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1" name="Google Shape;241;p16"/>
            <p:cNvGrpSpPr/>
            <p:nvPr/>
          </p:nvGrpSpPr>
          <p:grpSpPr>
            <a:xfrm>
              <a:off x="2769705" y="1329454"/>
              <a:ext cx="510180" cy="1483501"/>
              <a:chOff x="1818382" y="2433081"/>
              <a:chExt cx="466728" cy="1357150"/>
            </a:xfrm>
          </p:grpSpPr>
          <p:grpSp>
            <p:nvGrpSpPr>
              <p:cNvPr id="242" name="Google Shape;242;p16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243" name="Google Shape;243;p16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4" name="Google Shape;244;p16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45" name="Google Shape;245;p16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46" name="Google Shape;246;p16"/>
              <p:cNvSpPr/>
              <p:nvPr/>
            </p:nvSpPr>
            <p:spPr>
              <a:xfrm>
                <a:off x="2046046" y="2433081"/>
                <a:ext cx="17700" cy="5448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47" name="Google Shape;247;p16"/>
          <p:cNvGrpSpPr/>
          <p:nvPr/>
        </p:nvGrpSpPr>
        <p:grpSpPr>
          <a:xfrm>
            <a:off x="8330194" y="1"/>
            <a:ext cx="852241" cy="2239548"/>
            <a:chOff x="3961868" y="-465246"/>
            <a:chExt cx="905291" cy="2378955"/>
          </a:xfrm>
        </p:grpSpPr>
        <p:grpSp>
          <p:nvGrpSpPr>
            <p:cNvPr id="248" name="Google Shape;248;p16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249" name="Google Shape;249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Google Shape;250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1" name="Google Shape;251;p16"/>
            <p:cNvGrpSpPr/>
            <p:nvPr/>
          </p:nvGrpSpPr>
          <p:grpSpPr>
            <a:xfrm>
              <a:off x="4155317" y="-465246"/>
              <a:ext cx="522826" cy="2186340"/>
              <a:chOff x="2447534" y="1609676"/>
              <a:chExt cx="478297" cy="2000128"/>
            </a:xfrm>
          </p:grpSpPr>
          <p:grpSp>
            <p:nvGrpSpPr>
              <p:cNvPr id="252" name="Google Shape;252;p16"/>
              <p:cNvGrpSpPr/>
              <p:nvPr/>
            </p:nvGrpSpPr>
            <p:grpSpPr>
              <a:xfrm>
                <a:off x="2447534" y="2971595"/>
                <a:ext cx="478297" cy="638209"/>
                <a:chOff x="2447534" y="3081786"/>
                <a:chExt cx="478297" cy="638209"/>
              </a:xfrm>
            </p:grpSpPr>
            <p:sp>
              <p:nvSpPr>
                <p:cNvPr id="253" name="Google Shape;253;p16"/>
                <p:cNvSpPr/>
                <p:nvPr/>
              </p:nvSpPr>
              <p:spPr>
                <a:xfrm>
                  <a:off x="2591014" y="3097533"/>
                  <a:ext cx="179593" cy="168416"/>
                </a:xfrm>
                <a:custGeom>
                  <a:rect b="b" l="l" r="r" t="t"/>
                  <a:pathLst>
                    <a:path extrusionOk="0" h="168416" w="179593">
                      <a:moveTo>
                        <a:pt x="0" y="168417"/>
                      </a:moveTo>
                      <a:cubicBezTo>
                        <a:pt x="0" y="125745"/>
                        <a:pt x="5779" y="81168"/>
                        <a:pt x="2349" y="39004"/>
                      </a:cubicBezTo>
                      <a:cubicBezTo>
                        <a:pt x="8128" y="33924"/>
                        <a:pt x="29020" y="36527"/>
                        <a:pt x="37148" y="34622"/>
                      </a:cubicBezTo>
                      <a:cubicBezTo>
                        <a:pt x="48577" y="31575"/>
                        <a:pt x="35052" y="16652"/>
                        <a:pt x="41148" y="11254"/>
                      </a:cubicBezTo>
                      <a:cubicBezTo>
                        <a:pt x="60198" y="-10653"/>
                        <a:pt x="146685" y="1412"/>
                        <a:pt x="147320" y="30304"/>
                      </a:cubicBezTo>
                      <a:cubicBezTo>
                        <a:pt x="146577" y="33733"/>
                        <a:pt x="148761" y="37112"/>
                        <a:pt x="152184" y="37855"/>
                      </a:cubicBezTo>
                      <a:cubicBezTo>
                        <a:pt x="152527" y="37925"/>
                        <a:pt x="152876" y="37969"/>
                        <a:pt x="153226" y="37988"/>
                      </a:cubicBezTo>
                      <a:cubicBezTo>
                        <a:pt x="199009" y="46307"/>
                        <a:pt x="171196" y="124983"/>
                        <a:pt x="171514" y="162194"/>
                      </a:cubicBezTo>
                      <a:cubicBezTo>
                        <a:pt x="116268" y="155717"/>
                        <a:pt x="51435" y="152225"/>
                        <a:pt x="0" y="168417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4" name="Google Shape;254;p16"/>
                <p:cNvSpPr/>
                <p:nvPr/>
              </p:nvSpPr>
              <p:spPr>
                <a:xfrm>
                  <a:off x="2458233" y="3250561"/>
                  <a:ext cx="453667" cy="462047"/>
                </a:xfrm>
                <a:custGeom>
                  <a:rect b="b" l="l" r="r" t="t"/>
                  <a:pathLst>
                    <a:path extrusionOk="0" h="462047" w="453667">
                      <a:moveTo>
                        <a:pt x="221935" y="462048"/>
                      </a:moveTo>
                      <a:cubicBezTo>
                        <a:pt x="-59306" y="460714"/>
                        <a:pt x="-82865" y="22373"/>
                        <a:pt x="206568" y="847"/>
                      </a:cubicBezTo>
                      <a:cubicBezTo>
                        <a:pt x="522671" y="-22712"/>
                        <a:pt x="543753" y="452904"/>
                        <a:pt x="221935" y="462048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55" name="Google Shape;255;p16"/>
                <p:cNvSpPr/>
                <p:nvPr/>
              </p:nvSpPr>
              <p:spPr>
                <a:xfrm>
                  <a:off x="2447534" y="3081786"/>
                  <a:ext cx="478297" cy="638209"/>
                </a:xfrm>
                <a:custGeom>
                  <a:rect b="b" l="l" r="r" t="t"/>
                  <a:pathLst>
                    <a:path extrusionOk="0" h="638209" w="478297">
                      <a:moveTo>
                        <a:pt x="474760" y="358979"/>
                      </a:moveTo>
                      <a:cubicBezTo>
                        <a:pt x="461679" y="274778"/>
                        <a:pt x="399195" y="202960"/>
                        <a:pt x="320201" y="173178"/>
                      </a:cubicBezTo>
                      <a:cubicBezTo>
                        <a:pt x="320201" y="137618"/>
                        <a:pt x="347824" y="40273"/>
                        <a:pt x="296008" y="38050"/>
                      </a:cubicBezTo>
                      <a:cubicBezTo>
                        <a:pt x="297722" y="5792"/>
                        <a:pt x="256955" y="7316"/>
                        <a:pt x="234286" y="3379"/>
                      </a:cubicBezTo>
                      <a:cubicBezTo>
                        <a:pt x="210981" y="-4749"/>
                        <a:pt x="165198" y="331"/>
                        <a:pt x="178406" y="34748"/>
                      </a:cubicBezTo>
                      <a:cubicBezTo>
                        <a:pt x="166277" y="37224"/>
                        <a:pt x="129765" y="31129"/>
                        <a:pt x="140306" y="52718"/>
                      </a:cubicBezTo>
                      <a:cubicBezTo>
                        <a:pt x="138210" y="96153"/>
                        <a:pt x="137448" y="139713"/>
                        <a:pt x="135797" y="183148"/>
                      </a:cubicBezTo>
                      <a:cubicBezTo>
                        <a:pt x="-17047" y="249949"/>
                        <a:pt x="-46892" y="468453"/>
                        <a:pt x="77123" y="577673"/>
                      </a:cubicBezTo>
                      <a:cubicBezTo>
                        <a:pt x="240636" y="727914"/>
                        <a:pt x="512416" y="577165"/>
                        <a:pt x="474760" y="358979"/>
                      </a:cubicBezTo>
                      <a:close/>
                      <a:moveTo>
                        <a:pt x="304771" y="167971"/>
                      </a:moveTo>
                      <a:cubicBezTo>
                        <a:pt x="286165" y="163081"/>
                        <a:pt x="266226" y="157748"/>
                        <a:pt x="246922" y="159144"/>
                      </a:cubicBezTo>
                      <a:cubicBezTo>
                        <a:pt x="215172" y="156033"/>
                        <a:pt x="182914" y="164288"/>
                        <a:pt x="153514" y="175273"/>
                      </a:cubicBezTo>
                      <a:cubicBezTo>
                        <a:pt x="153514" y="170829"/>
                        <a:pt x="153514" y="166320"/>
                        <a:pt x="153958" y="161875"/>
                      </a:cubicBezTo>
                      <a:cubicBezTo>
                        <a:pt x="206600" y="153398"/>
                        <a:pt x="258035" y="138666"/>
                        <a:pt x="307184" y="117997"/>
                      </a:cubicBezTo>
                      <a:cubicBezTo>
                        <a:pt x="306422" y="134634"/>
                        <a:pt x="305342" y="151334"/>
                        <a:pt x="304771" y="167971"/>
                      </a:cubicBezTo>
                      <a:close/>
                      <a:moveTo>
                        <a:pt x="292515" y="378092"/>
                      </a:moveTo>
                      <a:cubicBezTo>
                        <a:pt x="301278" y="393079"/>
                        <a:pt x="305215" y="416700"/>
                        <a:pt x="297087" y="432131"/>
                      </a:cubicBezTo>
                      <a:cubicBezTo>
                        <a:pt x="286356" y="434925"/>
                        <a:pt x="294928" y="387363"/>
                        <a:pt x="292515" y="378092"/>
                      </a:cubicBezTo>
                      <a:close/>
                      <a:moveTo>
                        <a:pt x="233524" y="360440"/>
                      </a:moveTo>
                      <a:cubicBezTo>
                        <a:pt x="220881" y="353181"/>
                        <a:pt x="206085" y="350622"/>
                        <a:pt x="191741" y="353200"/>
                      </a:cubicBezTo>
                      <a:cubicBezTo>
                        <a:pt x="193900" y="295606"/>
                        <a:pt x="196313" y="237948"/>
                        <a:pt x="198599" y="180354"/>
                      </a:cubicBezTo>
                      <a:cubicBezTo>
                        <a:pt x="213394" y="176480"/>
                        <a:pt x="265528" y="177750"/>
                        <a:pt x="276005" y="180354"/>
                      </a:cubicBezTo>
                      <a:cubicBezTo>
                        <a:pt x="275707" y="235389"/>
                        <a:pt x="275415" y="290418"/>
                        <a:pt x="275116" y="345454"/>
                      </a:cubicBezTo>
                      <a:cubicBezTo>
                        <a:pt x="259679" y="343733"/>
                        <a:pt x="244312" y="349263"/>
                        <a:pt x="233524" y="360440"/>
                      </a:cubicBezTo>
                      <a:close/>
                      <a:moveTo>
                        <a:pt x="244636" y="403619"/>
                      </a:moveTo>
                      <a:cubicBezTo>
                        <a:pt x="254860" y="460769"/>
                        <a:pt x="203615" y="463119"/>
                        <a:pt x="235365" y="386855"/>
                      </a:cubicBezTo>
                      <a:cubicBezTo>
                        <a:pt x="239537" y="391777"/>
                        <a:pt x="242687" y="397473"/>
                        <a:pt x="244636" y="403619"/>
                      </a:cubicBezTo>
                      <a:close/>
                      <a:moveTo>
                        <a:pt x="203234" y="18174"/>
                      </a:moveTo>
                      <a:cubicBezTo>
                        <a:pt x="226920" y="23191"/>
                        <a:pt x="260384" y="18174"/>
                        <a:pt x="278228" y="35383"/>
                      </a:cubicBezTo>
                      <a:cubicBezTo>
                        <a:pt x="250357" y="33268"/>
                        <a:pt x="222392" y="32805"/>
                        <a:pt x="194471" y="33986"/>
                      </a:cubicBezTo>
                      <a:cubicBezTo>
                        <a:pt x="198916" y="25413"/>
                        <a:pt x="186407" y="19063"/>
                        <a:pt x="203234" y="18174"/>
                      </a:cubicBezTo>
                      <a:close/>
                      <a:moveTo>
                        <a:pt x="157451" y="54369"/>
                      </a:moveTo>
                      <a:cubicBezTo>
                        <a:pt x="205711" y="53036"/>
                        <a:pt x="261591" y="43511"/>
                        <a:pt x="306358" y="62688"/>
                      </a:cubicBezTo>
                      <a:lnTo>
                        <a:pt x="156308" y="90501"/>
                      </a:lnTo>
                      <a:close/>
                      <a:moveTo>
                        <a:pt x="308136" y="80468"/>
                      </a:moveTo>
                      <a:cubicBezTo>
                        <a:pt x="308701" y="80385"/>
                        <a:pt x="309254" y="80239"/>
                        <a:pt x="309787" y="80023"/>
                      </a:cubicBezTo>
                      <a:cubicBezTo>
                        <a:pt x="309279" y="87135"/>
                        <a:pt x="308263" y="92723"/>
                        <a:pt x="308136" y="99073"/>
                      </a:cubicBezTo>
                      <a:cubicBezTo>
                        <a:pt x="258975" y="120276"/>
                        <a:pt x="207381" y="135338"/>
                        <a:pt x="154530" y="143904"/>
                      </a:cubicBezTo>
                      <a:lnTo>
                        <a:pt x="155673" y="109043"/>
                      </a:lnTo>
                      <a:close/>
                      <a:moveTo>
                        <a:pt x="378685" y="571513"/>
                      </a:moveTo>
                      <a:cubicBezTo>
                        <a:pt x="88871" y="776746"/>
                        <a:pt x="-158652" y="297384"/>
                        <a:pt x="181009" y="184735"/>
                      </a:cubicBezTo>
                      <a:cubicBezTo>
                        <a:pt x="178787" y="242774"/>
                        <a:pt x="176183" y="300749"/>
                        <a:pt x="174151" y="358788"/>
                      </a:cubicBezTo>
                      <a:cubicBezTo>
                        <a:pt x="71345" y="420066"/>
                        <a:pt x="191741" y="557798"/>
                        <a:pt x="191360" y="371488"/>
                      </a:cubicBezTo>
                      <a:cubicBezTo>
                        <a:pt x="201799" y="369437"/>
                        <a:pt x="212626" y="371031"/>
                        <a:pt x="222030" y="375997"/>
                      </a:cubicBezTo>
                      <a:cubicBezTo>
                        <a:pt x="159673" y="513474"/>
                        <a:pt x="315756" y="467310"/>
                        <a:pt x="246795" y="371107"/>
                      </a:cubicBezTo>
                      <a:cubicBezTo>
                        <a:pt x="254364" y="364078"/>
                        <a:pt x="265052" y="361500"/>
                        <a:pt x="274989" y="364313"/>
                      </a:cubicBezTo>
                      <a:cubicBezTo>
                        <a:pt x="279561" y="390666"/>
                        <a:pt x="263115" y="429528"/>
                        <a:pt x="284324" y="449276"/>
                      </a:cubicBezTo>
                      <a:cubicBezTo>
                        <a:pt x="335124" y="459118"/>
                        <a:pt x="324964" y="368631"/>
                        <a:pt x="292642" y="351804"/>
                      </a:cubicBezTo>
                      <a:lnTo>
                        <a:pt x="293531" y="184481"/>
                      </a:lnTo>
                      <a:cubicBezTo>
                        <a:pt x="465172" y="225438"/>
                        <a:pt x="517686" y="462167"/>
                        <a:pt x="378685" y="571513"/>
                      </a:cubicBezTo>
                      <a:close/>
                      <a:moveTo>
                        <a:pt x="173453" y="378537"/>
                      </a:moveTo>
                      <a:cubicBezTo>
                        <a:pt x="170786" y="400508"/>
                        <a:pt x="176882" y="430226"/>
                        <a:pt x="158848" y="446926"/>
                      </a:cubicBezTo>
                      <a:cubicBezTo>
                        <a:pt x="145830" y="424638"/>
                        <a:pt x="150085" y="391681"/>
                        <a:pt x="173453" y="378283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56" name="Google Shape;256;p16"/>
              <p:cNvSpPr/>
              <p:nvPr/>
            </p:nvSpPr>
            <p:spPr>
              <a:xfrm>
                <a:off x="2675605" y="1609676"/>
                <a:ext cx="17700" cy="13683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57" name="Google Shape;257;p16"/>
          <p:cNvGrpSpPr/>
          <p:nvPr/>
        </p:nvGrpSpPr>
        <p:grpSpPr>
          <a:xfrm>
            <a:off x="7811776" y="17"/>
            <a:ext cx="492189" cy="1147269"/>
            <a:chOff x="5194218" y="197270"/>
            <a:chExt cx="522827" cy="1218684"/>
          </a:xfrm>
        </p:grpSpPr>
        <p:grpSp>
          <p:nvGrpSpPr>
            <p:cNvPr id="258" name="Google Shape;258;p16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259" name="Google Shape;259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260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1" name="Google Shape;261;p16"/>
            <p:cNvGrpSpPr/>
            <p:nvPr/>
          </p:nvGrpSpPr>
          <p:grpSpPr>
            <a:xfrm>
              <a:off x="5371918" y="197270"/>
              <a:ext cx="182209" cy="1080482"/>
              <a:chOff x="3305183" y="2334136"/>
              <a:chExt cx="166690" cy="988457"/>
            </a:xfrm>
          </p:grpSpPr>
          <p:grpSp>
            <p:nvGrpSpPr>
              <p:cNvPr id="262" name="Google Shape;262;p16"/>
              <p:cNvGrpSpPr/>
              <p:nvPr/>
            </p:nvGrpSpPr>
            <p:grpSpPr>
              <a:xfrm>
                <a:off x="3305183" y="2971595"/>
                <a:ext cx="166690" cy="350998"/>
                <a:chOff x="3305183" y="3146560"/>
                <a:chExt cx="166690" cy="350998"/>
              </a:xfrm>
            </p:grpSpPr>
            <p:sp>
              <p:nvSpPr>
                <p:cNvPr id="263" name="Google Shape;263;p16"/>
                <p:cNvSpPr/>
                <p:nvPr/>
              </p:nvSpPr>
              <p:spPr>
                <a:xfrm>
                  <a:off x="3324821" y="3152836"/>
                  <a:ext cx="119489" cy="117177"/>
                </a:xfrm>
                <a:custGeom>
                  <a:rect b="b" l="l" r="r" t="t"/>
                  <a:pathLst>
                    <a:path extrusionOk="0" h="117177" w="119489">
                      <a:moveTo>
                        <a:pt x="5460" y="117177"/>
                      </a:moveTo>
                      <a:cubicBezTo>
                        <a:pt x="4508" y="91777"/>
                        <a:pt x="-9653" y="30373"/>
                        <a:pt x="11810" y="23896"/>
                      </a:cubicBezTo>
                      <a:cubicBezTo>
                        <a:pt x="18160" y="22118"/>
                        <a:pt x="14668" y="14561"/>
                        <a:pt x="19494" y="10688"/>
                      </a:cubicBezTo>
                      <a:cubicBezTo>
                        <a:pt x="31241" y="-2901"/>
                        <a:pt x="96456" y="-6838"/>
                        <a:pt x="96456" y="18879"/>
                      </a:cubicBezTo>
                      <a:cubicBezTo>
                        <a:pt x="95751" y="22315"/>
                        <a:pt x="97967" y="25668"/>
                        <a:pt x="101409" y="26373"/>
                      </a:cubicBezTo>
                      <a:cubicBezTo>
                        <a:pt x="101866" y="26467"/>
                        <a:pt x="102336" y="26506"/>
                        <a:pt x="102806" y="26499"/>
                      </a:cubicBezTo>
                      <a:cubicBezTo>
                        <a:pt x="133731" y="28849"/>
                        <a:pt x="111569" y="90507"/>
                        <a:pt x="114744" y="113939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4" name="Google Shape;264;p16"/>
                <p:cNvSpPr/>
                <p:nvPr/>
              </p:nvSpPr>
              <p:spPr>
                <a:xfrm>
                  <a:off x="3312763" y="3270014"/>
                  <a:ext cx="150661" cy="221107"/>
                </a:xfrm>
                <a:custGeom>
                  <a:rect b="b" l="l" r="r" t="t"/>
                  <a:pathLst>
                    <a:path extrusionOk="0" h="221107" w="150661">
                      <a:moveTo>
                        <a:pt x="72636" y="221107"/>
                      </a:moveTo>
                      <a:cubicBezTo>
                        <a:pt x="-3564" y="204978"/>
                        <a:pt x="-15057" y="136779"/>
                        <a:pt x="16184" y="2477"/>
                      </a:cubicBezTo>
                      <a:cubicBezTo>
                        <a:pt x="54284" y="1207"/>
                        <a:pt x="87558" y="1270"/>
                        <a:pt x="125595" y="0"/>
                      </a:cubicBezTo>
                      <a:cubicBezTo>
                        <a:pt x="164330" y="92202"/>
                        <a:pt x="166299" y="206629"/>
                        <a:pt x="72636" y="221107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65" name="Google Shape;265;p16"/>
                <p:cNvSpPr/>
                <p:nvPr/>
              </p:nvSpPr>
              <p:spPr>
                <a:xfrm>
                  <a:off x="3305183" y="3146560"/>
                  <a:ext cx="166690" cy="350998"/>
                </a:xfrm>
                <a:custGeom>
                  <a:rect b="b" l="l" r="r" t="t"/>
                  <a:pathLst>
                    <a:path extrusionOk="0" h="350998" w="166690">
                      <a:moveTo>
                        <a:pt x="140987" y="124596"/>
                      </a:moveTo>
                      <a:cubicBezTo>
                        <a:pt x="147337" y="122247"/>
                        <a:pt x="143336" y="59572"/>
                        <a:pt x="144542" y="54238"/>
                      </a:cubicBezTo>
                      <a:cubicBezTo>
                        <a:pt x="146828" y="39252"/>
                        <a:pt x="140097" y="24647"/>
                        <a:pt x="122571" y="26425"/>
                      </a:cubicBezTo>
                      <a:cubicBezTo>
                        <a:pt x="129683" y="-8309"/>
                        <a:pt x="29417" y="-8500"/>
                        <a:pt x="29925" y="24075"/>
                      </a:cubicBezTo>
                      <a:cubicBezTo>
                        <a:pt x="15891" y="25536"/>
                        <a:pt x="12399" y="39633"/>
                        <a:pt x="13478" y="51635"/>
                      </a:cubicBezTo>
                      <a:cubicBezTo>
                        <a:pt x="16145" y="75955"/>
                        <a:pt x="8335" y="105292"/>
                        <a:pt x="17034" y="127263"/>
                      </a:cubicBezTo>
                      <a:cubicBezTo>
                        <a:pt x="17034" y="127263"/>
                        <a:pt x="17034" y="127644"/>
                        <a:pt x="17034" y="127835"/>
                      </a:cubicBezTo>
                      <a:cubicBezTo>
                        <a:pt x="-77835" y="451748"/>
                        <a:pt x="259922" y="398789"/>
                        <a:pt x="140987" y="124596"/>
                      </a:cubicBezTo>
                      <a:close/>
                      <a:moveTo>
                        <a:pt x="126254" y="42427"/>
                      </a:moveTo>
                      <a:cubicBezTo>
                        <a:pt x="126699" y="51254"/>
                        <a:pt x="126699" y="64842"/>
                        <a:pt x="126889" y="74177"/>
                      </a:cubicBezTo>
                      <a:lnTo>
                        <a:pt x="31258" y="101736"/>
                      </a:lnTo>
                      <a:cubicBezTo>
                        <a:pt x="31258" y="96719"/>
                        <a:pt x="31258" y="91640"/>
                        <a:pt x="31258" y="86560"/>
                      </a:cubicBezTo>
                      <a:cubicBezTo>
                        <a:pt x="57865" y="73415"/>
                        <a:pt x="88408" y="58556"/>
                        <a:pt x="112348" y="40903"/>
                      </a:cubicBezTo>
                      <a:cubicBezTo>
                        <a:pt x="116793" y="41665"/>
                        <a:pt x="123778" y="38490"/>
                        <a:pt x="126254" y="42427"/>
                      </a:cubicBezTo>
                      <a:close/>
                      <a:moveTo>
                        <a:pt x="89044" y="212671"/>
                      </a:moveTo>
                      <a:cubicBezTo>
                        <a:pt x="81112" y="208784"/>
                        <a:pt x="71771" y="209070"/>
                        <a:pt x="64088" y="213433"/>
                      </a:cubicBezTo>
                      <a:cubicBezTo>
                        <a:pt x="67943" y="186762"/>
                        <a:pt x="70883" y="159947"/>
                        <a:pt x="72914" y="132978"/>
                      </a:cubicBezTo>
                      <a:lnTo>
                        <a:pt x="83964" y="132978"/>
                      </a:lnTo>
                      <a:cubicBezTo>
                        <a:pt x="83049" y="159642"/>
                        <a:pt x="84751" y="186337"/>
                        <a:pt x="89044" y="212671"/>
                      </a:cubicBezTo>
                      <a:close/>
                      <a:moveTo>
                        <a:pt x="50944" y="114118"/>
                      </a:moveTo>
                      <a:lnTo>
                        <a:pt x="127144" y="92148"/>
                      </a:lnTo>
                      <a:lnTo>
                        <a:pt x="127144" y="113420"/>
                      </a:lnTo>
                      <a:cubicBezTo>
                        <a:pt x="101299" y="114880"/>
                        <a:pt x="75899" y="115135"/>
                        <a:pt x="50626" y="114118"/>
                      </a:cubicBezTo>
                      <a:close/>
                      <a:moveTo>
                        <a:pt x="90695" y="39950"/>
                      </a:moveTo>
                      <a:cubicBezTo>
                        <a:pt x="74692" y="48269"/>
                        <a:pt x="47832" y="59826"/>
                        <a:pt x="31385" y="67255"/>
                      </a:cubicBezTo>
                      <a:cubicBezTo>
                        <a:pt x="31385" y="58937"/>
                        <a:pt x="31766" y="47634"/>
                        <a:pt x="31385" y="39379"/>
                      </a:cubicBezTo>
                      <a:cubicBezTo>
                        <a:pt x="33036" y="39379"/>
                        <a:pt x="75835" y="39442"/>
                        <a:pt x="90377" y="39950"/>
                      </a:cubicBezTo>
                      <a:close/>
                      <a:moveTo>
                        <a:pt x="45736" y="22361"/>
                      </a:moveTo>
                      <a:cubicBezTo>
                        <a:pt x="60214" y="644"/>
                        <a:pt x="112920" y="11122"/>
                        <a:pt x="111395" y="26616"/>
                      </a:cubicBezTo>
                      <a:cubicBezTo>
                        <a:pt x="92028" y="25854"/>
                        <a:pt x="63834" y="27314"/>
                        <a:pt x="44466" y="26616"/>
                      </a:cubicBezTo>
                      <a:cubicBezTo>
                        <a:pt x="44339" y="26171"/>
                        <a:pt x="45165" y="22742"/>
                        <a:pt x="45419" y="22361"/>
                      </a:cubicBezTo>
                      <a:close/>
                      <a:moveTo>
                        <a:pt x="125556" y="309127"/>
                      </a:moveTo>
                      <a:cubicBezTo>
                        <a:pt x="22686" y="406028"/>
                        <a:pt x="-873" y="195335"/>
                        <a:pt x="33798" y="131708"/>
                      </a:cubicBezTo>
                      <a:cubicBezTo>
                        <a:pt x="41101" y="132153"/>
                        <a:pt x="48467" y="132470"/>
                        <a:pt x="55833" y="132661"/>
                      </a:cubicBezTo>
                      <a:cubicBezTo>
                        <a:pt x="60913" y="148536"/>
                        <a:pt x="25734" y="268678"/>
                        <a:pt x="58500" y="243023"/>
                      </a:cubicBezTo>
                      <a:cubicBezTo>
                        <a:pt x="62310" y="237436"/>
                        <a:pt x="67708" y="228101"/>
                        <a:pt x="75454" y="228037"/>
                      </a:cubicBezTo>
                      <a:cubicBezTo>
                        <a:pt x="84979" y="228037"/>
                        <a:pt x="91076" y="238960"/>
                        <a:pt x="95394" y="245881"/>
                      </a:cubicBezTo>
                      <a:cubicBezTo>
                        <a:pt x="128985" y="268931"/>
                        <a:pt x="92536" y="150631"/>
                        <a:pt x="101744" y="132661"/>
                      </a:cubicBezTo>
                      <a:cubicBezTo>
                        <a:pt x="109173" y="132661"/>
                        <a:pt x="116602" y="132089"/>
                        <a:pt x="124032" y="131644"/>
                      </a:cubicBezTo>
                      <a:cubicBezTo>
                        <a:pt x="155591" y="183968"/>
                        <a:pt x="160671" y="257311"/>
                        <a:pt x="125239" y="309127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66" name="Google Shape;266;p16"/>
              <p:cNvSpPr/>
              <p:nvPr/>
            </p:nvSpPr>
            <p:spPr>
              <a:xfrm>
                <a:off x="3375892" y="2334136"/>
                <a:ext cx="17700" cy="6438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67" name="Google Shape;267;p16"/>
          <p:cNvGrpSpPr/>
          <p:nvPr/>
        </p:nvGrpSpPr>
        <p:grpSpPr>
          <a:xfrm>
            <a:off x="8018879" y="0"/>
            <a:ext cx="810166" cy="3722092"/>
            <a:chOff x="7824797" y="-929429"/>
            <a:chExt cx="860597" cy="3953784"/>
          </a:xfrm>
        </p:grpSpPr>
        <p:grpSp>
          <p:nvGrpSpPr>
            <p:cNvPr id="268" name="Google Shape;268;p16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269" name="Google Shape;269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0" name="Google Shape;270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71" name="Google Shape;271;p16"/>
            <p:cNvGrpSpPr/>
            <p:nvPr/>
          </p:nvGrpSpPr>
          <p:grpSpPr>
            <a:xfrm>
              <a:off x="8100550" y="-929429"/>
              <a:ext cx="300376" cy="3735115"/>
              <a:chOff x="3792712" y="404687"/>
              <a:chExt cx="274793" cy="3416993"/>
            </a:xfrm>
          </p:grpSpPr>
          <p:grpSp>
            <p:nvGrpSpPr>
              <p:cNvPr id="272" name="Google Shape;272;p16"/>
              <p:cNvGrpSpPr/>
              <p:nvPr/>
            </p:nvGrpSpPr>
            <p:grpSpPr>
              <a:xfrm>
                <a:off x="3792712" y="2971595"/>
                <a:ext cx="274793" cy="850085"/>
                <a:chOff x="3792712" y="2879468"/>
                <a:chExt cx="274793" cy="850085"/>
              </a:xfrm>
            </p:grpSpPr>
            <p:sp>
              <p:nvSpPr>
                <p:cNvPr id="273" name="Google Shape;273;p16"/>
                <p:cNvSpPr/>
                <p:nvPr/>
              </p:nvSpPr>
              <p:spPr>
                <a:xfrm>
                  <a:off x="3798083" y="3085793"/>
                  <a:ext cx="261578" cy="637356"/>
                </a:xfrm>
                <a:custGeom>
                  <a:rect b="b" l="l" r="r" t="t"/>
                  <a:pathLst>
                    <a:path extrusionOk="0" h="637356" w="261578">
                      <a:moveTo>
                        <a:pt x="126686" y="637357"/>
                      </a:moveTo>
                      <a:cubicBezTo>
                        <a:pt x="-60449" y="630435"/>
                        <a:pt x="18736" y="394850"/>
                        <a:pt x="6417" y="267723"/>
                      </a:cubicBezTo>
                      <a:cubicBezTo>
                        <a:pt x="12322" y="197048"/>
                        <a:pt x="-10665" y="53665"/>
                        <a:pt x="31817" y="8008"/>
                      </a:cubicBezTo>
                      <a:cubicBezTo>
                        <a:pt x="291595" y="-16566"/>
                        <a:pt x="262449" y="-1263"/>
                        <a:pt x="258829" y="299283"/>
                      </a:cubicBezTo>
                      <a:cubicBezTo>
                        <a:pt x="256988" y="426728"/>
                        <a:pt x="295024" y="626816"/>
                        <a:pt x="126686" y="637357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4" name="Google Shape;274;p16"/>
                <p:cNvSpPr/>
                <p:nvPr/>
              </p:nvSpPr>
              <p:spPr>
                <a:xfrm>
                  <a:off x="3849902" y="2886279"/>
                  <a:ext cx="160096" cy="197298"/>
                </a:xfrm>
                <a:custGeom>
                  <a:rect b="b" l="l" r="r" t="t"/>
                  <a:pathLst>
                    <a:path extrusionOk="0" h="197298" w="160096">
                      <a:moveTo>
                        <a:pt x="0" y="197298"/>
                      </a:moveTo>
                      <a:cubicBezTo>
                        <a:pt x="14795" y="163453"/>
                        <a:pt x="-19495" y="39120"/>
                        <a:pt x="29908" y="37913"/>
                      </a:cubicBezTo>
                      <a:cubicBezTo>
                        <a:pt x="41275" y="35754"/>
                        <a:pt x="33401" y="17911"/>
                        <a:pt x="43053" y="12513"/>
                      </a:cubicBezTo>
                      <a:cubicBezTo>
                        <a:pt x="64008" y="-9902"/>
                        <a:pt x="129984" y="-1393"/>
                        <a:pt x="134239" y="31563"/>
                      </a:cubicBezTo>
                      <a:cubicBezTo>
                        <a:pt x="135826" y="40517"/>
                        <a:pt x="147891" y="34484"/>
                        <a:pt x="151955" y="41406"/>
                      </a:cubicBezTo>
                      <a:cubicBezTo>
                        <a:pt x="171640" y="64583"/>
                        <a:pt x="149479" y="158246"/>
                        <a:pt x="149161" y="196663"/>
                      </a:cubicBezTo>
                      <a:cubicBezTo>
                        <a:pt x="98234" y="196155"/>
                        <a:pt x="49847" y="189170"/>
                        <a:pt x="0" y="197298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75" name="Google Shape;275;p16"/>
                <p:cNvSpPr/>
                <p:nvPr/>
              </p:nvSpPr>
              <p:spPr>
                <a:xfrm>
                  <a:off x="3792712" y="2879468"/>
                  <a:ext cx="274793" cy="850085"/>
                </a:xfrm>
                <a:custGeom>
                  <a:rect b="b" l="l" r="r" t="t"/>
                  <a:pathLst>
                    <a:path extrusionOk="0" h="850085" w="274793">
                      <a:moveTo>
                        <a:pt x="19916" y="786532"/>
                      </a:moveTo>
                      <a:cubicBezTo>
                        <a:pt x="39854" y="827489"/>
                        <a:pt x="67541" y="848572"/>
                        <a:pt x="131866" y="850032"/>
                      </a:cubicBezTo>
                      <a:cubicBezTo>
                        <a:pt x="255818" y="852953"/>
                        <a:pt x="279440" y="735732"/>
                        <a:pt x="271947" y="651213"/>
                      </a:cubicBezTo>
                      <a:cubicBezTo>
                        <a:pt x="272963" y="537612"/>
                        <a:pt x="275312" y="423947"/>
                        <a:pt x="274678" y="310345"/>
                      </a:cubicBezTo>
                      <a:cubicBezTo>
                        <a:pt x="276202" y="268245"/>
                        <a:pt x="263057" y="215095"/>
                        <a:pt x="217528" y="202395"/>
                      </a:cubicBezTo>
                      <a:cubicBezTo>
                        <a:pt x="213336" y="167343"/>
                        <a:pt x="246610" y="35073"/>
                        <a:pt x="197716" y="37295"/>
                      </a:cubicBezTo>
                      <a:cubicBezTo>
                        <a:pt x="191366" y="-10202"/>
                        <a:pt x="84495" y="-14965"/>
                        <a:pt x="87098" y="38311"/>
                      </a:cubicBezTo>
                      <a:cubicBezTo>
                        <a:pt x="75478" y="36978"/>
                        <a:pt x="60047" y="37041"/>
                        <a:pt x="58778" y="55583"/>
                      </a:cubicBezTo>
                      <a:cubicBezTo>
                        <a:pt x="55603" y="103081"/>
                        <a:pt x="55285" y="150833"/>
                        <a:pt x="49887" y="197760"/>
                      </a:cubicBezTo>
                      <a:cubicBezTo>
                        <a:pt x="-19010" y="224303"/>
                        <a:pt x="12613" y="404262"/>
                        <a:pt x="5437" y="474048"/>
                      </a:cubicBezTo>
                      <a:cubicBezTo>
                        <a:pt x="10264" y="577299"/>
                        <a:pt x="-17549" y="687980"/>
                        <a:pt x="19916" y="786532"/>
                      </a:cubicBezTo>
                      <a:close/>
                      <a:moveTo>
                        <a:pt x="102466" y="38248"/>
                      </a:moveTo>
                      <a:cubicBezTo>
                        <a:pt x="106148" y="7895"/>
                        <a:pt x="173585" y="17166"/>
                        <a:pt x="178983" y="37105"/>
                      </a:cubicBezTo>
                      <a:cubicBezTo>
                        <a:pt x="154281" y="37549"/>
                        <a:pt x="103101" y="39962"/>
                        <a:pt x="102592" y="38311"/>
                      </a:cubicBezTo>
                      <a:close/>
                      <a:moveTo>
                        <a:pt x="76177" y="56663"/>
                      </a:moveTo>
                      <a:lnTo>
                        <a:pt x="174983" y="55393"/>
                      </a:lnTo>
                      <a:cubicBezTo>
                        <a:pt x="190222" y="53361"/>
                        <a:pt x="211304" y="53298"/>
                        <a:pt x="206733" y="75459"/>
                      </a:cubicBezTo>
                      <a:lnTo>
                        <a:pt x="75287" y="111400"/>
                      </a:lnTo>
                      <a:cubicBezTo>
                        <a:pt x="75967" y="93194"/>
                        <a:pt x="76303" y="74970"/>
                        <a:pt x="76303" y="56726"/>
                      </a:cubicBezTo>
                      <a:close/>
                      <a:moveTo>
                        <a:pt x="73700" y="129879"/>
                      </a:moveTo>
                      <a:lnTo>
                        <a:pt x="205399" y="94382"/>
                      </a:lnTo>
                      <a:lnTo>
                        <a:pt x="203684" y="134069"/>
                      </a:lnTo>
                      <a:lnTo>
                        <a:pt x="71478" y="159469"/>
                      </a:lnTo>
                      <a:cubicBezTo>
                        <a:pt x="72430" y="149563"/>
                        <a:pt x="73192" y="139785"/>
                        <a:pt x="73827" y="129942"/>
                      </a:cubicBezTo>
                      <a:close/>
                      <a:moveTo>
                        <a:pt x="69191" y="177885"/>
                      </a:moveTo>
                      <a:lnTo>
                        <a:pt x="202541" y="152104"/>
                      </a:lnTo>
                      <a:cubicBezTo>
                        <a:pt x="201906" y="166391"/>
                        <a:pt x="201335" y="180615"/>
                        <a:pt x="200700" y="194839"/>
                      </a:cubicBezTo>
                      <a:lnTo>
                        <a:pt x="67350" y="193379"/>
                      </a:lnTo>
                      <a:cubicBezTo>
                        <a:pt x="68239" y="188298"/>
                        <a:pt x="68937" y="183282"/>
                        <a:pt x="69318" y="177948"/>
                      </a:cubicBezTo>
                      <a:close/>
                      <a:moveTo>
                        <a:pt x="19217" y="648102"/>
                      </a:moveTo>
                      <a:cubicBezTo>
                        <a:pt x="23154" y="519832"/>
                        <a:pt x="21947" y="391117"/>
                        <a:pt x="28171" y="263101"/>
                      </a:cubicBezTo>
                      <a:cubicBezTo>
                        <a:pt x="34965" y="198204"/>
                        <a:pt x="74589" y="211222"/>
                        <a:pt x="121960" y="210968"/>
                      </a:cubicBezTo>
                      <a:cubicBezTo>
                        <a:pt x="123103" y="217851"/>
                        <a:pt x="123674" y="224817"/>
                        <a:pt x="123674" y="231796"/>
                      </a:cubicBezTo>
                      <a:cubicBezTo>
                        <a:pt x="72874" y="256370"/>
                        <a:pt x="60174" y="344889"/>
                        <a:pt x="124246" y="360891"/>
                      </a:cubicBezTo>
                      <a:lnTo>
                        <a:pt x="124627" y="429281"/>
                      </a:lnTo>
                      <a:cubicBezTo>
                        <a:pt x="46966" y="432710"/>
                        <a:pt x="45951" y="548915"/>
                        <a:pt x="125135" y="549486"/>
                      </a:cubicBezTo>
                      <a:lnTo>
                        <a:pt x="125516" y="627083"/>
                      </a:lnTo>
                      <a:cubicBezTo>
                        <a:pt x="40" y="680677"/>
                        <a:pt x="157647" y="791422"/>
                        <a:pt x="143550" y="638069"/>
                      </a:cubicBezTo>
                      <a:cubicBezTo>
                        <a:pt x="209971" y="620416"/>
                        <a:pt x="220385" y="540533"/>
                        <a:pt x="142661" y="533675"/>
                      </a:cubicBezTo>
                      <a:lnTo>
                        <a:pt x="142280" y="444204"/>
                      </a:lnTo>
                      <a:cubicBezTo>
                        <a:pt x="216321" y="434298"/>
                        <a:pt x="216130" y="356764"/>
                        <a:pt x="141772" y="346604"/>
                      </a:cubicBezTo>
                      <a:cubicBezTo>
                        <a:pt x="141772" y="311425"/>
                        <a:pt x="141772" y="215413"/>
                        <a:pt x="140566" y="212429"/>
                      </a:cubicBezTo>
                      <a:cubicBezTo>
                        <a:pt x="140566" y="212429"/>
                        <a:pt x="194096" y="213762"/>
                        <a:pt x="198541" y="213381"/>
                      </a:cubicBezTo>
                      <a:cubicBezTo>
                        <a:pt x="218543" y="211666"/>
                        <a:pt x="234291" y="230589"/>
                        <a:pt x="243943" y="246845"/>
                      </a:cubicBezTo>
                      <a:cubicBezTo>
                        <a:pt x="271376" y="315997"/>
                        <a:pt x="250865" y="395880"/>
                        <a:pt x="255754" y="469095"/>
                      </a:cubicBezTo>
                      <a:cubicBezTo>
                        <a:pt x="240832" y="580093"/>
                        <a:pt x="308015" y="834538"/>
                        <a:pt x="136819" y="834855"/>
                      </a:cubicBezTo>
                      <a:cubicBezTo>
                        <a:pt x="35727" y="844063"/>
                        <a:pt x="10073" y="729382"/>
                        <a:pt x="19344" y="648166"/>
                      </a:cubicBezTo>
                      <a:close/>
                      <a:moveTo>
                        <a:pt x="125008" y="678137"/>
                      </a:moveTo>
                      <a:cubicBezTo>
                        <a:pt x="115928" y="731541"/>
                        <a:pt x="62968" y="668041"/>
                        <a:pt x="125643" y="645435"/>
                      </a:cubicBezTo>
                      <a:cubicBezTo>
                        <a:pt x="126272" y="656357"/>
                        <a:pt x="126100" y="667304"/>
                        <a:pt x="125135" y="678201"/>
                      </a:cubicBezTo>
                      <a:close/>
                      <a:moveTo>
                        <a:pt x="125008" y="531198"/>
                      </a:moveTo>
                      <a:cubicBezTo>
                        <a:pt x="69953" y="529293"/>
                        <a:pt x="68620" y="448966"/>
                        <a:pt x="124627" y="447315"/>
                      </a:cubicBezTo>
                      <a:close/>
                      <a:moveTo>
                        <a:pt x="124119" y="340698"/>
                      </a:moveTo>
                      <a:cubicBezTo>
                        <a:pt x="85193" y="326284"/>
                        <a:pt x="93004" y="270848"/>
                        <a:pt x="123674" y="251798"/>
                      </a:cubicBezTo>
                      <a:cubicBezTo>
                        <a:pt x="123973" y="281643"/>
                        <a:pt x="124183" y="311380"/>
                        <a:pt x="124309" y="341016"/>
                      </a:cubicBezTo>
                      <a:close/>
                      <a:moveTo>
                        <a:pt x="141835" y="365591"/>
                      </a:moveTo>
                      <a:cubicBezTo>
                        <a:pt x="190730" y="374798"/>
                        <a:pt x="194159" y="419057"/>
                        <a:pt x="141835" y="426106"/>
                      </a:cubicBezTo>
                      <a:close/>
                      <a:moveTo>
                        <a:pt x="142724" y="551899"/>
                      </a:moveTo>
                      <a:cubicBezTo>
                        <a:pt x="195493" y="559138"/>
                        <a:pt x="188127" y="605684"/>
                        <a:pt x="143296" y="619781"/>
                      </a:cubicBezTo>
                      <a:cubicBezTo>
                        <a:pt x="143042" y="601429"/>
                        <a:pt x="142978" y="571204"/>
                        <a:pt x="142915" y="552217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76" name="Google Shape;276;p16"/>
              <p:cNvSpPr/>
              <p:nvPr/>
            </p:nvSpPr>
            <p:spPr>
              <a:xfrm>
                <a:off x="3923177" y="404687"/>
                <a:ext cx="17700" cy="25731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77" name="Google Shape;277;p16"/>
          <p:cNvGrpSpPr/>
          <p:nvPr/>
        </p:nvGrpSpPr>
        <p:grpSpPr>
          <a:xfrm>
            <a:off x="7260997" y="0"/>
            <a:ext cx="985363" cy="4610929"/>
            <a:chOff x="1192601" y="-2473021"/>
            <a:chExt cx="1046700" cy="4897949"/>
          </a:xfrm>
        </p:grpSpPr>
        <p:grpSp>
          <p:nvGrpSpPr>
            <p:cNvPr id="278" name="Google Shape;278;p16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279" name="Google Shape;279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280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1" name="Google Shape;281;p16"/>
            <p:cNvGrpSpPr/>
            <p:nvPr/>
          </p:nvGrpSpPr>
          <p:grpSpPr>
            <a:xfrm>
              <a:off x="1417979" y="-2473021"/>
              <a:ext cx="580390" cy="4604206"/>
              <a:chOff x="522260" y="-312241"/>
              <a:chExt cx="530958" cy="4212063"/>
            </a:xfrm>
          </p:grpSpPr>
          <p:grpSp>
            <p:nvGrpSpPr>
              <p:cNvPr id="282" name="Google Shape;282;p16"/>
              <p:cNvGrpSpPr/>
              <p:nvPr/>
            </p:nvGrpSpPr>
            <p:grpSpPr>
              <a:xfrm>
                <a:off x="522260" y="2971595"/>
                <a:ext cx="530958" cy="928227"/>
                <a:chOff x="522260" y="2971595"/>
                <a:chExt cx="530958" cy="928227"/>
              </a:xfrm>
            </p:grpSpPr>
            <p:sp>
              <p:nvSpPr>
                <p:cNvPr id="283" name="Google Shape;283;p16"/>
                <p:cNvSpPr/>
                <p:nvPr/>
              </p:nvSpPr>
              <p:spPr>
                <a:xfrm>
                  <a:off x="531045" y="3193814"/>
                  <a:ext cx="510950" cy="500199"/>
                </a:xfrm>
                <a:custGeom>
                  <a:rect b="b" l="l" r="r" t="t"/>
                  <a:pathLst>
                    <a:path extrusionOk="0" h="500199" w="510950">
                      <a:moveTo>
                        <a:pt x="230344" y="500189"/>
                      </a:moveTo>
                      <a:cubicBezTo>
                        <a:pt x="153916" y="500507"/>
                        <a:pt x="77640" y="493446"/>
                        <a:pt x="2570" y="479108"/>
                      </a:cubicBezTo>
                      <a:cubicBezTo>
                        <a:pt x="-4606" y="452501"/>
                        <a:pt x="4348" y="418084"/>
                        <a:pt x="15841" y="404622"/>
                      </a:cubicBezTo>
                      <a:cubicBezTo>
                        <a:pt x="93" y="296672"/>
                        <a:pt x="174591" y="153479"/>
                        <a:pt x="126458" y="68770"/>
                      </a:cubicBezTo>
                      <a:cubicBezTo>
                        <a:pt x="128236" y="16510"/>
                        <a:pt x="219295" y="6350"/>
                        <a:pt x="261142" y="0"/>
                      </a:cubicBezTo>
                      <a:cubicBezTo>
                        <a:pt x="310926" y="4953"/>
                        <a:pt x="383443" y="12002"/>
                        <a:pt x="388777" y="70612"/>
                      </a:cubicBezTo>
                      <a:cubicBezTo>
                        <a:pt x="365980" y="191262"/>
                        <a:pt x="524603" y="342392"/>
                        <a:pt x="509998" y="472630"/>
                      </a:cubicBezTo>
                      <a:cubicBezTo>
                        <a:pt x="417936" y="491147"/>
                        <a:pt x="324248" y="500380"/>
                        <a:pt x="230344" y="500189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4" name="Google Shape;284;p16"/>
                <p:cNvSpPr/>
                <p:nvPr/>
              </p:nvSpPr>
              <p:spPr>
                <a:xfrm>
                  <a:off x="551585" y="3672350"/>
                  <a:ext cx="488949" cy="214629"/>
                </a:xfrm>
                <a:custGeom>
                  <a:rect b="b" l="l" r="r" t="t"/>
                  <a:pathLst>
                    <a:path extrusionOk="0" h="214629" w="488949">
                      <a:moveTo>
                        <a:pt x="243395" y="214630"/>
                      </a:moveTo>
                      <a:cubicBezTo>
                        <a:pt x="147256" y="214630"/>
                        <a:pt x="26352" y="160401"/>
                        <a:pt x="0" y="8001"/>
                      </a:cubicBezTo>
                      <a:cubicBezTo>
                        <a:pt x="165925" y="39751"/>
                        <a:pt x="327279" y="29528"/>
                        <a:pt x="488950" y="0"/>
                      </a:cubicBezTo>
                      <a:cubicBezTo>
                        <a:pt x="471043" y="147384"/>
                        <a:pt x="350266" y="214630"/>
                        <a:pt x="243395" y="214630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5" name="Google Shape;285;p16"/>
                <p:cNvSpPr/>
                <p:nvPr/>
              </p:nvSpPr>
              <p:spPr>
                <a:xfrm>
                  <a:off x="685838" y="2977833"/>
                  <a:ext cx="219884" cy="234649"/>
                </a:xfrm>
                <a:custGeom>
                  <a:rect b="b" l="l" r="r" t="t"/>
                  <a:pathLst>
                    <a:path extrusionOk="0" h="234649" w="219884">
                      <a:moveTo>
                        <a:pt x="2590" y="234649"/>
                      </a:moveTo>
                      <a:cubicBezTo>
                        <a:pt x="7987" y="210011"/>
                        <a:pt x="-12142" y="33672"/>
                        <a:pt x="12877" y="45419"/>
                      </a:cubicBezTo>
                      <a:cubicBezTo>
                        <a:pt x="33197" y="50182"/>
                        <a:pt x="23545" y="24210"/>
                        <a:pt x="35038" y="16590"/>
                      </a:cubicBezTo>
                      <a:cubicBezTo>
                        <a:pt x="50913" y="906"/>
                        <a:pt x="85394" y="1604"/>
                        <a:pt x="109714" y="1922"/>
                      </a:cubicBezTo>
                      <a:cubicBezTo>
                        <a:pt x="145528" y="-936"/>
                        <a:pt x="189026" y="-6841"/>
                        <a:pt x="188835" y="38879"/>
                      </a:cubicBezTo>
                      <a:cubicBezTo>
                        <a:pt x="250875" y="39895"/>
                        <a:pt x="199503" y="186770"/>
                        <a:pt x="206869" y="233824"/>
                      </a:cubicBezTo>
                      <a:cubicBezTo>
                        <a:pt x="139369" y="212361"/>
                        <a:pt x="71932" y="215091"/>
                        <a:pt x="2590" y="234649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86" name="Google Shape;286;p16"/>
                <p:cNvSpPr/>
                <p:nvPr/>
              </p:nvSpPr>
              <p:spPr>
                <a:xfrm>
                  <a:off x="522260" y="2971595"/>
                  <a:ext cx="530958" cy="928227"/>
                </a:xfrm>
                <a:custGeom>
                  <a:rect b="b" l="l" r="r" t="t"/>
                  <a:pathLst>
                    <a:path extrusionOk="0" h="928227" w="530958">
                      <a:moveTo>
                        <a:pt x="516306" y="619347"/>
                      </a:moveTo>
                      <a:cubicBezTo>
                        <a:pt x="501638" y="504285"/>
                        <a:pt x="397942" y="417798"/>
                        <a:pt x="399530" y="298926"/>
                      </a:cubicBezTo>
                      <a:cubicBezTo>
                        <a:pt x="413182" y="300514"/>
                        <a:pt x="390830" y="254159"/>
                        <a:pt x="381178" y="244380"/>
                      </a:cubicBezTo>
                      <a:cubicBezTo>
                        <a:pt x="383210" y="187992"/>
                        <a:pt x="385369" y="132175"/>
                        <a:pt x="387528" y="75787"/>
                      </a:cubicBezTo>
                      <a:cubicBezTo>
                        <a:pt x="392481" y="54070"/>
                        <a:pt x="381559" y="34449"/>
                        <a:pt x="356731" y="40227"/>
                      </a:cubicBezTo>
                      <a:cubicBezTo>
                        <a:pt x="358255" y="-10573"/>
                        <a:pt x="307645" y="730"/>
                        <a:pt x="273609" y="1810"/>
                      </a:cubicBezTo>
                      <a:cubicBezTo>
                        <a:pt x="240780" y="1429"/>
                        <a:pt x="184074" y="-222"/>
                        <a:pt x="184328" y="45244"/>
                      </a:cubicBezTo>
                      <a:cubicBezTo>
                        <a:pt x="174803" y="45815"/>
                        <a:pt x="158928" y="42640"/>
                        <a:pt x="158928" y="56547"/>
                      </a:cubicBezTo>
                      <a:cubicBezTo>
                        <a:pt x="158928" y="118777"/>
                        <a:pt x="158039" y="180435"/>
                        <a:pt x="158357" y="242475"/>
                      </a:cubicBezTo>
                      <a:cubicBezTo>
                        <a:pt x="144260" y="248825"/>
                        <a:pt x="112383" y="292767"/>
                        <a:pt x="140577" y="307753"/>
                      </a:cubicBezTo>
                      <a:cubicBezTo>
                        <a:pt x="150102" y="385159"/>
                        <a:pt x="15736" y="506508"/>
                        <a:pt x="18784" y="626967"/>
                      </a:cubicBezTo>
                      <a:cubicBezTo>
                        <a:pt x="-3124" y="640493"/>
                        <a:pt x="-8013" y="706215"/>
                        <a:pt x="15672" y="712756"/>
                      </a:cubicBezTo>
                      <a:cubicBezTo>
                        <a:pt x="65075" y="1013238"/>
                        <a:pt x="505638" y="992854"/>
                        <a:pt x="526720" y="692753"/>
                      </a:cubicBezTo>
                      <a:cubicBezTo>
                        <a:pt x="534785" y="671862"/>
                        <a:pt x="531356" y="631984"/>
                        <a:pt x="516306" y="619347"/>
                      </a:cubicBezTo>
                      <a:close/>
                      <a:moveTo>
                        <a:pt x="498399" y="620300"/>
                      </a:moveTo>
                      <a:cubicBezTo>
                        <a:pt x="475749" y="621824"/>
                        <a:pt x="453079" y="623176"/>
                        <a:pt x="430391" y="624364"/>
                      </a:cubicBezTo>
                      <a:cubicBezTo>
                        <a:pt x="405708" y="518319"/>
                        <a:pt x="384842" y="411531"/>
                        <a:pt x="367780" y="304006"/>
                      </a:cubicBezTo>
                      <a:cubicBezTo>
                        <a:pt x="372606" y="303308"/>
                        <a:pt x="377432" y="302673"/>
                        <a:pt x="382194" y="301911"/>
                      </a:cubicBezTo>
                      <a:cubicBezTo>
                        <a:pt x="378511" y="420973"/>
                        <a:pt x="481889" y="506762"/>
                        <a:pt x="498399" y="620300"/>
                      </a:cubicBezTo>
                      <a:close/>
                      <a:moveTo>
                        <a:pt x="278689" y="312579"/>
                      </a:moveTo>
                      <a:cubicBezTo>
                        <a:pt x="287389" y="312198"/>
                        <a:pt x="296025" y="311690"/>
                        <a:pt x="304661" y="311118"/>
                      </a:cubicBezTo>
                      <a:cubicBezTo>
                        <a:pt x="318040" y="416738"/>
                        <a:pt x="331477" y="522383"/>
                        <a:pt x="344983" y="628047"/>
                      </a:cubicBezTo>
                      <a:cubicBezTo>
                        <a:pt x="322568" y="628809"/>
                        <a:pt x="300216" y="629507"/>
                        <a:pt x="277800" y="629952"/>
                      </a:cubicBezTo>
                      <a:cubicBezTo>
                        <a:pt x="271844" y="524237"/>
                        <a:pt x="272136" y="418262"/>
                        <a:pt x="278689" y="312579"/>
                      </a:cubicBezTo>
                      <a:close/>
                      <a:moveTo>
                        <a:pt x="322504" y="309531"/>
                      </a:moveTo>
                      <a:cubicBezTo>
                        <a:pt x="331775" y="308642"/>
                        <a:pt x="341046" y="307626"/>
                        <a:pt x="350317" y="306483"/>
                      </a:cubicBezTo>
                      <a:cubicBezTo>
                        <a:pt x="367253" y="413417"/>
                        <a:pt x="387928" y="519633"/>
                        <a:pt x="412357" y="625126"/>
                      </a:cubicBezTo>
                      <a:cubicBezTo>
                        <a:pt x="395910" y="625951"/>
                        <a:pt x="379400" y="626713"/>
                        <a:pt x="362954" y="627348"/>
                      </a:cubicBezTo>
                      <a:cubicBezTo>
                        <a:pt x="349111" y="521430"/>
                        <a:pt x="335541" y="415493"/>
                        <a:pt x="322250" y="309531"/>
                      </a:cubicBezTo>
                      <a:close/>
                      <a:moveTo>
                        <a:pt x="365684" y="58452"/>
                      </a:moveTo>
                      <a:cubicBezTo>
                        <a:pt x="375273" y="59277"/>
                        <a:pt x="368542" y="74581"/>
                        <a:pt x="369939" y="81248"/>
                      </a:cubicBezTo>
                      <a:lnTo>
                        <a:pt x="175946" y="137382"/>
                      </a:lnTo>
                      <a:cubicBezTo>
                        <a:pt x="175946" y="127984"/>
                        <a:pt x="175946" y="118332"/>
                        <a:pt x="175946" y="109125"/>
                      </a:cubicBezTo>
                      <a:cubicBezTo>
                        <a:pt x="212713" y="94837"/>
                        <a:pt x="258496" y="85947"/>
                        <a:pt x="287643" y="60547"/>
                      </a:cubicBezTo>
                      <a:cubicBezTo>
                        <a:pt x="313360" y="60611"/>
                        <a:pt x="339649" y="57309"/>
                        <a:pt x="365430" y="58452"/>
                      </a:cubicBezTo>
                      <a:close/>
                      <a:moveTo>
                        <a:pt x="175438" y="205454"/>
                      </a:moveTo>
                      <a:lnTo>
                        <a:pt x="366827" y="159671"/>
                      </a:lnTo>
                      <a:lnTo>
                        <a:pt x="364224" y="230791"/>
                      </a:lnTo>
                      <a:cubicBezTo>
                        <a:pt x="308090" y="199041"/>
                        <a:pt x="233033" y="208248"/>
                        <a:pt x="175311" y="231616"/>
                      </a:cubicBezTo>
                      <a:close/>
                      <a:moveTo>
                        <a:pt x="175438" y="187230"/>
                      </a:moveTo>
                      <a:cubicBezTo>
                        <a:pt x="175438" y="176688"/>
                        <a:pt x="175438" y="166084"/>
                        <a:pt x="175438" y="155480"/>
                      </a:cubicBezTo>
                      <a:lnTo>
                        <a:pt x="368796" y="99536"/>
                      </a:lnTo>
                      <a:lnTo>
                        <a:pt x="367272" y="141256"/>
                      </a:lnTo>
                      <a:close/>
                      <a:moveTo>
                        <a:pt x="229032" y="21622"/>
                      </a:moveTo>
                      <a:cubicBezTo>
                        <a:pt x="256401" y="25305"/>
                        <a:pt x="342570" y="-222"/>
                        <a:pt x="338760" y="40672"/>
                      </a:cubicBezTo>
                      <a:lnTo>
                        <a:pt x="201600" y="44418"/>
                      </a:lnTo>
                      <a:cubicBezTo>
                        <a:pt x="197155" y="28861"/>
                        <a:pt x="217793" y="22765"/>
                        <a:pt x="229096" y="21749"/>
                      </a:cubicBezTo>
                      <a:close/>
                      <a:moveTo>
                        <a:pt x="263830" y="59150"/>
                      </a:moveTo>
                      <a:cubicBezTo>
                        <a:pt x="235046" y="71260"/>
                        <a:pt x="205645" y="81858"/>
                        <a:pt x="175756" y="90900"/>
                      </a:cubicBezTo>
                      <a:lnTo>
                        <a:pt x="175756" y="63722"/>
                      </a:lnTo>
                      <a:cubicBezTo>
                        <a:pt x="201664" y="62897"/>
                        <a:pt x="238113" y="59976"/>
                        <a:pt x="263894" y="59404"/>
                      </a:cubicBezTo>
                      <a:close/>
                      <a:moveTo>
                        <a:pt x="260973" y="230600"/>
                      </a:moveTo>
                      <a:cubicBezTo>
                        <a:pt x="306439" y="226028"/>
                        <a:pt x="366891" y="233838"/>
                        <a:pt x="384036" y="283432"/>
                      </a:cubicBezTo>
                      <a:cubicBezTo>
                        <a:pt x="303873" y="296939"/>
                        <a:pt x="222193" y="298945"/>
                        <a:pt x="141466" y="289401"/>
                      </a:cubicBezTo>
                      <a:cubicBezTo>
                        <a:pt x="157404" y="243554"/>
                        <a:pt x="218110" y="233521"/>
                        <a:pt x="261036" y="230854"/>
                      </a:cubicBezTo>
                      <a:close/>
                      <a:moveTo>
                        <a:pt x="259639" y="630269"/>
                      </a:moveTo>
                      <a:cubicBezTo>
                        <a:pt x="238005" y="630606"/>
                        <a:pt x="216313" y="630796"/>
                        <a:pt x="194552" y="630841"/>
                      </a:cubicBezTo>
                      <a:cubicBezTo>
                        <a:pt x="210300" y="525005"/>
                        <a:pt x="226003" y="419176"/>
                        <a:pt x="241669" y="313341"/>
                      </a:cubicBezTo>
                      <a:cubicBezTo>
                        <a:pt x="248019" y="313341"/>
                        <a:pt x="254369" y="313341"/>
                        <a:pt x="260719" y="313341"/>
                      </a:cubicBezTo>
                      <a:cubicBezTo>
                        <a:pt x="254172" y="418871"/>
                        <a:pt x="253810" y="524694"/>
                        <a:pt x="259639" y="630269"/>
                      </a:cubicBezTo>
                      <a:close/>
                      <a:moveTo>
                        <a:pt x="177089" y="630904"/>
                      </a:moveTo>
                      <a:cubicBezTo>
                        <a:pt x="155309" y="630904"/>
                        <a:pt x="133528" y="630904"/>
                        <a:pt x="111748" y="630333"/>
                      </a:cubicBezTo>
                      <a:cubicBezTo>
                        <a:pt x="143498" y="524478"/>
                        <a:pt x="175248" y="418751"/>
                        <a:pt x="206490" y="312833"/>
                      </a:cubicBezTo>
                      <a:lnTo>
                        <a:pt x="224206" y="313277"/>
                      </a:lnTo>
                      <a:cubicBezTo>
                        <a:pt x="208630" y="419195"/>
                        <a:pt x="192920" y="525069"/>
                        <a:pt x="177089" y="630904"/>
                      </a:cubicBezTo>
                      <a:close/>
                      <a:moveTo>
                        <a:pt x="76759" y="501047"/>
                      </a:moveTo>
                      <a:cubicBezTo>
                        <a:pt x="112129" y="441801"/>
                        <a:pt x="157849" y="381857"/>
                        <a:pt x="157468" y="309721"/>
                      </a:cubicBezTo>
                      <a:cubicBezTo>
                        <a:pt x="168009" y="310737"/>
                        <a:pt x="178550" y="311499"/>
                        <a:pt x="189218" y="312071"/>
                      </a:cubicBezTo>
                      <a:cubicBezTo>
                        <a:pt x="157550" y="417906"/>
                        <a:pt x="125908" y="523887"/>
                        <a:pt x="94285" y="630015"/>
                      </a:cubicBezTo>
                      <a:cubicBezTo>
                        <a:pt x="74854" y="629571"/>
                        <a:pt x="55423" y="629126"/>
                        <a:pt x="35992" y="628491"/>
                      </a:cubicBezTo>
                      <a:cubicBezTo>
                        <a:pt x="33960" y="582454"/>
                        <a:pt x="54026" y="539591"/>
                        <a:pt x="76886" y="500920"/>
                      </a:cubicBezTo>
                      <a:close/>
                      <a:moveTo>
                        <a:pt x="356858" y="897604"/>
                      </a:moveTo>
                      <a:cubicBezTo>
                        <a:pt x="221222" y="951325"/>
                        <a:pt x="58725" y="859504"/>
                        <a:pt x="34024" y="716248"/>
                      </a:cubicBezTo>
                      <a:cubicBezTo>
                        <a:pt x="191294" y="742912"/>
                        <a:pt x="352178" y="739813"/>
                        <a:pt x="508305" y="707104"/>
                      </a:cubicBezTo>
                      <a:lnTo>
                        <a:pt x="509194" y="707549"/>
                      </a:lnTo>
                      <a:cubicBezTo>
                        <a:pt x="496145" y="793623"/>
                        <a:pt x="438030" y="866134"/>
                        <a:pt x="356858" y="897604"/>
                      </a:cubicBezTo>
                      <a:close/>
                      <a:moveTo>
                        <a:pt x="512560" y="681704"/>
                      </a:moveTo>
                      <a:cubicBezTo>
                        <a:pt x="511855" y="684092"/>
                        <a:pt x="510985" y="686422"/>
                        <a:pt x="509956" y="688689"/>
                      </a:cubicBezTo>
                      <a:cubicBezTo>
                        <a:pt x="348952" y="722706"/>
                        <a:pt x="182842" y="724865"/>
                        <a:pt x="21006" y="695039"/>
                      </a:cubicBezTo>
                      <a:cubicBezTo>
                        <a:pt x="14332" y="679355"/>
                        <a:pt x="14961" y="661511"/>
                        <a:pt x="22721" y="646335"/>
                      </a:cubicBezTo>
                      <a:cubicBezTo>
                        <a:pt x="183897" y="651967"/>
                        <a:pt x="345263" y="649148"/>
                        <a:pt x="506146" y="637889"/>
                      </a:cubicBezTo>
                      <a:cubicBezTo>
                        <a:pt x="514351" y="650945"/>
                        <a:pt x="516681" y="666845"/>
                        <a:pt x="512560" y="681704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287" name="Google Shape;287;p16"/>
              <p:cNvSpPr/>
              <p:nvPr/>
            </p:nvSpPr>
            <p:spPr>
              <a:xfrm>
                <a:off x="786930" y="-312241"/>
                <a:ext cx="17700" cy="32904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88" name="Google Shape;288;p16"/>
          <p:cNvGrpSpPr/>
          <p:nvPr/>
        </p:nvGrpSpPr>
        <p:grpSpPr>
          <a:xfrm>
            <a:off x="7310065" y="1807221"/>
            <a:ext cx="148551" cy="170121"/>
            <a:chOff x="3462796" y="2555878"/>
            <a:chExt cx="157798" cy="180711"/>
          </a:xfrm>
        </p:grpSpPr>
        <p:sp>
          <p:nvSpPr>
            <p:cNvPr id="289" name="Google Shape;289;p16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16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16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16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16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16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" name="Google Shape;295;p16"/>
          <p:cNvGrpSpPr/>
          <p:nvPr/>
        </p:nvGrpSpPr>
        <p:grpSpPr>
          <a:xfrm>
            <a:off x="6425532" y="0"/>
            <a:ext cx="985363" cy="3010692"/>
            <a:chOff x="6010934" y="-404723"/>
            <a:chExt cx="1046700" cy="3198101"/>
          </a:xfrm>
        </p:grpSpPr>
        <p:grpSp>
          <p:nvGrpSpPr>
            <p:cNvPr id="296" name="Google Shape;296;p16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297" name="Google Shape;297;p16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298;p16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9" name="Google Shape;299;p16"/>
            <p:cNvGrpSpPr/>
            <p:nvPr/>
          </p:nvGrpSpPr>
          <p:grpSpPr>
            <a:xfrm>
              <a:off x="6308748" y="-404723"/>
              <a:ext cx="441786" cy="2976610"/>
              <a:chOff x="1121941" y="1239413"/>
              <a:chExt cx="404159" cy="2723090"/>
            </a:xfrm>
          </p:grpSpPr>
          <p:sp>
            <p:nvSpPr>
              <p:cNvPr id="300" name="Google Shape;300;p16"/>
              <p:cNvSpPr/>
              <p:nvPr/>
            </p:nvSpPr>
            <p:spPr>
              <a:xfrm>
                <a:off x="1308652" y="1239413"/>
                <a:ext cx="17700" cy="17385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01" name="Google Shape;301;p16"/>
              <p:cNvGrpSpPr/>
              <p:nvPr/>
            </p:nvGrpSpPr>
            <p:grpSpPr>
              <a:xfrm>
                <a:off x="1121941" y="2971595"/>
                <a:ext cx="404159" cy="990908"/>
                <a:chOff x="1121941" y="2969319"/>
                <a:chExt cx="404159" cy="990908"/>
              </a:xfrm>
            </p:grpSpPr>
            <p:sp>
              <p:nvSpPr>
                <p:cNvPr id="302" name="Google Shape;302;p16"/>
                <p:cNvSpPr/>
                <p:nvPr/>
              </p:nvSpPr>
              <p:spPr>
                <a:xfrm>
                  <a:off x="1210876" y="2975878"/>
                  <a:ext cx="215728" cy="222824"/>
                </a:xfrm>
                <a:custGeom>
                  <a:rect b="b" l="l" r="r" t="t"/>
                  <a:pathLst>
                    <a:path extrusionOk="0" h="222824" w="215728">
                      <a:moveTo>
                        <a:pt x="14190" y="222824"/>
                      </a:moveTo>
                      <a:cubicBezTo>
                        <a:pt x="13301" y="174692"/>
                        <a:pt x="-21687" y="79251"/>
                        <a:pt x="21620" y="60582"/>
                      </a:cubicBezTo>
                      <a:cubicBezTo>
                        <a:pt x="36987" y="27244"/>
                        <a:pt x="55021" y="2797"/>
                        <a:pt x="105440" y="321"/>
                      </a:cubicBezTo>
                      <a:cubicBezTo>
                        <a:pt x="154017" y="-2156"/>
                        <a:pt x="177385" y="9655"/>
                        <a:pt x="182021" y="37976"/>
                      </a:cubicBezTo>
                      <a:cubicBezTo>
                        <a:pt x="233265" y="47692"/>
                        <a:pt x="210405" y="171326"/>
                        <a:pt x="211993" y="215776"/>
                      </a:cubicBezTo>
                      <a:cubicBezTo>
                        <a:pt x="143159" y="198060"/>
                        <a:pt x="79024" y="196790"/>
                        <a:pt x="14190" y="222824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3" name="Google Shape;303;p16"/>
                <p:cNvSpPr/>
                <p:nvPr/>
              </p:nvSpPr>
              <p:spPr>
                <a:xfrm>
                  <a:off x="1128931" y="3411844"/>
                  <a:ext cx="389306" cy="540604"/>
                </a:xfrm>
                <a:custGeom>
                  <a:rect b="b" l="l" r="r" t="t"/>
                  <a:pathLst>
                    <a:path extrusionOk="0" h="540604" w="389306">
                      <a:moveTo>
                        <a:pt x="192718" y="540604"/>
                      </a:moveTo>
                      <a:cubicBezTo>
                        <a:pt x="42795" y="527142"/>
                        <a:pt x="232596" y="425161"/>
                        <a:pt x="116836" y="455260"/>
                      </a:cubicBezTo>
                      <a:cubicBezTo>
                        <a:pt x="83054" y="460150"/>
                        <a:pt x="19744" y="479835"/>
                        <a:pt x="7679" y="435512"/>
                      </a:cubicBezTo>
                      <a:cubicBezTo>
                        <a:pt x="-6227" y="397920"/>
                        <a:pt x="57844" y="371440"/>
                        <a:pt x="34857" y="364582"/>
                      </a:cubicBezTo>
                      <a:cubicBezTo>
                        <a:pt x="15807" y="363122"/>
                        <a:pt x="3107" y="353533"/>
                        <a:pt x="1393" y="338801"/>
                      </a:cubicBezTo>
                      <a:cubicBezTo>
                        <a:pt x="-3560" y="319434"/>
                        <a:pt x="17585" y="304638"/>
                        <a:pt x="35175" y="291748"/>
                      </a:cubicBezTo>
                      <a:cubicBezTo>
                        <a:pt x="33651" y="285398"/>
                        <a:pt x="30158" y="276762"/>
                        <a:pt x="28380" y="270412"/>
                      </a:cubicBezTo>
                      <a:cubicBezTo>
                        <a:pt x="-19689" y="256061"/>
                        <a:pt x="-258" y="192307"/>
                        <a:pt x="38985" y="180877"/>
                      </a:cubicBezTo>
                      <a:cubicBezTo>
                        <a:pt x="42490" y="180629"/>
                        <a:pt x="45138" y="177588"/>
                        <a:pt x="44890" y="174082"/>
                      </a:cubicBezTo>
                      <a:cubicBezTo>
                        <a:pt x="44643" y="170577"/>
                        <a:pt x="41601" y="167929"/>
                        <a:pt x="38096" y="168177"/>
                      </a:cubicBezTo>
                      <a:cubicBezTo>
                        <a:pt x="3044" y="163224"/>
                        <a:pt x="21776" y="119663"/>
                        <a:pt x="43303" y="106836"/>
                      </a:cubicBezTo>
                      <a:cubicBezTo>
                        <a:pt x="74418" y="82706"/>
                        <a:pt x="71370" y="31969"/>
                        <a:pt x="69020" y="5680"/>
                      </a:cubicBezTo>
                      <a:cubicBezTo>
                        <a:pt x="85911" y="5045"/>
                        <a:pt x="131758" y="4664"/>
                        <a:pt x="151570" y="4601"/>
                      </a:cubicBezTo>
                      <a:cubicBezTo>
                        <a:pt x="174303" y="59274"/>
                        <a:pt x="87499" y="134903"/>
                        <a:pt x="126170" y="158652"/>
                      </a:cubicBezTo>
                      <a:cubicBezTo>
                        <a:pt x="332545" y="108296"/>
                        <a:pt x="234120" y="166526"/>
                        <a:pt x="237422" y="1362"/>
                      </a:cubicBezTo>
                      <a:cubicBezTo>
                        <a:pt x="249741" y="-2130"/>
                        <a:pt x="299271" y="2378"/>
                        <a:pt x="325624" y="854"/>
                      </a:cubicBezTo>
                      <a:cubicBezTo>
                        <a:pt x="266823" y="105439"/>
                        <a:pt x="408174" y="108804"/>
                        <a:pt x="387155" y="185449"/>
                      </a:cubicBezTo>
                      <a:cubicBezTo>
                        <a:pt x="375090" y="210849"/>
                        <a:pt x="334958" y="200752"/>
                        <a:pt x="326830" y="215802"/>
                      </a:cubicBezTo>
                      <a:cubicBezTo>
                        <a:pt x="326830" y="221707"/>
                        <a:pt x="332101" y="222152"/>
                        <a:pt x="337054" y="222152"/>
                      </a:cubicBezTo>
                      <a:cubicBezTo>
                        <a:pt x="407539" y="236439"/>
                        <a:pt x="379472" y="299177"/>
                        <a:pt x="313876" y="302733"/>
                      </a:cubicBezTo>
                      <a:cubicBezTo>
                        <a:pt x="286508" y="321783"/>
                        <a:pt x="354897" y="305337"/>
                        <a:pt x="360866" y="348326"/>
                      </a:cubicBezTo>
                      <a:cubicBezTo>
                        <a:pt x="367661" y="376711"/>
                        <a:pt x="350135" y="382108"/>
                        <a:pt x="333307" y="403444"/>
                      </a:cubicBezTo>
                      <a:cubicBezTo>
                        <a:pt x="365565" y="417414"/>
                        <a:pt x="387663" y="440084"/>
                        <a:pt x="362200" y="476469"/>
                      </a:cubicBezTo>
                      <a:cubicBezTo>
                        <a:pt x="318321" y="516411"/>
                        <a:pt x="249868" y="528857"/>
                        <a:pt x="192718" y="540604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4" name="Google Shape;304;p16"/>
                <p:cNvSpPr/>
                <p:nvPr/>
              </p:nvSpPr>
              <p:spPr>
                <a:xfrm>
                  <a:off x="1121941" y="2969319"/>
                  <a:ext cx="404159" cy="990908"/>
                </a:xfrm>
                <a:custGeom>
                  <a:rect b="b" l="l" r="r" t="t"/>
                  <a:pathLst>
                    <a:path extrusionOk="0" h="990908" w="404159">
                      <a:moveTo>
                        <a:pt x="396558" y="583905"/>
                      </a:moveTo>
                      <a:cubicBezTo>
                        <a:pt x="363665" y="545170"/>
                        <a:pt x="299149" y="524850"/>
                        <a:pt x="338075" y="447063"/>
                      </a:cubicBezTo>
                      <a:cubicBezTo>
                        <a:pt x="339535" y="444205"/>
                        <a:pt x="370904" y="448269"/>
                        <a:pt x="367920" y="426933"/>
                      </a:cubicBezTo>
                      <a:cubicBezTo>
                        <a:pt x="376619" y="356321"/>
                        <a:pt x="377762" y="266786"/>
                        <a:pt x="312865" y="222019"/>
                      </a:cubicBezTo>
                      <a:cubicBezTo>
                        <a:pt x="314326" y="182014"/>
                        <a:pt x="328359" y="29931"/>
                        <a:pt x="274257" y="35328"/>
                      </a:cubicBezTo>
                      <a:cubicBezTo>
                        <a:pt x="255207" y="-16234"/>
                        <a:pt x="119635" y="-11789"/>
                        <a:pt x="115888" y="51521"/>
                      </a:cubicBezTo>
                      <a:cubicBezTo>
                        <a:pt x="66358" y="56474"/>
                        <a:pt x="92711" y="194840"/>
                        <a:pt x="93600" y="232242"/>
                      </a:cubicBezTo>
                      <a:cubicBezTo>
                        <a:pt x="31814" y="278470"/>
                        <a:pt x="26607" y="363941"/>
                        <a:pt x="28766" y="435442"/>
                      </a:cubicBezTo>
                      <a:cubicBezTo>
                        <a:pt x="29211" y="460842"/>
                        <a:pt x="57849" y="448840"/>
                        <a:pt x="70740" y="450746"/>
                      </a:cubicBezTo>
                      <a:cubicBezTo>
                        <a:pt x="73851" y="483511"/>
                        <a:pt x="74994" y="521611"/>
                        <a:pt x="46991" y="544408"/>
                      </a:cubicBezTo>
                      <a:cubicBezTo>
                        <a:pt x="20829" y="559775"/>
                        <a:pt x="1906" y="611464"/>
                        <a:pt x="44133" y="617497"/>
                      </a:cubicBezTo>
                      <a:cubicBezTo>
                        <a:pt x="890" y="630197"/>
                        <a:pt x="-22097" y="700682"/>
                        <a:pt x="29973" y="716557"/>
                      </a:cubicBezTo>
                      <a:cubicBezTo>
                        <a:pt x="31179" y="718461"/>
                        <a:pt x="32132" y="730336"/>
                        <a:pt x="35878" y="733384"/>
                      </a:cubicBezTo>
                      <a:cubicBezTo>
                        <a:pt x="-9588" y="750021"/>
                        <a:pt x="-11620" y="809584"/>
                        <a:pt x="41276" y="813584"/>
                      </a:cubicBezTo>
                      <a:cubicBezTo>
                        <a:pt x="-3746" y="839747"/>
                        <a:pt x="-8318" y="908200"/>
                        <a:pt x="53150" y="912772"/>
                      </a:cubicBezTo>
                      <a:cubicBezTo>
                        <a:pt x="88837" y="913153"/>
                        <a:pt x="124016" y="903310"/>
                        <a:pt x="159259" y="898421"/>
                      </a:cubicBezTo>
                      <a:cubicBezTo>
                        <a:pt x="137224" y="913788"/>
                        <a:pt x="124270" y="946998"/>
                        <a:pt x="142368" y="970176"/>
                      </a:cubicBezTo>
                      <a:cubicBezTo>
                        <a:pt x="170879" y="1006688"/>
                        <a:pt x="222568" y="986051"/>
                        <a:pt x="258319" y="975319"/>
                      </a:cubicBezTo>
                      <a:cubicBezTo>
                        <a:pt x="297562" y="961285"/>
                        <a:pt x="346012" y="957857"/>
                        <a:pt x="374079" y="923821"/>
                      </a:cubicBezTo>
                      <a:cubicBezTo>
                        <a:pt x="397638" y="896008"/>
                        <a:pt x="385382" y="849653"/>
                        <a:pt x="346647" y="845652"/>
                      </a:cubicBezTo>
                      <a:cubicBezTo>
                        <a:pt x="371279" y="834501"/>
                        <a:pt x="382207" y="805495"/>
                        <a:pt x="371057" y="780857"/>
                      </a:cubicBezTo>
                      <a:cubicBezTo>
                        <a:pt x="362344" y="761610"/>
                        <a:pt x="342259" y="750123"/>
                        <a:pt x="321247" y="752371"/>
                      </a:cubicBezTo>
                      <a:cubicBezTo>
                        <a:pt x="385382" y="748434"/>
                        <a:pt x="427991" y="685505"/>
                        <a:pt x="350584" y="659597"/>
                      </a:cubicBezTo>
                      <a:cubicBezTo>
                        <a:pt x="302515" y="655787"/>
                        <a:pt x="436690" y="669821"/>
                        <a:pt x="396558" y="583905"/>
                      </a:cubicBezTo>
                      <a:close/>
                      <a:moveTo>
                        <a:pt x="291339" y="83525"/>
                      </a:moveTo>
                      <a:cubicBezTo>
                        <a:pt x="291847" y="98828"/>
                        <a:pt x="292418" y="114132"/>
                        <a:pt x="292926" y="129435"/>
                      </a:cubicBezTo>
                      <a:lnTo>
                        <a:pt x="105792" y="175981"/>
                      </a:lnTo>
                      <a:cubicBezTo>
                        <a:pt x="105030" y="163916"/>
                        <a:pt x="104776" y="151851"/>
                        <a:pt x="104776" y="139786"/>
                      </a:cubicBezTo>
                      <a:cubicBezTo>
                        <a:pt x="166307" y="129753"/>
                        <a:pt x="229172" y="100162"/>
                        <a:pt x="291085" y="83525"/>
                      </a:cubicBezTo>
                      <a:close/>
                      <a:moveTo>
                        <a:pt x="293561" y="147533"/>
                      </a:moveTo>
                      <a:lnTo>
                        <a:pt x="295847" y="212049"/>
                      </a:lnTo>
                      <a:cubicBezTo>
                        <a:pt x="235459" y="188897"/>
                        <a:pt x="168117" y="192212"/>
                        <a:pt x="110300" y="221193"/>
                      </a:cubicBezTo>
                      <a:cubicBezTo>
                        <a:pt x="109094" y="212113"/>
                        <a:pt x="108141" y="202969"/>
                        <a:pt x="107379" y="193824"/>
                      </a:cubicBezTo>
                      <a:close/>
                      <a:moveTo>
                        <a:pt x="194057" y="16152"/>
                      </a:moveTo>
                      <a:cubicBezTo>
                        <a:pt x="213869" y="14056"/>
                        <a:pt x="248984" y="13548"/>
                        <a:pt x="256096" y="36979"/>
                      </a:cubicBezTo>
                      <a:cubicBezTo>
                        <a:pt x="215139" y="41107"/>
                        <a:pt x="174181" y="45615"/>
                        <a:pt x="133224" y="49679"/>
                      </a:cubicBezTo>
                      <a:cubicBezTo>
                        <a:pt x="136208" y="21613"/>
                        <a:pt x="171768" y="18438"/>
                        <a:pt x="193803" y="16152"/>
                      </a:cubicBezTo>
                      <a:close/>
                      <a:moveTo>
                        <a:pt x="111507" y="70444"/>
                      </a:moveTo>
                      <a:cubicBezTo>
                        <a:pt x="137605" y="72095"/>
                        <a:pt x="295276" y="37170"/>
                        <a:pt x="290323" y="65554"/>
                      </a:cubicBezTo>
                      <a:cubicBezTo>
                        <a:pt x="228918" y="86446"/>
                        <a:pt x="165355" y="103083"/>
                        <a:pt x="105093" y="126197"/>
                      </a:cubicBezTo>
                      <a:cubicBezTo>
                        <a:pt x="106681" y="108417"/>
                        <a:pt x="102680" y="86065"/>
                        <a:pt x="111189" y="70444"/>
                      </a:cubicBezTo>
                      <a:close/>
                      <a:moveTo>
                        <a:pt x="46419" y="432902"/>
                      </a:moveTo>
                      <a:cubicBezTo>
                        <a:pt x="42609" y="356067"/>
                        <a:pt x="52769" y="256499"/>
                        <a:pt x="137034" y="227416"/>
                      </a:cubicBezTo>
                      <a:cubicBezTo>
                        <a:pt x="293561" y="176616"/>
                        <a:pt x="379921" y="271866"/>
                        <a:pt x="350521" y="426870"/>
                      </a:cubicBezTo>
                      <a:close/>
                      <a:moveTo>
                        <a:pt x="262319" y="567204"/>
                      </a:moveTo>
                      <a:lnTo>
                        <a:pt x="131636" y="595081"/>
                      </a:lnTo>
                      <a:cubicBezTo>
                        <a:pt x="113348" y="568538"/>
                        <a:pt x="184595" y="524850"/>
                        <a:pt x="164974" y="448459"/>
                      </a:cubicBezTo>
                      <a:lnTo>
                        <a:pt x="238443" y="446999"/>
                      </a:lnTo>
                      <a:cubicBezTo>
                        <a:pt x="232189" y="488604"/>
                        <a:pt x="240558" y="531086"/>
                        <a:pt x="262129" y="567204"/>
                      </a:cubicBezTo>
                      <a:close/>
                      <a:moveTo>
                        <a:pt x="36069" y="586890"/>
                      </a:moveTo>
                      <a:cubicBezTo>
                        <a:pt x="68771" y="527644"/>
                        <a:pt x="97854" y="542440"/>
                        <a:pt x="88456" y="450238"/>
                      </a:cubicBezTo>
                      <a:lnTo>
                        <a:pt x="147194" y="449031"/>
                      </a:lnTo>
                      <a:cubicBezTo>
                        <a:pt x="167514" y="524469"/>
                        <a:pt x="99442" y="554759"/>
                        <a:pt x="112269" y="599272"/>
                      </a:cubicBezTo>
                      <a:cubicBezTo>
                        <a:pt x="91758" y="603272"/>
                        <a:pt x="37466" y="620926"/>
                        <a:pt x="35878" y="586890"/>
                      </a:cubicBezTo>
                      <a:close/>
                      <a:moveTo>
                        <a:pt x="354521" y="867496"/>
                      </a:moveTo>
                      <a:cubicBezTo>
                        <a:pt x="402781" y="909914"/>
                        <a:pt x="318771" y="944458"/>
                        <a:pt x="283211" y="949347"/>
                      </a:cubicBezTo>
                      <a:cubicBezTo>
                        <a:pt x="248095" y="957158"/>
                        <a:pt x="212154" y="978875"/>
                        <a:pt x="175642" y="970239"/>
                      </a:cubicBezTo>
                      <a:cubicBezTo>
                        <a:pt x="158497" y="964588"/>
                        <a:pt x="146178" y="949094"/>
                        <a:pt x="153544" y="930805"/>
                      </a:cubicBezTo>
                      <a:cubicBezTo>
                        <a:pt x="160021" y="906612"/>
                        <a:pt x="304483" y="850160"/>
                        <a:pt x="354331" y="867496"/>
                      </a:cubicBezTo>
                      <a:close/>
                      <a:moveTo>
                        <a:pt x="354204" y="786153"/>
                      </a:moveTo>
                      <a:cubicBezTo>
                        <a:pt x="394399" y="853463"/>
                        <a:pt x="147765" y="877339"/>
                        <a:pt x="105157" y="889086"/>
                      </a:cubicBezTo>
                      <a:cubicBezTo>
                        <a:pt x="51372" y="908136"/>
                        <a:pt x="-12699" y="873592"/>
                        <a:pt x="53912" y="821966"/>
                      </a:cubicBezTo>
                      <a:cubicBezTo>
                        <a:pt x="113793" y="817648"/>
                        <a:pt x="325502" y="741766"/>
                        <a:pt x="354013" y="786153"/>
                      </a:cubicBezTo>
                      <a:close/>
                      <a:moveTo>
                        <a:pt x="293053" y="674392"/>
                      </a:moveTo>
                      <a:cubicBezTo>
                        <a:pt x="319977" y="665884"/>
                        <a:pt x="378143" y="666963"/>
                        <a:pt x="373000" y="710841"/>
                      </a:cubicBezTo>
                      <a:cubicBezTo>
                        <a:pt x="350838" y="738020"/>
                        <a:pt x="307214" y="742210"/>
                        <a:pt x="275972" y="753831"/>
                      </a:cubicBezTo>
                      <a:cubicBezTo>
                        <a:pt x="232030" y="758022"/>
                        <a:pt x="61977" y="815490"/>
                        <a:pt x="26988" y="789454"/>
                      </a:cubicBezTo>
                      <a:cubicBezTo>
                        <a:pt x="-10032" y="761896"/>
                        <a:pt x="65088" y="743608"/>
                        <a:pt x="53912" y="723859"/>
                      </a:cubicBezTo>
                      <a:cubicBezTo>
                        <a:pt x="132462" y="707666"/>
                        <a:pt x="214059" y="690648"/>
                        <a:pt x="292863" y="674392"/>
                      </a:cubicBezTo>
                      <a:close/>
                      <a:moveTo>
                        <a:pt x="354648" y="639531"/>
                      </a:moveTo>
                      <a:cubicBezTo>
                        <a:pt x="294323" y="652993"/>
                        <a:pt x="239840" y="662772"/>
                        <a:pt x="179515" y="676044"/>
                      </a:cubicBezTo>
                      <a:lnTo>
                        <a:pt x="47308" y="704555"/>
                      </a:lnTo>
                      <a:cubicBezTo>
                        <a:pt x="37021" y="705889"/>
                        <a:pt x="23750" y="694522"/>
                        <a:pt x="19241" y="685505"/>
                      </a:cubicBezTo>
                      <a:cubicBezTo>
                        <a:pt x="-15620" y="609813"/>
                        <a:pt x="264224" y="596160"/>
                        <a:pt x="316294" y="573745"/>
                      </a:cubicBezTo>
                      <a:cubicBezTo>
                        <a:pt x="326899" y="571459"/>
                        <a:pt x="326835" y="553298"/>
                        <a:pt x="314961" y="555838"/>
                      </a:cubicBezTo>
                      <a:lnTo>
                        <a:pt x="281687" y="563331"/>
                      </a:lnTo>
                      <a:cubicBezTo>
                        <a:pt x="258871" y="529206"/>
                        <a:pt x="249695" y="487760"/>
                        <a:pt x="255969" y="447190"/>
                      </a:cubicBezTo>
                      <a:lnTo>
                        <a:pt x="321946" y="445856"/>
                      </a:lnTo>
                      <a:cubicBezTo>
                        <a:pt x="294831" y="486433"/>
                        <a:pt x="311722" y="544154"/>
                        <a:pt x="352870" y="568347"/>
                      </a:cubicBezTo>
                      <a:cubicBezTo>
                        <a:pt x="382398" y="583334"/>
                        <a:pt x="401575" y="632483"/>
                        <a:pt x="354458" y="63953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05" name="Google Shape;305;p16"/>
                <p:cNvSpPr/>
                <p:nvPr/>
              </p:nvSpPr>
              <p:spPr>
                <a:xfrm>
                  <a:off x="1160257" y="3179981"/>
                  <a:ext cx="324636" cy="229478"/>
                </a:xfrm>
                <a:custGeom>
                  <a:rect b="b" l="l" r="r" t="t"/>
                  <a:pathLst>
                    <a:path extrusionOk="0" h="229478" w="324636">
                      <a:moveTo>
                        <a:pt x="1626" y="229478"/>
                      </a:moveTo>
                      <a:cubicBezTo>
                        <a:pt x="-8216" y="108447"/>
                        <a:pt x="24042" y="-8456"/>
                        <a:pt x="169393" y="878"/>
                      </a:cubicBezTo>
                      <a:cubicBezTo>
                        <a:pt x="307379" y="-10678"/>
                        <a:pt x="337541" y="93334"/>
                        <a:pt x="320206" y="222176"/>
                      </a:cubicBezTo>
                      <a:cubicBezTo>
                        <a:pt x="210923" y="232019"/>
                        <a:pt x="109767" y="228018"/>
                        <a:pt x="1626" y="229478"/>
                      </a:cubicBezTo>
                      <a:close/>
                    </a:path>
                  </a:pathLst>
                </a:cu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bg>
      <p:bgPr>
        <a:solidFill>
          <a:schemeClr val="accent1"/>
        </a:solidFill>
      </p:bgPr>
    </p:bg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oogle Shape;307;p17"/>
          <p:cNvGrpSpPr/>
          <p:nvPr/>
        </p:nvGrpSpPr>
        <p:grpSpPr>
          <a:xfrm>
            <a:off x="7647709" y="-1"/>
            <a:ext cx="476555" cy="4897445"/>
            <a:chOff x="6798998" y="-1296139"/>
            <a:chExt cx="476555" cy="4897445"/>
          </a:xfrm>
        </p:grpSpPr>
        <p:sp>
          <p:nvSpPr>
            <p:cNvPr id="308" name="Google Shape;308;p17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17"/>
            <p:cNvSpPr/>
            <p:nvPr/>
          </p:nvSpPr>
          <p:spPr>
            <a:xfrm>
              <a:off x="7026850" y="-1296139"/>
              <a:ext cx="17700" cy="42711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" name="Google Shape;310;p17"/>
          <p:cNvGrpSpPr/>
          <p:nvPr/>
        </p:nvGrpSpPr>
        <p:grpSpPr>
          <a:xfrm>
            <a:off x="8602816" y="-3"/>
            <a:ext cx="406190" cy="1540306"/>
            <a:chOff x="5578966" y="2422197"/>
            <a:chExt cx="406190" cy="1540306"/>
          </a:xfrm>
        </p:grpSpPr>
        <p:sp>
          <p:nvSpPr>
            <p:cNvPr id="311" name="Google Shape;311;p17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17"/>
            <p:cNvSpPr/>
            <p:nvPr/>
          </p:nvSpPr>
          <p:spPr>
            <a:xfrm>
              <a:off x="5774600" y="2422197"/>
              <a:ext cx="17700" cy="5529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3" name="Google Shape;313;p17"/>
          <p:cNvGrpSpPr/>
          <p:nvPr/>
        </p:nvGrpSpPr>
        <p:grpSpPr>
          <a:xfrm>
            <a:off x="7963861" y="0"/>
            <a:ext cx="466512" cy="2850156"/>
            <a:chOff x="6176324" y="940075"/>
            <a:chExt cx="466512" cy="2850156"/>
          </a:xfrm>
        </p:grpSpPr>
        <p:sp>
          <p:nvSpPr>
            <p:cNvPr id="314" name="Google Shape;314;p17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7"/>
            <p:cNvSpPr/>
            <p:nvPr/>
          </p:nvSpPr>
          <p:spPr>
            <a:xfrm>
              <a:off x="6400713" y="940075"/>
              <a:ext cx="17700" cy="20349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6" name="Google Shape;316;p17"/>
          <p:cNvGrpSpPr/>
          <p:nvPr/>
        </p:nvGrpSpPr>
        <p:grpSpPr>
          <a:xfrm>
            <a:off x="6187339" y="0"/>
            <a:ext cx="170472" cy="1319629"/>
            <a:chOff x="7576714" y="2009363"/>
            <a:chExt cx="170472" cy="1319629"/>
          </a:xfrm>
        </p:grpSpPr>
        <p:sp>
          <p:nvSpPr>
            <p:cNvPr id="317" name="Google Shape;317;p17"/>
            <p:cNvSpPr/>
            <p:nvPr/>
          </p:nvSpPr>
          <p:spPr>
            <a:xfrm>
              <a:off x="7576714" y="2971595"/>
              <a:ext cx="170472" cy="357397"/>
            </a:xfrm>
            <a:custGeom>
              <a:rect b="b" l="l" r="r" t="t"/>
              <a:pathLst>
                <a:path extrusionOk="0" h="357397" w="170472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7652975" y="2009363"/>
              <a:ext cx="17700" cy="9657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9" name="Google Shape;319;p17"/>
          <p:cNvGrpSpPr/>
          <p:nvPr/>
        </p:nvGrpSpPr>
        <p:grpSpPr>
          <a:xfrm>
            <a:off x="6863948" y="-1"/>
            <a:ext cx="288375" cy="3513743"/>
            <a:chOff x="7883572" y="308161"/>
            <a:chExt cx="288375" cy="3513743"/>
          </a:xfrm>
        </p:grpSpPr>
        <p:sp>
          <p:nvSpPr>
            <p:cNvPr id="320" name="Google Shape;320;p17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7"/>
            <p:cNvSpPr/>
            <p:nvPr/>
          </p:nvSpPr>
          <p:spPr>
            <a:xfrm>
              <a:off x="8024899" y="308161"/>
              <a:ext cx="17700" cy="2667000"/>
            </a:xfrm>
            <a:prstGeom prst="rect">
              <a:avLst/>
            </a:prstGeom>
            <a:solidFill>
              <a:srgbClr val="001F6E">
                <a:alpha val="125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2" name="Google Shape;322;p17"/>
          <p:cNvSpPr txBox="1"/>
          <p:nvPr>
            <p:ph type="ctrTitle"/>
          </p:nvPr>
        </p:nvSpPr>
        <p:spPr>
          <a:xfrm>
            <a:off x="1585825" y="2053500"/>
            <a:ext cx="4646100" cy="630900"/>
          </a:xfrm>
          <a:prstGeom prst="rect">
            <a:avLst/>
          </a:prstGeom>
          <a:noFill/>
          <a:ln>
            <a:noFill/>
          </a:ln>
          <a:effectLst>
            <a:outerShdw rotWithShape="0" algn="bl" dir="5400000" dist="19050">
              <a:schemeClr val="dk1">
                <a:alpha val="20000"/>
              </a:schemeClr>
            </a:outerShdw>
          </a:effectLst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3" name="Google Shape;323;p17"/>
          <p:cNvSpPr txBox="1"/>
          <p:nvPr>
            <p:ph idx="1" type="subTitle"/>
          </p:nvPr>
        </p:nvSpPr>
        <p:spPr>
          <a:xfrm>
            <a:off x="1585825" y="2705100"/>
            <a:ext cx="46461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>
                <a:solidFill>
                  <a:schemeClr val="accent4"/>
                </a:solidFill>
              </a:defRPr>
            </a:lvl1pPr>
            <a:lvl2pPr lvl="1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2pPr>
            <a:lvl3pPr lvl="2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3pPr>
            <a:lvl4pPr lvl="3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4pPr>
            <a:lvl5pPr lvl="4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5pPr>
            <a:lvl6pPr lvl="5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6pPr>
            <a:lvl7pPr lvl="6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7pPr>
            <a:lvl8pPr lvl="7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8pPr>
            <a:lvl9pPr lvl="8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accent4"/>
              </a:buClr>
              <a:buSzPts val="3000"/>
              <a:buNone/>
              <a:defRPr sz="3000">
                <a:solidFill>
                  <a:schemeClr val="accent4"/>
                </a:solidFill>
              </a:defRPr>
            </a:lvl9pPr>
          </a:lstStyle>
          <a:p/>
        </p:txBody>
      </p:sp>
      <p:sp>
        <p:nvSpPr>
          <p:cNvPr id="324" name="Google Shape;324;p17"/>
          <p:cNvSpPr/>
          <p:nvPr/>
        </p:nvSpPr>
        <p:spPr>
          <a:xfrm>
            <a:off x="-229144" y="1734600"/>
            <a:ext cx="1674300" cy="1674300"/>
          </a:xfrm>
          <a:prstGeom prst="chord">
            <a:avLst>
              <a:gd fmla="val 13399399" name="adj1"/>
              <a:gd fmla="val 8184747" name="adj2"/>
            </a:avLst>
          </a:prstGeom>
          <a:solidFill>
            <a:srgbClr val="FFFFFF">
              <a:alpha val="1333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17"/>
          <p:cNvSpPr/>
          <p:nvPr/>
        </p:nvSpPr>
        <p:spPr>
          <a:xfrm>
            <a:off x="-29101" y="1934643"/>
            <a:ext cx="1274400" cy="1274400"/>
          </a:xfrm>
          <a:prstGeom prst="chord">
            <a:avLst>
              <a:gd fmla="val 11949430" name="adj1"/>
              <a:gd fmla="val 9637875" name="adj2"/>
            </a:avLst>
          </a:prstGeom>
          <a:solidFill>
            <a:srgbClr val="FFFFFF">
              <a:alpha val="1333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6" name="Google Shape;326;p17"/>
          <p:cNvGrpSpPr/>
          <p:nvPr/>
        </p:nvGrpSpPr>
        <p:grpSpPr>
          <a:xfrm>
            <a:off x="6746411" y="744238"/>
            <a:ext cx="180404" cy="190055"/>
            <a:chOff x="3770248" y="2527300"/>
            <a:chExt cx="180404" cy="190055"/>
          </a:xfrm>
        </p:grpSpPr>
        <p:sp>
          <p:nvSpPr>
            <p:cNvPr id="327" name="Google Shape;327;p17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7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7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rgbClr val="FFE59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1" name="Google Shape;331;p17"/>
          <p:cNvGrpSpPr/>
          <p:nvPr/>
        </p:nvGrpSpPr>
        <p:grpSpPr>
          <a:xfrm>
            <a:off x="1030845" y="3124974"/>
            <a:ext cx="214463" cy="245604"/>
            <a:chOff x="3462796" y="2555878"/>
            <a:chExt cx="157798" cy="180711"/>
          </a:xfrm>
        </p:grpSpPr>
        <p:sp>
          <p:nvSpPr>
            <p:cNvPr id="332" name="Google Shape;332;p17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17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17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17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17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8" name="Google Shape;338;p17"/>
          <p:cNvGrpSpPr/>
          <p:nvPr/>
        </p:nvGrpSpPr>
        <p:grpSpPr>
          <a:xfrm>
            <a:off x="8737421" y="2806485"/>
            <a:ext cx="245187" cy="258304"/>
            <a:chOff x="3770248" y="2527300"/>
            <a:chExt cx="180404" cy="190055"/>
          </a:xfrm>
        </p:grpSpPr>
        <p:sp>
          <p:nvSpPr>
            <p:cNvPr id="339" name="Google Shape;339;p17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Google Shape;340;p17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17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rgbClr val="FFF2C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3" name="Google Shape;343;p17"/>
          <p:cNvGrpSpPr/>
          <p:nvPr/>
        </p:nvGrpSpPr>
        <p:grpSpPr>
          <a:xfrm rot="5400000">
            <a:off x="8622495" y="4565550"/>
            <a:ext cx="214448" cy="245568"/>
            <a:chOff x="3462796" y="2555878"/>
            <a:chExt cx="157798" cy="180711"/>
          </a:xfrm>
        </p:grpSpPr>
        <p:sp>
          <p:nvSpPr>
            <p:cNvPr id="344" name="Google Shape;344;p17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7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17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p17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7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17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0" name="Google Shape;350;p17"/>
          <p:cNvGrpSpPr/>
          <p:nvPr/>
        </p:nvGrpSpPr>
        <p:grpSpPr>
          <a:xfrm>
            <a:off x="163248" y="1684513"/>
            <a:ext cx="180404" cy="190055"/>
            <a:chOff x="3770248" y="2527300"/>
            <a:chExt cx="180404" cy="190055"/>
          </a:xfrm>
        </p:grpSpPr>
        <p:sp>
          <p:nvSpPr>
            <p:cNvPr id="351" name="Google Shape;351;p17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17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17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7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5" name="Google Shape;355;p17"/>
          <p:cNvGrpSpPr/>
          <p:nvPr/>
        </p:nvGrpSpPr>
        <p:grpSpPr>
          <a:xfrm rot="-2700000">
            <a:off x="7714711" y="744245"/>
            <a:ext cx="180402" cy="190053"/>
            <a:chOff x="3770248" y="2527300"/>
            <a:chExt cx="180404" cy="190055"/>
          </a:xfrm>
        </p:grpSpPr>
        <p:sp>
          <p:nvSpPr>
            <p:cNvPr id="356" name="Google Shape;356;p17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7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17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17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0" name="Google Shape;360;p17"/>
          <p:cNvGrpSpPr/>
          <p:nvPr/>
        </p:nvGrpSpPr>
        <p:grpSpPr>
          <a:xfrm>
            <a:off x="6651762" y="-8"/>
            <a:ext cx="1046700" cy="1769371"/>
            <a:chOff x="2484475" y="1329454"/>
            <a:chExt cx="1046700" cy="1769371"/>
          </a:xfrm>
        </p:grpSpPr>
        <p:sp>
          <p:nvSpPr>
            <p:cNvPr id="361" name="Google Shape;361;p17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7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FFFF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63" name="Google Shape;363;p17"/>
            <p:cNvGrpSpPr/>
            <p:nvPr/>
          </p:nvGrpSpPr>
          <p:grpSpPr>
            <a:xfrm>
              <a:off x="2769705" y="1329454"/>
              <a:ext cx="510180" cy="1483501"/>
              <a:chOff x="1818382" y="2433081"/>
              <a:chExt cx="466728" cy="1357150"/>
            </a:xfrm>
          </p:grpSpPr>
          <p:grpSp>
            <p:nvGrpSpPr>
              <p:cNvPr id="364" name="Google Shape;364;p17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365" name="Google Shape;365;p17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66" name="Google Shape;366;p17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67" name="Google Shape;367;p17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68" name="Google Shape;368;p17"/>
              <p:cNvSpPr/>
              <p:nvPr/>
            </p:nvSpPr>
            <p:spPr>
              <a:xfrm>
                <a:off x="2046046" y="2433081"/>
                <a:ext cx="17700" cy="5448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69" name="Google Shape;369;p17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70" name="Google Shape;370;p17"/>
          <p:cNvGrpSpPr/>
          <p:nvPr/>
        </p:nvGrpSpPr>
        <p:grpSpPr>
          <a:xfrm>
            <a:off x="8277068" y="-1"/>
            <a:ext cx="905291" cy="2805685"/>
            <a:chOff x="3961868" y="-891976"/>
            <a:chExt cx="905291" cy="2805685"/>
          </a:xfrm>
        </p:grpSpPr>
        <p:grpSp>
          <p:nvGrpSpPr>
            <p:cNvPr id="371" name="Google Shape;371;p17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372" name="Google Shape;372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74" name="Google Shape;374;p17"/>
            <p:cNvGrpSpPr/>
            <p:nvPr/>
          </p:nvGrpSpPr>
          <p:grpSpPr>
            <a:xfrm>
              <a:off x="4155317" y="-891976"/>
              <a:ext cx="522826" cy="2613070"/>
              <a:chOff x="2447534" y="1219291"/>
              <a:chExt cx="478297" cy="2390513"/>
            </a:xfrm>
          </p:grpSpPr>
          <p:grpSp>
            <p:nvGrpSpPr>
              <p:cNvPr id="375" name="Google Shape;375;p17"/>
              <p:cNvGrpSpPr/>
              <p:nvPr/>
            </p:nvGrpSpPr>
            <p:grpSpPr>
              <a:xfrm>
                <a:off x="2447534" y="1219291"/>
                <a:ext cx="478297" cy="2390513"/>
                <a:chOff x="2447534" y="1219291"/>
                <a:chExt cx="478297" cy="2390513"/>
              </a:xfrm>
            </p:grpSpPr>
            <p:grpSp>
              <p:nvGrpSpPr>
                <p:cNvPr id="376" name="Google Shape;376;p17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377" name="Google Shape;377;p17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8" name="Google Shape;378;p17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79" name="Google Shape;379;p17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380" name="Google Shape;380;p17"/>
                <p:cNvSpPr/>
                <p:nvPr/>
              </p:nvSpPr>
              <p:spPr>
                <a:xfrm>
                  <a:off x="2675610" y="1219291"/>
                  <a:ext cx="17700" cy="1758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81" name="Google Shape;381;p17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2" name="Google Shape;382;p17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383" name="Google Shape;383;p17"/>
          <p:cNvGrpSpPr/>
          <p:nvPr/>
        </p:nvGrpSpPr>
        <p:grpSpPr>
          <a:xfrm>
            <a:off x="7726343" y="1"/>
            <a:ext cx="522827" cy="1952266"/>
            <a:chOff x="5194218" y="-536312"/>
            <a:chExt cx="522827" cy="1952266"/>
          </a:xfrm>
        </p:grpSpPr>
        <p:grpSp>
          <p:nvGrpSpPr>
            <p:cNvPr id="384" name="Google Shape;384;p17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385" name="Google Shape;385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7" name="Google Shape;387;p17"/>
            <p:cNvGrpSpPr/>
            <p:nvPr/>
          </p:nvGrpSpPr>
          <p:grpSpPr>
            <a:xfrm>
              <a:off x="5371918" y="-536312"/>
              <a:ext cx="182209" cy="1814066"/>
              <a:chOff x="3305183" y="1663032"/>
              <a:chExt cx="166690" cy="1659561"/>
            </a:xfrm>
          </p:grpSpPr>
          <p:grpSp>
            <p:nvGrpSpPr>
              <p:cNvPr id="388" name="Google Shape;388;p17"/>
              <p:cNvGrpSpPr/>
              <p:nvPr/>
            </p:nvGrpSpPr>
            <p:grpSpPr>
              <a:xfrm>
                <a:off x="3305183" y="1663032"/>
                <a:ext cx="166690" cy="1659561"/>
                <a:chOff x="3305183" y="1663032"/>
                <a:chExt cx="166690" cy="1659561"/>
              </a:xfrm>
            </p:grpSpPr>
            <p:grpSp>
              <p:nvGrpSpPr>
                <p:cNvPr id="389" name="Google Shape;389;p17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390" name="Google Shape;390;p17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1" name="Google Shape;391;p17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92" name="Google Shape;392;p17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393" name="Google Shape;393;p17"/>
                <p:cNvSpPr/>
                <p:nvPr/>
              </p:nvSpPr>
              <p:spPr>
                <a:xfrm>
                  <a:off x="3375902" y="1663032"/>
                  <a:ext cx="17700" cy="1314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94" name="Google Shape;394;p17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395" name="Google Shape;395;p17"/>
          <p:cNvGrpSpPr/>
          <p:nvPr/>
        </p:nvGrpSpPr>
        <p:grpSpPr>
          <a:xfrm>
            <a:off x="7946297" y="-6"/>
            <a:ext cx="860597" cy="4748536"/>
            <a:chOff x="7824797" y="-1724181"/>
            <a:chExt cx="860597" cy="4748536"/>
          </a:xfrm>
        </p:grpSpPr>
        <p:grpSp>
          <p:nvGrpSpPr>
            <p:cNvPr id="396" name="Google Shape;396;p17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397" name="Google Shape;397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99" name="Google Shape;399;p17"/>
            <p:cNvGrpSpPr/>
            <p:nvPr/>
          </p:nvGrpSpPr>
          <p:grpSpPr>
            <a:xfrm>
              <a:off x="8100550" y="-1724181"/>
              <a:ext cx="300376" cy="4529866"/>
              <a:chOff x="3792712" y="-322375"/>
              <a:chExt cx="274793" cy="4144055"/>
            </a:xfrm>
          </p:grpSpPr>
          <p:grpSp>
            <p:nvGrpSpPr>
              <p:cNvPr id="400" name="Google Shape;400;p17"/>
              <p:cNvGrpSpPr/>
              <p:nvPr/>
            </p:nvGrpSpPr>
            <p:grpSpPr>
              <a:xfrm>
                <a:off x="3792712" y="-322375"/>
                <a:ext cx="274793" cy="4144055"/>
                <a:chOff x="3792712" y="-322375"/>
                <a:chExt cx="274793" cy="4144055"/>
              </a:xfrm>
            </p:grpSpPr>
            <p:grpSp>
              <p:nvGrpSpPr>
                <p:cNvPr id="401" name="Google Shape;401;p17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402" name="Google Shape;402;p17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rect b="b" l="l" r="r" t="t"/>
                    <a:pathLst>
                      <a:path extrusionOk="0" h="637356" w="261578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03" name="Google Shape;403;p17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rect b="b" l="l" r="r" t="t"/>
                    <a:pathLst>
                      <a:path extrusionOk="0" h="197298" w="160096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04" name="Google Shape;404;p17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rect b="b" l="l" r="r" t="t"/>
                    <a:pathLst>
                      <a:path extrusionOk="0" h="850085" w="274793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405" name="Google Shape;405;p17"/>
                <p:cNvSpPr/>
                <p:nvPr/>
              </p:nvSpPr>
              <p:spPr>
                <a:xfrm>
                  <a:off x="3923169" y="-322375"/>
                  <a:ext cx="17700" cy="33003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06" name="Google Shape;406;p17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rect b="b" l="l" r="r" t="t"/>
                <a:pathLst>
                  <a:path extrusionOk="0" h="5437" w="3044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7" name="Google Shape;407;p17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rect b="b" l="l" r="r" t="t"/>
                <a:pathLst>
                  <a:path extrusionOk="0" h="870" w="73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408" name="Google Shape;408;p17"/>
          <p:cNvGrpSpPr/>
          <p:nvPr/>
        </p:nvGrpSpPr>
        <p:grpSpPr>
          <a:xfrm>
            <a:off x="7060401" y="7"/>
            <a:ext cx="1046700" cy="4149108"/>
            <a:chOff x="1192601" y="-1724180"/>
            <a:chExt cx="1046700" cy="4149108"/>
          </a:xfrm>
        </p:grpSpPr>
        <p:grpSp>
          <p:nvGrpSpPr>
            <p:cNvPr id="409" name="Google Shape;409;p17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410" name="Google Shape;410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" name="Google Shape;411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2" name="Google Shape;412;p17"/>
            <p:cNvGrpSpPr/>
            <p:nvPr/>
          </p:nvGrpSpPr>
          <p:grpSpPr>
            <a:xfrm>
              <a:off x="1417979" y="-1724180"/>
              <a:ext cx="580390" cy="3855366"/>
              <a:chOff x="522260" y="372820"/>
              <a:chExt cx="530958" cy="3527002"/>
            </a:xfrm>
          </p:grpSpPr>
          <p:grpSp>
            <p:nvGrpSpPr>
              <p:cNvPr id="413" name="Google Shape;413;p17"/>
              <p:cNvGrpSpPr/>
              <p:nvPr/>
            </p:nvGrpSpPr>
            <p:grpSpPr>
              <a:xfrm>
                <a:off x="522260" y="372820"/>
                <a:ext cx="530958" cy="3527002"/>
                <a:chOff x="522260" y="372820"/>
                <a:chExt cx="530958" cy="3527002"/>
              </a:xfrm>
            </p:grpSpPr>
            <p:grpSp>
              <p:nvGrpSpPr>
                <p:cNvPr id="414" name="Google Shape;414;p17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415" name="Google Shape;415;p17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6" name="Google Shape;416;p17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7" name="Google Shape;417;p17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18" name="Google Shape;418;p17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419" name="Google Shape;419;p17"/>
                <p:cNvSpPr/>
                <p:nvPr/>
              </p:nvSpPr>
              <p:spPr>
                <a:xfrm>
                  <a:off x="786939" y="372820"/>
                  <a:ext cx="17700" cy="26052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20" name="Google Shape;420;p17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421" name="Google Shape;421;p17"/>
          <p:cNvGrpSpPr/>
          <p:nvPr/>
        </p:nvGrpSpPr>
        <p:grpSpPr>
          <a:xfrm>
            <a:off x="6010934" y="1"/>
            <a:ext cx="1046700" cy="2793377"/>
            <a:chOff x="6010934" y="1"/>
            <a:chExt cx="1046700" cy="2793377"/>
          </a:xfrm>
        </p:grpSpPr>
        <p:grpSp>
          <p:nvGrpSpPr>
            <p:cNvPr id="422" name="Google Shape;422;p17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423" name="Google Shape;423;p17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4" name="Google Shape;424;p17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5" name="Google Shape;425;p17"/>
            <p:cNvGrpSpPr/>
            <p:nvPr/>
          </p:nvGrpSpPr>
          <p:grpSpPr>
            <a:xfrm>
              <a:off x="6308748" y="1"/>
              <a:ext cx="441786" cy="2571886"/>
              <a:chOff x="1121941" y="1609666"/>
              <a:chExt cx="404159" cy="2352837"/>
            </a:xfrm>
          </p:grpSpPr>
          <p:grpSp>
            <p:nvGrpSpPr>
              <p:cNvPr id="426" name="Google Shape;426;p17"/>
              <p:cNvGrpSpPr/>
              <p:nvPr/>
            </p:nvGrpSpPr>
            <p:grpSpPr>
              <a:xfrm>
                <a:off x="1121941" y="1609666"/>
                <a:ext cx="404159" cy="2352837"/>
                <a:chOff x="1121941" y="1609666"/>
                <a:chExt cx="404159" cy="2352837"/>
              </a:xfrm>
            </p:grpSpPr>
            <p:grpSp>
              <p:nvGrpSpPr>
                <p:cNvPr id="427" name="Google Shape;427;p17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428" name="Google Shape;428;p17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29" name="Google Shape;429;p17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0" name="Google Shape;430;p17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31" name="Google Shape;431;p17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432" name="Google Shape;432;p17"/>
                <p:cNvSpPr/>
                <p:nvPr/>
              </p:nvSpPr>
              <p:spPr>
                <a:xfrm>
                  <a:off x="1308648" y="1609666"/>
                  <a:ext cx="17700" cy="13683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433" name="Google Shape;433;p17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4" name="Google Shape;434;p17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5" name="Google Shape;435;p17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6" name="Google Shape;436;p17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28575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437" name="Google Shape;437;p17"/>
          <p:cNvGrpSpPr/>
          <p:nvPr/>
        </p:nvGrpSpPr>
        <p:grpSpPr>
          <a:xfrm>
            <a:off x="7144996" y="3810165"/>
            <a:ext cx="157798" cy="180711"/>
            <a:chOff x="3462796" y="2555878"/>
            <a:chExt cx="157798" cy="180711"/>
          </a:xfrm>
        </p:grpSpPr>
        <p:sp>
          <p:nvSpPr>
            <p:cNvPr id="438" name="Google Shape;438;p17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17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17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17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17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17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18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446" name="Google Shape;446;p18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447" name="Google Shape;447;p18"/>
          <p:cNvGrpSpPr/>
          <p:nvPr/>
        </p:nvGrpSpPr>
        <p:grpSpPr>
          <a:xfrm>
            <a:off x="278806" y="823848"/>
            <a:ext cx="288376" cy="330267"/>
            <a:chOff x="3462796" y="2555878"/>
            <a:chExt cx="157798" cy="180711"/>
          </a:xfrm>
        </p:grpSpPr>
        <p:sp>
          <p:nvSpPr>
            <p:cNvPr id="448" name="Google Shape;448;p18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18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18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18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18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18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4" name="Google Shape;454;p18"/>
          <p:cNvGrpSpPr/>
          <p:nvPr/>
        </p:nvGrpSpPr>
        <p:grpSpPr>
          <a:xfrm>
            <a:off x="6196932" y="-29"/>
            <a:ext cx="2985502" cy="4610467"/>
            <a:chOff x="6196932" y="-29"/>
            <a:chExt cx="2985502" cy="4610467"/>
          </a:xfrm>
        </p:grpSpPr>
        <p:grpSp>
          <p:nvGrpSpPr>
            <p:cNvPr id="455" name="Google Shape;455;p18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456" name="Google Shape;456;p18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7" name="Google Shape;457;p18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58" name="Google Shape;458;p18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459" name="Google Shape;459;p18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0" name="Google Shape;460;p18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1" name="Google Shape;461;p18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462" name="Google Shape;462;p18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18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18"/>
            <p:cNvGrpSpPr/>
            <p:nvPr/>
          </p:nvGrpSpPr>
          <p:grpSpPr>
            <a:xfrm>
              <a:off x="6363037" y="42"/>
              <a:ext cx="160482" cy="1242299"/>
              <a:chOff x="7576714" y="2009363"/>
              <a:chExt cx="170472" cy="1319629"/>
            </a:xfrm>
          </p:grpSpPr>
          <p:sp>
            <p:nvSpPr>
              <p:cNvPr id="465" name="Google Shape;465;p18"/>
              <p:cNvSpPr/>
              <p:nvPr/>
            </p:nvSpPr>
            <p:spPr>
              <a:xfrm>
                <a:off x="7576714" y="2971595"/>
                <a:ext cx="170472" cy="357397"/>
              </a:xfrm>
              <a:custGeom>
                <a:rect b="b" l="l" r="r" t="t"/>
                <a:pathLst>
                  <a:path extrusionOk="0" h="357397" w="170472">
                    <a:moveTo>
                      <a:pt x="127257" y="26425"/>
                    </a:moveTo>
                    <a:cubicBezTo>
                      <a:pt x="134369" y="-8309"/>
                      <a:pt x="34039" y="-8500"/>
                      <a:pt x="34611" y="24075"/>
                    </a:cubicBezTo>
                    <a:cubicBezTo>
                      <a:pt x="7052" y="26044"/>
                      <a:pt x="27879" y="109610"/>
                      <a:pt x="21911" y="127835"/>
                    </a:cubicBezTo>
                    <a:cubicBezTo>
                      <a:pt x="-89214" y="468004"/>
                      <a:pt x="264544" y="398789"/>
                      <a:pt x="145736" y="124596"/>
                    </a:cubicBezTo>
                    <a:cubicBezTo>
                      <a:pt x="152086" y="122247"/>
                      <a:pt x="157864" y="17281"/>
                      <a:pt x="127257" y="2642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18"/>
              <p:cNvSpPr/>
              <p:nvPr/>
            </p:nvSpPr>
            <p:spPr>
              <a:xfrm>
                <a:off x="7652975" y="2009363"/>
                <a:ext cx="17700" cy="9657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18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468" name="Google Shape;468;p18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18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18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471" name="Google Shape;471;p18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18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3" name="Google Shape;473;p18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4" name="Google Shape;474;p18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5" name="Google Shape;475;p18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476" name="Google Shape;476;p18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7" name="Google Shape;477;p18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8" name="Google Shape;478;p18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9" name="Google Shape;479;p18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0" name="Google Shape;480;p18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481" name="Google Shape;481;p18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2" name="Google Shape;482;p18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3" name="Google Shape;483;p18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4" name="Google Shape;484;p18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5" name="Google Shape;485;p18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6" name="Google Shape;486;p18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87" name="Google Shape;487;p18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488" name="Google Shape;488;p18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9" name="Google Shape;489;p18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0" name="Google Shape;490;p18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1" name="Google Shape;491;p18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92" name="Google Shape;492;p18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493" name="Google Shape;493;p18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4" name="Google Shape;494;p18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495" name="Google Shape;495;p18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496" name="Google Shape;496;p18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497" name="Google Shape;497;p18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8" name="Google Shape;498;p18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499" name="Google Shape;499;p18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00" name="Google Shape;500;p18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501" name="Google Shape;501;p18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02" name="Google Shape;502;p18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503" name="Google Shape;503;p18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504" name="Google Shape;504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05" name="Google Shape;505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06" name="Google Shape;506;p18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507" name="Google Shape;507;p18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508" name="Google Shape;508;p18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509" name="Google Shape;509;p18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10" name="Google Shape;510;p18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11" name="Google Shape;511;p18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12" name="Google Shape;512;p18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13" name="Google Shape;513;p18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14" name="Google Shape;514;p18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15" name="Google Shape;515;p18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516" name="Google Shape;516;p18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517" name="Google Shape;517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18" name="Google Shape;518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19" name="Google Shape;519;p18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520" name="Google Shape;520;p18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521" name="Google Shape;521;p18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522" name="Google Shape;522;p18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23" name="Google Shape;523;p18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24" name="Google Shape;524;p18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25" name="Google Shape;525;p18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26" name="Google Shape;526;p18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27" name="Google Shape;527;p18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528" name="Google Shape;528;p18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529" name="Google Shape;529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30" name="Google Shape;530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31" name="Google Shape;531;p18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532" name="Google Shape;532;p18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533" name="Google Shape;533;p18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534" name="Google Shape;534;p18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35" name="Google Shape;535;p18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36" name="Google Shape;536;p18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37" name="Google Shape;537;p18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38" name="Google Shape;538;p18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39" name="Google Shape;539;p18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40" name="Google Shape;540;p18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541" name="Google Shape;541;p18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542" name="Google Shape;542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43" name="Google Shape;543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44" name="Google Shape;544;p18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545" name="Google Shape;545;p18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546" name="Google Shape;546;p18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547" name="Google Shape;547;p18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48" name="Google Shape;548;p18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49" name="Google Shape;549;p18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50" name="Google Shape;550;p18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51" name="Google Shape;551;p18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52" name="Google Shape;552;p18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53" name="Google Shape;553;p18"/>
            <p:cNvGrpSpPr/>
            <p:nvPr/>
          </p:nvGrpSpPr>
          <p:grpSpPr>
            <a:xfrm>
              <a:off x="6196932" y="7"/>
              <a:ext cx="985363" cy="2629685"/>
              <a:chOff x="6010934" y="1"/>
              <a:chExt cx="1046700" cy="2793377"/>
            </a:xfrm>
          </p:grpSpPr>
          <p:grpSp>
            <p:nvGrpSpPr>
              <p:cNvPr id="554" name="Google Shape;554;p18"/>
              <p:cNvGrpSpPr/>
              <p:nvPr/>
            </p:nvGrpSpPr>
            <p:grpSpPr>
              <a:xfrm>
                <a:off x="6010934" y="174667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555" name="Google Shape;555;p18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556" name="Google Shape;556;p18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557" name="Google Shape;557;p18"/>
              <p:cNvGrpSpPr/>
              <p:nvPr/>
            </p:nvGrpSpPr>
            <p:grpSpPr>
              <a:xfrm>
                <a:off x="6308748" y="1"/>
                <a:ext cx="441786" cy="2571886"/>
                <a:chOff x="1121941" y="1609666"/>
                <a:chExt cx="404159" cy="2352837"/>
              </a:xfrm>
            </p:grpSpPr>
            <p:grpSp>
              <p:nvGrpSpPr>
                <p:cNvPr id="558" name="Google Shape;558;p18"/>
                <p:cNvGrpSpPr/>
                <p:nvPr/>
              </p:nvGrpSpPr>
              <p:grpSpPr>
                <a:xfrm>
                  <a:off x="1121941" y="1609666"/>
                  <a:ext cx="404159" cy="2352837"/>
                  <a:chOff x="1121941" y="1609666"/>
                  <a:chExt cx="404159" cy="2352837"/>
                </a:xfrm>
              </p:grpSpPr>
              <p:grpSp>
                <p:nvGrpSpPr>
                  <p:cNvPr id="559" name="Google Shape;559;p18"/>
                  <p:cNvGrpSpPr/>
                  <p:nvPr/>
                </p:nvGrpSpPr>
                <p:grpSpPr>
                  <a:xfrm>
                    <a:off x="1121941" y="2971595"/>
                    <a:ext cx="404159" cy="990908"/>
                    <a:chOff x="1121941" y="2969319"/>
                    <a:chExt cx="404159" cy="990908"/>
                  </a:xfrm>
                </p:grpSpPr>
                <p:sp>
                  <p:nvSpPr>
                    <p:cNvPr id="560" name="Google Shape;560;p18"/>
                    <p:cNvSpPr/>
                    <p:nvPr/>
                  </p:nvSpPr>
                  <p:spPr>
                    <a:xfrm>
                      <a:off x="1210876" y="2975878"/>
                      <a:ext cx="215728" cy="222824"/>
                    </a:xfrm>
                    <a:custGeom>
                      <a:rect b="b" l="l" r="r" t="t"/>
                      <a:pathLst>
                        <a:path extrusionOk="0" h="222824" w="215728">
                          <a:moveTo>
                            <a:pt x="14190" y="222824"/>
                          </a:moveTo>
                          <a:cubicBezTo>
                            <a:pt x="13301" y="174692"/>
                            <a:pt x="-21687" y="79251"/>
                            <a:pt x="21620" y="60582"/>
                          </a:cubicBezTo>
                          <a:cubicBezTo>
                            <a:pt x="36987" y="27244"/>
                            <a:pt x="55021" y="2797"/>
                            <a:pt x="105440" y="321"/>
                          </a:cubicBezTo>
                          <a:cubicBezTo>
                            <a:pt x="154017" y="-2156"/>
                            <a:pt x="177385" y="9655"/>
                            <a:pt x="182021" y="37976"/>
                          </a:cubicBezTo>
                          <a:cubicBezTo>
                            <a:pt x="233265" y="47692"/>
                            <a:pt x="210405" y="171326"/>
                            <a:pt x="211993" y="215776"/>
                          </a:cubicBezTo>
                          <a:cubicBezTo>
                            <a:pt x="143159" y="198060"/>
                            <a:pt x="79024" y="196790"/>
                            <a:pt x="14190" y="222824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1" name="Google Shape;561;p18"/>
                    <p:cNvSpPr/>
                    <p:nvPr/>
                  </p:nvSpPr>
                  <p:spPr>
                    <a:xfrm>
                      <a:off x="1160257" y="3179981"/>
                      <a:ext cx="324636" cy="229478"/>
                    </a:xfrm>
                    <a:custGeom>
                      <a:rect b="b" l="l" r="r" t="t"/>
                      <a:pathLst>
                        <a:path extrusionOk="0" h="229478" w="324636">
                          <a:moveTo>
                            <a:pt x="1626" y="229478"/>
                          </a:moveTo>
                          <a:cubicBezTo>
                            <a:pt x="-8216" y="108447"/>
                            <a:pt x="24042" y="-8456"/>
                            <a:pt x="169393" y="878"/>
                          </a:cubicBezTo>
                          <a:cubicBezTo>
                            <a:pt x="307379" y="-10678"/>
                            <a:pt x="337541" y="93334"/>
                            <a:pt x="320206" y="222176"/>
                          </a:cubicBezTo>
                          <a:cubicBezTo>
                            <a:pt x="210923" y="232019"/>
                            <a:pt x="109767" y="228018"/>
                            <a:pt x="1626" y="229478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2" name="Google Shape;562;p18"/>
                    <p:cNvSpPr/>
                    <p:nvPr/>
                  </p:nvSpPr>
                  <p:spPr>
                    <a:xfrm>
                      <a:off x="1128931" y="3411844"/>
                      <a:ext cx="389306" cy="540604"/>
                    </a:xfrm>
                    <a:custGeom>
                      <a:rect b="b" l="l" r="r" t="t"/>
                      <a:pathLst>
                        <a:path extrusionOk="0" h="540604" w="389306">
                          <a:moveTo>
                            <a:pt x="192718" y="540604"/>
                          </a:moveTo>
                          <a:cubicBezTo>
                            <a:pt x="42795" y="527142"/>
                            <a:pt x="232596" y="425161"/>
                            <a:pt x="116836" y="455260"/>
                          </a:cubicBezTo>
                          <a:cubicBezTo>
                            <a:pt x="83054" y="460150"/>
                            <a:pt x="19744" y="479835"/>
                            <a:pt x="7679" y="435512"/>
                          </a:cubicBezTo>
                          <a:cubicBezTo>
                            <a:pt x="-6227" y="397920"/>
                            <a:pt x="57844" y="371440"/>
                            <a:pt x="34857" y="364582"/>
                          </a:cubicBezTo>
                          <a:cubicBezTo>
                            <a:pt x="15807" y="363122"/>
                            <a:pt x="3107" y="353533"/>
                            <a:pt x="1393" y="338801"/>
                          </a:cubicBezTo>
                          <a:cubicBezTo>
                            <a:pt x="-3560" y="319434"/>
                            <a:pt x="17585" y="304638"/>
                            <a:pt x="35175" y="291748"/>
                          </a:cubicBezTo>
                          <a:cubicBezTo>
                            <a:pt x="33651" y="285398"/>
                            <a:pt x="30158" y="276762"/>
                            <a:pt x="28380" y="270412"/>
                          </a:cubicBezTo>
                          <a:cubicBezTo>
                            <a:pt x="-19689" y="256061"/>
                            <a:pt x="-258" y="192307"/>
                            <a:pt x="38985" y="180877"/>
                          </a:cubicBezTo>
                          <a:cubicBezTo>
                            <a:pt x="42490" y="180629"/>
                            <a:pt x="45138" y="177588"/>
                            <a:pt x="44890" y="174082"/>
                          </a:cubicBezTo>
                          <a:cubicBezTo>
                            <a:pt x="44643" y="170577"/>
                            <a:pt x="41601" y="167929"/>
                            <a:pt x="38096" y="168177"/>
                          </a:cubicBezTo>
                          <a:cubicBezTo>
                            <a:pt x="3044" y="163224"/>
                            <a:pt x="21776" y="119663"/>
                            <a:pt x="43303" y="106836"/>
                          </a:cubicBezTo>
                          <a:cubicBezTo>
                            <a:pt x="74418" y="82706"/>
                            <a:pt x="71370" y="31969"/>
                            <a:pt x="69020" y="5680"/>
                          </a:cubicBezTo>
                          <a:cubicBezTo>
                            <a:pt x="85911" y="5045"/>
                            <a:pt x="131758" y="4664"/>
                            <a:pt x="151570" y="4601"/>
                          </a:cubicBezTo>
                          <a:cubicBezTo>
                            <a:pt x="174303" y="59274"/>
                            <a:pt x="87499" y="134903"/>
                            <a:pt x="126170" y="158652"/>
                          </a:cubicBezTo>
                          <a:cubicBezTo>
                            <a:pt x="332545" y="108296"/>
                            <a:pt x="234120" y="166526"/>
                            <a:pt x="237422" y="1362"/>
                          </a:cubicBezTo>
                          <a:cubicBezTo>
                            <a:pt x="249741" y="-2130"/>
                            <a:pt x="299271" y="2378"/>
                            <a:pt x="325624" y="854"/>
                          </a:cubicBezTo>
                          <a:cubicBezTo>
                            <a:pt x="266823" y="105439"/>
                            <a:pt x="408174" y="108804"/>
                            <a:pt x="387155" y="185449"/>
                          </a:cubicBezTo>
                          <a:cubicBezTo>
                            <a:pt x="375090" y="210849"/>
                            <a:pt x="334958" y="200752"/>
                            <a:pt x="326830" y="215802"/>
                          </a:cubicBezTo>
                          <a:cubicBezTo>
                            <a:pt x="326830" y="221707"/>
                            <a:pt x="332101" y="222152"/>
                            <a:pt x="337054" y="222152"/>
                          </a:cubicBezTo>
                          <a:cubicBezTo>
                            <a:pt x="407539" y="236439"/>
                            <a:pt x="379472" y="299177"/>
                            <a:pt x="313876" y="302733"/>
                          </a:cubicBezTo>
                          <a:cubicBezTo>
                            <a:pt x="286508" y="321783"/>
                            <a:pt x="354897" y="305337"/>
                            <a:pt x="360866" y="348326"/>
                          </a:cubicBezTo>
                          <a:cubicBezTo>
                            <a:pt x="367661" y="376711"/>
                            <a:pt x="350135" y="382108"/>
                            <a:pt x="333307" y="403444"/>
                          </a:cubicBezTo>
                          <a:cubicBezTo>
                            <a:pt x="365565" y="417414"/>
                            <a:pt x="387663" y="440084"/>
                            <a:pt x="362200" y="476469"/>
                          </a:cubicBezTo>
                          <a:cubicBezTo>
                            <a:pt x="318321" y="516411"/>
                            <a:pt x="249868" y="528857"/>
                            <a:pt x="192718" y="540604"/>
                          </a:cubicBezTo>
                          <a:close/>
                        </a:path>
                      </a:pathLst>
                    </a:custGeom>
                    <a:solidFill>
                      <a:srgbClr val="CFE5B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563" name="Google Shape;563;p18"/>
                    <p:cNvSpPr/>
                    <p:nvPr/>
                  </p:nvSpPr>
                  <p:spPr>
                    <a:xfrm>
                      <a:off x="1121941" y="2969319"/>
                      <a:ext cx="404159" cy="990908"/>
                    </a:xfrm>
                    <a:custGeom>
                      <a:rect b="b" l="l" r="r" t="t"/>
                      <a:pathLst>
                        <a:path extrusionOk="0" h="990908" w="404159">
                          <a:moveTo>
                            <a:pt x="396558" y="583905"/>
                          </a:moveTo>
                          <a:cubicBezTo>
                            <a:pt x="363665" y="545170"/>
                            <a:pt x="299149" y="524850"/>
                            <a:pt x="338075" y="447063"/>
                          </a:cubicBezTo>
                          <a:cubicBezTo>
                            <a:pt x="339535" y="444205"/>
                            <a:pt x="370904" y="448269"/>
                            <a:pt x="367920" y="426933"/>
                          </a:cubicBezTo>
                          <a:cubicBezTo>
                            <a:pt x="376619" y="356321"/>
                            <a:pt x="377762" y="266786"/>
                            <a:pt x="312865" y="222019"/>
                          </a:cubicBezTo>
                          <a:cubicBezTo>
                            <a:pt x="314326" y="182014"/>
                            <a:pt x="328359" y="29931"/>
                            <a:pt x="274257" y="35328"/>
                          </a:cubicBezTo>
                          <a:cubicBezTo>
                            <a:pt x="255207" y="-16234"/>
                            <a:pt x="119635" y="-11789"/>
                            <a:pt x="115888" y="51521"/>
                          </a:cubicBezTo>
                          <a:cubicBezTo>
                            <a:pt x="66358" y="56474"/>
                            <a:pt x="92711" y="194840"/>
                            <a:pt x="93600" y="232242"/>
                          </a:cubicBezTo>
                          <a:cubicBezTo>
                            <a:pt x="31814" y="278470"/>
                            <a:pt x="26607" y="363941"/>
                            <a:pt x="28766" y="435442"/>
                          </a:cubicBezTo>
                          <a:cubicBezTo>
                            <a:pt x="29211" y="460842"/>
                            <a:pt x="57849" y="448840"/>
                            <a:pt x="70740" y="450746"/>
                          </a:cubicBezTo>
                          <a:cubicBezTo>
                            <a:pt x="73851" y="483511"/>
                            <a:pt x="74994" y="521611"/>
                            <a:pt x="46991" y="544408"/>
                          </a:cubicBezTo>
                          <a:cubicBezTo>
                            <a:pt x="20829" y="559775"/>
                            <a:pt x="1906" y="611464"/>
                            <a:pt x="44133" y="617497"/>
                          </a:cubicBezTo>
                          <a:cubicBezTo>
                            <a:pt x="890" y="630197"/>
                            <a:pt x="-22097" y="700682"/>
                            <a:pt x="29973" y="716557"/>
                          </a:cubicBezTo>
                          <a:cubicBezTo>
                            <a:pt x="31179" y="718461"/>
                            <a:pt x="32132" y="730336"/>
                            <a:pt x="35878" y="733384"/>
                          </a:cubicBezTo>
                          <a:cubicBezTo>
                            <a:pt x="-9588" y="750021"/>
                            <a:pt x="-11620" y="809584"/>
                            <a:pt x="41276" y="813584"/>
                          </a:cubicBezTo>
                          <a:cubicBezTo>
                            <a:pt x="-3746" y="839747"/>
                            <a:pt x="-8318" y="908200"/>
                            <a:pt x="53150" y="912772"/>
                          </a:cubicBezTo>
                          <a:cubicBezTo>
                            <a:pt x="88837" y="913153"/>
                            <a:pt x="124016" y="903310"/>
                            <a:pt x="159259" y="898421"/>
                          </a:cubicBezTo>
                          <a:cubicBezTo>
                            <a:pt x="137224" y="913788"/>
                            <a:pt x="124270" y="946998"/>
                            <a:pt x="142368" y="970176"/>
                          </a:cubicBezTo>
                          <a:cubicBezTo>
                            <a:pt x="170879" y="1006688"/>
                            <a:pt x="222568" y="986051"/>
                            <a:pt x="258319" y="975319"/>
                          </a:cubicBezTo>
                          <a:cubicBezTo>
                            <a:pt x="297562" y="961285"/>
                            <a:pt x="346012" y="957857"/>
                            <a:pt x="374079" y="923821"/>
                          </a:cubicBezTo>
                          <a:cubicBezTo>
                            <a:pt x="397638" y="896008"/>
                            <a:pt x="385382" y="849653"/>
                            <a:pt x="346647" y="845652"/>
                          </a:cubicBezTo>
                          <a:cubicBezTo>
                            <a:pt x="371279" y="834501"/>
                            <a:pt x="382207" y="805495"/>
                            <a:pt x="371057" y="780857"/>
                          </a:cubicBezTo>
                          <a:cubicBezTo>
                            <a:pt x="362344" y="761610"/>
                            <a:pt x="342259" y="750123"/>
                            <a:pt x="321247" y="752371"/>
                          </a:cubicBezTo>
                          <a:cubicBezTo>
                            <a:pt x="385382" y="748434"/>
                            <a:pt x="427991" y="685505"/>
                            <a:pt x="350584" y="659597"/>
                          </a:cubicBezTo>
                          <a:cubicBezTo>
                            <a:pt x="302515" y="655787"/>
                            <a:pt x="436690" y="669821"/>
                            <a:pt x="396558" y="583905"/>
                          </a:cubicBezTo>
                          <a:close/>
                          <a:moveTo>
                            <a:pt x="291339" y="83525"/>
                          </a:moveTo>
                          <a:cubicBezTo>
                            <a:pt x="291847" y="98828"/>
                            <a:pt x="292418" y="114132"/>
                            <a:pt x="292926" y="129435"/>
                          </a:cubicBezTo>
                          <a:lnTo>
                            <a:pt x="105792" y="175981"/>
                          </a:lnTo>
                          <a:cubicBezTo>
                            <a:pt x="105030" y="163916"/>
                            <a:pt x="104776" y="151851"/>
                            <a:pt x="104776" y="139786"/>
                          </a:cubicBezTo>
                          <a:cubicBezTo>
                            <a:pt x="166307" y="129753"/>
                            <a:pt x="229172" y="100162"/>
                            <a:pt x="291085" y="83525"/>
                          </a:cubicBezTo>
                          <a:close/>
                          <a:moveTo>
                            <a:pt x="293561" y="147533"/>
                          </a:moveTo>
                          <a:lnTo>
                            <a:pt x="295847" y="212049"/>
                          </a:lnTo>
                          <a:cubicBezTo>
                            <a:pt x="235459" y="188897"/>
                            <a:pt x="168117" y="192212"/>
                            <a:pt x="110300" y="221193"/>
                          </a:cubicBezTo>
                          <a:cubicBezTo>
                            <a:pt x="109094" y="212113"/>
                            <a:pt x="108141" y="202969"/>
                            <a:pt x="107379" y="193824"/>
                          </a:cubicBezTo>
                          <a:close/>
                          <a:moveTo>
                            <a:pt x="194057" y="16152"/>
                          </a:moveTo>
                          <a:cubicBezTo>
                            <a:pt x="213869" y="14056"/>
                            <a:pt x="248984" y="13548"/>
                            <a:pt x="256096" y="36979"/>
                          </a:cubicBezTo>
                          <a:cubicBezTo>
                            <a:pt x="215139" y="41107"/>
                            <a:pt x="174181" y="45615"/>
                            <a:pt x="133224" y="49679"/>
                          </a:cubicBezTo>
                          <a:cubicBezTo>
                            <a:pt x="136208" y="21613"/>
                            <a:pt x="171768" y="18438"/>
                            <a:pt x="193803" y="16152"/>
                          </a:cubicBezTo>
                          <a:close/>
                          <a:moveTo>
                            <a:pt x="111507" y="70444"/>
                          </a:moveTo>
                          <a:cubicBezTo>
                            <a:pt x="137605" y="72095"/>
                            <a:pt x="295276" y="37170"/>
                            <a:pt x="290323" y="65554"/>
                          </a:cubicBezTo>
                          <a:cubicBezTo>
                            <a:pt x="228918" y="86446"/>
                            <a:pt x="165355" y="103083"/>
                            <a:pt x="105093" y="126197"/>
                          </a:cubicBezTo>
                          <a:cubicBezTo>
                            <a:pt x="106681" y="108417"/>
                            <a:pt x="102680" y="86065"/>
                            <a:pt x="111189" y="70444"/>
                          </a:cubicBezTo>
                          <a:close/>
                          <a:moveTo>
                            <a:pt x="46419" y="432902"/>
                          </a:moveTo>
                          <a:cubicBezTo>
                            <a:pt x="42609" y="356067"/>
                            <a:pt x="52769" y="256499"/>
                            <a:pt x="137034" y="227416"/>
                          </a:cubicBezTo>
                          <a:cubicBezTo>
                            <a:pt x="293561" y="176616"/>
                            <a:pt x="379921" y="271866"/>
                            <a:pt x="350521" y="426870"/>
                          </a:cubicBezTo>
                          <a:close/>
                          <a:moveTo>
                            <a:pt x="262319" y="567204"/>
                          </a:moveTo>
                          <a:lnTo>
                            <a:pt x="131636" y="595081"/>
                          </a:lnTo>
                          <a:cubicBezTo>
                            <a:pt x="113348" y="568538"/>
                            <a:pt x="184595" y="524850"/>
                            <a:pt x="164974" y="448459"/>
                          </a:cubicBezTo>
                          <a:lnTo>
                            <a:pt x="238443" y="446999"/>
                          </a:lnTo>
                          <a:cubicBezTo>
                            <a:pt x="232189" y="488604"/>
                            <a:pt x="240558" y="531086"/>
                            <a:pt x="262129" y="567204"/>
                          </a:cubicBezTo>
                          <a:close/>
                          <a:moveTo>
                            <a:pt x="36069" y="586890"/>
                          </a:moveTo>
                          <a:cubicBezTo>
                            <a:pt x="68771" y="527644"/>
                            <a:pt x="97854" y="542440"/>
                            <a:pt x="88456" y="450238"/>
                          </a:cubicBezTo>
                          <a:lnTo>
                            <a:pt x="147194" y="449031"/>
                          </a:lnTo>
                          <a:cubicBezTo>
                            <a:pt x="167514" y="524469"/>
                            <a:pt x="99442" y="554759"/>
                            <a:pt x="112269" y="599272"/>
                          </a:cubicBezTo>
                          <a:cubicBezTo>
                            <a:pt x="91758" y="603272"/>
                            <a:pt x="37466" y="620926"/>
                            <a:pt x="35878" y="586890"/>
                          </a:cubicBezTo>
                          <a:close/>
                          <a:moveTo>
                            <a:pt x="354521" y="867496"/>
                          </a:moveTo>
                          <a:cubicBezTo>
                            <a:pt x="402781" y="909914"/>
                            <a:pt x="318771" y="944458"/>
                            <a:pt x="283211" y="949347"/>
                          </a:cubicBezTo>
                          <a:cubicBezTo>
                            <a:pt x="248095" y="957158"/>
                            <a:pt x="212154" y="978875"/>
                            <a:pt x="175642" y="970239"/>
                          </a:cubicBezTo>
                          <a:cubicBezTo>
                            <a:pt x="158497" y="964588"/>
                            <a:pt x="146178" y="949094"/>
                            <a:pt x="153544" y="930805"/>
                          </a:cubicBezTo>
                          <a:cubicBezTo>
                            <a:pt x="160021" y="906612"/>
                            <a:pt x="304483" y="850160"/>
                            <a:pt x="354331" y="867496"/>
                          </a:cubicBezTo>
                          <a:close/>
                          <a:moveTo>
                            <a:pt x="354204" y="786153"/>
                          </a:moveTo>
                          <a:cubicBezTo>
                            <a:pt x="394399" y="853463"/>
                            <a:pt x="147765" y="877339"/>
                            <a:pt x="105157" y="889086"/>
                          </a:cubicBezTo>
                          <a:cubicBezTo>
                            <a:pt x="51372" y="908136"/>
                            <a:pt x="-12699" y="873592"/>
                            <a:pt x="53912" y="821966"/>
                          </a:cubicBezTo>
                          <a:cubicBezTo>
                            <a:pt x="113793" y="817648"/>
                            <a:pt x="325502" y="741766"/>
                            <a:pt x="354013" y="786153"/>
                          </a:cubicBezTo>
                          <a:close/>
                          <a:moveTo>
                            <a:pt x="293053" y="674392"/>
                          </a:moveTo>
                          <a:cubicBezTo>
                            <a:pt x="319977" y="665884"/>
                            <a:pt x="378143" y="666963"/>
                            <a:pt x="373000" y="710841"/>
                          </a:cubicBezTo>
                          <a:cubicBezTo>
                            <a:pt x="350838" y="738020"/>
                            <a:pt x="307214" y="742210"/>
                            <a:pt x="275972" y="753831"/>
                          </a:cubicBezTo>
                          <a:cubicBezTo>
                            <a:pt x="232030" y="758022"/>
                            <a:pt x="61977" y="815490"/>
                            <a:pt x="26988" y="789454"/>
                          </a:cubicBezTo>
                          <a:cubicBezTo>
                            <a:pt x="-10032" y="761896"/>
                            <a:pt x="65088" y="743608"/>
                            <a:pt x="53912" y="723859"/>
                          </a:cubicBezTo>
                          <a:cubicBezTo>
                            <a:pt x="132462" y="707666"/>
                            <a:pt x="214059" y="690648"/>
                            <a:pt x="292863" y="674392"/>
                          </a:cubicBezTo>
                          <a:close/>
                          <a:moveTo>
                            <a:pt x="354648" y="639531"/>
                          </a:moveTo>
                          <a:cubicBezTo>
                            <a:pt x="294323" y="652993"/>
                            <a:pt x="239840" y="662772"/>
                            <a:pt x="179515" y="676044"/>
                          </a:cubicBezTo>
                          <a:lnTo>
                            <a:pt x="47308" y="704555"/>
                          </a:lnTo>
                          <a:cubicBezTo>
                            <a:pt x="37021" y="705889"/>
                            <a:pt x="23750" y="694522"/>
                            <a:pt x="19241" y="685505"/>
                          </a:cubicBezTo>
                          <a:cubicBezTo>
                            <a:pt x="-15620" y="609813"/>
                            <a:pt x="264224" y="596160"/>
                            <a:pt x="316294" y="573745"/>
                          </a:cubicBezTo>
                          <a:cubicBezTo>
                            <a:pt x="326899" y="571459"/>
                            <a:pt x="326835" y="553298"/>
                            <a:pt x="314961" y="555838"/>
                          </a:cubicBezTo>
                          <a:lnTo>
                            <a:pt x="281687" y="563331"/>
                          </a:lnTo>
                          <a:cubicBezTo>
                            <a:pt x="258871" y="529206"/>
                            <a:pt x="249695" y="487760"/>
                            <a:pt x="255969" y="447190"/>
                          </a:cubicBezTo>
                          <a:lnTo>
                            <a:pt x="321946" y="445856"/>
                          </a:lnTo>
                          <a:cubicBezTo>
                            <a:pt x="294831" y="486433"/>
                            <a:pt x="311722" y="544154"/>
                            <a:pt x="352870" y="568347"/>
                          </a:cubicBezTo>
                          <a:cubicBezTo>
                            <a:pt x="382398" y="583334"/>
                            <a:pt x="401575" y="632483"/>
                            <a:pt x="354458" y="63953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564" name="Google Shape;564;p18"/>
                  <p:cNvSpPr/>
                  <p:nvPr/>
                </p:nvSpPr>
                <p:spPr>
                  <a:xfrm>
                    <a:off x="1308648" y="1609666"/>
                    <a:ext cx="17700" cy="1368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565" name="Google Shape;565;p18"/>
                <p:cNvSpPr/>
                <p:nvPr/>
              </p:nvSpPr>
              <p:spPr>
                <a:xfrm>
                  <a:off x="1183450" y="3621050"/>
                  <a:ext cx="70700" cy="18125"/>
                </a:xfrm>
                <a:custGeom>
                  <a:rect b="b" l="l" r="r" t="t"/>
                  <a:pathLst>
                    <a:path extrusionOk="0" h="725" w="2828">
                      <a:moveTo>
                        <a:pt x="0" y="725"/>
                      </a:moveTo>
                      <a:cubicBezTo>
                        <a:pt x="930" y="439"/>
                        <a:pt x="1889" y="256"/>
                        <a:pt x="2828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66" name="Google Shape;566;p18"/>
                <p:cNvSpPr/>
                <p:nvPr/>
              </p:nvSpPr>
              <p:spPr>
                <a:xfrm>
                  <a:off x="1188900" y="3717125"/>
                  <a:ext cx="76125" cy="18100"/>
                </a:xfrm>
                <a:custGeom>
                  <a:rect b="b" l="l" r="r" t="t"/>
                  <a:pathLst>
                    <a:path extrusionOk="0" h="724" w="3045">
                      <a:moveTo>
                        <a:pt x="0" y="724"/>
                      </a:moveTo>
                      <a:cubicBezTo>
                        <a:pt x="995" y="410"/>
                        <a:pt x="2019" y="187"/>
                        <a:pt x="304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67" name="Google Shape;567;p18"/>
                <p:cNvSpPr/>
                <p:nvPr/>
              </p:nvSpPr>
              <p:spPr>
                <a:xfrm>
                  <a:off x="1185275" y="3820425"/>
                  <a:ext cx="39875" cy="9050"/>
                </a:xfrm>
                <a:custGeom>
                  <a:rect b="b" l="l" r="r" t="t"/>
                  <a:pathLst>
                    <a:path extrusionOk="0" h="362" w="1595">
                      <a:moveTo>
                        <a:pt x="0" y="362"/>
                      </a:moveTo>
                      <a:cubicBezTo>
                        <a:pt x="526" y="219"/>
                        <a:pt x="1059" y="97"/>
                        <a:pt x="159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68" name="Google Shape;568;p18"/>
                <p:cNvSpPr/>
                <p:nvPr/>
              </p:nvSpPr>
              <p:spPr>
                <a:xfrm>
                  <a:off x="1301250" y="3911025"/>
                  <a:ext cx="18125" cy="7250"/>
                </a:xfrm>
                <a:custGeom>
                  <a:rect b="b" l="l" r="r" t="t"/>
                  <a:pathLst>
                    <a:path extrusionOk="0" h="290" w="725">
                      <a:moveTo>
                        <a:pt x="0" y="290"/>
                      </a:moveTo>
                      <a:cubicBezTo>
                        <a:pt x="363" y="145"/>
                        <a:pt x="363" y="145"/>
                        <a:pt x="72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569" name="Google Shape;569;p18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570" name="Google Shape;570;p18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1" name="Google Shape;571;p18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2" name="Google Shape;572;p18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3" name="Google Shape;573;p18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4" name="Google Shape;574;p18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5" name="Google Shape;575;p18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19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578" name="Google Shape;578;p19"/>
          <p:cNvGrpSpPr/>
          <p:nvPr/>
        </p:nvGrpSpPr>
        <p:grpSpPr>
          <a:xfrm>
            <a:off x="6800135" y="-29"/>
            <a:ext cx="2382300" cy="4610467"/>
            <a:chOff x="6800135" y="-29"/>
            <a:chExt cx="2382300" cy="4610467"/>
          </a:xfrm>
        </p:grpSpPr>
        <p:grpSp>
          <p:nvGrpSpPr>
            <p:cNvPr id="579" name="Google Shape;579;p19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580" name="Google Shape;580;p19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1" name="Google Shape;581;p19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2" name="Google Shape;582;p19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583" name="Google Shape;583;p19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4" name="Google Shape;584;p19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5" name="Google Shape;585;p19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586" name="Google Shape;586;p19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7" name="Google Shape;587;p19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88" name="Google Shape;588;p19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589" name="Google Shape;589;p19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0" name="Google Shape;590;p19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91" name="Google Shape;591;p19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592" name="Google Shape;592;p19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3" name="Google Shape;593;p19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4" name="Google Shape;594;p19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5" name="Google Shape;595;p19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96" name="Google Shape;596;p19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597" name="Google Shape;597;p19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19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9" name="Google Shape;599;p19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0" name="Google Shape;600;p19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1" name="Google Shape;601;p19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602" name="Google Shape;602;p19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3" name="Google Shape;603;p19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4" name="Google Shape;604;p19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5" name="Google Shape;605;p19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6" name="Google Shape;606;p19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7" name="Google Shape;607;p19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8" name="Google Shape;608;p19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609" name="Google Shape;609;p19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0" name="Google Shape;610;p19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1" name="Google Shape;611;p19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2" name="Google Shape;612;p19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13" name="Google Shape;613;p19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614" name="Google Shape;614;p19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5" name="Google Shape;615;p19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616" name="Google Shape;616;p19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617" name="Google Shape;617;p19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618" name="Google Shape;618;p19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19" name="Google Shape;619;p19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620" name="Google Shape;620;p19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21" name="Google Shape;621;p19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622" name="Google Shape;622;p19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23" name="Google Shape;623;p19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624" name="Google Shape;624;p19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625" name="Google Shape;625;p19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26" name="Google Shape;626;p19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627" name="Google Shape;627;p19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628" name="Google Shape;628;p19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629" name="Google Shape;629;p19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630" name="Google Shape;630;p19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31" name="Google Shape;631;p19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32" name="Google Shape;632;p19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33" name="Google Shape;633;p19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34" name="Google Shape;634;p19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5" name="Google Shape;635;p19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36" name="Google Shape;636;p19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637" name="Google Shape;637;p19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638" name="Google Shape;638;p19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39" name="Google Shape;639;p19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640" name="Google Shape;640;p19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641" name="Google Shape;641;p19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642" name="Google Shape;642;p19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643" name="Google Shape;643;p19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44" name="Google Shape;644;p19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45" name="Google Shape;645;p19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46" name="Google Shape;646;p19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47" name="Google Shape;647;p19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48" name="Google Shape;648;p19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649" name="Google Shape;649;p19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650" name="Google Shape;650;p19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51" name="Google Shape;651;p19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652" name="Google Shape;652;p19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653" name="Google Shape;653;p19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654" name="Google Shape;654;p19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655" name="Google Shape;655;p19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56" name="Google Shape;656;p19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57" name="Google Shape;657;p19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58" name="Google Shape;658;p19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59" name="Google Shape;659;p19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60" name="Google Shape;660;p19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61" name="Google Shape;661;p19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662" name="Google Shape;662;p19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663" name="Google Shape;663;p19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664" name="Google Shape;664;p19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665" name="Google Shape;665;p19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666" name="Google Shape;666;p19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667" name="Google Shape;667;p19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668" name="Google Shape;668;p19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69" name="Google Shape;669;p19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70" name="Google Shape;670;p19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671" name="Google Shape;671;p19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672" name="Google Shape;672;p19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673" name="Google Shape;673;p19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74" name="Google Shape;674;p19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675" name="Google Shape;675;p19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6" name="Google Shape;676;p19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7" name="Google Shape;677;p19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8" name="Google Shape;678;p19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9" name="Google Shape;679;p19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0" name="Google Shape;680;p19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68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20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683" name="Google Shape;683;p20"/>
          <p:cNvSpPr txBox="1"/>
          <p:nvPr>
            <p:ph idx="1" type="body"/>
          </p:nvPr>
        </p:nvSpPr>
        <p:spPr>
          <a:xfrm>
            <a:off x="702900" y="1430148"/>
            <a:ext cx="5660100" cy="30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⊹"/>
              <a:defRPr/>
            </a:lvl1pPr>
            <a:lvl2pPr indent="-3810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×"/>
              <a:defRPr/>
            </a:lvl2pPr>
            <a:lvl3pPr indent="-3810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⬩"/>
              <a:defRPr/>
            </a:lvl3pPr>
            <a:lvl4pPr indent="-3810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684" name="Google Shape;684;p20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685" name="Google Shape;685;p20"/>
          <p:cNvGrpSpPr/>
          <p:nvPr/>
        </p:nvGrpSpPr>
        <p:grpSpPr>
          <a:xfrm>
            <a:off x="6196932" y="-29"/>
            <a:ext cx="2985502" cy="4610467"/>
            <a:chOff x="6196932" y="-29"/>
            <a:chExt cx="2985502" cy="4610467"/>
          </a:xfrm>
        </p:grpSpPr>
        <p:grpSp>
          <p:nvGrpSpPr>
            <p:cNvPr id="686" name="Google Shape;686;p20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687" name="Google Shape;687;p20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8" name="Google Shape;688;p20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89" name="Google Shape;689;p20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690" name="Google Shape;690;p20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1" name="Google Shape;691;p20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92" name="Google Shape;692;p20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693" name="Google Shape;693;p20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4" name="Google Shape;694;p20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95" name="Google Shape;695;p20"/>
            <p:cNvGrpSpPr/>
            <p:nvPr/>
          </p:nvGrpSpPr>
          <p:grpSpPr>
            <a:xfrm>
              <a:off x="6363037" y="42"/>
              <a:ext cx="160482" cy="1242299"/>
              <a:chOff x="7576714" y="2009363"/>
              <a:chExt cx="170472" cy="1319629"/>
            </a:xfrm>
          </p:grpSpPr>
          <p:sp>
            <p:nvSpPr>
              <p:cNvPr id="696" name="Google Shape;696;p20"/>
              <p:cNvSpPr/>
              <p:nvPr/>
            </p:nvSpPr>
            <p:spPr>
              <a:xfrm>
                <a:off x="7576714" y="2971595"/>
                <a:ext cx="170472" cy="357397"/>
              </a:xfrm>
              <a:custGeom>
                <a:rect b="b" l="l" r="r" t="t"/>
                <a:pathLst>
                  <a:path extrusionOk="0" h="357397" w="170472">
                    <a:moveTo>
                      <a:pt x="127257" y="26425"/>
                    </a:moveTo>
                    <a:cubicBezTo>
                      <a:pt x="134369" y="-8309"/>
                      <a:pt x="34039" y="-8500"/>
                      <a:pt x="34611" y="24075"/>
                    </a:cubicBezTo>
                    <a:cubicBezTo>
                      <a:pt x="7052" y="26044"/>
                      <a:pt x="27879" y="109610"/>
                      <a:pt x="21911" y="127835"/>
                    </a:cubicBezTo>
                    <a:cubicBezTo>
                      <a:pt x="-89214" y="468004"/>
                      <a:pt x="264544" y="398789"/>
                      <a:pt x="145736" y="124596"/>
                    </a:cubicBezTo>
                    <a:cubicBezTo>
                      <a:pt x="152086" y="122247"/>
                      <a:pt x="157864" y="17281"/>
                      <a:pt x="127257" y="2642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7" name="Google Shape;697;p20"/>
              <p:cNvSpPr/>
              <p:nvPr/>
            </p:nvSpPr>
            <p:spPr>
              <a:xfrm>
                <a:off x="7652975" y="2009363"/>
                <a:ext cx="17700" cy="9657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98" name="Google Shape;698;p20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699" name="Google Shape;699;p20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0" name="Google Shape;700;p20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01" name="Google Shape;701;p20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702" name="Google Shape;702;p20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3" name="Google Shape;703;p20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4" name="Google Shape;704;p20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5" name="Google Shape;705;p20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06" name="Google Shape;706;p20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707" name="Google Shape;707;p20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8" name="Google Shape;708;p20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9" name="Google Shape;709;p20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0" name="Google Shape;710;p20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11" name="Google Shape;711;p20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712" name="Google Shape;712;p20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3" name="Google Shape;713;p20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4" name="Google Shape;714;p20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5" name="Google Shape;715;p20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6" name="Google Shape;716;p20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7" name="Google Shape;717;p20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18" name="Google Shape;718;p20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719" name="Google Shape;719;p20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0" name="Google Shape;720;p20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1" name="Google Shape;721;p20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2" name="Google Shape;722;p20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23" name="Google Shape;723;p20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724" name="Google Shape;724;p20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5" name="Google Shape;725;p20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726" name="Google Shape;726;p20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727" name="Google Shape;727;p20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728" name="Google Shape;728;p20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29" name="Google Shape;729;p20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730" name="Google Shape;730;p20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31" name="Google Shape;731;p20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732" name="Google Shape;732;p20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33" name="Google Shape;733;p20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734" name="Google Shape;734;p20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735" name="Google Shape;735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36" name="Google Shape;736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37" name="Google Shape;737;p20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738" name="Google Shape;738;p20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739" name="Google Shape;739;p20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740" name="Google Shape;740;p20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41" name="Google Shape;741;p20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42" name="Google Shape;742;p20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43" name="Google Shape;743;p20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44" name="Google Shape;744;p20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45" name="Google Shape;745;p20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746" name="Google Shape;746;p20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747" name="Google Shape;747;p20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748" name="Google Shape;748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49" name="Google Shape;749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50" name="Google Shape;750;p20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751" name="Google Shape;751;p20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752" name="Google Shape;752;p20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753" name="Google Shape;753;p20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54" name="Google Shape;754;p20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55" name="Google Shape;755;p20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56" name="Google Shape;756;p20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57" name="Google Shape;757;p20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758" name="Google Shape;758;p20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759" name="Google Shape;759;p20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760" name="Google Shape;760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61" name="Google Shape;761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62" name="Google Shape;762;p20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763" name="Google Shape;763;p20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764" name="Google Shape;764;p20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765" name="Google Shape;765;p20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66" name="Google Shape;766;p20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67" name="Google Shape;767;p20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68" name="Google Shape;768;p20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69" name="Google Shape;769;p20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70" name="Google Shape;770;p20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771" name="Google Shape;771;p20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772" name="Google Shape;772;p20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773" name="Google Shape;773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74" name="Google Shape;774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75" name="Google Shape;775;p20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776" name="Google Shape;776;p20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777" name="Google Shape;777;p20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778" name="Google Shape;778;p20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79" name="Google Shape;779;p20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80" name="Google Shape;780;p20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81" name="Google Shape;781;p20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82" name="Google Shape;782;p20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83" name="Google Shape;783;p20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784" name="Google Shape;784;p20"/>
            <p:cNvGrpSpPr/>
            <p:nvPr/>
          </p:nvGrpSpPr>
          <p:grpSpPr>
            <a:xfrm>
              <a:off x="6196932" y="7"/>
              <a:ext cx="985363" cy="2629685"/>
              <a:chOff x="6010934" y="1"/>
              <a:chExt cx="1046700" cy="2793377"/>
            </a:xfrm>
          </p:grpSpPr>
          <p:grpSp>
            <p:nvGrpSpPr>
              <p:cNvPr id="785" name="Google Shape;785;p20"/>
              <p:cNvGrpSpPr/>
              <p:nvPr/>
            </p:nvGrpSpPr>
            <p:grpSpPr>
              <a:xfrm>
                <a:off x="6010934" y="174667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786" name="Google Shape;786;p20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787" name="Google Shape;787;p20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788" name="Google Shape;788;p20"/>
              <p:cNvGrpSpPr/>
              <p:nvPr/>
            </p:nvGrpSpPr>
            <p:grpSpPr>
              <a:xfrm>
                <a:off x="6308748" y="1"/>
                <a:ext cx="441786" cy="2571886"/>
                <a:chOff x="1121941" y="1609666"/>
                <a:chExt cx="404159" cy="2352837"/>
              </a:xfrm>
            </p:grpSpPr>
            <p:grpSp>
              <p:nvGrpSpPr>
                <p:cNvPr id="789" name="Google Shape;789;p20"/>
                <p:cNvGrpSpPr/>
                <p:nvPr/>
              </p:nvGrpSpPr>
              <p:grpSpPr>
                <a:xfrm>
                  <a:off x="1121941" y="1609666"/>
                  <a:ext cx="404159" cy="2352837"/>
                  <a:chOff x="1121941" y="1609666"/>
                  <a:chExt cx="404159" cy="2352837"/>
                </a:xfrm>
              </p:grpSpPr>
              <p:grpSp>
                <p:nvGrpSpPr>
                  <p:cNvPr id="790" name="Google Shape;790;p20"/>
                  <p:cNvGrpSpPr/>
                  <p:nvPr/>
                </p:nvGrpSpPr>
                <p:grpSpPr>
                  <a:xfrm>
                    <a:off x="1121941" y="2971595"/>
                    <a:ext cx="404159" cy="990908"/>
                    <a:chOff x="1121941" y="2969319"/>
                    <a:chExt cx="404159" cy="990908"/>
                  </a:xfrm>
                </p:grpSpPr>
                <p:sp>
                  <p:nvSpPr>
                    <p:cNvPr id="791" name="Google Shape;791;p20"/>
                    <p:cNvSpPr/>
                    <p:nvPr/>
                  </p:nvSpPr>
                  <p:spPr>
                    <a:xfrm>
                      <a:off x="1210876" y="2975878"/>
                      <a:ext cx="215728" cy="222824"/>
                    </a:xfrm>
                    <a:custGeom>
                      <a:rect b="b" l="l" r="r" t="t"/>
                      <a:pathLst>
                        <a:path extrusionOk="0" h="222824" w="215728">
                          <a:moveTo>
                            <a:pt x="14190" y="222824"/>
                          </a:moveTo>
                          <a:cubicBezTo>
                            <a:pt x="13301" y="174692"/>
                            <a:pt x="-21687" y="79251"/>
                            <a:pt x="21620" y="60582"/>
                          </a:cubicBezTo>
                          <a:cubicBezTo>
                            <a:pt x="36987" y="27244"/>
                            <a:pt x="55021" y="2797"/>
                            <a:pt x="105440" y="321"/>
                          </a:cubicBezTo>
                          <a:cubicBezTo>
                            <a:pt x="154017" y="-2156"/>
                            <a:pt x="177385" y="9655"/>
                            <a:pt x="182021" y="37976"/>
                          </a:cubicBezTo>
                          <a:cubicBezTo>
                            <a:pt x="233265" y="47692"/>
                            <a:pt x="210405" y="171326"/>
                            <a:pt x="211993" y="215776"/>
                          </a:cubicBezTo>
                          <a:cubicBezTo>
                            <a:pt x="143159" y="198060"/>
                            <a:pt x="79024" y="196790"/>
                            <a:pt x="14190" y="222824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92" name="Google Shape;792;p20"/>
                    <p:cNvSpPr/>
                    <p:nvPr/>
                  </p:nvSpPr>
                  <p:spPr>
                    <a:xfrm>
                      <a:off x="1160257" y="3179981"/>
                      <a:ext cx="324636" cy="229478"/>
                    </a:xfrm>
                    <a:custGeom>
                      <a:rect b="b" l="l" r="r" t="t"/>
                      <a:pathLst>
                        <a:path extrusionOk="0" h="229478" w="324636">
                          <a:moveTo>
                            <a:pt x="1626" y="229478"/>
                          </a:moveTo>
                          <a:cubicBezTo>
                            <a:pt x="-8216" y="108447"/>
                            <a:pt x="24042" y="-8456"/>
                            <a:pt x="169393" y="878"/>
                          </a:cubicBezTo>
                          <a:cubicBezTo>
                            <a:pt x="307379" y="-10678"/>
                            <a:pt x="337541" y="93334"/>
                            <a:pt x="320206" y="222176"/>
                          </a:cubicBezTo>
                          <a:cubicBezTo>
                            <a:pt x="210923" y="232019"/>
                            <a:pt x="109767" y="228018"/>
                            <a:pt x="1626" y="229478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93" name="Google Shape;793;p20"/>
                    <p:cNvSpPr/>
                    <p:nvPr/>
                  </p:nvSpPr>
                  <p:spPr>
                    <a:xfrm>
                      <a:off x="1128931" y="3411844"/>
                      <a:ext cx="389306" cy="540604"/>
                    </a:xfrm>
                    <a:custGeom>
                      <a:rect b="b" l="l" r="r" t="t"/>
                      <a:pathLst>
                        <a:path extrusionOk="0" h="540604" w="389306">
                          <a:moveTo>
                            <a:pt x="192718" y="540604"/>
                          </a:moveTo>
                          <a:cubicBezTo>
                            <a:pt x="42795" y="527142"/>
                            <a:pt x="232596" y="425161"/>
                            <a:pt x="116836" y="455260"/>
                          </a:cubicBezTo>
                          <a:cubicBezTo>
                            <a:pt x="83054" y="460150"/>
                            <a:pt x="19744" y="479835"/>
                            <a:pt x="7679" y="435512"/>
                          </a:cubicBezTo>
                          <a:cubicBezTo>
                            <a:pt x="-6227" y="397920"/>
                            <a:pt x="57844" y="371440"/>
                            <a:pt x="34857" y="364582"/>
                          </a:cubicBezTo>
                          <a:cubicBezTo>
                            <a:pt x="15807" y="363122"/>
                            <a:pt x="3107" y="353533"/>
                            <a:pt x="1393" y="338801"/>
                          </a:cubicBezTo>
                          <a:cubicBezTo>
                            <a:pt x="-3560" y="319434"/>
                            <a:pt x="17585" y="304638"/>
                            <a:pt x="35175" y="291748"/>
                          </a:cubicBezTo>
                          <a:cubicBezTo>
                            <a:pt x="33651" y="285398"/>
                            <a:pt x="30158" y="276762"/>
                            <a:pt x="28380" y="270412"/>
                          </a:cubicBezTo>
                          <a:cubicBezTo>
                            <a:pt x="-19689" y="256061"/>
                            <a:pt x="-258" y="192307"/>
                            <a:pt x="38985" y="180877"/>
                          </a:cubicBezTo>
                          <a:cubicBezTo>
                            <a:pt x="42490" y="180629"/>
                            <a:pt x="45138" y="177588"/>
                            <a:pt x="44890" y="174082"/>
                          </a:cubicBezTo>
                          <a:cubicBezTo>
                            <a:pt x="44643" y="170577"/>
                            <a:pt x="41601" y="167929"/>
                            <a:pt x="38096" y="168177"/>
                          </a:cubicBezTo>
                          <a:cubicBezTo>
                            <a:pt x="3044" y="163224"/>
                            <a:pt x="21776" y="119663"/>
                            <a:pt x="43303" y="106836"/>
                          </a:cubicBezTo>
                          <a:cubicBezTo>
                            <a:pt x="74418" y="82706"/>
                            <a:pt x="71370" y="31969"/>
                            <a:pt x="69020" y="5680"/>
                          </a:cubicBezTo>
                          <a:cubicBezTo>
                            <a:pt x="85911" y="5045"/>
                            <a:pt x="131758" y="4664"/>
                            <a:pt x="151570" y="4601"/>
                          </a:cubicBezTo>
                          <a:cubicBezTo>
                            <a:pt x="174303" y="59274"/>
                            <a:pt x="87499" y="134903"/>
                            <a:pt x="126170" y="158652"/>
                          </a:cubicBezTo>
                          <a:cubicBezTo>
                            <a:pt x="332545" y="108296"/>
                            <a:pt x="234120" y="166526"/>
                            <a:pt x="237422" y="1362"/>
                          </a:cubicBezTo>
                          <a:cubicBezTo>
                            <a:pt x="249741" y="-2130"/>
                            <a:pt x="299271" y="2378"/>
                            <a:pt x="325624" y="854"/>
                          </a:cubicBezTo>
                          <a:cubicBezTo>
                            <a:pt x="266823" y="105439"/>
                            <a:pt x="408174" y="108804"/>
                            <a:pt x="387155" y="185449"/>
                          </a:cubicBezTo>
                          <a:cubicBezTo>
                            <a:pt x="375090" y="210849"/>
                            <a:pt x="334958" y="200752"/>
                            <a:pt x="326830" y="215802"/>
                          </a:cubicBezTo>
                          <a:cubicBezTo>
                            <a:pt x="326830" y="221707"/>
                            <a:pt x="332101" y="222152"/>
                            <a:pt x="337054" y="222152"/>
                          </a:cubicBezTo>
                          <a:cubicBezTo>
                            <a:pt x="407539" y="236439"/>
                            <a:pt x="379472" y="299177"/>
                            <a:pt x="313876" y="302733"/>
                          </a:cubicBezTo>
                          <a:cubicBezTo>
                            <a:pt x="286508" y="321783"/>
                            <a:pt x="354897" y="305337"/>
                            <a:pt x="360866" y="348326"/>
                          </a:cubicBezTo>
                          <a:cubicBezTo>
                            <a:pt x="367661" y="376711"/>
                            <a:pt x="350135" y="382108"/>
                            <a:pt x="333307" y="403444"/>
                          </a:cubicBezTo>
                          <a:cubicBezTo>
                            <a:pt x="365565" y="417414"/>
                            <a:pt x="387663" y="440084"/>
                            <a:pt x="362200" y="476469"/>
                          </a:cubicBezTo>
                          <a:cubicBezTo>
                            <a:pt x="318321" y="516411"/>
                            <a:pt x="249868" y="528857"/>
                            <a:pt x="192718" y="540604"/>
                          </a:cubicBezTo>
                          <a:close/>
                        </a:path>
                      </a:pathLst>
                    </a:custGeom>
                    <a:solidFill>
                      <a:srgbClr val="CFE5B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794" name="Google Shape;794;p20"/>
                    <p:cNvSpPr/>
                    <p:nvPr/>
                  </p:nvSpPr>
                  <p:spPr>
                    <a:xfrm>
                      <a:off x="1121941" y="2969319"/>
                      <a:ext cx="404159" cy="990908"/>
                    </a:xfrm>
                    <a:custGeom>
                      <a:rect b="b" l="l" r="r" t="t"/>
                      <a:pathLst>
                        <a:path extrusionOk="0" h="990908" w="404159">
                          <a:moveTo>
                            <a:pt x="396558" y="583905"/>
                          </a:moveTo>
                          <a:cubicBezTo>
                            <a:pt x="363665" y="545170"/>
                            <a:pt x="299149" y="524850"/>
                            <a:pt x="338075" y="447063"/>
                          </a:cubicBezTo>
                          <a:cubicBezTo>
                            <a:pt x="339535" y="444205"/>
                            <a:pt x="370904" y="448269"/>
                            <a:pt x="367920" y="426933"/>
                          </a:cubicBezTo>
                          <a:cubicBezTo>
                            <a:pt x="376619" y="356321"/>
                            <a:pt x="377762" y="266786"/>
                            <a:pt x="312865" y="222019"/>
                          </a:cubicBezTo>
                          <a:cubicBezTo>
                            <a:pt x="314326" y="182014"/>
                            <a:pt x="328359" y="29931"/>
                            <a:pt x="274257" y="35328"/>
                          </a:cubicBezTo>
                          <a:cubicBezTo>
                            <a:pt x="255207" y="-16234"/>
                            <a:pt x="119635" y="-11789"/>
                            <a:pt x="115888" y="51521"/>
                          </a:cubicBezTo>
                          <a:cubicBezTo>
                            <a:pt x="66358" y="56474"/>
                            <a:pt x="92711" y="194840"/>
                            <a:pt x="93600" y="232242"/>
                          </a:cubicBezTo>
                          <a:cubicBezTo>
                            <a:pt x="31814" y="278470"/>
                            <a:pt x="26607" y="363941"/>
                            <a:pt x="28766" y="435442"/>
                          </a:cubicBezTo>
                          <a:cubicBezTo>
                            <a:pt x="29211" y="460842"/>
                            <a:pt x="57849" y="448840"/>
                            <a:pt x="70740" y="450746"/>
                          </a:cubicBezTo>
                          <a:cubicBezTo>
                            <a:pt x="73851" y="483511"/>
                            <a:pt x="74994" y="521611"/>
                            <a:pt x="46991" y="544408"/>
                          </a:cubicBezTo>
                          <a:cubicBezTo>
                            <a:pt x="20829" y="559775"/>
                            <a:pt x="1906" y="611464"/>
                            <a:pt x="44133" y="617497"/>
                          </a:cubicBezTo>
                          <a:cubicBezTo>
                            <a:pt x="890" y="630197"/>
                            <a:pt x="-22097" y="700682"/>
                            <a:pt x="29973" y="716557"/>
                          </a:cubicBezTo>
                          <a:cubicBezTo>
                            <a:pt x="31179" y="718461"/>
                            <a:pt x="32132" y="730336"/>
                            <a:pt x="35878" y="733384"/>
                          </a:cubicBezTo>
                          <a:cubicBezTo>
                            <a:pt x="-9588" y="750021"/>
                            <a:pt x="-11620" y="809584"/>
                            <a:pt x="41276" y="813584"/>
                          </a:cubicBezTo>
                          <a:cubicBezTo>
                            <a:pt x="-3746" y="839747"/>
                            <a:pt x="-8318" y="908200"/>
                            <a:pt x="53150" y="912772"/>
                          </a:cubicBezTo>
                          <a:cubicBezTo>
                            <a:pt x="88837" y="913153"/>
                            <a:pt x="124016" y="903310"/>
                            <a:pt x="159259" y="898421"/>
                          </a:cubicBezTo>
                          <a:cubicBezTo>
                            <a:pt x="137224" y="913788"/>
                            <a:pt x="124270" y="946998"/>
                            <a:pt x="142368" y="970176"/>
                          </a:cubicBezTo>
                          <a:cubicBezTo>
                            <a:pt x="170879" y="1006688"/>
                            <a:pt x="222568" y="986051"/>
                            <a:pt x="258319" y="975319"/>
                          </a:cubicBezTo>
                          <a:cubicBezTo>
                            <a:pt x="297562" y="961285"/>
                            <a:pt x="346012" y="957857"/>
                            <a:pt x="374079" y="923821"/>
                          </a:cubicBezTo>
                          <a:cubicBezTo>
                            <a:pt x="397638" y="896008"/>
                            <a:pt x="385382" y="849653"/>
                            <a:pt x="346647" y="845652"/>
                          </a:cubicBezTo>
                          <a:cubicBezTo>
                            <a:pt x="371279" y="834501"/>
                            <a:pt x="382207" y="805495"/>
                            <a:pt x="371057" y="780857"/>
                          </a:cubicBezTo>
                          <a:cubicBezTo>
                            <a:pt x="362344" y="761610"/>
                            <a:pt x="342259" y="750123"/>
                            <a:pt x="321247" y="752371"/>
                          </a:cubicBezTo>
                          <a:cubicBezTo>
                            <a:pt x="385382" y="748434"/>
                            <a:pt x="427991" y="685505"/>
                            <a:pt x="350584" y="659597"/>
                          </a:cubicBezTo>
                          <a:cubicBezTo>
                            <a:pt x="302515" y="655787"/>
                            <a:pt x="436690" y="669821"/>
                            <a:pt x="396558" y="583905"/>
                          </a:cubicBezTo>
                          <a:close/>
                          <a:moveTo>
                            <a:pt x="291339" y="83525"/>
                          </a:moveTo>
                          <a:cubicBezTo>
                            <a:pt x="291847" y="98828"/>
                            <a:pt x="292418" y="114132"/>
                            <a:pt x="292926" y="129435"/>
                          </a:cubicBezTo>
                          <a:lnTo>
                            <a:pt x="105792" y="175981"/>
                          </a:lnTo>
                          <a:cubicBezTo>
                            <a:pt x="105030" y="163916"/>
                            <a:pt x="104776" y="151851"/>
                            <a:pt x="104776" y="139786"/>
                          </a:cubicBezTo>
                          <a:cubicBezTo>
                            <a:pt x="166307" y="129753"/>
                            <a:pt x="229172" y="100162"/>
                            <a:pt x="291085" y="83525"/>
                          </a:cubicBezTo>
                          <a:close/>
                          <a:moveTo>
                            <a:pt x="293561" y="147533"/>
                          </a:moveTo>
                          <a:lnTo>
                            <a:pt x="295847" y="212049"/>
                          </a:lnTo>
                          <a:cubicBezTo>
                            <a:pt x="235459" y="188897"/>
                            <a:pt x="168117" y="192212"/>
                            <a:pt x="110300" y="221193"/>
                          </a:cubicBezTo>
                          <a:cubicBezTo>
                            <a:pt x="109094" y="212113"/>
                            <a:pt x="108141" y="202969"/>
                            <a:pt x="107379" y="193824"/>
                          </a:cubicBezTo>
                          <a:close/>
                          <a:moveTo>
                            <a:pt x="194057" y="16152"/>
                          </a:moveTo>
                          <a:cubicBezTo>
                            <a:pt x="213869" y="14056"/>
                            <a:pt x="248984" y="13548"/>
                            <a:pt x="256096" y="36979"/>
                          </a:cubicBezTo>
                          <a:cubicBezTo>
                            <a:pt x="215139" y="41107"/>
                            <a:pt x="174181" y="45615"/>
                            <a:pt x="133224" y="49679"/>
                          </a:cubicBezTo>
                          <a:cubicBezTo>
                            <a:pt x="136208" y="21613"/>
                            <a:pt x="171768" y="18438"/>
                            <a:pt x="193803" y="16152"/>
                          </a:cubicBezTo>
                          <a:close/>
                          <a:moveTo>
                            <a:pt x="111507" y="70444"/>
                          </a:moveTo>
                          <a:cubicBezTo>
                            <a:pt x="137605" y="72095"/>
                            <a:pt x="295276" y="37170"/>
                            <a:pt x="290323" y="65554"/>
                          </a:cubicBezTo>
                          <a:cubicBezTo>
                            <a:pt x="228918" y="86446"/>
                            <a:pt x="165355" y="103083"/>
                            <a:pt x="105093" y="126197"/>
                          </a:cubicBezTo>
                          <a:cubicBezTo>
                            <a:pt x="106681" y="108417"/>
                            <a:pt x="102680" y="86065"/>
                            <a:pt x="111189" y="70444"/>
                          </a:cubicBezTo>
                          <a:close/>
                          <a:moveTo>
                            <a:pt x="46419" y="432902"/>
                          </a:moveTo>
                          <a:cubicBezTo>
                            <a:pt x="42609" y="356067"/>
                            <a:pt x="52769" y="256499"/>
                            <a:pt x="137034" y="227416"/>
                          </a:cubicBezTo>
                          <a:cubicBezTo>
                            <a:pt x="293561" y="176616"/>
                            <a:pt x="379921" y="271866"/>
                            <a:pt x="350521" y="426870"/>
                          </a:cubicBezTo>
                          <a:close/>
                          <a:moveTo>
                            <a:pt x="262319" y="567204"/>
                          </a:moveTo>
                          <a:lnTo>
                            <a:pt x="131636" y="595081"/>
                          </a:lnTo>
                          <a:cubicBezTo>
                            <a:pt x="113348" y="568538"/>
                            <a:pt x="184595" y="524850"/>
                            <a:pt x="164974" y="448459"/>
                          </a:cubicBezTo>
                          <a:lnTo>
                            <a:pt x="238443" y="446999"/>
                          </a:lnTo>
                          <a:cubicBezTo>
                            <a:pt x="232189" y="488604"/>
                            <a:pt x="240558" y="531086"/>
                            <a:pt x="262129" y="567204"/>
                          </a:cubicBezTo>
                          <a:close/>
                          <a:moveTo>
                            <a:pt x="36069" y="586890"/>
                          </a:moveTo>
                          <a:cubicBezTo>
                            <a:pt x="68771" y="527644"/>
                            <a:pt x="97854" y="542440"/>
                            <a:pt x="88456" y="450238"/>
                          </a:cubicBezTo>
                          <a:lnTo>
                            <a:pt x="147194" y="449031"/>
                          </a:lnTo>
                          <a:cubicBezTo>
                            <a:pt x="167514" y="524469"/>
                            <a:pt x="99442" y="554759"/>
                            <a:pt x="112269" y="599272"/>
                          </a:cubicBezTo>
                          <a:cubicBezTo>
                            <a:pt x="91758" y="603272"/>
                            <a:pt x="37466" y="620926"/>
                            <a:pt x="35878" y="586890"/>
                          </a:cubicBezTo>
                          <a:close/>
                          <a:moveTo>
                            <a:pt x="354521" y="867496"/>
                          </a:moveTo>
                          <a:cubicBezTo>
                            <a:pt x="402781" y="909914"/>
                            <a:pt x="318771" y="944458"/>
                            <a:pt x="283211" y="949347"/>
                          </a:cubicBezTo>
                          <a:cubicBezTo>
                            <a:pt x="248095" y="957158"/>
                            <a:pt x="212154" y="978875"/>
                            <a:pt x="175642" y="970239"/>
                          </a:cubicBezTo>
                          <a:cubicBezTo>
                            <a:pt x="158497" y="964588"/>
                            <a:pt x="146178" y="949094"/>
                            <a:pt x="153544" y="930805"/>
                          </a:cubicBezTo>
                          <a:cubicBezTo>
                            <a:pt x="160021" y="906612"/>
                            <a:pt x="304483" y="850160"/>
                            <a:pt x="354331" y="867496"/>
                          </a:cubicBezTo>
                          <a:close/>
                          <a:moveTo>
                            <a:pt x="354204" y="786153"/>
                          </a:moveTo>
                          <a:cubicBezTo>
                            <a:pt x="394399" y="853463"/>
                            <a:pt x="147765" y="877339"/>
                            <a:pt x="105157" y="889086"/>
                          </a:cubicBezTo>
                          <a:cubicBezTo>
                            <a:pt x="51372" y="908136"/>
                            <a:pt x="-12699" y="873592"/>
                            <a:pt x="53912" y="821966"/>
                          </a:cubicBezTo>
                          <a:cubicBezTo>
                            <a:pt x="113793" y="817648"/>
                            <a:pt x="325502" y="741766"/>
                            <a:pt x="354013" y="786153"/>
                          </a:cubicBezTo>
                          <a:close/>
                          <a:moveTo>
                            <a:pt x="293053" y="674392"/>
                          </a:moveTo>
                          <a:cubicBezTo>
                            <a:pt x="319977" y="665884"/>
                            <a:pt x="378143" y="666963"/>
                            <a:pt x="373000" y="710841"/>
                          </a:cubicBezTo>
                          <a:cubicBezTo>
                            <a:pt x="350838" y="738020"/>
                            <a:pt x="307214" y="742210"/>
                            <a:pt x="275972" y="753831"/>
                          </a:cubicBezTo>
                          <a:cubicBezTo>
                            <a:pt x="232030" y="758022"/>
                            <a:pt x="61977" y="815490"/>
                            <a:pt x="26988" y="789454"/>
                          </a:cubicBezTo>
                          <a:cubicBezTo>
                            <a:pt x="-10032" y="761896"/>
                            <a:pt x="65088" y="743608"/>
                            <a:pt x="53912" y="723859"/>
                          </a:cubicBezTo>
                          <a:cubicBezTo>
                            <a:pt x="132462" y="707666"/>
                            <a:pt x="214059" y="690648"/>
                            <a:pt x="292863" y="674392"/>
                          </a:cubicBezTo>
                          <a:close/>
                          <a:moveTo>
                            <a:pt x="354648" y="639531"/>
                          </a:moveTo>
                          <a:cubicBezTo>
                            <a:pt x="294323" y="652993"/>
                            <a:pt x="239840" y="662772"/>
                            <a:pt x="179515" y="676044"/>
                          </a:cubicBezTo>
                          <a:lnTo>
                            <a:pt x="47308" y="704555"/>
                          </a:lnTo>
                          <a:cubicBezTo>
                            <a:pt x="37021" y="705889"/>
                            <a:pt x="23750" y="694522"/>
                            <a:pt x="19241" y="685505"/>
                          </a:cubicBezTo>
                          <a:cubicBezTo>
                            <a:pt x="-15620" y="609813"/>
                            <a:pt x="264224" y="596160"/>
                            <a:pt x="316294" y="573745"/>
                          </a:cubicBezTo>
                          <a:cubicBezTo>
                            <a:pt x="326899" y="571459"/>
                            <a:pt x="326835" y="553298"/>
                            <a:pt x="314961" y="555838"/>
                          </a:cubicBezTo>
                          <a:lnTo>
                            <a:pt x="281687" y="563331"/>
                          </a:lnTo>
                          <a:cubicBezTo>
                            <a:pt x="258871" y="529206"/>
                            <a:pt x="249695" y="487760"/>
                            <a:pt x="255969" y="447190"/>
                          </a:cubicBezTo>
                          <a:lnTo>
                            <a:pt x="321946" y="445856"/>
                          </a:lnTo>
                          <a:cubicBezTo>
                            <a:pt x="294831" y="486433"/>
                            <a:pt x="311722" y="544154"/>
                            <a:pt x="352870" y="568347"/>
                          </a:cubicBezTo>
                          <a:cubicBezTo>
                            <a:pt x="382398" y="583334"/>
                            <a:pt x="401575" y="632483"/>
                            <a:pt x="354458" y="63953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795" name="Google Shape;795;p20"/>
                  <p:cNvSpPr/>
                  <p:nvPr/>
                </p:nvSpPr>
                <p:spPr>
                  <a:xfrm>
                    <a:off x="1308648" y="1609666"/>
                    <a:ext cx="17700" cy="1368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796" name="Google Shape;796;p20"/>
                <p:cNvSpPr/>
                <p:nvPr/>
              </p:nvSpPr>
              <p:spPr>
                <a:xfrm>
                  <a:off x="1183450" y="3621050"/>
                  <a:ext cx="70700" cy="18125"/>
                </a:xfrm>
                <a:custGeom>
                  <a:rect b="b" l="l" r="r" t="t"/>
                  <a:pathLst>
                    <a:path extrusionOk="0" h="725" w="2828">
                      <a:moveTo>
                        <a:pt x="0" y="725"/>
                      </a:moveTo>
                      <a:cubicBezTo>
                        <a:pt x="930" y="439"/>
                        <a:pt x="1889" y="256"/>
                        <a:pt x="2828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7" name="Google Shape;797;p20"/>
                <p:cNvSpPr/>
                <p:nvPr/>
              </p:nvSpPr>
              <p:spPr>
                <a:xfrm>
                  <a:off x="1188900" y="3717125"/>
                  <a:ext cx="76125" cy="18100"/>
                </a:xfrm>
                <a:custGeom>
                  <a:rect b="b" l="l" r="r" t="t"/>
                  <a:pathLst>
                    <a:path extrusionOk="0" h="724" w="3045">
                      <a:moveTo>
                        <a:pt x="0" y="724"/>
                      </a:moveTo>
                      <a:cubicBezTo>
                        <a:pt x="995" y="410"/>
                        <a:pt x="2019" y="187"/>
                        <a:pt x="304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8" name="Google Shape;798;p20"/>
                <p:cNvSpPr/>
                <p:nvPr/>
              </p:nvSpPr>
              <p:spPr>
                <a:xfrm>
                  <a:off x="1185275" y="3820425"/>
                  <a:ext cx="39875" cy="9050"/>
                </a:xfrm>
                <a:custGeom>
                  <a:rect b="b" l="l" r="r" t="t"/>
                  <a:pathLst>
                    <a:path extrusionOk="0" h="362" w="1595">
                      <a:moveTo>
                        <a:pt x="0" y="362"/>
                      </a:moveTo>
                      <a:cubicBezTo>
                        <a:pt x="526" y="219"/>
                        <a:pt x="1059" y="97"/>
                        <a:pt x="159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99" name="Google Shape;799;p20"/>
                <p:cNvSpPr/>
                <p:nvPr/>
              </p:nvSpPr>
              <p:spPr>
                <a:xfrm>
                  <a:off x="1301250" y="3911025"/>
                  <a:ext cx="18125" cy="7250"/>
                </a:xfrm>
                <a:custGeom>
                  <a:rect b="b" l="l" r="r" t="t"/>
                  <a:pathLst>
                    <a:path extrusionOk="0" h="290" w="725">
                      <a:moveTo>
                        <a:pt x="0" y="290"/>
                      </a:moveTo>
                      <a:cubicBezTo>
                        <a:pt x="363" y="145"/>
                        <a:pt x="363" y="145"/>
                        <a:pt x="72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800" name="Google Shape;800;p20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801" name="Google Shape;801;p20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2" name="Google Shape;802;p20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3" name="Google Shape;803;p20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4" name="Google Shape;804;p20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5" name="Google Shape;805;p20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06" name="Google Shape;806;p20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807" name="Google Shape;807;p20"/>
          <p:cNvGrpSpPr/>
          <p:nvPr/>
        </p:nvGrpSpPr>
        <p:grpSpPr>
          <a:xfrm>
            <a:off x="278806" y="823848"/>
            <a:ext cx="288376" cy="330267"/>
            <a:chOff x="3462796" y="2555878"/>
            <a:chExt cx="157798" cy="180711"/>
          </a:xfrm>
        </p:grpSpPr>
        <p:sp>
          <p:nvSpPr>
            <p:cNvPr id="808" name="Google Shape;808;p20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20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20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20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20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20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814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21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816" name="Google Shape;816;p21"/>
          <p:cNvSpPr txBox="1"/>
          <p:nvPr>
            <p:ph idx="1" type="body"/>
          </p:nvPr>
        </p:nvSpPr>
        <p:spPr>
          <a:xfrm>
            <a:off x="702900" y="1430150"/>
            <a:ext cx="2644500" cy="30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  <a:defRPr sz="2000"/>
            </a:lvl1pPr>
            <a:lvl2pPr indent="-3556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×"/>
              <a:defRPr sz="2000"/>
            </a:lvl2pPr>
            <a:lvl3pPr indent="-3556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17" name="Google Shape;817;p21"/>
          <p:cNvSpPr txBox="1"/>
          <p:nvPr>
            <p:ph idx="2" type="body"/>
          </p:nvPr>
        </p:nvSpPr>
        <p:spPr>
          <a:xfrm>
            <a:off x="3718448" y="1430150"/>
            <a:ext cx="2644500" cy="30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⊹"/>
              <a:defRPr sz="2000"/>
            </a:lvl1pPr>
            <a:lvl2pPr indent="-3556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×"/>
              <a:defRPr sz="2000"/>
            </a:lvl2pPr>
            <a:lvl3pPr indent="-3556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⬩"/>
              <a:defRPr sz="2000"/>
            </a:lvl3pPr>
            <a:lvl4pPr indent="-3556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18" name="Google Shape;818;p21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819" name="Google Shape;819;p21"/>
          <p:cNvGrpSpPr/>
          <p:nvPr/>
        </p:nvGrpSpPr>
        <p:grpSpPr>
          <a:xfrm>
            <a:off x="278806" y="823848"/>
            <a:ext cx="288376" cy="330267"/>
            <a:chOff x="3462796" y="2555878"/>
            <a:chExt cx="157798" cy="180711"/>
          </a:xfrm>
        </p:grpSpPr>
        <p:sp>
          <p:nvSpPr>
            <p:cNvPr id="820" name="Google Shape;820;p21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21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2" name="Google Shape;822;p21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21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21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21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26" name="Google Shape;826;p21"/>
          <p:cNvGrpSpPr/>
          <p:nvPr/>
        </p:nvGrpSpPr>
        <p:grpSpPr>
          <a:xfrm>
            <a:off x="6196932" y="-29"/>
            <a:ext cx="2985502" cy="4610467"/>
            <a:chOff x="6196932" y="-29"/>
            <a:chExt cx="2985502" cy="4610467"/>
          </a:xfrm>
        </p:grpSpPr>
        <p:grpSp>
          <p:nvGrpSpPr>
            <p:cNvPr id="827" name="Google Shape;827;p21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828" name="Google Shape;828;p21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9" name="Google Shape;829;p21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0" name="Google Shape;830;p21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831" name="Google Shape;831;p21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2" name="Google Shape;832;p21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3" name="Google Shape;833;p21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834" name="Google Shape;834;p21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5" name="Google Shape;835;p21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6" name="Google Shape;836;p21"/>
            <p:cNvGrpSpPr/>
            <p:nvPr/>
          </p:nvGrpSpPr>
          <p:grpSpPr>
            <a:xfrm>
              <a:off x="6363037" y="42"/>
              <a:ext cx="160482" cy="1242299"/>
              <a:chOff x="7576714" y="2009363"/>
              <a:chExt cx="170472" cy="1319629"/>
            </a:xfrm>
          </p:grpSpPr>
          <p:sp>
            <p:nvSpPr>
              <p:cNvPr id="837" name="Google Shape;837;p21"/>
              <p:cNvSpPr/>
              <p:nvPr/>
            </p:nvSpPr>
            <p:spPr>
              <a:xfrm>
                <a:off x="7576714" y="2971595"/>
                <a:ext cx="170472" cy="357397"/>
              </a:xfrm>
              <a:custGeom>
                <a:rect b="b" l="l" r="r" t="t"/>
                <a:pathLst>
                  <a:path extrusionOk="0" h="357397" w="170472">
                    <a:moveTo>
                      <a:pt x="127257" y="26425"/>
                    </a:moveTo>
                    <a:cubicBezTo>
                      <a:pt x="134369" y="-8309"/>
                      <a:pt x="34039" y="-8500"/>
                      <a:pt x="34611" y="24075"/>
                    </a:cubicBezTo>
                    <a:cubicBezTo>
                      <a:pt x="7052" y="26044"/>
                      <a:pt x="27879" y="109610"/>
                      <a:pt x="21911" y="127835"/>
                    </a:cubicBezTo>
                    <a:cubicBezTo>
                      <a:pt x="-89214" y="468004"/>
                      <a:pt x="264544" y="398789"/>
                      <a:pt x="145736" y="124596"/>
                    </a:cubicBezTo>
                    <a:cubicBezTo>
                      <a:pt x="152086" y="122247"/>
                      <a:pt x="157864" y="17281"/>
                      <a:pt x="127257" y="2642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8" name="Google Shape;838;p21"/>
              <p:cNvSpPr/>
              <p:nvPr/>
            </p:nvSpPr>
            <p:spPr>
              <a:xfrm>
                <a:off x="7652975" y="2009363"/>
                <a:ext cx="17700" cy="9657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9" name="Google Shape;839;p21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840" name="Google Shape;840;p21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1" name="Google Shape;841;p21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42" name="Google Shape;842;p21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843" name="Google Shape;843;p21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4" name="Google Shape;844;p21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5" name="Google Shape;845;p21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6" name="Google Shape;846;p21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47" name="Google Shape;847;p21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848" name="Google Shape;848;p21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9" name="Google Shape;849;p21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0" name="Google Shape;850;p21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1" name="Google Shape;851;p21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52" name="Google Shape;852;p21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853" name="Google Shape;853;p21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4" name="Google Shape;854;p21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5" name="Google Shape;855;p21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6" name="Google Shape;856;p21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7" name="Google Shape;857;p21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8" name="Google Shape;858;p21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59" name="Google Shape;859;p21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860" name="Google Shape;860;p21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1" name="Google Shape;861;p21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2" name="Google Shape;862;p21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3" name="Google Shape;863;p21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64" name="Google Shape;864;p21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865" name="Google Shape;865;p21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6" name="Google Shape;866;p21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867" name="Google Shape;867;p21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868" name="Google Shape;868;p21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869" name="Google Shape;869;p21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70" name="Google Shape;870;p21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871" name="Google Shape;871;p21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872" name="Google Shape;872;p21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873" name="Google Shape;873;p21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74" name="Google Shape;874;p21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875" name="Google Shape;875;p21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876" name="Google Shape;876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77" name="Google Shape;877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78" name="Google Shape;878;p21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879" name="Google Shape;879;p21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880" name="Google Shape;880;p21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881" name="Google Shape;881;p21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82" name="Google Shape;882;p21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83" name="Google Shape;883;p21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884" name="Google Shape;884;p21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885" name="Google Shape;885;p21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86" name="Google Shape;886;p21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887" name="Google Shape;887;p21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888" name="Google Shape;888;p21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889" name="Google Shape;889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890" name="Google Shape;890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891" name="Google Shape;891;p21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892" name="Google Shape;892;p21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893" name="Google Shape;893;p21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894" name="Google Shape;894;p21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95" name="Google Shape;895;p21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896" name="Google Shape;896;p21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897" name="Google Shape;897;p21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898" name="Google Shape;898;p21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899" name="Google Shape;899;p21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900" name="Google Shape;900;p21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901" name="Google Shape;901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02" name="Google Shape;902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903" name="Google Shape;903;p21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904" name="Google Shape;904;p21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905" name="Google Shape;905;p21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906" name="Google Shape;906;p21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07" name="Google Shape;907;p21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08" name="Google Shape;908;p21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909" name="Google Shape;909;p21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910" name="Google Shape;910;p21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11" name="Google Shape;911;p21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12" name="Google Shape;912;p21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913" name="Google Shape;913;p21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914" name="Google Shape;914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15" name="Google Shape;915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916" name="Google Shape;916;p21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917" name="Google Shape;917;p21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918" name="Google Shape;918;p21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919" name="Google Shape;919;p21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20" name="Google Shape;920;p21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21" name="Google Shape;921;p21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22" name="Google Shape;922;p21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923" name="Google Shape;923;p21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924" name="Google Shape;924;p21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25" name="Google Shape;925;p21"/>
            <p:cNvGrpSpPr/>
            <p:nvPr/>
          </p:nvGrpSpPr>
          <p:grpSpPr>
            <a:xfrm>
              <a:off x="6196932" y="7"/>
              <a:ext cx="985363" cy="2629685"/>
              <a:chOff x="6010934" y="1"/>
              <a:chExt cx="1046700" cy="2793377"/>
            </a:xfrm>
          </p:grpSpPr>
          <p:grpSp>
            <p:nvGrpSpPr>
              <p:cNvPr id="926" name="Google Shape;926;p21"/>
              <p:cNvGrpSpPr/>
              <p:nvPr/>
            </p:nvGrpSpPr>
            <p:grpSpPr>
              <a:xfrm>
                <a:off x="6010934" y="174667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927" name="Google Shape;927;p21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28" name="Google Shape;928;p21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76DC35">
                    <a:alpha val="980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929" name="Google Shape;929;p21"/>
              <p:cNvGrpSpPr/>
              <p:nvPr/>
            </p:nvGrpSpPr>
            <p:grpSpPr>
              <a:xfrm>
                <a:off x="6308748" y="1"/>
                <a:ext cx="441786" cy="2571886"/>
                <a:chOff x="1121941" y="1609666"/>
                <a:chExt cx="404159" cy="2352837"/>
              </a:xfrm>
            </p:grpSpPr>
            <p:grpSp>
              <p:nvGrpSpPr>
                <p:cNvPr id="930" name="Google Shape;930;p21"/>
                <p:cNvGrpSpPr/>
                <p:nvPr/>
              </p:nvGrpSpPr>
              <p:grpSpPr>
                <a:xfrm>
                  <a:off x="1121941" y="1609666"/>
                  <a:ext cx="404159" cy="2352837"/>
                  <a:chOff x="1121941" y="1609666"/>
                  <a:chExt cx="404159" cy="2352837"/>
                </a:xfrm>
              </p:grpSpPr>
              <p:grpSp>
                <p:nvGrpSpPr>
                  <p:cNvPr id="931" name="Google Shape;931;p21"/>
                  <p:cNvGrpSpPr/>
                  <p:nvPr/>
                </p:nvGrpSpPr>
                <p:grpSpPr>
                  <a:xfrm>
                    <a:off x="1121941" y="2971595"/>
                    <a:ext cx="404159" cy="990908"/>
                    <a:chOff x="1121941" y="2969319"/>
                    <a:chExt cx="404159" cy="990908"/>
                  </a:xfrm>
                </p:grpSpPr>
                <p:sp>
                  <p:nvSpPr>
                    <p:cNvPr id="932" name="Google Shape;932;p21"/>
                    <p:cNvSpPr/>
                    <p:nvPr/>
                  </p:nvSpPr>
                  <p:spPr>
                    <a:xfrm>
                      <a:off x="1210876" y="2975878"/>
                      <a:ext cx="215728" cy="222824"/>
                    </a:xfrm>
                    <a:custGeom>
                      <a:rect b="b" l="l" r="r" t="t"/>
                      <a:pathLst>
                        <a:path extrusionOk="0" h="222824" w="215728">
                          <a:moveTo>
                            <a:pt x="14190" y="222824"/>
                          </a:moveTo>
                          <a:cubicBezTo>
                            <a:pt x="13301" y="174692"/>
                            <a:pt x="-21687" y="79251"/>
                            <a:pt x="21620" y="60582"/>
                          </a:cubicBezTo>
                          <a:cubicBezTo>
                            <a:pt x="36987" y="27244"/>
                            <a:pt x="55021" y="2797"/>
                            <a:pt x="105440" y="321"/>
                          </a:cubicBezTo>
                          <a:cubicBezTo>
                            <a:pt x="154017" y="-2156"/>
                            <a:pt x="177385" y="9655"/>
                            <a:pt x="182021" y="37976"/>
                          </a:cubicBezTo>
                          <a:cubicBezTo>
                            <a:pt x="233265" y="47692"/>
                            <a:pt x="210405" y="171326"/>
                            <a:pt x="211993" y="215776"/>
                          </a:cubicBezTo>
                          <a:cubicBezTo>
                            <a:pt x="143159" y="198060"/>
                            <a:pt x="79024" y="196790"/>
                            <a:pt x="14190" y="222824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33" name="Google Shape;933;p21"/>
                    <p:cNvSpPr/>
                    <p:nvPr/>
                  </p:nvSpPr>
                  <p:spPr>
                    <a:xfrm>
                      <a:off x="1160257" y="3179981"/>
                      <a:ext cx="324636" cy="229478"/>
                    </a:xfrm>
                    <a:custGeom>
                      <a:rect b="b" l="l" r="r" t="t"/>
                      <a:pathLst>
                        <a:path extrusionOk="0" h="229478" w="324636">
                          <a:moveTo>
                            <a:pt x="1626" y="229478"/>
                          </a:moveTo>
                          <a:cubicBezTo>
                            <a:pt x="-8216" y="108447"/>
                            <a:pt x="24042" y="-8456"/>
                            <a:pt x="169393" y="878"/>
                          </a:cubicBezTo>
                          <a:cubicBezTo>
                            <a:pt x="307379" y="-10678"/>
                            <a:pt x="337541" y="93334"/>
                            <a:pt x="320206" y="222176"/>
                          </a:cubicBezTo>
                          <a:cubicBezTo>
                            <a:pt x="210923" y="232019"/>
                            <a:pt x="109767" y="228018"/>
                            <a:pt x="1626" y="229478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34" name="Google Shape;934;p21"/>
                    <p:cNvSpPr/>
                    <p:nvPr/>
                  </p:nvSpPr>
                  <p:spPr>
                    <a:xfrm>
                      <a:off x="1128931" y="3411844"/>
                      <a:ext cx="389306" cy="540604"/>
                    </a:xfrm>
                    <a:custGeom>
                      <a:rect b="b" l="l" r="r" t="t"/>
                      <a:pathLst>
                        <a:path extrusionOk="0" h="540604" w="389306">
                          <a:moveTo>
                            <a:pt x="192718" y="540604"/>
                          </a:moveTo>
                          <a:cubicBezTo>
                            <a:pt x="42795" y="527142"/>
                            <a:pt x="232596" y="425161"/>
                            <a:pt x="116836" y="455260"/>
                          </a:cubicBezTo>
                          <a:cubicBezTo>
                            <a:pt x="83054" y="460150"/>
                            <a:pt x="19744" y="479835"/>
                            <a:pt x="7679" y="435512"/>
                          </a:cubicBezTo>
                          <a:cubicBezTo>
                            <a:pt x="-6227" y="397920"/>
                            <a:pt x="57844" y="371440"/>
                            <a:pt x="34857" y="364582"/>
                          </a:cubicBezTo>
                          <a:cubicBezTo>
                            <a:pt x="15807" y="363122"/>
                            <a:pt x="3107" y="353533"/>
                            <a:pt x="1393" y="338801"/>
                          </a:cubicBezTo>
                          <a:cubicBezTo>
                            <a:pt x="-3560" y="319434"/>
                            <a:pt x="17585" y="304638"/>
                            <a:pt x="35175" y="291748"/>
                          </a:cubicBezTo>
                          <a:cubicBezTo>
                            <a:pt x="33651" y="285398"/>
                            <a:pt x="30158" y="276762"/>
                            <a:pt x="28380" y="270412"/>
                          </a:cubicBezTo>
                          <a:cubicBezTo>
                            <a:pt x="-19689" y="256061"/>
                            <a:pt x="-258" y="192307"/>
                            <a:pt x="38985" y="180877"/>
                          </a:cubicBezTo>
                          <a:cubicBezTo>
                            <a:pt x="42490" y="180629"/>
                            <a:pt x="45138" y="177588"/>
                            <a:pt x="44890" y="174082"/>
                          </a:cubicBezTo>
                          <a:cubicBezTo>
                            <a:pt x="44643" y="170577"/>
                            <a:pt x="41601" y="167929"/>
                            <a:pt x="38096" y="168177"/>
                          </a:cubicBezTo>
                          <a:cubicBezTo>
                            <a:pt x="3044" y="163224"/>
                            <a:pt x="21776" y="119663"/>
                            <a:pt x="43303" y="106836"/>
                          </a:cubicBezTo>
                          <a:cubicBezTo>
                            <a:pt x="74418" y="82706"/>
                            <a:pt x="71370" y="31969"/>
                            <a:pt x="69020" y="5680"/>
                          </a:cubicBezTo>
                          <a:cubicBezTo>
                            <a:pt x="85911" y="5045"/>
                            <a:pt x="131758" y="4664"/>
                            <a:pt x="151570" y="4601"/>
                          </a:cubicBezTo>
                          <a:cubicBezTo>
                            <a:pt x="174303" y="59274"/>
                            <a:pt x="87499" y="134903"/>
                            <a:pt x="126170" y="158652"/>
                          </a:cubicBezTo>
                          <a:cubicBezTo>
                            <a:pt x="332545" y="108296"/>
                            <a:pt x="234120" y="166526"/>
                            <a:pt x="237422" y="1362"/>
                          </a:cubicBezTo>
                          <a:cubicBezTo>
                            <a:pt x="249741" y="-2130"/>
                            <a:pt x="299271" y="2378"/>
                            <a:pt x="325624" y="854"/>
                          </a:cubicBezTo>
                          <a:cubicBezTo>
                            <a:pt x="266823" y="105439"/>
                            <a:pt x="408174" y="108804"/>
                            <a:pt x="387155" y="185449"/>
                          </a:cubicBezTo>
                          <a:cubicBezTo>
                            <a:pt x="375090" y="210849"/>
                            <a:pt x="334958" y="200752"/>
                            <a:pt x="326830" y="215802"/>
                          </a:cubicBezTo>
                          <a:cubicBezTo>
                            <a:pt x="326830" y="221707"/>
                            <a:pt x="332101" y="222152"/>
                            <a:pt x="337054" y="222152"/>
                          </a:cubicBezTo>
                          <a:cubicBezTo>
                            <a:pt x="407539" y="236439"/>
                            <a:pt x="379472" y="299177"/>
                            <a:pt x="313876" y="302733"/>
                          </a:cubicBezTo>
                          <a:cubicBezTo>
                            <a:pt x="286508" y="321783"/>
                            <a:pt x="354897" y="305337"/>
                            <a:pt x="360866" y="348326"/>
                          </a:cubicBezTo>
                          <a:cubicBezTo>
                            <a:pt x="367661" y="376711"/>
                            <a:pt x="350135" y="382108"/>
                            <a:pt x="333307" y="403444"/>
                          </a:cubicBezTo>
                          <a:cubicBezTo>
                            <a:pt x="365565" y="417414"/>
                            <a:pt x="387663" y="440084"/>
                            <a:pt x="362200" y="476469"/>
                          </a:cubicBezTo>
                          <a:cubicBezTo>
                            <a:pt x="318321" y="516411"/>
                            <a:pt x="249868" y="528857"/>
                            <a:pt x="192718" y="540604"/>
                          </a:cubicBezTo>
                          <a:close/>
                        </a:path>
                      </a:pathLst>
                    </a:custGeom>
                    <a:solidFill>
                      <a:srgbClr val="CFE5B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935" name="Google Shape;935;p21"/>
                    <p:cNvSpPr/>
                    <p:nvPr/>
                  </p:nvSpPr>
                  <p:spPr>
                    <a:xfrm>
                      <a:off x="1121941" y="2969319"/>
                      <a:ext cx="404159" cy="990908"/>
                    </a:xfrm>
                    <a:custGeom>
                      <a:rect b="b" l="l" r="r" t="t"/>
                      <a:pathLst>
                        <a:path extrusionOk="0" h="990908" w="404159">
                          <a:moveTo>
                            <a:pt x="396558" y="583905"/>
                          </a:moveTo>
                          <a:cubicBezTo>
                            <a:pt x="363665" y="545170"/>
                            <a:pt x="299149" y="524850"/>
                            <a:pt x="338075" y="447063"/>
                          </a:cubicBezTo>
                          <a:cubicBezTo>
                            <a:pt x="339535" y="444205"/>
                            <a:pt x="370904" y="448269"/>
                            <a:pt x="367920" y="426933"/>
                          </a:cubicBezTo>
                          <a:cubicBezTo>
                            <a:pt x="376619" y="356321"/>
                            <a:pt x="377762" y="266786"/>
                            <a:pt x="312865" y="222019"/>
                          </a:cubicBezTo>
                          <a:cubicBezTo>
                            <a:pt x="314326" y="182014"/>
                            <a:pt x="328359" y="29931"/>
                            <a:pt x="274257" y="35328"/>
                          </a:cubicBezTo>
                          <a:cubicBezTo>
                            <a:pt x="255207" y="-16234"/>
                            <a:pt x="119635" y="-11789"/>
                            <a:pt x="115888" y="51521"/>
                          </a:cubicBezTo>
                          <a:cubicBezTo>
                            <a:pt x="66358" y="56474"/>
                            <a:pt x="92711" y="194840"/>
                            <a:pt x="93600" y="232242"/>
                          </a:cubicBezTo>
                          <a:cubicBezTo>
                            <a:pt x="31814" y="278470"/>
                            <a:pt x="26607" y="363941"/>
                            <a:pt x="28766" y="435442"/>
                          </a:cubicBezTo>
                          <a:cubicBezTo>
                            <a:pt x="29211" y="460842"/>
                            <a:pt x="57849" y="448840"/>
                            <a:pt x="70740" y="450746"/>
                          </a:cubicBezTo>
                          <a:cubicBezTo>
                            <a:pt x="73851" y="483511"/>
                            <a:pt x="74994" y="521611"/>
                            <a:pt x="46991" y="544408"/>
                          </a:cubicBezTo>
                          <a:cubicBezTo>
                            <a:pt x="20829" y="559775"/>
                            <a:pt x="1906" y="611464"/>
                            <a:pt x="44133" y="617497"/>
                          </a:cubicBezTo>
                          <a:cubicBezTo>
                            <a:pt x="890" y="630197"/>
                            <a:pt x="-22097" y="700682"/>
                            <a:pt x="29973" y="716557"/>
                          </a:cubicBezTo>
                          <a:cubicBezTo>
                            <a:pt x="31179" y="718461"/>
                            <a:pt x="32132" y="730336"/>
                            <a:pt x="35878" y="733384"/>
                          </a:cubicBezTo>
                          <a:cubicBezTo>
                            <a:pt x="-9588" y="750021"/>
                            <a:pt x="-11620" y="809584"/>
                            <a:pt x="41276" y="813584"/>
                          </a:cubicBezTo>
                          <a:cubicBezTo>
                            <a:pt x="-3746" y="839747"/>
                            <a:pt x="-8318" y="908200"/>
                            <a:pt x="53150" y="912772"/>
                          </a:cubicBezTo>
                          <a:cubicBezTo>
                            <a:pt x="88837" y="913153"/>
                            <a:pt x="124016" y="903310"/>
                            <a:pt x="159259" y="898421"/>
                          </a:cubicBezTo>
                          <a:cubicBezTo>
                            <a:pt x="137224" y="913788"/>
                            <a:pt x="124270" y="946998"/>
                            <a:pt x="142368" y="970176"/>
                          </a:cubicBezTo>
                          <a:cubicBezTo>
                            <a:pt x="170879" y="1006688"/>
                            <a:pt x="222568" y="986051"/>
                            <a:pt x="258319" y="975319"/>
                          </a:cubicBezTo>
                          <a:cubicBezTo>
                            <a:pt x="297562" y="961285"/>
                            <a:pt x="346012" y="957857"/>
                            <a:pt x="374079" y="923821"/>
                          </a:cubicBezTo>
                          <a:cubicBezTo>
                            <a:pt x="397638" y="896008"/>
                            <a:pt x="385382" y="849653"/>
                            <a:pt x="346647" y="845652"/>
                          </a:cubicBezTo>
                          <a:cubicBezTo>
                            <a:pt x="371279" y="834501"/>
                            <a:pt x="382207" y="805495"/>
                            <a:pt x="371057" y="780857"/>
                          </a:cubicBezTo>
                          <a:cubicBezTo>
                            <a:pt x="362344" y="761610"/>
                            <a:pt x="342259" y="750123"/>
                            <a:pt x="321247" y="752371"/>
                          </a:cubicBezTo>
                          <a:cubicBezTo>
                            <a:pt x="385382" y="748434"/>
                            <a:pt x="427991" y="685505"/>
                            <a:pt x="350584" y="659597"/>
                          </a:cubicBezTo>
                          <a:cubicBezTo>
                            <a:pt x="302515" y="655787"/>
                            <a:pt x="436690" y="669821"/>
                            <a:pt x="396558" y="583905"/>
                          </a:cubicBezTo>
                          <a:close/>
                          <a:moveTo>
                            <a:pt x="291339" y="83525"/>
                          </a:moveTo>
                          <a:cubicBezTo>
                            <a:pt x="291847" y="98828"/>
                            <a:pt x="292418" y="114132"/>
                            <a:pt x="292926" y="129435"/>
                          </a:cubicBezTo>
                          <a:lnTo>
                            <a:pt x="105792" y="175981"/>
                          </a:lnTo>
                          <a:cubicBezTo>
                            <a:pt x="105030" y="163916"/>
                            <a:pt x="104776" y="151851"/>
                            <a:pt x="104776" y="139786"/>
                          </a:cubicBezTo>
                          <a:cubicBezTo>
                            <a:pt x="166307" y="129753"/>
                            <a:pt x="229172" y="100162"/>
                            <a:pt x="291085" y="83525"/>
                          </a:cubicBezTo>
                          <a:close/>
                          <a:moveTo>
                            <a:pt x="293561" y="147533"/>
                          </a:moveTo>
                          <a:lnTo>
                            <a:pt x="295847" y="212049"/>
                          </a:lnTo>
                          <a:cubicBezTo>
                            <a:pt x="235459" y="188897"/>
                            <a:pt x="168117" y="192212"/>
                            <a:pt x="110300" y="221193"/>
                          </a:cubicBezTo>
                          <a:cubicBezTo>
                            <a:pt x="109094" y="212113"/>
                            <a:pt x="108141" y="202969"/>
                            <a:pt x="107379" y="193824"/>
                          </a:cubicBezTo>
                          <a:close/>
                          <a:moveTo>
                            <a:pt x="194057" y="16152"/>
                          </a:moveTo>
                          <a:cubicBezTo>
                            <a:pt x="213869" y="14056"/>
                            <a:pt x="248984" y="13548"/>
                            <a:pt x="256096" y="36979"/>
                          </a:cubicBezTo>
                          <a:cubicBezTo>
                            <a:pt x="215139" y="41107"/>
                            <a:pt x="174181" y="45615"/>
                            <a:pt x="133224" y="49679"/>
                          </a:cubicBezTo>
                          <a:cubicBezTo>
                            <a:pt x="136208" y="21613"/>
                            <a:pt x="171768" y="18438"/>
                            <a:pt x="193803" y="16152"/>
                          </a:cubicBezTo>
                          <a:close/>
                          <a:moveTo>
                            <a:pt x="111507" y="70444"/>
                          </a:moveTo>
                          <a:cubicBezTo>
                            <a:pt x="137605" y="72095"/>
                            <a:pt x="295276" y="37170"/>
                            <a:pt x="290323" y="65554"/>
                          </a:cubicBezTo>
                          <a:cubicBezTo>
                            <a:pt x="228918" y="86446"/>
                            <a:pt x="165355" y="103083"/>
                            <a:pt x="105093" y="126197"/>
                          </a:cubicBezTo>
                          <a:cubicBezTo>
                            <a:pt x="106681" y="108417"/>
                            <a:pt x="102680" y="86065"/>
                            <a:pt x="111189" y="70444"/>
                          </a:cubicBezTo>
                          <a:close/>
                          <a:moveTo>
                            <a:pt x="46419" y="432902"/>
                          </a:moveTo>
                          <a:cubicBezTo>
                            <a:pt x="42609" y="356067"/>
                            <a:pt x="52769" y="256499"/>
                            <a:pt x="137034" y="227416"/>
                          </a:cubicBezTo>
                          <a:cubicBezTo>
                            <a:pt x="293561" y="176616"/>
                            <a:pt x="379921" y="271866"/>
                            <a:pt x="350521" y="426870"/>
                          </a:cubicBezTo>
                          <a:close/>
                          <a:moveTo>
                            <a:pt x="262319" y="567204"/>
                          </a:moveTo>
                          <a:lnTo>
                            <a:pt x="131636" y="595081"/>
                          </a:lnTo>
                          <a:cubicBezTo>
                            <a:pt x="113348" y="568538"/>
                            <a:pt x="184595" y="524850"/>
                            <a:pt x="164974" y="448459"/>
                          </a:cubicBezTo>
                          <a:lnTo>
                            <a:pt x="238443" y="446999"/>
                          </a:lnTo>
                          <a:cubicBezTo>
                            <a:pt x="232189" y="488604"/>
                            <a:pt x="240558" y="531086"/>
                            <a:pt x="262129" y="567204"/>
                          </a:cubicBezTo>
                          <a:close/>
                          <a:moveTo>
                            <a:pt x="36069" y="586890"/>
                          </a:moveTo>
                          <a:cubicBezTo>
                            <a:pt x="68771" y="527644"/>
                            <a:pt x="97854" y="542440"/>
                            <a:pt x="88456" y="450238"/>
                          </a:cubicBezTo>
                          <a:lnTo>
                            <a:pt x="147194" y="449031"/>
                          </a:lnTo>
                          <a:cubicBezTo>
                            <a:pt x="167514" y="524469"/>
                            <a:pt x="99442" y="554759"/>
                            <a:pt x="112269" y="599272"/>
                          </a:cubicBezTo>
                          <a:cubicBezTo>
                            <a:pt x="91758" y="603272"/>
                            <a:pt x="37466" y="620926"/>
                            <a:pt x="35878" y="586890"/>
                          </a:cubicBezTo>
                          <a:close/>
                          <a:moveTo>
                            <a:pt x="354521" y="867496"/>
                          </a:moveTo>
                          <a:cubicBezTo>
                            <a:pt x="402781" y="909914"/>
                            <a:pt x="318771" y="944458"/>
                            <a:pt x="283211" y="949347"/>
                          </a:cubicBezTo>
                          <a:cubicBezTo>
                            <a:pt x="248095" y="957158"/>
                            <a:pt x="212154" y="978875"/>
                            <a:pt x="175642" y="970239"/>
                          </a:cubicBezTo>
                          <a:cubicBezTo>
                            <a:pt x="158497" y="964588"/>
                            <a:pt x="146178" y="949094"/>
                            <a:pt x="153544" y="930805"/>
                          </a:cubicBezTo>
                          <a:cubicBezTo>
                            <a:pt x="160021" y="906612"/>
                            <a:pt x="304483" y="850160"/>
                            <a:pt x="354331" y="867496"/>
                          </a:cubicBezTo>
                          <a:close/>
                          <a:moveTo>
                            <a:pt x="354204" y="786153"/>
                          </a:moveTo>
                          <a:cubicBezTo>
                            <a:pt x="394399" y="853463"/>
                            <a:pt x="147765" y="877339"/>
                            <a:pt x="105157" y="889086"/>
                          </a:cubicBezTo>
                          <a:cubicBezTo>
                            <a:pt x="51372" y="908136"/>
                            <a:pt x="-12699" y="873592"/>
                            <a:pt x="53912" y="821966"/>
                          </a:cubicBezTo>
                          <a:cubicBezTo>
                            <a:pt x="113793" y="817648"/>
                            <a:pt x="325502" y="741766"/>
                            <a:pt x="354013" y="786153"/>
                          </a:cubicBezTo>
                          <a:close/>
                          <a:moveTo>
                            <a:pt x="293053" y="674392"/>
                          </a:moveTo>
                          <a:cubicBezTo>
                            <a:pt x="319977" y="665884"/>
                            <a:pt x="378143" y="666963"/>
                            <a:pt x="373000" y="710841"/>
                          </a:cubicBezTo>
                          <a:cubicBezTo>
                            <a:pt x="350838" y="738020"/>
                            <a:pt x="307214" y="742210"/>
                            <a:pt x="275972" y="753831"/>
                          </a:cubicBezTo>
                          <a:cubicBezTo>
                            <a:pt x="232030" y="758022"/>
                            <a:pt x="61977" y="815490"/>
                            <a:pt x="26988" y="789454"/>
                          </a:cubicBezTo>
                          <a:cubicBezTo>
                            <a:pt x="-10032" y="761896"/>
                            <a:pt x="65088" y="743608"/>
                            <a:pt x="53912" y="723859"/>
                          </a:cubicBezTo>
                          <a:cubicBezTo>
                            <a:pt x="132462" y="707666"/>
                            <a:pt x="214059" y="690648"/>
                            <a:pt x="292863" y="674392"/>
                          </a:cubicBezTo>
                          <a:close/>
                          <a:moveTo>
                            <a:pt x="354648" y="639531"/>
                          </a:moveTo>
                          <a:cubicBezTo>
                            <a:pt x="294323" y="652993"/>
                            <a:pt x="239840" y="662772"/>
                            <a:pt x="179515" y="676044"/>
                          </a:cubicBezTo>
                          <a:lnTo>
                            <a:pt x="47308" y="704555"/>
                          </a:lnTo>
                          <a:cubicBezTo>
                            <a:pt x="37021" y="705889"/>
                            <a:pt x="23750" y="694522"/>
                            <a:pt x="19241" y="685505"/>
                          </a:cubicBezTo>
                          <a:cubicBezTo>
                            <a:pt x="-15620" y="609813"/>
                            <a:pt x="264224" y="596160"/>
                            <a:pt x="316294" y="573745"/>
                          </a:cubicBezTo>
                          <a:cubicBezTo>
                            <a:pt x="326899" y="571459"/>
                            <a:pt x="326835" y="553298"/>
                            <a:pt x="314961" y="555838"/>
                          </a:cubicBezTo>
                          <a:lnTo>
                            <a:pt x="281687" y="563331"/>
                          </a:lnTo>
                          <a:cubicBezTo>
                            <a:pt x="258871" y="529206"/>
                            <a:pt x="249695" y="487760"/>
                            <a:pt x="255969" y="447190"/>
                          </a:cubicBezTo>
                          <a:lnTo>
                            <a:pt x="321946" y="445856"/>
                          </a:lnTo>
                          <a:cubicBezTo>
                            <a:pt x="294831" y="486433"/>
                            <a:pt x="311722" y="544154"/>
                            <a:pt x="352870" y="568347"/>
                          </a:cubicBezTo>
                          <a:cubicBezTo>
                            <a:pt x="382398" y="583334"/>
                            <a:pt x="401575" y="632483"/>
                            <a:pt x="354458" y="63953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936" name="Google Shape;936;p21"/>
                  <p:cNvSpPr/>
                  <p:nvPr/>
                </p:nvSpPr>
                <p:spPr>
                  <a:xfrm>
                    <a:off x="1308648" y="1609666"/>
                    <a:ext cx="17700" cy="1368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937" name="Google Shape;937;p21"/>
                <p:cNvSpPr/>
                <p:nvPr/>
              </p:nvSpPr>
              <p:spPr>
                <a:xfrm>
                  <a:off x="1183450" y="3621050"/>
                  <a:ext cx="70700" cy="18125"/>
                </a:xfrm>
                <a:custGeom>
                  <a:rect b="b" l="l" r="r" t="t"/>
                  <a:pathLst>
                    <a:path extrusionOk="0" h="725" w="2828">
                      <a:moveTo>
                        <a:pt x="0" y="725"/>
                      </a:moveTo>
                      <a:cubicBezTo>
                        <a:pt x="930" y="439"/>
                        <a:pt x="1889" y="256"/>
                        <a:pt x="2828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8" name="Google Shape;938;p21"/>
                <p:cNvSpPr/>
                <p:nvPr/>
              </p:nvSpPr>
              <p:spPr>
                <a:xfrm>
                  <a:off x="1188900" y="3717125"/>
                  <a:ext cx="76125" cy="18100"/>
                </a:xfrm>
                <a:custGeom>
                  <a:rect b="b" l="l" r="r" t="t"/>
                  <a:pathLst>
                    <a:path extrusionOk="0" h="724" w="3045">
                      <a:moveTo>
                        <a:pt x="0" y="724"/>
                      </a:moveTo>
                      <a:cubicBezTo>
                        <a:pt x="995" y="410"/>
                        <a:pt x="2019" y="187"/>
                        <a:pt x="304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9" name="Google Shape;939;p21"/>
                <p:cNvSpPr/>
                <p:nvPr/>
              </p:nvSpPr>
              <p:spPr>
                <a:xfrm>
                  <a:off x="1185275" y="3820425"/>
                  <a:ext cx="39875" cy="9050"/>
                </a:xfrm>
                <a:custGeom>
                  <a:rect b="b" l="l" r="r" t="t"/>
                  <a:pathLst>
                    <a:path extrusionOk="0" h="362" w="1595">
                      <a:moveTo>
                        <a:pt x="0" y="362"/>
                      </a:moveTo>
                      <a:cubicBezTo>
                        <a:pt x="526" y="219"/>
                        <a:pt x="1059" y="97"/>
                        <a:pt x="159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40" name="Google Shape;940;p21"/>
                <p:cNvSpPr/>
                <p:nvPr/>
              </p:nvSpPr>
              <p:spPr>
                <a:xfrm>
                  <a:off x="1301250" y="3911025"/>
                  <a:ext cx="18125" cy="7250"/>
                </a:xfrm>
                <a:custGeom>
                  <a:rect b="b" l="l" r="r" t="t"/>
                  <a:pathLst>
                    <a:path extrusionOk="0" h="290" w="725">
                      <a:moveTo>
                        <a:pt x="0" y="290"/>
                      </a:moveTo>
                      <a:cubicBezTo>
                        <a:pt x="363" y="145"/>
                        <a:pt x="363" y="145"/>
                        <a:pt x="72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41" name="Google Shape;941;p21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942" name="Google Shape;942;p21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3" name="Google Shape;943;p21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4" name="Google Shape;944;p21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5" name="Google Shape;945;p21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6" name="Google Shape;946;p21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47" name="Google Shape;947;p21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Top drawing">
  <p:cSld name="BLANK_1">
    <p:spTree>
      <p:nvGrpSpPr>
        <p:cNvPr id="948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22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950" name="Google Shape;950;p22"/>
          <p:cNvGrpSpPr/>
          <p:nvPr/>
        </p:nvGrpSpPr>
        <p:grpSpPr>
          <a:xfrm>
            <a:off x="501122" y="13"/>
            <a:ext cx="222106" cy="963624"/>
            <a:chOff x="6176324" y="1765810"/>
            <a:chExt cx="466512" cy="2024421"/>
          </a:xfrm>
        </p:grpSpPr>
        <p:sp>
          <p:nvSpPr>
            <p:cNvPr id="951" name="Google Shape;951;p22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22"/>
            <p:cNvSpPr/>
            <p:nvPr/>
          </p:nvSpPr>
          <p:spPr>
            <a:xfrm>
              <a:off x="6400743" y="1765810"/>
              <a:ext cx="17700" cy="1209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3" name="Google Shape;953;p22"/>
          <p:cNvGrpSpPr/>
          <p:nvPr/>
        </p:nvGrpSpPr>
        <p:grpSpPr>
          <a:xfrm>
            <a:off x="4054451" y="112"/>
            <a:ext cx="281103" cy="638707"/>
            <a:chOff x="4897958" y="2723139"/>
            <a:chExt cx="514087" cy="1168081"/>
          </a:xfrm>
        </p:grpSpPr>
        <p:sp>
          <p:nvSpPr>
            <p:cNvPr id="954" name="Google Shape;954;p22"/>
            <p:cNvSpPr/>
            <p:nvPr/>
          </p:nvSpPr>
          <p:spPr>
            <a:xfrm>
              <a:off x="4897958" y="2971595"/>
              <a:ext cx="514087" cy="919625"/>
            </a:xfrm>
            <a:custGeom>
              <a:rect b="b" l="l" r="r" t="t"/>
              <a:pathLst>
                <a:path extrusionOk="0" h="919625" w="514087">
                  <a:moveTo>
                    <a:pt x="503440" y="612940"/>
                  </a:moveTo>
                  <a:cubicBezTo>
                    <a:pt x="488835" y="497878"/>
                    <a:pt x="385076" y="411391"/>
                    <a:pt x="386663" y="292519"/>
                  </a:cubicBezTo>
                  <a:cubicBezTo>
                    <a:pt x="400316" y="294106"/>
                    <a:pt x="377964" y="247751"/>
                    <a:pt x="368312" y="237972"/>
                  </a:cubicBezTo>
                  <a:cubicBezTo>
                    <a:pt x="360247" y="200825"/>
                    <a:pt x="403681" y="12865"/>
                    <a:pt x="343674" y="33820"/>
                  </a:cubicBezTo>
                  <a:cubicBezTo>
                    <a:pt x="345134" y="-16980"/>
                    <a:pt x="171017" y="-6630"/>
                    <a:pt x="171208" y="38837"/>
                  </a:cubicBezTo>
                  <a:cubicBezTo>
                    <a:pt x="161746" y="39408"/>
                    <a:pt x="145808" y="36233"/>
                    <a:pt x="145808" y="50139"/>
                  </a:cubicBezTo>
                  <a:cubicBezTo>
                    <a:pt x="145808" y="112369"/>
                    <a:pt x="144919" y="174028"/>
                    <a:pt x="145236" y="236068"/>
                  </a:cubicBezTo>
                  <a:cubicBezTo>
                    <a:pt x="131203" y="242418"/>
                    <a:pt x="99262" y="286359"/>
                    <a:pt x="127456" y="301345"/>
                  </a:cubicBezTo>
                  <a:cubicBezTo>
                    <a:pt x="139839" y="437108"/>
                    <a:pt x="-22340" y="548995"/>
                    <a:pt x="2615" y="706349"/>
                  </a:cubicBezTo>
                  <a:cubicBezTo>
                    <a:pt x="55892" y="1056297"/>
                    <a:pt x="596023" y="940409"/>
                    <a:pt x="503440" y="61294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22"/>
            <p:cNvSpPr/>
            <p:nvPr/>
          </p:nvSpPr>
          <p:spPr>
            <a:xfrm>
              <a:off x="5157477" y="2723139"/>
              <a:ext cx="17700" cy="252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6" name="Google Shape;956;p22"/>
          <p:cNvGrpSpPr/>
          <p:nvPr/>
        </p:nvGrpSpPr>
        <p:grpSpPr>
          <a:xfrm>
            <a:off x="2016224" y="117"/>
            <a:ext cx="222105" cy="594985"/>
            <a:chOff x="5578966" y="2874382"/>
            <a:chExt cx="406190" cy="1088121"/>
          </a:xfrm>
        </p:grpSpPr>
        <p:sp>
          <p:nvSpPr>
            <p:cNvPr id="957" name="Google Shape;957;p22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22"/>
            <p:cNvSpPr/>
            <p:nvPr/>
          </p:nvSpPr>
          <p:spPr>
            <a:xfrm>
              <a:off x="5774610" y="2874382"/>
              <a:ext cx="17700" cy="100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59" name="Google Shape;959;p22"/>
          <p:cNvGrpSpPr/>
          <p:nvPr/>
        </p:nvGrpSpPr>
        <p:grpSpPr>
          <a:xfrm>
            <a:off x="2887318" y="81"/>
            <a:ext cx="255089" cy="1042043"/>
            <a:chOff x="6176324" y="1884520"/>
            <a:chExt cx="466512" cy="1905711"/>
          </a:xfrm>
        </p:grpSpPr>
        <p:sp>
          <p:nvSpPr>
            <p:cNvPr id="960" name="Google Shape;960;p22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22"/>
            <p:cNvSpPr/>
            <p:nvPr/>
          </p:nvSpPr>
          <p:spPr>
            <a:xfrm>
              <a:off x="6400710" y="1884520"/>
              <a:ext cx="17700" cy="1090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62" name="Google Shape;962;p22"/>
          <p:cNvGrpSpPr/>
          <p:nvPr/>
        </p:nvGrpSpPr>
        <p:grpSpPr>
          <a:xfrm>
            <a:off x="835056" y="109"/>
            <a:ext cx="260580" cy="559437"/>
            <a:chOff x="6798998" y="2578195"/>
            <a:chExt cx="476555" cy="1023111"/>
          </a:xfrm>
        </p:grpSpPr>
        <p:sp>
          <p:nvSpPr>
            <p:cNvPr id="963" name="Google Shape;963;p22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22"/>
            <p:cNvSpPr/>
            <p:nvPr/>
          </p:nvSpPr>
          <p:spPr>
            <a:xfrm>
              <a:off x="7026852" y="2578195"/>
              <a:ext cx="17700" cy="396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65" name="Google Shape;965;p22"/>
          <p:cNvGrpSpPr/>
          <p:nvPr/>
        </p:nvGrpSpPr>
        <p:grpSpPr>
          <a:xfrm>
            <a:off x="4849832" y="87"/>
            <a:ext cx="93214" cy="745528"/>
            <a:chOff x="7576714" y="1965553"/>
            <a:chExt cx="170472" cy="1363439"/>
          </a:xfrm>
        </p:grpSpPr>
        <p:sp>
          <p:nvSpPr>
            <p:cNvPr id="966" name="Google Shape;966;p22"/>
            <p:cNvSpPr/>
            <p:nvPr/>
          </p:nvSpPr>
          <p:spPr>
            <a:xfrm>
              <a:off x="7576714" y="2971595"/>
              <a:ext cx="170472" cy="357397"/>
            </a:xfrm>
            <a:custGeom>
              <a:rect b="b" l="l" r="r" t="t"/>
              <a:pathLst>
                <a:path extrusionOk="0" h="357397" w="170472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22"/>
            <p:cNvSpPr/>
            <p:nvPr/>
          </p:nvSpPr>
          <p:spPr>
            <a:xfrm>
              <a:off x="7652967" y="1965553"/>
              <a:ext cx="17700" cy="1009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68" name="Google Shape;968;p22"/>
          <p:cNvGrpSpPr/>
          <p:nvPr/>
        </p:nvGrpSpPr>
        <p:grpSpPr>
          <a:xfrm>
            <a:off x="1449091" y="70"/>
            <a:ext cx="157683" cy="1169334"/>
            <a:chOff x="7883572" y="1683399"/>
            <a:chExt cx="288375" cy="2138505"/>
          </a:xfrm>
        </p:grpSpPr>
        <p:sp>
          <p:nvSpPr>
            <p:cNvPr id="969" name="Google Shape;969;p22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22"/>
            <p:cNvSpPr/>
            <p:nvPr/>
          </p:nvSpPr>
          <p:spPr>
            <a:xfrm>
              <a:off x="8024914" y="1683399"/>
              <a:ext cx="17700" cy="1291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71" name="Google Shape;971;p22"/>
          <p:cNvGrpSpPr/>
          <p:nvPr/>
        </p:nvGrpSpPr>
        <p:grpSpPr>
          <a:xfrm>
            <a:off x="817646" y="92419"/>
            <a:ext cx="86284" cy="98813"/>
            <a:chOff x="3462796" y="2555878"/>
            <a:chExt cx="157798" cy="180711"/>
          </a:xfrm>
        </p:grpSpPr>
        <p:sp>
          <p:nvSpPr>
            <p:cNvPr id="972" name="Google Shape;972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4" name="Google Shape;974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5" name="Google Shape;975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6" name="Google Shape;976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7" name="Google Shape;977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78" name="Google Shape;978;p22"/>
          <p:cNvGrpSpPr/>
          <p:nvPr/>
        </p:nvGrpSpPr>
        <p:grpSpPr>
          <a:xfrm>
            <a:off x="2393329" y="638765"/>
            <a:ext cx="98645" cy="103922"/>
            <a:chOff x="3770248" y="2527300"/>
            <a:chExt cx="180404" cy="190055"/>
          </a:xfrm>
        </p:grpSpPr>
        <p:sp>
          <p:nvSpPr>
            <p:cNvPr id="979" name="Google Shape;979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0" name="Google Shape;980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1" name="Google Shape;981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2" name="Google Shape;982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83" name="Google Shape;983;p22"/>
          <p:cNvGrpSpPr/>
          <p:nvPr/>
        </p:nvGrpSpPr>
        <p:grpSpPr>
          <a:xfrm>
            <a:off x="4448243" y="26359"/>
            <a:ext cx="117260" cy="134286"/>
            <a:chOff x="3462796" y="2555878"/>
            <a:chExt cx="157798" cy="180711"/>
          </a:xfrm>
        </p:grpSpPr>
        <p:sp>
          <p:nvSpPr>
            <p:cNvPr id="984" name="Google Shape;984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5" name="Google Shape;985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6" name="Google Shape;986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8" name="Google Shape;988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0" name="Google Shape;990;p22"/>
          <p:cNvGrpSpPr/>
          <p:nvPr/>
        </p:nvGrpSpPr>
        <p:grpSpPr>
          <a:xfrm>
            <a:off x="3457310" y="904097"/>
            <a:ext cx="134058" cy="141230"/>
            <a:chOff x="3770248" y="2527300"/>
            <a:chExt cx="180404" cy="190055"/>
          </a:xfrm>
        </p:grpSpPr>
        <p:sp>
          <p:nvSpPr>
            <p:cNvPr id="991" name="Google Shape;991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2" name="Google Shape;992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5" name="Google Shape;995;p22"/>
          <p:cNvGrpSpPr/>
          <p:nvPr/>
        </p:nvGrpSpPr>
        <p:grpSpPr>
          <a:xfrm rot="5400000">
            <a:off x="3320201" y="266911"/>
            <a:ext cx="117260" cy="134268"/>
            <a:chOff x="3462796" y="2555878"/>
            <a:chExt cx="157798" cy="180711"/>
          </a:xfrm>
        </p:grpSpPr>
        <p:sp>
          <p:nvSpPr>
            <p:cNvPr id="996" name="Google Shape;996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7" name="Google Shape;997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8" name="Google Shape;998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9" name="Google Shape;999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2" name="Google Shape;1002;p22"/>
          <p:cNvGrpSpPr/>
          <p:nvPr/>
        </p:nvGrpSpPr>
        <p:grpSpPr>
          <a:xfrm>
            <a:off x="490002" y="711415"/>
            <a:ext cx="98645" cy="103922"/>
            <a:chOff x="3770248" y="2527300"/>
            <a:chExt cx="180404" cy="190055"/>
          </a:xfrm>
        </p:grpSpPr>
        <p:sp>
          <p:nvSpPr>
            <p:cNvPr id="1003" name="Google Shape;1003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5" name="Google Shape;1005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6" name="Google Shape;1006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7" name="Google Shape;1007;p22"/>
          <p:cNvGrpSpPr/>
          <p:nvPr/>
        </p:nvGrpSpPr>
        <p:grpSpPr>
          <a:xfrm rot="-2700000">
            <a:off x="4871785" y="1077747"/>
            <a:ext cx="98633" cy="103910"/>
            <a:chOff x="3770248" y="2527300"/>
            <a:chExt cx="180404" cy="190055"/>
          </a:xfrm>
        </p:grpSpPr>
        <p:sp>
          <p:nvSpPr>
            <p:cNvPr id="1008" name="Google Shape;1008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9" name="Google Shape;1009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12" name="Google Shape;1012;p22"/>
          <p:cNvGrpSpPr/>
          <p:nvPr/>
        </p:nvGrpSpPr>
        <p:grpSpPr>
          <a:xfrm>
            <a:off x="1552393" y="34"/>
            <a:ext cx="572336" cy="1286416"/>
            <a:chOff x="2484475" y="746199"/>
            <a:chExt cx="1046700" cy="2352626"/>
          </a:xfrm>
        </p:grpSpPr>
        <p:sp>
          <p:nvSpPr>
            <p:cNvPr id="1013" name="Google Shape;1013;p22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22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15" name="Google Shape;1015;p22"/>
            <p:cNvGrpSpPr/>
            <p:nvPr/>
          </p:nvGrpSpPr>
          <p:grpSpPr>
            <a:xfrm>
              <a:off x="2769705" y="746199"/>
              <a:ext cx="510180" cy="2066757"/>
              <a:chOff x="1818382" y="1899501"/>
              <a:chExt cx="466728" cy="1890730"/>
            </a:xfrm>
          </p:grpSpPr>
          <p:grpSp>
            <p:nvGrpSpPr>
              <p:cNvPr id="1016" name="Google Shape;1016;p22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017" name="Google Shape;1017;p22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18" name="Google Shape;1018;p22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019" name="Google Shape;1019;p22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20" name="Google Shape;1020;p22"/>
              <p:cNvSpPr/>
              <p:nvPr/>
            </p:nvSpPr>
            <p:spPr>
              <a:xfrm>
                <a:off x="2046061" y="1899501"/>
                <a:ext cx="17700" cy="10785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21" name="Google Shape;1021;p22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22" name="Google Shape;1022;p22"/>
          <p:cNvGrpSpPr/>
          <p:nvPr/>
        </p:nvGrpSpPr>
        <p:grpSpPr>
          <a:xfrm>
            <a:off x="2360233" y="31"/>
            <a:ext cx="495013" cy="706397"/>
            <a:chOff x="3961868" y="621835"/>
            <a:chExt cx="905291" cy="1291874"/>
          </a:xfrm>
        </p:grpSpPr>
        <p:grpSp>
          <p:nvGrpSpPr>
            <p:cNvPr id="1023" name="Google Shape;1023;p22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1024" name="Google Shape;1024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25" name="Google Shape;1025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26" name="Google Shape;1026;p22"/>
            <p:cNvGrpSpPr/>
            <p:nvPr/>
          </p:nvGrpSpPr>
          <p:grpSpPr>
            <a:xfrm>
              <a:off x="4155317" y="621835"/>
              <a:ext cx="522826" cy="1099261"/>
              <a:chOff x="2447534" y="2604168"/>
              <a:chExt cx="478297" cy="1005636"/>
            </a:xfrm>
          </p:grpSpPr>
          <p:grpSp>
            <p:nvGrpSpPr>
              <p:cNvPr id="1027" name="Google Shape;1027;p22"/>
              <p:cNvGrpSpPr/>
              <p:nvPr/>
            </p:nvGrpSpPr>
            <p:grpSpPr>
              <a:xfrm>
                <a:off x="2447534" y="2604168"/>
                <a:ext cx="478297" cy="1005636"/>
                <a:chOff x="2447534" y="2604168"/>
                <a:chExt cx="478297" cy="1005636"/>
              </a:xfrm>
            </p:grpSpPr>
            <p:grpSp>
              <p:nvGrpSpPr>
                <p:cNvPr id="1028" name="Google Shape;1028;p22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029" name="Google Shape;1029;p22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30" name="Google Shape;1030;p22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31" name="Google Shape;1031;p22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32" name="Google Shape;1032;p22"/>
                <p:cNvSpPr/>
                <p:nvPr/>
              </p:nvSpPr>
              <p:spPr>
                <a:xfrm>
                  <a:off x="2675601" y="2604168"/>
                  <a:ext cx="17700" cy="373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33" name="Google Shape;1033;p22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4" name="Google Shape;1034;p22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35" name="Google Shape;1035;p22"/>
          <p:cNvGrpSpPr/>
          <p:nvPr/>
        </p:nvGrpSpPr>
        <p:grpSpPr>
          <a:xfrm>
            <a:off x="3034080" y="22"/>
            <a:ext cx="285882" cy="434233"/>
            <a:chOff x="5194218" y="621819"/>
            <a:chExt cx="522827" cy="794136"/>
          </a:xfrm>
        </p:grpSpPr>
        <p:grpSp>
          <p:nvGrpSpPr>
            <p:cNvPr id="1036" name="Google Shape;1036;p22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1037" name="Google Shape;1037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22"/>
            <p:cNvGrpSpPr/>
            <p:nvPr/>
          </p:nvGrpSpPr>
          <p:grpSpPr>
            <a:xfrm>
              <a:off x="5371918" y="621819"/>
              <a:ext cx="182209" cy="655932"/>
              <a:chOff x="3305183" y="2722527"/>
              <a:chExt cx="166690" cy="600066"/>
            </a:xfrm>
          </p:grpSpPr>
          <p:grpSp>
            <p:nvGrpSpPr>
              <p:cNvPr id="1040" name="Google Shape;1040;p22"/>
              <p:cNvGrpSpPr/>
              <p:nvPr/>
            </p:nvGrpSpPr>
            <p:grpSpPr>
              <a:xfrm>
                <a:off x="3305183" y="2722527"/>
                <a:ext cx="166690" cy="600066"/>
                <a:chOff x="3305183" y="2722527"/>
                <a:chExt cx="166690" cy="600066"/>
              </a:xfrm>
            </p:grpSpPr>
            <p:grpSp>
              <p:nvGrpSpPr>
                <p:cNvPr id="1041" name="Google Shape;1041;p2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042" name="Google Shape;1042;p2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3" name="Google Shape;1043;p2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44" name="Google Shape;1044;p2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45" name="Google Shape;1045;p22"/>
                <p:cNvSpPr/>
                <p:nvPr/>
              </p:nvSpPr>
              <p:spPr>
                <a:xfrm>
                  <a:off x="3375891" y="2722527"/>
                  <a:ext cx="17700" cy="255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46" name="Google Shape;1046;p2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47" name="Google Shape;1047;p22"/>
          <p:cNvGrpSpPr/>
          <p:nvPr/>
        </p:nvGrpSpPr>
        <p:grpSpPr>
          <a:xfrm>
            <a:off x="4472486" y="42"/>
            <a:ext cx="470574" cy="1177689"/>
            <a:chOff x="7824797" y="870572"/>
            <a:chExt cx="860597" cy="2153783"/>
          </a:xfrm>
        </p:grpSpPr>
        <p:grpSp>
          <p:nvGrpSpPr>
            <p:cNvPr id="1048" name="Google Shape;1048;p22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1049" name="Google Shape;1049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0A3FF">
                  <a:alpha val="58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0A3FF">
                  <a:alpha val="58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51" name="Google Shape;1051;p22"/>
            <p:cNvGrpSpPr/>
            <p:nvPr/>
          </p:nvGrpSpPr>
          <p:grpSpPr>
            <a:xfrm>
              <a:off x="8100550" y="870572"/>
              <a:ext cx="300376" cy="1935114"/>
              <a:chOff x="3792712" y="2051381"/>
              <a:chExt cx="274793" cy="1770299"/>
            </a:xfrm>
          </p:grpSpPr>
          <p:grpSp>
            <p:nvGrpSpPr>
              <p:cNvPr id="1052" name="Google Shape;1052;p22"/>
              <p:cNvGrpSpPr/>
              <p:nvPr/>
            </p:nvGrpSpPr>
            <p:grpSpPr>
              <a:xfrm>
                <a:off x="3792712" y="2051381"/>
                <a:ext cx="274793" cy="1770299"/>
                <a:chOff x="3792712" y="2051381"/>
                <a:chExt cx="274793" cy="1770299"/>
              </a:xfrm>
            </p:grpSpPr>
            <p:grpSp>
              <p:nvGrpSpPr>
                <p:cNvPr id="1053" name="Google Shape;1053;p22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1054" name="Google Shape;1054;p22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rect b="b" l="l" r="r" t="t"/>
                    <a:pathLst>
                      <a:path extrusionOk="0" h="637356" w="261578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5" name="Google Shape;1055;p22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rect b="b" l="l" r="r" t="t"/>
                    <a:pathLst>
                      <a:path extrusionOk="0" h="197298" w="160096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56" name="Google Shape;1056;p22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rect b="b" l="l" r="r" t="t"/>
                    <a:pathLst>
                      <a:path extrusionOk="0" h="850085" w="274793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57" name="Google Shape;1057;p22"/>
                <p:cNvSpPr/>
                <p:nvPr/>
              </p:nvSpPr>
              <p:spPr>
                <a:xfrm>
                  <a:off x="3923176" y="2051381"/>
                  <a:ext cx="17700" cy="9264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58" name="Google Shape;1058;p22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rect b="b" l="l" r="r" t="t"/>
                <a:pathLst>
                  <a:path extrusionOk="0" h="5437" w="3044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9" name="Google Shape;1059;p22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rect b="b" l="l" r="r" t="t"/>
                <a:pathLst>
                  <a:path extrusionOk="0" h="870" w="73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60" name="Google Shape;1060;p22"/>
          <p:cNvGrpSpPr/>
          <p:nvPr/>
        </p:nvGrpSpPr>
        <p:grpSpPr>
          <a:xfrm>
            <a:off x="845997" y="42"/>
            <a:ext cx="572336" cy="917921"/>
            <a:chOff x="1192601" y="746213"/>
            <a:chExt cx="1046700" cy="1678715"/>
          </a:xfrm>
        </p:grpSpPr>
        <p:grpSp>
          <p:nvGrpSpPr>
            <p:cNvPr id="1061" name="Google Shape;1061;p22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062" name="Google Shape;1062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3" name="Google Shape;1063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64" name="Google Shape;1064;p22"/>
            <p:cNvGrpSpPr/>
            <p:nvPr/>
          </p:nvGrpSpPr>
          <p:grpSpPr>
            <a:xfrm>
              <a:off x="1417979" y="746213"/>
              <a:ext cx="580390" cy="1384973"/>
              <a:chOff x="522260" y="2632808"/>
              <a:chExt cx="530958" cy="1267014"/>
            </a:xfrm>
          </p:grpSpPr>
          <p:grpSp>
            <p:nvGrpSpPr>
              <p:cNvPr id="1065" name="Google Shape;1065;p22"/>
              <p:cNvGrpSpPr/>
              <p:nvPr/>
            </p:nvGrpSpPr>
            <p:grpSpPr>
              <a:xfrm>
                <a:off x="522260" y="2632808"/>
                <a:ext cx="530958" cy="1267014"/>
                <a:chOff x="522260" y="2632808"/>
                <a:chExt cx="530958" cy="1267014"/>
              </a:xfrm>
            </p:grpSpPr>
            <p:grpSp>
              <p:nvGrpSpPr>
                <p:cNvPr id="1066" name="Google Shape;1066;p22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067" name="Google Shape;1067;p22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8" name="Google Shape;1068;p22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69" name="Google Shape;1069;p22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0" name="Google Shape;1070;p22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71" name="Google Shape;1071;p22"/>
                <p:cNvSpPr/>
                <p:nvPr/>
              </p:nvSpPr>
              <p:spPr>
                <a:xfrm>
                  <a:off x="786932" y="2632808"/>
                  <a:ext cx="17700" cy="3450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72" name="Google Shape;1072;p22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73" name="Google Shape;1073;p22"/>
          <p:cNvGrpSpPr/>
          <p:nvPr/>
        </p:nvGrpSpPr>
        <p:grpSpPr>
          <a:xfrm>
            <a:off x="3480659" y="46"/>
            <a:ext cx="572336" cy="1051386"/>
            <a:chOff x="6010934" y="870581"/>
            <a:chExt cx="1046700" cy="1922797"/>
          </a:xfrm>
        </p:grpSpPr>
        <p:grpSp>
          <p:nvGrpSpPr>
            <p:cNvPr id="1074" name="Google Shape;1074;p22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075" name="Google Shape;1075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6" name="Google Shape;1076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77" name="Google Shape;1077;p22"/>
            <p:cNvGrpSpPr/>
            <p:nvPr/>
          </p:nvGrpSpPr>
          <p:grpSpPr>
            <a:xfrm>
              <a:off x="6308748" y="870581"/>
              <a:ext cx="441786" cy="1701306"/>
              <a:chOff x="1121941" y="2406098"/>
              <a:chExt cx="404159" cy="1556405"/>
            </a:xfrm>
          </p:grpSpPr>
          <p:grpSp>
            <p:nvGrpSpPr>
              <p:cNvPr id="1078" name="Google Shape;1078;p22"/>
              <p:cNvGrpSpPr/>
              <p:nvPr/>
            </p:nvGrpSpPr>
            <p:grpSpPr>
              <a:xfrm>
                <a:off x="1121941" y="2406098"/>
                <a:ext cx="404159" cy="1556405"/>
                <a:chOff x="1121941" y="2406098"/>
                <a:chExt cx="404159" cy="1556405"/>
              </a:xfrm>
            </p:grpSpPr>
            <p:grpSp>
              <p:nvGrpSpPr>
                <p:cNvPr id="1079" name="Google Shape;1079;p22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080" name="Google Shape;1080;p22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81" name="Google Shape;1081;p22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82" name="Google Shape;1082;p22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83" name="Google Shape;1083;p22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84" name="Google Shape;1084;p22"/>
                <p:cNvSpPr/>
                <p:nvPr/>
              </p:nvSpPr>
              <p:spPr>
                <a:xfrm>
                  <a:off x="1308638" y="2406098"/>
                  <a:ext cx="17700" cy="571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085" name="Google Shape;1085;p22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6" name="Google Shape;1086;p22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7" name="Google Shape;1087;p22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8" name="Google Shape;1088;p22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089" name="Google Shape;1089;p22"/>
          <p:cNvGrpSpPr/>
          <p:nvPr/>
        </p:nvGrpSpPr>
        <p:grpSpPr>
          <a:xfrm>
            <a:off x="588526" y="36"/>
            <a:ext cx="285882" cy="1099600"/>
            <a:chOff x="721731" y="746203"/>
            <a:chExt cx="522827" cy="2010973"/>
          </a:xfrm>
        </p:grpSpPr>
        <p:grpSp>
          <p:nvGrpSpPr>
            <p:cNvPr id="1090" name="Google Shape;1090;p22"/>
            <p:cNvGrpSpPr/>
            <p:nvPr/>
          </p:nvGrpSpPr>
          <p:grpSpPr>
            <a:xfrm>
              <a:off x="721731" y="2234350"/>
              <a:ext cx="522827" cy="522827"/>
              <a:chOff x="764100" y="3623300"/>
              <a:chExt cx="1046700" cy="1046700"/>
            </a:xfrm>
          </p:grpSpPr>
          <p:sp>
            <p:nvSpPr>
              <p:cNvPr id="1091" name="Google Shape;1091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92" name="Google Shape;1092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93" name="Google Shape;1093;p22"/>
            <p:cNvGrpSpPr/>
            <p:nvPr/>
          </p:nvGrpSpPr>
          <p:grpSpPr>
            <a:xfrm>
              <a:off x="892050" y="746203"/>
              <a:ext cx="182209" cy="1869992"/>
              <a:chOff x="3305183" y="1611869"/>
              <a:chExt cx="166690" cy="1710724"/>
            </a:xfrm>
          </p:grpSpPr>
          <p:grpSp>
            <p:nvGrpSpPr>
              <p:cNvPr id="1094" name="Google Shape;1094;p22"/>
              <p:cNvGrpSpPr/>
              <p:nvPr/>
            </p:nvGrpSpPr>
            <p:grpSpPr>
              <a:xfrm>
                <a:off x="3305183" y="1611869"/>
                <a:ext cx="166690" cy="1710724"/>
                <a:chOff x="3305183" y="1611869"/>
                <a:chExt cx="166690" cy="1710724"/>
              </a:xfrm>
            </p:grpSpPr>
            <p:grpSp>
              <p:nvGrpSpPr>
                <p:cNvPr id="1095" name="Google Shape;1095;p2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096" name="Google Shape;1096;p2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97" name="Google Shape;1097;p2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98" name="Google Shape;1098;p2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099" name="Google Shape;1099;p22"/>
                <p:cNvSpPr/>
                <p:nvPr/>
              </p:nvSpPr>
              <p:spPr>
                <a:xfrm>
                  <a:off x="3375914" y="1611869"/>
                  <a:ext cx="17700" cy="1365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00" name="Google Shape;1100;p2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01" name="Google Shape;1101;p22"/>
          <p:cNvGrpSpPr/>
          <p:nvPr/>
        </p:nvGrpSpPr>
        <p:grpSpPr>
          <a:xfrm>
            <a:off x="5102116" y="13"/>
            <a:ext cx="222106" cy="963624"/>
            <a:chOff x="6176324" y="1765810"/>
            <a:chExt cx="466512" cy="2024421"/>
          </a:xfrm>
        </p:grpSpPr>
        <p:sp>
          <p:nvSpPr>
            <p:cNvPr id="1102" name="Google Shape;1102;p22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3" name="Google Shape;1103;p22"/>
            <p:cNvSpPr/>
            <p:nvPr/>
          </p:nvSpPr>
          <p:spPr>
            <a:xfrm>
              <a:off x="6400743" y="1765810"/>
              <a:ext cx="17700" cy="1209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04" name="Google Shape;1104;p22"/>
          <p:cNvGrpSpPr/>
          <p:nvPr/>
        </p:nvGrpSpPr>
        <p:grpSpPr>
          <a:xfrm>
            <a:off x="6617218" y="117"/>
            <a:ext cx="222105" cy="594985"/>
            <a:chOff x="5578966" y="2874382"/>
            <a:chExt cx="406190" cy="1088121"/>
          </a:xfrm>
        </p:grpSpPr>
        <p:sp>
          <p:nvSpPr>
            <p:cNvPr id="1105" name="Google Shape;1105;p22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6" name="Google Shape;1106;p22"/>
            <p:cNvSpPr/>
            <p:nvPr/>
          </p:nvSpPr>
          <p:spPr>
            <a:xfrm>
              <a:off x="5774610" y="2874382"/>
              <a:ext cx="17700" cy="100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07" name="Google Shape;1107;p22"/>
          <p:cNvGrpSpPr/>
          <p:nvPr/>
        </p:nvGrpSpPr>
        <p:grpSpPr>
          <a:xfrm>
            <a:off x="7488312" y="81"/>
            <a:ext cx="255089" cy="1042043"/>
            <a:chOff x="6176324" y="1884520"/>
            <a:chExt cx="466512" cy="1905711"/>
          </a:xfrm>
        </p:grpSpPr>
        <p:sp>
          <p:nvSpPr>
            <p:cNvPr id="1108" name="Google Shape;1108;p22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9" name="Google Shape;1109;p22"/>
            <p:cNvSpPr/>
            <p:nvPr/>
          </p:nvSpPr>
          <p:spPr>
            <a:xfrm>
              <a:off x="6400710" y="1884520"/>
              <a:ext cx="17700" cy="1090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0" name="Google Shape;1110;p22"/>
          <p:cNvGrpSpPr/>
          <p:nvPr/>
        </p:nvGrpSpPr>
        <p:grpSpPr>
          <a:xfrm>
            <a:off x="5436050" y="109"/>
            <a:ext cx="260580" cy="559437"/>
            <a:chOff x="6798998" y="2578195"/>
            <a:chExt cx="476555" cy="1023111"/>
          </a:xfrm>
        </p:grpSpPr>
        <p:sp>
          <p:nvSpPr>
            <p:cNvPr id="1111" name="Google Shape;1111;p22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2" name="Google Shape;1112;p22"/>
            <p:cNvSpPr/>
            <p:nvPr/>
          </p:nvSpPr>
          <p:spPr>
            <a:xfrm>
              <a:off x="7026852" y="2578195"/>
              <a:ext cx="17700" cy="396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3" name="Google Shape;1113;p22"/>
          <p:cNvGrpSpPr/>
          <p:nvPr/>
        </p:nvGrpSpPr>
        <p:grpSpPr>
          <a:xfrm>
            <a:off x="6050085" y="70"/>
            <a:ext cx="157683" cy="1169334"/>
            <a:chOff x="7883572" y="1683399"/>
            <a:chExt cx="288375" cy="2138505"/>
          </a:xfrm>
        </p:grpSpPr>
        <p:sp>
          <p:nvSpPr>
            <p:cNvPr id="1114" name="Google Shape;1114;p22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5" name="Google Shape;1115;p22"/>
            <p:cNvSpPr/>
            <p:nvPr/>
          </p:nvSpPr>
          <p:spPr>
            <a:xfrm>
              <a:off x="8024914" y="1683399"/>
              <a:ext cx="17700" cy="1291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16" name="Google Shape;1116;p22"/>
          <p:cNvGrpSpPr/>
          <p:nvPr/>
        </p:nvGrpSpPr>
        <p:grpSpPr>
          <a:xfrm>
            <a:off x="5418640" y="92419"/>
            <a:ext cx="86284" cy="98813"/>
            <a:chOff x="3462796" y="2555878"/>
            <a:chExt cx="157798" cy="180711"/>
          </a:xfrm>
        </p:grpSpPr>
        <p:sp>
          <p:nvSpPr>
            <p:cNvPr id="1117" name="Google Shape;1117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8" name="Google Shape;1118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9" name="Google Shape;1119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0" name="Google Shape;1120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1" name="Google Shape;1121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2" name="Google Shape;1122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3" name="Google Shape;1123;p22"/>
          <p:cNvGrpSpPr/>
          <p:nvPr/>
        </p:nvGrpSpPr>
        <p:grpSpPr>
          <a:xfrm>
            <a:off x="6994323" y="638765"/>
            <a:ext cx="98645" cy="103922"/>
            <a:chOff x="3770248" y="2527300"/>
            <a:chExt cx="180404" cy="190055"/>
          </a:xfrm>
        </p:grpSpPr>
        <p:sp>
          <p:nvSpPr>
            <p:cNvPr id="1124" name="Google Shape;1124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5" name="Google Shape;1125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6" name="Google Shape;1126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7" name="Google Shape;1127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8" name="Google Shape;1128;p22"/>
          <p:cNvGrpSpPr/>
          <p:nvPr/>
        </p:nvGrpSpPr>
        <p:grpSpPr>
          <a:xfrm>
            <a:off x="8058305" y="904097"/>
            <a:ext cx="134058" cy="141230"/>
            <a:chOff x="3770248" y="2527300"/>
            <a:chExt cx="180404" cy="190055"/>
          </a:xfrm>
        </p:grpSpPr>
        <p:sp>
          <p:nvSpPr>
            <p:cNvPr id="1129" name="Google Shape;1129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33" name="Google Shape;1133;p22"/>
          <p:cNvGrpSpPr/>
          <p:nvPr/>
        </p:nvGrpSpPr>
        <p:grpSpPr>
          <a:xfrm rot="5400000">
            <a:off x="7921195" y="266911"/>
            <a:ext cx="117260" cy="134268"/>
            <a:chOff x="3462796" y="2555878"/>
            <a:chExt cx="157798" cy="180711"/>
          </a:xfrm>
        </p:grpSpPr>
        <p:sp>
          <p:nvSpPr>
            <p:cNvPr id="1134" name="Google Shape;1134;p22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22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22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22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22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22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40" name="Google Shape;1140;p22"/>
          <p:cNvGrpSpPr/>
          <p:nvPr/>
        </p:nvGrpSpPr>
        <p:grpSpPr>
          <a:xfrm>
            <a:off x="5090996" y="711415"/>
            <a:ext cx="98645" cy="103922"/>
            <a:chOff x="3770248" y="2527300"/>
            <a:chExt cx="180404" cy="190055"/>
          </a:xfrm>
        </p:grpSpPr>
        <p:sp>
          <p:nvSpPr>
            <p:cNvPr id="1141" name="Google Shape;1141;p22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22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22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22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45" name="Google Shape;1145;p22"/>
          <p:cNvGrpSpPr/>
          <p:nvPr/>
        </p:nvGrpSpPr>
        <p:grpSpPr>
          <a:xfrm>
            <a:off x="6153387" y="34"/>
            <a:ext cx="572336" cy="1286416"/>
            <a:chOff x="2484475" y="746199"/>
            <a:chExt cx="1046700" cy="2352626"/>
          </a:xfrm>
        </p:grpSpPr>
        <p:sp>
          <p:nvSpPr>
            <p:cNvPr id="1146" name="Google Shape;1146;p22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22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48" name="Google Shape;1148;p22"/>
            <p:cNvGrpSpPr/>
            <p:nvPr/>
          </p:nvGrpSpPr>
          <p:grpSpPr>
            <a:xfrm>
              <a:off x="2769705" y="746199"/>
              <a:ext cx="510180" cy="2066757"/>
              <a:chOff x="1818382" y="1899501"/>
              <a:chExt cx="466728" cy="1890730"/>
            </a:xfrm>
          </p:grpSpPr>
          <p:grpSp>
            <p:nvGrpSpPr>
              <p:cNvPr id="1149" name="Google Shape;1149;p22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150" name="Google Shape;1150;p22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51" name="Google Shape;1151;p22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52" name="Google Shape;1152;p22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53" name="Google Shape;1153;p22"/>
              <p:cNvSpPr/>
              <p:nvPr/>
            </p:nvSpPr>
            <p:spPr>
              <a:xfrm>
                <a:off x="2046061" y="1899501"/>
                <a:ext cx="17700" cy="10785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54" name="Google Shape;1154;p22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5" name="Google Shape;1155;p22"/>
          <p:cNvGrpSpPr/>
          <p:nvPr/>
        </p:nvGrpSpPr>
        <p:grpSpPr>
          <a:xfrm>
            <a:off x="6961227" y="31"/>
            <a:ext cx="495013" cy="706397"/>
            <a:chOff x="3961868" y="621835"/>
            <a:chExt cx="905291" cy="1291874"/>
          </a:xfrm>
        </p:grpSpPr>
        <p:grpSp>
          <p:nvGrpSpPr>
            <p:cNvPr id="1156" name="Google Shape;1156;p22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1157" name="Google Shape;1157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8" name="Google Shape;1158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59" name="Google Shape;1159;p22"/>
            <p:cNvGrpSpPr/>
            <p:nvPr/>
          </p:nvGrpSpPr>
          <p:grpSpPr>
            <a:xfrm>
              <a:off x="4155317" y="621835"/>
              <a:ext cx="522826" cy="1099261"/>
              <a:chOff x="2447534" y="2604168"/>
              <a:chExt cx="478297" cy="1005636"/>
            </a:xfrm>
          </p:grpSpPr>
          <p:grpSp>
            <p:nvGrpSpPr>
              <p:cNvPr id="1160" name="Google Shape;1160;p22"/>
              <p:cNvGrpSpPr/>
              <p:nvPr/>
            </p:nvGrpSpPr>
            <p:grpSpPr>
              <a:xfrm>
                <a:off x="2447534" y="2604168"/>
                <a:ext cx="478297" cy="1005636"/>
                <a:chOff x="2447534" y="2604168"/>
                <a:chExt cx="478297" cy="1005636"/>
              </a:xfrm>
            </p:grpSpPr>
            <p:grpSp>
              <p:nvGrpSpPr>
                <p:cNvPr id="1161" name="Google Shape;1161;p22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162" name="Google Shape;1162;p22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63" name="Google Shape;1163;p22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64" name="Google Shape;1164;p22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165" name="Google Shape;1165;p22"/>
                <p:cNvSpPr/>
                <p:nvPr/>
              </p:nvSpPr>
              <p:spPr>
                <a:xfrm>
                  <a:off x="2675601" y="2604168"/>
                  <a:ext cx="17700" cy="373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66" name="Google Shape;1166;p22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7" name="Google Shape;1167;p22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68" name="Google Shape;1168;p22"/>
          <p:cNvGrpSpPr/>
          <p:nvPr/>
        </p:nvGrpSpPr>
        <p:grpSpPr>
          <a:xfrm>
            <a:off x="7635074" y="22"/>
            <a:ext cx="285882" cy="434233"/>
            <a:chOff x="5194218" y="621819"/>
            <a:chExt cx="522827" cy="794136"/>
          </a:xfrm>
        </p:grpSpPr>
        <p:grpSp>
          <p:nvGrpSpPr>
            <p:cNvPr id="1169" name="Google Shape;1169;p22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1170" name="Google Shape;1170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1" name="Google Shape;1171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72" name="Google Shape;1172;p22"/>
            <p:cNvGrpSpPr/>
            <p:nvPr/>
          </p:nvGrpSpPr>
          <p:grpSpPr>
            <a:xfrm>
              <a:off x="5371918" y="621819"/>
              <a:ext cx="182209" cy="655932"/>
              <a:chOff x="3305183" y="2722527"/>
              <a:chExt cx="166690" cy="600066"/>
            </a:xfrm>
          </p:grpSpPr>
          <p:grpSp>
            <p:nvGrpSpPr>
              <p:cNvPr id="1173" name="Google Shape;1173;p22"/>
              <p:cNvGrpSpPr/>
              <p:nvPr/>
            </p:nvGrpSpPr>
            <p:grpSpPr>
              <a:xfrm>
                <a:off x="3305183" y="2722527"/>
                <a:ext cx="166690" cy="600066"/>
                <a:chOff x="3305183" y="2722527"/>
                <a:chExt cx="166690" cy="600066"/>
              </a:xfrm>
            </p:grpSpPr>
            <p:grpSp>
              <p:nvGrpSpPr>
                <p:cNvPr id="1174" name="Google Shape;1174;p2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175" name="Google Shape;1175;p2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76" name="Google Shape;1176;p2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77" name="Google Shape;1177;p2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178" name="Google Shape;1178;p22"/>
                <p:cNvSpPr/>
                <p:nvPr/>
              </p:nvSpPr>
              <p:spPr>
                <a:xfrm>
                  <a:off x="3375891" y="2722527"/>
                  <a:ext cx="17700" cy="255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79" name="Google Shape;1179;p2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80" name="Google Shape;1180;p22"/>
          <p:cNvGrpSpPr/>
          <p:nvPr/>
        </p:nvGrpSpPr>
        <p:grpSpPr>
          <a:xfrm>
            <a:off x="5446992" y="42"/>
            <a:ext cx="572336" cy="917921"/>
            <a:chOff x="1192601" y="746213"/>
            <a:chExt cx="1046700" cy="1678715"/>
          </a:xfrm>
        </p:grpSpPr>
        <p:grpSp>
          <p:nvGrpSpPr>
            <p:cNvPr id="1181" name="Google Shape;1181;p22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182" name="Google Shape;1182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3" name="Google Shape;1183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84" name="Google Shape;1184;p22"/>
            <p:cNvGrpSpPr/>
            <p:nvPr/>
          </p:nvGrpSpPr>
          <p:grpSpPr>
            <a:xfrm>
              <a:off x="1417979" y="746213"/>
              <a:ext cx="580390" cy="1384973"/>
              <a:chOff x="522260" y="2632808"/>
              <a:chExt cx="530958" cy="1267014"/>
            </a:xfrm>
          </p:grpSpPr>
          <p:grpSp>
            <p:nvGrpSpPr>
              <p:cNvPr id="1185" name="Google Shape;1185;p22"/>
              <p:cNvGrpSpPr/>
              <p:nvPr/>
            </p:nvGrpSpPr>
            <p:grpSpPr>
              <a:xfrm>
                <a:off x="522260" y="2632808"/>
                <a:ext cx="530958" cy="1267014"/>
                <a:chOff x="522260" y="2632808"/>
                <a:chExt cx="530958" cy="1267014"/>
              </a:xfrm>
            </p:grpSpPr>
            <p:grpSp>
              <p:nvGrpSpPr>
                <p:cNvPr id="1186" name="Google Shape;1186;p22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187" name="Google Shape;1187;p22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88" name="Google Shape;1188;p22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89" name="Google Shape;1189;p22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90" name="Google Shape;1190;p22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191" name="Google Shape;1191;p22"/>
                <p:cNvSpPr/>
                <p:nvPr/>
              </p:nvSpPr>
              <p:spPr>
                <a:xfrm>
                  <a:off x="786932" y="2632808"/>
                  <a:ext cx="17700" cy="3450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192" name="Google Shape;1192;p22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93" name="Google Shape;1193;p22"/>
          <p:cNvGrpSpPr/>
          <p:nvPr/>
        </p:nvGrpSpPr>
        <p:grpSpPr>
          <a:xfrm>
            <a:off x="8081653" y="46"/>
            <a:ext cx="572336" cy="1051386"/>
            <a:chOff x="6010934" y="870581"/>
            <a:chExt cx="1046700" cy="1922797"/>
          </a:xfrm>
        </p:grpSpPr>
        <p:grpSp>
          <p:nvGrpSpPr>
            <p:cNvPr id="1194" name="Google Shape;1194;p22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195" name="Google Shape;1195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6" name="Google Shape;1196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97" name="Google Shape;1197;p22"/>
            <p:cNvGrpSpPr/>
            <p:nvPr/>
          </p:nvGrpSpPr>
          <p:grpSpPr>
            <a:xfrm>
              <a:off x="6308748" y="870581"/>
              <a:ext cx="441786" cy="1701306"/>
              <a:chOff x="1121941" y="2406098"/>
              <a:chExt cx="404159" cy="1556405"/>
            </a:xfrm>
          </p:grpSpPr>
          <p:grpSp>
            <p:nvGrpSpPr>
              <p:cNvPr id="1198" name="Google Shape;1198;p22"/>
              <p:cNvGrpSpPr/>
              <p:nvPr/>
            </p:nvGrpSpPr>
            <p:grpSpPr>
              <a:xfrm>
                <a:off x="1121941" y="2406098"/>
                <a:ext cx="404159" cy="1556405"/>
                <a:chOff x="1121941" y="2406098"/>
                <a:chExt cx="404159" cy="1556405"/>
              </a:xfrm>
            </p:grpSpPr>
            <p:grpSp>
              <p:nvGrpSpPr>
                <p:cNvPr id="1199" name="Google Shape;1199;p22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200" name="Google Shape;1200;p22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01" name="Google Shape;1201;p22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02" name="Google Shape;1202;p22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03" name="Google Shape;1203;p22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204" name="Google Shape;1204;p22"/>
                <p:cNvSpPr/>
                <p:nvPr/>
              </p:nvSpPr>
              <p:spPr>
                <a:xfrm>
                  <a:off x="1308638" y="2406098"/>
                  <a:ext cx="17700" cy="571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05" name="Google Shape;1205;p22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6" name="Google Shape;1206;p22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7" name="Google Shape;1207;p22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8" name="Google Shape;1208;p22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209" name="Google Shape;1209;p22"/>
          <p:cNvGrpSpPr/>
          <p:nvPr/>
        </p:nvGrpSpPr>
        <p:grpSpPr>
          <a:xfrm>
            <a:off x="5189520" y="36"/>
            <a:ext cx="285882" cy="1099600"/>
            <a:chOff x="721731" y="746203"/>
            <a:chExt cx="522827" cy="2010973"/>
          </a:xfrm>
        </p:grpSpPr>
        <p:grpSp>
          <p:nvGrpSpPr>
            <p:cNvPr id="1210" name="Google Shape;1210;p22"/>
            <p:cNvGrpSpPr/>
            <p:nvPr/>
          </p:nvGrpSpPr>
          <p:grpSpPr>
            <a:xfrm>
              <a:off x="721731" y="2234350"/>
              <a:ext cx="522827" cy="522827"/>
              <a:chOff x="764100" y="3623300"/>
              <a:chExt cx="1046700" cy="1046700"/>
            </a:xfrm>
          </p:grpSpPr>
          <p:sp>
            <p:nvSpPr>
              <p:cNvPr id="1211" name="Google Shape;1211;p22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2" name="Google Shape;1212;p22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13" name="Google Shape;1213;p22"/>
            <p:cNvGrpSpPr/>
            <p:nvPr/>
          </p:nvGrpSpPr>
          <p:grpSpPr>
            <a:xfrm>
              <a:off x="892050" y="746203"/>
              <a:ext cx="182209" cy="1869992"/>
              <a:chOff x="3305183" y="1611869"/>
              <a:chExt cx="166690" cy="1710724"/>
            </a:xfrm>
          </p:grpSpPr>
          <p:grpSp>
            <p:nvGrpSpPr>
              <p:cNvPr id="1214" name="Google Shape;1214;p22"/>
              <p:cNvGrpSpPr/>
              <p:nvPr/>
            </p:nvGrpSpPr>
            <p:grpSpPr>
              <a:xfrm>
                <a:off x="3305183" y="1611869"/>
                <a:ext cx="166690" cy="1710724"/>
                <a:chOff x="3305183" y="1611869"/>
                <a:chExt cx="166690" cy="1710724"/>
              </a:xfrm>
            </p:grpSpPr>
            <p:grpSp>
              <p:nvGrpSpPr>
                <p:cNvPr id="1215" name="Google Shape;1215;p22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216" name="Google Shape;1216;p22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17" name="Google Shape;1217;p22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218" name="Google Shape;1218;p22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219" name="Google Shape;1219;p22"/>
                <p:cNvSpPr/>
                <p:nvPr/>
              </p:nvSpPr>
              <p:spPr>
                <a:xfrm>
                  <a:off x="3375914" y="1611869"/>
                  <a:ext cx="17700" cy="1365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20" name="Google Shape;1220;p22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22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p23"/>
          <p:cNvSpPr txBox="1"/>
          <p:nvPr>
            <p:ph idx="1" type="body"/>
          </p:nvPr>
        </p:nvSpPr>
        <p:spPr>
          <a:xfrm>
            <a:off x="855300" y="4591175"/>
            <a:ext cx="7433400" cy="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</a:lstStyle>
          <a:p/>
        </p:txBody>
      </p:sp>
      <p:sp>
        <p:nvSpPr>
          <p:cNvPr id="1223" name="Google Shape;1223;p23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224" name="Google Shape;1224;p23"/>
          <p:cNvGrpSpPr/>
          <p:nvPr/>
        </p:nvGrpSpPr>
        <p:grpSpPr>
          <a:xfrm>
            <a:off x="2123899" y="-3"/>
            <a:ext cx="248884" cy="1079826"/>
            <a:chOff x="6176324" y="1765810"/>
            <a:chExt cx="466512" cy="2024421"/>
          </a:xfrm>
        </p:grpSpPr>
        <p:sp>
          <p:nvSpPr>
            <p:cNvPr id="1225" name="Google Shape;1225;p23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23"/>
            <p:cNvSpPr/>
            <p:nvPr/>
          </p:nvSpPr>
          <p:spPr>
            <a:xfrm>
              <a:off x="6400743" y="1765810"/>
              <a:ext cx="17700" cy="12093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27" name="Google Shape;1227;p23"/>
          <p:cNvGrpSpPr/>
          <p:nvPr/>
        </p:nvGrpSpPr>
        <p:grpSpPr>
          <a:xfrm>
            <a:off x="6105619" y="-5"/>
            <a:ext cx="314981" cy="715683"/>
            <a:chOff x="4897958" y="2723139"/>
            <a:chExt cx="514087" cy="1168081"/>
          </a:xfrm>
        </p:grpSpPr>
        <p:sp>
          <p:nvSpPr>
            <p:cNvPr id="1228" name="Google Shape;1228;p23"/>
            <p:cNvSpPr/>
            <p:nvPr/>
          </p:nvSpPr>
          <p:spPr>
            <a:xfrm>
              <a:off x="4897958" y="2971595"/>
              <a:ext cx="514087" cy="919625"/>
            </a:xfrm>
            <a:custGeom>
              <a:rect b="b" l="l" r="r" t="t"/>
              <a:pathLst>
                <a:path extrusionOk="0" h="919625" w="514087">
                  <a:moveTo>
                    <a:pt x="503440" y="612940"/>
                  </a:moveTo>
                  <a:cubicBezTo>
                    <a:pt x="488835" y="497878"/>
                    <a:pt x="385076" y="411391"/>
                    <a:pt x="386663" y="292519"/>
                  </a:cubicBezTo>
                  <a:cubicBezTo>
                    <a:pt x="400316" y="294106"/>
                    <a:pt x="377964" y="247751"/>
                    <a:pt x="368312" y="237972"/>
                  </a:cubicBezTo>
                  <a:cubicBezTo>
                    <a:pt x="360247" y="200825"/>
                    <a:pt x="403681" y="12865"/>
                    <a:pt x="343674" y="33820"/>
                  </a:cubicBezTo>
                  <a:cubicBezTo>
                    <a:pt x="345134" y="-16980"/>
                    <a:pt x="171017" y="-6630"/>
                    <a:pt x="171208" y="38837"/>
                  </a:cubicBezTo>
                  <a:cubicBezTo>
                    <a:pt x="161746" y="39408"/>
                    <a:pt x="145808" y="36233"/>
                    <a:pt x="145808" y="50139"/>
                  </a:cubicBezTo>
                  <a:cubicBezTo>
                    <a:pt x="145808" y="112369"/>
                    <a:pt x="144919" y="174028"/>
                    <a:pt x="145236" y="236068"/>
                  </a:cubicBezTo>
                  <a:cubicBezTo>
                    <a:pt x="131203" y="242418"/>
                    <a:pt x="99262" y="286359"/>
                    <a:pt x="127456" y="301345"/>
                  </a:cubicBezTo>
                  <a:cubicBezTo>
                    <a:pt x="139839" y="437108"/>
                    <a:pt x="-22340" y="548995"/>
                    <a:pt x="2615" y="706349"/>
                  </a:cubicBezTo>
                  <a:cubicBezTo>
                    <a:pt x="55892" y="1056297"/>
                    <a:pt x="596023" y="940409"/>
                    <a:pt x="503440" y="61294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23"/>
            <p:cNvSpPr/>
            <p:nvPr/>
          </p:nvSpPr>
          <p:spPr>
            <a:xfrm>
              <a:off x="5157477" y="2723139"/>
              <a:ext cx="17700" cy="252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0" name="Google Shape;1230;p23"/>
          <p:cNvGrpSpPr/>
          <p:nvPr/>
        </p:nvGrpSpPr>
        <p:grpSpPr>
          <a:xfrm>
            <a:off x="3821574" y="-6"/>
            <a:ext cx="248873" cy="666692"/>
            <a:chOff x="5578966" y="2874382"/>
            <a:chExt cx="406190" cy="1088121"/>
          </a:xfrm>
        </p:grpSpPr>
        <p:sp>
          <p:nvSpPr>
            <p:cNvPr id="1231" name="Google Shape;1231;p23"/>
            <p:cNvSpPr/>
            <p:nvPr/>
          </p:nvSpPr>
          <p:spPr>
            <a:xfrm>
              <a:off x="5578966" y="2971595"/>
              <a:ext cx="406190" cy="990908"/>
            </a:xfrm>
            <a:custGeom>
              <a:rect b="b" l="l" r="r" t="t"/>
              <a:pathLst>
                <a:path extrusionOk="0" h="990908" w="406190">
                  <a:moveTo>
                    <a:pt x="340083" y="447063"/>
                  </a:moveTo>
                  <a:cubicBezTo>
                    <a:pt x="341480" y="444205"/>
                    <a:pt x="372913" y="448269"/>
                    <a:pt x="369865" y="426933"/>
                  </a:cubicBezTo>
                  <a:cubicBezTo>
                    <a:pt x="378628" y="356321"/>
                    <a:pt x="379771" y="266786"/>
                    <a:pt x="314811" y="222019"/>
                  </a:cubicBezTo>
                  <a:cubicBezTo>
                    <a:pt x="316334" y="182014"/>
                    <a:pt x="330368" y="29931"/>
                    <a:pt x="276266" y="35328"/>
                  </a:cubicBezTo>
                  <a:cubicBezTo>
                    <a:pt x="257216" y="-16234"/>
                    <a:pt x="121643" y="-11789"/>
                    <a:pt x="117897" y="51521"/>
                  </a:cubicBezTo>
                  <a:cubicBezTo>
                    <a:pt x="68303" y="56474"/>
                    <a:pt x="94719" y="194840"/>
                    <a:pt x="95608" y="232242"/>
                  </a:cubicBezTo>
                  <a:cubicBezTo>
                    <a:pt x="33823" y="278470"/>
                    <a:pt x="28616" y="363941"/>
                    <a:pt x="30775" y="435442"/>
                  </a:cubicBezTo>
                  <a:cubicBezTo>
                    <a:pt x="31219" y="460842"/>
                    <a:pt x="59794" y="448840"/>
                    <a:pt x="72685" y="450746"/>
                  </a:cubicBezTo>
                  <a:cubicBezTo>
                    <a:pt x="75860" y="483511"/>
                    <a:pt x="77003" y="521611"/>
                    <a:pt x="48999" y="544408"/>
                  </a:cubicBezTo>
                  <a:cubicBezTo>
                    <a:pt x="22774" y="559775"/>
                    <a:pt x="3851" y="611464"/>
                    <a:pt x="46078" y="617497"/>
                  </a:cubicBezTo>
                  <a:cubicBezTo>
                    <a:pt x="2835" y="630197"/>
                    <a:pt x="-17041" y="715159"/>
                    <a:pt x="37824" y="733384"/>
                  </a:cubicBezTo>
                  <a:cubicBezTo>
                    <a:pt x="-17041" y="742719"/>
                    <a:pt x="-9611" y="809584"/>
                    <a:pt x="43284" y="813584"/>
                  </a:cubicBezTo>
                  <a:cubicBezTo>
                    <a:pt x="-1801" y="839747"/>
                    <a:pt x="-6309" y="908200"/>
                    <a:pt x="55095" y="912772"/>
                  </a:cubicBezTo>
                  <a:cubicBezTo>
                    <a:pt x="90782" y="913153"/>
                    <a:pt x="126025" y="903310"/>
                    <a:pt x="161268" y="898421"/>
                  </a:cubicBezTo>
                  <a:cubicBezTo>
                    <a:pt x="139233" y="913788"/>
                    <a:pt x="126279" y="946998"/>
                    <a:pt x="144313" y="970176"/>
                  </a:cubicBezTo>
                  <a:cubicBezTo>
                    <a:pt x="172888" y="1006688"/>
                    <a:pt x="224577" y="986051"/>
                    <a:pt x="260327" y="975319"/>
                  </a:cubicBezTo>
                  <a:cubicBezTo>
                    <a:pt x="299570" y="961285"/>
                    <a:pt x="348021" y="957857"/>
                    <a:pt x="376088" y="923821"/>
                  </a:cubicBezTo>
                  <a:cubicBezTo>
                    <a:pt x="399646" y="896008"/>
                    <a:pt x="387327" y="849653"/>
                    <a:pt x="348656" y="845652"/>
                  </a:cubicBezTo>
                  <a:cubicBezTo>
                    <a:pt x="373288" y="834501"/>
                    <a:pt x="384216" y="805495"/>
                    <a:pt x="373065" y="780857"/>
                  </a:cubicBezTo>
                  <a:cubicBezTo>
                    <a:pt x="364353" y="761610"/>
                    <a:pt x="344268" y="750123"/>
                    <a:pt x="323256" y="752371"/>
                  </a:cubicBezTo>
                  <a:cubicBezTo>
                    <a:pt x="387455" y="748370"/>
                    <a:pt x="429999" y="685505"/>
                    <a:pt x="352656" y="659597"/>
                  </a:cubicBezTo>
                  <a:cubicBezTo>
                    <a:pt x="304650" y="655978"/>
                    <a:pt x="438889" y="670011"/>
                    <a:pt x="398503" y="584096"/>
                  </a:cubicBezTo>
                  <a:cubicBezTo>
                    <a:pt x="365928" y="545170"/>
                    <a:pt x="301412" y="524850"/>
                    <a:pt x="340083" y="4470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23"/>
            <p:cNvSpPr/>
            <p:nvPr/>
          </p:nvSpPr>
          <p:spPr>
            <a:xfrm>
              <a:off x="5774610" y="2874382"/>
              <a:ext cx="17700" cy="100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3" name="Google Shape;1233;p23"/>
          <p:cNvGrpSpPr/>
          <p:nvPr/>
        </p:nvGrpSpPr>
        <p:grpSpPr>
          <a:xfrm>
            <a:off x="4797693" y="-1"/>
            <a:ext cx="285832" cy="1167629"/>
            <a:chOff x="6176324" y="1884520"/>
            <a:chExt cx="466512" cy="1905711"/>
          </a:xfrm>
        </p:grpSpPr>
        <p:sp>
          <p:nvSpPr>
            <p:cNvPr id="1234" name="Google Shape;1234;p23"/>
            <p:cNvSpPr/>
            <p:nvPr/>
          </p:nvSpPr>
          <p:spPr>
            <a:xfrm>
              <a:off x="6176324" y="2971595"/>
              <a:ext cx="466512" cy="818636"/>
            </a:xfrm>
            <a:custGeom>
              <a:rect b="b" l="l" r="r" t="t"/>
              <a:pathLst>
                <a:path extrusionOk="0" h="818636" w="466512">
                  <a:moveTo>
                    <a:pt x="332323" y="212841"/>
                  </a:moveTo>
                  <a:cubicBezTo>
                    <a:pt x="341531" y="160708"/>
                    <a:pt x="342674" y="107476"/>
                    <a:pt x="335880" y="54980"/>
                  </a:cubicBezTo>
                  <a:cubicBezTo>
                    <a:pt x="332578" y="42280"/>
                    <a:pt x="316004" y="50599"/>
                    <a:pt x="306479" y="48630"/>
                  </a:cubicBezTo>
                  <a:cubicBezTo>
                    <a:pt x="306923" y="-17537"/>
                    <a:pt x="162779" y="-14870"/>
                    <a:pt x="159984" y="48630"/>
                  </a:cubicBezTo>
                  <a:cubicBezTo>
                    <a:pt x="98580" y="52250"/>
                    <a:pt x="140934" y="172709"/>
                    <a:pt x="140554" y="213159"/>
                  </a:cubicBezTo>
                  <a:cubicBezTo>
                    <a:pt x="105057" y="231383"/>
                    <a:pt x="103723" y="274563"/>
                    <a:pt x="102454" y="310060"/>
                  </a:cubicBezTo>
                  <a:cubicBezTo>
                    <a:pt x="97246" y="356427"/>
                    <a:pt x="82324" y="401182"/>
                    <a:pt x="58766" y="441441"/>
                  </a:cubicBezTo>
                  <a:cubicBezTo>
                    <a:pt x="-124178" y="764783"/>
                    <a:pt x="171287" y="823140"/>
                    <a:pt x="250027" y="818377"/>
                  </a:cubicBezTo>
                  <a:cubicBezTo>
                    <a:pt x="471579" y="804979"/>
                    <a:pt x="517362" y="615177"/>
                    <a:pt x="413476" y="441441"/>
                  </a:cubicBezTo>
                  <a:cubicBezTo>
                    <a:pt x="355628" y="353938"/>
                    <a:pt x="388838" y="243448"/>
                    <a:pt x="332323" y="2128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23"/>
            <p:cNvSpPr/>
            <p:nvPr/>
          </p:nvSpPr>
          <p:spPr>
            <a:xfrm>
              <a:off x="6400710" y="1884520"/>
              <a:ext cx="17700" cy="1090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6" name="Google Shape;1236;p23"/>
          <p:cNvGrpSpPr/>
          <p:nvPr/>
        </p:nvGrpSpPr>
        <p:grpSpPr>
          <a:xfrm>
            <a:off x="2497921" y="-1"/>
            <a:ext cx="291985" cy="626860"/>
            <a:chOff x="6798998" y="2578195"/>
            <a:chExt cx="476555" cy="1023111"/>
          </a:xfrm>
        </p:grpSpPr>
        <p:sp>
          <p:nvSpPr>
            <p:cNvPr id="1237" name="Google Shape;1237;p23"/>
            <p:cNvSpPr/>
            <p:nvPr/>
          </p:nvSpPr>
          <p:spPr>
            <a:xfrm>
              <a:off x="6798998" y="2971595"/>
              <a:ext cx="476555" cy="629711"/>
            </a:xfrm>
            <a:custGeom>
              <a:rect b="b" l="l" r="r" t="t"/>
              <a:pathLst>
                <a:path extrusionOk="0" h="629711" w="476555">
                  <a:moveTo>
                    <a:pt x="320201" y="161890"/>
                  </a:moveTo>
                  <a:cubicBezTo>
                    <a:pt x="320201" y="126330"/>
                    <a:pt x="347824" y="28984"/>
                    <a:pt x="296008" y="26762"/>
                  </a:cubicBezTo>
                  <a:cubicBezTo>
                    <a:pt x="297722" y="-5496"/>
                    <a:pt x="165198" y="-10957"/>
                    <a:pt x="178406" y="23460"/>
                  </a:cubicBezTo>
                  <a:cubicBezTo>
                    <a:pt x="166277" y="25936"/>
                    <a:pt x="129701" y="19840"/>
                    <a:pt x="140306" y="41430"/>
                  </a:cubicBezTo>
                  <a:cubicBezTo>
                    <a:pt x="138210" y="84864"/>
                    <a:pt x="137448" y="128425"/>
                    <a:pt x="135797" y="171859"/>
                  </a:cubicBezTo>
                  <a:cubicBezTo>
                    <a:pt x="-17047" y="238661"/>
                    <a:pt x="-46892" y="457165"/>
                    <a:pt x="77123" y="566385"/>
                  </a:cubicBezTo>
                  <a:cubicBezTo>
                    <a:pt x="364651" y="804827"/>
                    <a:pt x="669451" y="303241"/>
                    <a:pt x="320201" y="1618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23"/>
            <p:cNvSpPr/>
            <p:nvPr/>
          </p:nvSpPr>
          <p:spPr>
            <a:xfrm>
              <a:off x="7026852" y="2578195"/>
              <a:ext cx="17700" cy="3969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9" name="Google Shape;1239;p23"/>
          <p:cNvGrpSpPr/>
          <p:nvPr/>
        </p:nvGrpSpPr>
        <p:grpSpPr>
          <a:xfrm>
            <a:off x="6996814" y="1"/>
            <a:ext cx="104448" cy="835379"/>
            <a:chOff x="7576714" y="1965553"/>
            <a:chExt cx="170472" cy="1363439"/>
          </a:xfrm>
        </p:grpSpPr>
        <p:sp>
          <p:nvSpPr>
            <p:cNvPr id="1240" name="Google Shape;1240;p23"/>
            <p:cNvSpPr/>
            <p:nvPr/>
          </p:nvSpPr>
          <p:spPr>
            <a:xfrm>
              <a:off x="7576714" y="2971595"/>
              <a:ext cx="170472" cy="357397"/>
            </a:xfrm>
            <a:custGeom>
              <a:rect b="b" l="l" r="r" t="t"/>
              <a:pathLst>
                <a:path extrusionOk="0" h="357397" w="170472">
                  <a:moveTo>
                    <a:pt x="127257" y="26425"/>
                  </a:moveTo>
                  <a:cubicBezTo>
                    <a:pt x="134369" y="-8309"/>
                    <a:pt x="34039" y="-8500"/>
                    <a:pt x="34611" y="24075"/>
                  </a:cubicBezTo>
                  <a:cubicBezTo>
                    <a:pt x="7052" y="26044"/>
                    <a:pt x="27879" y="109610"/>
                    <a:pt x="21911" y="127835"/>
                  </a:cubicBezTo>
                  <a:cubicBezTo>
                    <a:pt x="-89214" y="468004"/>
                    <a:pt x="264544" y="398789"/>
                    <a:pt x="145736" y="124596"/>
                  </a:cubicBezTo>
                  <a:cubicBezTo>
                    <a:pt x="152086" y="122247"/>
                    <a:pt x="157864" y="17281"/>
                    <a:pt x="127257" y="264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23"/>
            <p:cNvSpPr/>
            <p:nvPr/>
          </p:nvSpPr>
          <p:spPr>
            <a:xfrm>
              <a:off x="7652967" y="1965553"/>
              <a:ext cx="17700" cy="1009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2" name="Google Shape;1242;p23"/>
          <p:cNvGrpSpPr/>
          <p:nvPr/>
        </p:nvGrpSpPr>
        <p:grpSpPr>
          <a:xfrm>
            <a:off x="3185960" y="-4"/>
            <a:ext cx="176687" cy="1310262"/>
            <a:chOff x="7883572" y="1683399"/>
            <a:chExt cx="288375" cy="2138505"/>
          </a:xfrm>
        </p:grpSpPr>
        <p:sp>
          <p:nvSpPr>
            <p:cNvPr id="1243" name="Google Shape;1243;p23"/>
            <p:cNvSpPr/>
            <p:nvPr/>
          </p:nvSpPr>
          <p:spPr>
            <a:xfrm>
              <a:off x="7883572" y="2971595"/>
              <a:ext cx="288375" cy="850309"/>
            </a:xfrm>
            <a:custGeom>
              <a:rect b="b" l="l" r="r" t="t"/>
              <a:pathLst>
                <a:path extrusionOk="0" h="850309" w="288375">
                  <a:moveTo>
                    <a:pt x="226863" y="202395"/>
                  </a:moveTo>
                  <a:cubicBezTo>
                    <a:pt x="222671" y="167343"/>
                    <a:pt x="255946" y="35010"/>
                    <a:pt x="207051" y="37295"/>
                  </a:cubicBezTo>
                  <a:cubicBezTo>
                    <a:pt x="200701" y="-10202"/>
                    <a:pt x="93830" y="-14965"/>
                    <a:pt x="96497" y="38311"/>
                  </a:cubicBezTo>
                  <a:cubicBezTo>
                    <a:pt x="44998" y="23897"/>
                    <a:pt x="95354" y="195792"/>
                    <a:pt x="59222" y="197824"/>
                  </a:cubicBezTo>
                  <a:cubicBezTo>
                    <a:pt x="-24216" y="202459"/>
                    <a:pt x="4930" y="466873"/>
                    <a:pt x="4930" y="713126"/>
                  </a:cubicBezTo>
                  <a:cubicBezTo>
                    <a:pt x="4930" y="781261"/>
                    <a:pt x="39093" y="845714"/>
                    <a:pt x="141201" y="850095"/>
                  </a:cubicBezTo>
                  <a:cubicBezTo>
                    <a:pt x="238420" y="854223"/>
                    <a:pt x="280901" y="798280"/>
                    <a:pt x="281283" y="718016"/>
                  </a:cubicBezTo>
                  <a:cubicBezTo>
                    <a:pt x="282172" y="443314"/>
                    <a:pt x="316208" y="200173"/>
                    <a:pt x="226863" y="2023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23"/>
            <p:cNvSpPr/>
            <p:nvPr/>
          </p:nvSpPr>
          <p:spPr>
            <a:xfrm>
              <a:off x="8024914" y="1683399"/>
              <a:ext cx="17700" cy="1291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5" name="Google Shape;1245;p23"/>
          <p:cNvGrpSpPr/>
          <p:nvPr/>
        </p:nvGrpSpPr>
        <p:grpSpPr>
          <a:xfrm>
            <a:off x="2478539" y="103441"/>
            <a:ext cx="96683" cy="110722"/>
            <a:chOff x="3462796" y="2555878"/>
            <a:chExt cx="157798" cy="180711"/>
          </a:xfrm>
        </p:grpSpPr>
        <p:sp>
          <p:nvSpPr>
            <p:cNvPr id="1246" name="Google Shape;1246;p23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23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23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23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23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1" name="Google Shape;1251;p23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52" name="Google Shape;1252;p23"/>
          <p:cNvGrpSpPr/>
          <p:nvPr/>
        </p:nvGrpSpPr>
        <p:grpSpPr>
          <a:xfrm>
            <a:off x="4244237" y="715675"/>
            <a:ext cx="110533" cy="116447"/>
            <a:chOff x="3770248" y="2527300"/>
            <a:chExt cx="180404" cy="190055"/>
          </a:xfrm>
        </p:grpSpPr>
        <p:sp>
          <p:nvSpPr>
            <p:cNvPr id="1253" name="Google Shape;1253;p23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4" name="Google Shape;1254;p23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5" name="Google Shape;1255;p23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6" name="Google Shape;1256;p23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57" name="Google Shape;1257;p23"/>
          <p:cNvGrpSpPr/>
          <p:nvPr/>
        </p:nvGrpSpPr>
        <p:grpSpPr>
          <a:xfrm>
            <a:off x="6547065" y="29478"/>
            <a:ext cx="131398" cy="150478"/>
            <a:chOff x="3462796" y="2555878"/>
            <a:chExt cx="157798" cy="180711"/>
          </a:xfrm>
        </p:grpSpPr>
        <p:sp>
          <p:nvSpPr>
            <p:cNvPr id="1258" name="Google Shape;1258;p23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9" name="Google Shape;1259;p23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0" name="Google Shape;1260;p23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1" name="Google Shape;1261;p23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2" name="Google Shape;1262;p23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3" name="Google Shape;1263;p23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4" name="Google Shape;1264;p23"/>
          <p:cNvGrpSpPr/>
          <p:nvPr/>
        </p:nvGrpSpPr>
        <p:grpSpPr>
          <a:xfrm>
            <a:off x="5436620" y="1013077"/>
            <a:ext cx="150222" cy="158259"/>
            <a:chOff x="3770248" y="2527300"/>
            <a:chExt cx="180404" cy="190055"/>
          </a:xfrm>
        </p:grpSpPr>
        <p:sp>
          <p:nvSpPr>
            <p:cNvPr id="1265" name="Google Shape;1265;p23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6" name="Google Shape;1266;p23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7" name="Google Shape;1267;p23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8" name="Google Shape;1268;p23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9" name="Google Shape;1269;p23"/>
          <p:cNvGrpSpPr/>
          <p:nvPr/>
        </p:nvGrpSpPr>
        <p:grpSpPr>
          <a:xfrm rot="5400000">
            <a:off x="5283010" y="299043"/>
            <a:ext cx="131398" cy="150460"/>
            <a:chOff x="3462796" y="2555878"/>
            <a:chExt cx="157798" cy="180711"/>
          </a:xfrm>
        </p:grpSpPr>
        <p:sp>
          <p:nvSpPr>
            <p:cNvPr id="1270" name="Google Shape;1270;p23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1" name="Google Shape;1271;p23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2" name="Google Shape;1272;p23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3" name="Google Shape;1273;p23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4" name="Google Shape;1274;p23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5" name="Google Shape;1275;p23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76" name="Google Shape;1276;p23"/>
          <p:cNvGrpSpPr/>
          <p:nvPr/>
        </p:nvGrpSpPr>
        <p:grpSpPr>
          <a:xfrm>
            <a:off x="2111389" y="797087"/>
            <a:ext cx="110533" cy="116447"/>
            <a:chOff x="3770248" y="2527300"/>
            <a:chExt cx="180404" cy="190055"/>
          </a:xfrm>
        </p:grpSpPr>
        <p:sp>
          <p:nvSpPr>
            <p:cNvPr id="1277" name="Google Shape;1277;p23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8" name="Google Shape;1278;p23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9" name="Google Shape;1279;p23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0" name="Google Shape;1280;p23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1" name="Google Shape;1281;p23"/>
          <p:cNvGrpSpPr/>
          <p:nvPr/>
        </p:nvGrpSpPr>
        <p:grpSpPr>
          <a:xfrm rot="-2700000">
            <a:off x="7021574" y="1207754"/>
            <a:ext cx="110522" cy="116435"/>
            <a:chOff x="3770248" y="2527300"/>
            <a:chExt cx="180404" cy="190055"/>
          </a:xfrm>
        </p:grpSpPr>
        <p:sp>
          <p:nvSpPr>
            <p:cNvPr id="1282" name="Google Shape;1282;p23"/>
            <p:cNvSpPr/>
            <p:nvPr/>
          </p:nvSpPr>
          <p:spPr>
            <a:xfrm>
              <a:off x="3775135" y="2655951"/>
              <a:ext cx="51441" cy="61404"/>
            </a:xfrm>
            <a:custGeom>
              <a:rect b="b" l="l" r="r" t="t"/>
              <a:pathLst>
                <a:path extrusionOk="0" h="61404" w="51441">
                  <a:moveTo>
                    <a:pt x="50930" y="0"/>
                  </a:moveTo>
                  <a:cubicBezTo>
                    <a:pt x="32959" y="889"/>
                    <a:pt x="-4823" y="43497"/>
                    <a:pt x="511" y="61404"/>
                  </a:cubicBezTo>
                  <a:cubicBezTo>
                    <a:pt x="18545" y="60579"/>
                    <a:pt x="56264" y="17970"/>
                    <a:pt x="509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3" name="Google Shape;1283;p23"/>
            <p:cNvSpPr/>
            <p:nvPr/>
          </p:nvSpPr>
          <p:spPr>
            <a:xfrm>
              <a:off x="3894324" y="2527300"/>
              <a:ext cx="51441" cy="61341"/>
            </a:xfrm>
            <a:custGeom>
              <a:rect b="b" l="l" r="r" t="t"/>
              <a:pathLst>
                <a:path extrusionOk="0" h="61341" w="51441">
                  <a:moveTo>
                    <a:pt x="50931" y="0"/>
                  </a:moveTo>
                  <a:cubicBezTo>
                    <a:pt x="32897" y="826"/>
                    <a:pt x="-4822" y="43434"/>
                    <a:pt x="512" y="61341"/>
                  </a:cubicBezTo>
                  <a:cubicBezTo>
                    <a:pt x="18482" y="60325"/>
                    <a:pt x="56265" y="17717"/>
                    <a:pt x="50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4" name="Google Shape;1284;p23"/>
            <p:cNvSpPr/>
            <p:nvPr/>
          </p:nvSpPr>
          <p:spPr>
            <a:xfrm>
              <a:off x="3770248" y="2531866"/>
              <a:ext cx="58420" cy="54430"/>
            </a:xfrm>
            <a:custGeom>
              <a:rect b="b" l="l" r="r" t="t"/>
              <a:pathLst>
                <a:path extrusionOk="0" h="54430" w="58420">
                  <a:moveTo>
                    <a:pt x="58421" y="54107"/>
                  </a:moveTo>
                  <a:cubicBezTo>
                    <a:pt x="58421" y="36137"/>
                    <a:pt x="18225" y="-3995"/>
                    <a:pt x="1" y="323"/>
                  </a:cubicBezTo>
                  <a:cubicBezTo>
                    <a:pt x="-190" y="18357"/>
                    <a:pt x="40260" y="58425"/>
                    <a:pt x="58421" y="54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5" name="Google Shape;1285;p23"/>
            <p:cNvSpPr/>
            <p:nvPr/>
          </p:nvSpPr>
          <p:spPr>
            <a:xfrm>
              <a:off x="3892168" y="2658113"/>
              <a:ext cx="58484" cy="54484"/>
            </a:xfrm>
            <a:custGeom>
              <a:rect b="b" l="l" r="r" t="t"/>
              <a:pathLst>
                <a:path extrusionOk="0" h="54484" w="58484">
                  <a:moveTo>
                    <a:pt x="58484" y="54162"/>
                  </a:moveTo>
                  <a:cubicBezTo>
                    <a:pt x="58484" y="36128"/>
                    <a:pt x="18225" y="-3940"/>
                    <a:pt x="1" y="314"/>
                  </a:cubicBezTo>
                  <a:cubicBezTo>
                    <a:pt x="-190" y="18348"/>
                    <a:pt x="40260" y="58480"/>
                    <a:pt x="58484" y="54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6" name="Google Shape;1286;p23"/>
          <p:cNvGrpSpPr/>
          <p:nvPr/>
        </p:nvGrpSpPr>
        <p:grpSpPr>
          <a:xfrm>
            <a:off x="3301930" y="-2"/>
            <a:ext cx="641313" cy="1441454"/>
            <a:chOff x="2484475" y="746199"/>
            <a:chExt cx="1046700" cy="2352626"/>
          </a:xfrm>
        </p:grpSpPr>
        <p:sp>
          <p:nvSpPr>
            <p:cNvPr id="1287" name="Google Shape;1287;p23"/>
            <p:cNvSpPr/>
            <p:nvPr/>
          </p:nvSpPr>
          <p:spPr>
            <a:xfrm>
              <a:off x="2484475" y="2052125"/>
              <a:ext cx="1046700" cy="10467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8" name="Google Shape;1288;p23"/>
            <p:cNvSpPr/>
            <p:nvPr/>
          </p:nvSpPr>
          <p:spPr>
            <a:xfrm>
              <a:off x="2643144" y="2210793"/>
              <a:ext cx="729300" cy="729300"/>
            </a:xfrm>
            <a:prstGeom prst="ellipse">
              <a:avLst/>
            </a:prstGeom>
            <a:solidFill>
              <a:srgbClr val="FFDE00">
                <a:alpha val="1333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89" name="Google Shape;1289;p23"/>
            <p:cNvGrpSpPr/>
            <p:nvPr/>
          </p:nvGrpSpPr>
          <p:grpSpPr>
            <a:xfrm>
              <a:off x="2769705" y="746199"/>
              <a:ext cx="510180" cy="2066757"/>
              <a:chOff x="1818382" y="1899501"/>
              <a:chExt cx="466728" cy="1890730"/>
            </a:xfrm>
          </p:grpSpPr>
          <p:grpSp>
            <p:nvGrpSpPr>
              <p:cNvPr id="1290" name="Google Shape;1290;p23"/>
              <p:cNvGrpSpPr/>
              <p:nvPr/>
            </p:nvGrpSpPr>
            <p:grpSpPr>
              <a:xfrm>
                <a:off x="1818382" y="2971595"/>
                <a:ext cx="466728" cy="818636"/>
                <a:chOff x="1818382" y="2942618"/>
                <a:chExt cx="466728" cy="818636"/>
              </a:xfrm>
            </p:grpSpPr>
            <p:sp>
              <p:nvSpPr>
                <p:cNvPr id="1291" name="Google Shape;1291;p23"/>
                <p:cNvSpPr/>
                <p:nvPr/>
              </p:nvSpPr>
              <p:spPr>
                <a:xfrm>
                  <a:off x="1951772" y="2948396"/>
                  <a:ext cx="202080" cy="208143"/>
                </a:xfrm>
                <a:custGeom>
                  <a:rect b="b" l="l" r="r" t="t"/>
                  <a:pathLst>
                    <a:path extrusionOk="0" h="208143" w="202080">
                      <a:moveTo>
                        <a:pt x="15038" y="208143"/>
                      </a:moveTo>
                      <a:cubicBezTo>
                        <a:pt x="13132" y="168837"/>
                        <a:pt x="-13030" y="86033"/>
                        <a:pt x="8370" y="57521"/>
                      </a:cubicBezTo>
                      <a:cubicBezTo>
                        <a:pt x="12625" y="47552"/>
                        <a:pt x="30278" y="53140"/>
                        <a:pt x="32881" y="42726"/>
                      </a:cubicBezTo>
                      <a:cubicBezTo>
                        <a:pt x="35485" y="-11186"/>
                        <a:pt x="164834" y="-17218"/>
                        <a:pt x="166739" y="42726"/>
                      </a:cubicBezTo>
                      <a:cubicBezTo>
                        <a:pt x="166739" y="51679"/>
                        <a:pt x="176899" y="48123"/>
                        <a:pt x="182106" y="47679"/>
                      </a:cubicBezTo>
                      <a:cubicBezTo>
                        <a:pt x="221285" y="61458"/>
                        <a:pt x="190869" y="163884"/>
                        <a:pt x="190171" y="205921"/>
                      </a:cubicBezTo>
                      <a:cubicBezTo>
                        <a:pt x="129528" y="203254"/>
                        <a:pt x="70029" y="200523"/>
                        <a:pt x="15038" y="20814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92" name="Google Shape;1292;p23"/>
                <p:cNvSpPr/>
                <p:nvPr/>
              </p:nvSpPr>
              <p:spPr>
                <a:xfrm>
                  <a:off x="1833104" y="3156294"/>
                  <a:ext cx="444195" cy="592827"/>
                </a:xfrm>
                <a:custGeom>
                  <a:rect b="b" l="l" r="r" t="t"/>
                  <a:pathLst>
                    <a:path extrusionOk="0" h="592827" w="444195">
                      <a:moveTo>
                        <a:pt x="211556" y="592827"/>
                      </a:moveTo>
                      <a:cubicBezTo>
                        <a:pt x="2006" y="586922"/>
                        <a:pt x="-51715" y="421377"/>
                        <a:pt x="49695" y="230877"/>
                      </a:cubicBezTo>
                      <a:cubicBezTo>
                        <a:pt x="155993" y="12945"/>
                        <a:pt x="800" y="-5978"/>
                        <a:pt x="315315" y="1198"/>
                      </a:cubicBezTo>
                      <a:cubicBezTo>
                        <a:pt x="366115" y="53077"/>
                        <a:pt x="345160" y="156709"/>
                        <a:pt x="388277" y="228972"/>
                      </a:cubicBezTo>
                      <a:cubicBezTo>
                        <a:pt x="514134" y="439856"/>
                        <a:pt x="415645" y="578159"/>
                        <a:pt x="211556" y="592827"/>
                      </a:cubicBezTo>
                      <a:close/>
                    </a:path>
                  </a:pathLst>
                </a:custGeom>
                <a:solidFill>
                  <a:srgbClr val="FFE59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93" name="Google Shape;1293;p23"/>
                <p:cNvSpPr/>
                <p:nvPr/>
              </p:nvSpPr>
              <p:spPr>
                <a:xfrm>
                  <a:off x="1818382" y="2942618"/>
                  <a:ext cx="466728" cy="818636"/>
                </a:xfrm>
                <a:custGeom>
                  <a:rect b="b" l="l" r="r" t="t"/>
                  <a:pathLst>
                    <a:path extrusionOk="0" h="818636" w="466728">
                      <a:moveTo>
                        <a:pt x="413730" y="440997"/>
                      </a:moveTo>
                      <a:cubicBezTo>
                        <a:pt x="355564" y="353938"/>
                        <a:pt x="388838" y="243448"/>
                        <a:pt x="332323" y="212841"/>
                      </a:cubicBezTo>
                      <a:cubicBezTo>
                        <a:pt x="341474" y="160701"/>
                        <a:pt x="342668" y="107476"/>
                        <a:pt x="335879" y="54980"/>
                      </a:cubicBezTo>
                      <a:cubicBezTo>
                        <a:pt x="332577" y="42280"/>
                        <a:pt x="316004" y="50599"/>
                        <a:pt x="306479" y="48630"/>
                      </a:cubicBezTo>
                      <a:cubicBezTo>
                        <a:pt x="306860" y="-17537"/>
                        <a:pt x="162715" y="-14870"/>
                        <a:pt x="159921" y="48630"/>
                      </a:cubicBezTo>
                      <a:cubicBezTo>
                        <a:pt x="98580" y="52250"/>
                        <a:pt x="141252" y="172709"/>
                        <a:pt x="140553" y="213159"/>
                      </a:cubicBezTo>
                      <a:cubicBezTo>
                        <a:pt x="105057" y="231383"/>
                        <a:pt x="103723" y="274563"/>
                        <a:pt x="102453" y="310060"/>
                      </a:cubicBezTo>
                      <a:cubicBezTo>
                        <a:pt x="97234" y="356427"/>
                        <a:pt x="82349" y="401182"/>
                        <a:pt x="58765" y="441441"/>
                      </a:cubicBezTo>
                      <a:cubicBezTo>
                        <a:pt x="-124178" y="764783"/>
                        <a:pt x="171288" y="823140"/>
                        <a:pt x="250027" y="818377"/>
                      </a:cubicBezTo>
                      <a:cubicBezTo>
                        <a:pt x="471833" y="804535"/>
                        <a:pt x="517553" y="614542"/>
                        <a:pt x="413730" y="440997"/>
                      </a:cubicBezTo>
                      <a:close/>
                      <a:moveTo>
                        <a:pt x="322417" y="107431"/>
                      </a:moveTo>
                      <a:cubicBezTo>
                        <a:pt x="322862" y="119369"/>
                        <a:pt x="322862" y="131371"/>
                        <a:pt x="322417" y="143309"/>
                      </a:cubicBezTo>
                      <a:cubicBezTo>
                        <a:pt x="265788" y="153837"/>
                        <a:pt x="209934" y="168156"/>
                        <a:pt x="155222" y="186171"/>
                      </a:cubicBezTo>
                      <a:cubicBezTo>
                        <a:pt x="153825" y="175757"/>
                        <a:pt x="152555" y="165343"/>
                        <a:pt x="151348" y="154866"/>
                      </a:cubicBezTo>
                      <a:cubicBezTo>
                        <a:pt x="209191" y="142185"/>
                        <a:pt x="266302" y="126348"/>
                        <a:pt x="322417" y="107431"/>
                      </a:cubicBezTo>
                      <a:close/>
                      <a:moveTo>
                        <a:pt x="270538" y="514911"/>
                      </a:moveTo>
                      <a:cubicBezTo>
                        <a:pt x="290921" y="432742"/>
                        <a:pt x="171033" y="476811"/>
                        <a:pt x="221770" y="547423"/>
                      </a:cubicBezTo>
                      <a:cubicBezTo>
                        <a:pt x="201005" y="569394"/>
                        <a:pt x="150777" y="562726"/>
                        <a:pt x="161064" y="525135"/>
                      </a:cubicBezTo>
                      <a:cubicBezTo>
                        <a:pt x="172367" y="494210"/>
                        <a:pt x="197449" y="470143"/>
                        <a:pt x="209133" y="439028"/>
                      </a:cubicBezTo>
                      <a:cubicBezTo>
                        <a:pt x="238966" y="372588"/>
                        <a:pt x="245906" y="298128"/>
                        <a:pt x="228882" y="227319"/>
                      </a:cubicBezTo>
                      <a:cubicBezTo>
                        <a:pt x="235124" y="229339"/>
                        <a:pt x="241887" y="229040"/>
                        <a:pt x="247932" y="226494"/>
                      </a:cubicBezTo>
                      <a:cubicBezTo>
                        <a:pt x="236185" y="314949"/>
                        <a:pt x="272697" y="400547"/>
                        <a:pt x="308511" y="479605"/>
                      </a:cubicBezTo>
                      <a:cubicBezTo>
                        <a:pt x="345150" y="534913"/>
                        <a:pt x="303494" y="594603"/>
                        <a:pt x="246471" y="547804"/>
                      </a:cubicBezTo>
                      <a:cubicBezTo>
                        <a:pt x="256295" y="538253"/>
                        <a:pt x="264340" y="527027"/>
                        <a:pt x="270220" y="514657"/>
                      </a:cubicBezTo>
                      <a:close/>
                      <a:moveTo>
                        <a:pt x="235803" y="534596"/>
                      </a:moveTo>
                      <a:cubicBezTo>
                        <a:pt x="220436" y="518467"/>
                        <a:pt x="229072" y="474017"/>
                        <a:pt x="255235" y="493956"/>
                      </a:cubicBezTo>
                      <a:cubicBezTo>
                        <a:pt x="261394" y="509196"/>
                        <a:pt x="244439" y="523039"/>
                        <a:pt x="235486" y="534342"/>
                      </a:cubicBezTo>
                      <a:close/>
                      <a:moveTo>
                        <a:pt x="157317" y="205602"/>
                      </a:moveTo>
                      <a:cubicBezTo>
                        <a:pt x="157317" y="204904"/>
                        <a:pt x="157317" y="204205"/>
                        <a:pt x="157317" y="203507"/>
                      </a:cubicBezTo>
                      <a:cubicBezTo>
                        <a:pt x="210956" y="185962"/>
                        <a:pt x="265655" y="171839"/>
                        <a:pt x="321084" y="161216"/>
                      </a:cubicBezTo>
                      <a:cubicBezTo>
                        <a:pt x="320004" y="176138"/>
                        <a:pt x="318353" y="190997"/>
                        <a:pt x="315941" y="205666"/>
                      </a:cubicBezTo>
                      <a:cubicBezTo>
                        <a:pt x="298795" y="200713"/>
                        <a:pt x="178971" y="199443"/>
                        <a:pt x="157317" y="205602"/>
                      </a:cubicBezTo>
                      <a:close/>
                      <a:moveTo>
                        <a:pt x="318925" y="66537"/>
                      </a:moveTo>
                      <a:cubicBezTo>
                        <a:pt x="319750" y="74157"/>
                        <a:pt x="320449" y="81714"/>
                        <a:pt x="320957" y="89334"/>
                      </a:cubicBezTo>
                      <a:cubicBezTo>
                        <a:pt x="264493" y="108111"/>
                        <a:pt x="207095" y="123967"/>
                        <a:pt x="148999" y="136832"/>
                      </a:cubicBezTo>
                      <a:cubicBezTo>
                        <a:pt x="148173" y="129402"/>
                        <a:pt x="147602" y="121909"/>
                        <a:pt x="147094" y="114480"/>
                      </a:cubicBezTo>
                      <a:cubicBezTo>
                        <a:pt x="199367" y="108301"/>
                        <a:pt x="249945" y="92020"/>
                        <a:pt x="296001" y="66537"/>
                      </a:cubicBezTo>
                      <a:close/>
                      <a:moveTo>
                        <a:pt x="177002" y="47805"/>
                      </a:moveTo>
                      <a:cubicBezTo>
                        <a:pt x="177828" y="8498"/>
                        <a:pt x="287810" y="8625"/>
                        <a:pt x="288699" y="48313"/>
                      </a:cubicBezTo>
                      <a:cubicBezTo>
                        <a:pt x="251424" y="48313"/>
                        <a:pt x="214213" y="48694"/>
                        <a:pt x="176939" y="48313"/>
                      </a:cubicBezTo>
                      <a:cubicBezTo>
                        <a:pt x="177193" y="48059"/>
                        <a:pt x="177257" y="47932"/>
                        <a:pt x="177257" y="47805"/>
                      </a:cubicBezTo>
                      <a:close/>
                      <a:moveTo>
                        <a:pt x="146713" y="71871"/>
                      </a:moveTo>
                      <a:cubicBezTo>
                        <a:pt x="177002" y="57520"/>
                        <a:pt x="222532" y="70411"/>
                        <a:pt x="256949" y="66537"/>
                      </a:cubicBezTo>
                      <a:cubicBezTo>
                        <a:pt x="221592" y="81917"/>
                        <a:pt x="184178" y="92039"/>
                        <a:pt x="145888" y="96573"/>
                      </a:cubicBezTo>
                      <a:cubicBezTo>
                        <a:pt x="146141" y="88381"/>
                        <a:pt x="143792" y="79555"/>
                        <a:pt x="146967" y="71871"/>
                      </a:cubicBezTo>
                      <a:close/>
                      <a:moveTo>
                        <a:pt x="350675" y="770371"/>
                      </a:moveTo>
                      <a:cubicBezTo>
                        <a:pt x="158270" y="868796"/>
                        <a:pt x="-63536" y="698362"/>
                        <a:pt x="54193" y="490971"/>
                      </a:cubicBezTo>
                      <a:cubicBezTo>
                        <a:pt x="77371" y="438901"/>
                        <a:pt x="106010" y="388355"/>
                        <a:pt x="116804" y="331713"/>
                      </a:cubicBezTo>
                      <a:cubicBezTo>
                        <a:pt x="121885" y="263641"/>
                        <a:pt x="121122" y="204713"/>
                        <a:pt x="210721" y="223255"/>
                      </a:cubicBezTo>
                      <a:cubicBezTo>
                        <a:pt x="226723" y="301360"/>
                        <a:pt x="222278" y="385688"/>
                        <a:pt x="180939" y="456554"/>
                      </a:cubicBezTo>
                      <a:cubicBezTo>
                        <a:pt x="165001" y="485129"/>
                        <a:pt x="126457" y="522975"/>
                        <a:pt x="147030" y="558154"/>
                      </a:cubicBezTo>
                      <a:cubicBezTo>
                        <a:pt x="165636" y="587936"/>
                        <a:pt x="208752" y="581459"/>
                        <a:pt x="231739" y="560377"/>
                      </a:cubicBezTo>
                      <a:cubicBezTo>
                        <a:pt x="277777" y="613590"/>
                        <a:pt x="364772" y="561710"/>
                        <a:pt x="334482" y="495924"/>
                      </a:cubicBezTo>
                      <a:cubicBezTo>
                        <a:pt x="299240" y="409120"/>
                        <a:pt x="249964" y="319521"/>
                        <a:pt x="265267" y="222874"/>
                      </a:cubicBezTo>
                      <a:cubicBezTo>
                        <a:pt x="351310" y="205475"/>
                        <a:pt x="350675" y="267324"/>
                        <a:pt x="355438" y="332031"/>
                      </a:cubicBezTo>
                      <a:cubicBezTo>
                        <a:pt x="394553" y="482907"/>
                        <a:pt x="549557" y="659881"/>
                        <a:pt x="350929" y="77011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94" name="Google Shape;1294;p23"/>
              <p:cNvSpPr/>
              <p:nvPr/>
            </p:nvSpPr>
            <p:spPr>
              <a:xfrm>
                <a:off x="2046061" y="1899501"/>
                <a:ext cx="17700" cy="10785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95" name="Google Shape;1295;p23"/>
            <p:cNvSpPr/>
            <p:nvPr/>
          </p:nvSpPr>
          <p:spPr>
            <a:xfrm>
              <a:off x="2848289" y="2564652"/>
              <a:ext cx="130735" cy="158472"/>
            </a:xfrm>
            <a:custGeom>
              <a:rect b="b" l="l" r="r" t="t"/>
              <a:pathLst>
                <a:path extrusionOk="0" h="5799" w="4784">
                  <a:moveTo>
                    <a:pt x="0" y="0"/>
                  </a:moveTo>
                  <a:cubicBezTo>
                    <a:pt x="0" y="2506"/>
                    <a:pt x="2375" y="5110"/>
                    <a:pt x="4784" y="5799"/>
                  </a:cubicBezTo>
                </a:path>
              </a:pathLst>
            </a:custGeom>
            <a:noFill/>
            <a:ln cap="rnd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96" name="Google Shape;1296;p23"/>
          <p:cNvGrpSpPr/>
          <p:nvPr/>
        </p:nvGrpSpPr>
        <p:grpSpPr>
          <a:xfrm>
            <a:off x="4207128" y="0"/>
            <a:ext cx="554672" cy="791531"/>
            <a:chOff x="3961868" y="621835"/>
            <a:chExt cx="905291" cy="1291874"/>
          </a:xfrm>
        </p:grpSpPr>
        <p:grpSp>
          <p:nvGrpSpPr>
            <p:cNvPr id="1297" name="Google Shape;1297;p23"/>
            <p:cNvGrpSpPr/>
            <p:nvPr/>
          </p:nvGrpSpPr>
          <p:grpSpPr>
            <a:xfrm>
              <a:off x="3961868" y="1008418"/>
              <a:ext cx="905291" cy="905291"/>
              <a:chOff x="764100" y="3623300"/>
              <a:chExt cx="1046700" cy="1046700"/>
            </a:xfrm>
          </p:grpSpPr>
          <p:sp>
            <p:nvSpPr>
              <p:cNvPr id="1298" name="Google Shape;1298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99" name="Google Shape;1299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D8B8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00" name="Google Shape;1300;p23"/>
            <p:cNvGrpSpPr/>
            <p:nvPr/>
          </p:nvGrpSpPr>
          <p:grpSpPr>
            <a:xfrm>
              <a:off x="4155317" y="621835"/>
              <a:ext cx="522826" cy="1099261"/>
              <a:chOff x="2447534" y="2604168"/>
              <a:chExt cx="478297" cy="1005636"/>
            </a:xfrm>
          </p:grpSpPr>
          <p:grpSp>
            <p:nvGrpSpPr>
              <p:cNvPr id="1301" name="Google Shape;1301;p23"/>
              <p:cNvGrpSpPr/>
              <p:nvPr/>
            </p:nvGrpSpPr>
            <p:grpSpPr>
              <a:xfrm>
                <a:off x="2447534" y="2604168"/>
                <a:ext cx="478297" cy="1005636"/>
                <a:chOff x="2447534" y="2604168"/>
                <a:chExt cx="478297" cy="1005636"/>
              </a:xfrm>
            </p:grpSpPr>
            <p:grpSp>
              <p:nvGrpSpPr>
                <p:cNvPr id="1302" name="Google Shape;1302;p23"/>
                <p:cNvGrpSpPr/>
                <p:nvPr/>
              </p:nvGrpSpPr>
              <p:grpSpPr>
                <a:xfrm>
                  <a:off x="2447534" y="2971595"/>
                  <a:ext cx="478297" cy="638209"/>
                  <a:chOff x="2447534" y="3081786"/>
                  <a:chExt cx="478297" cy="638209"/>
                </a:xfrm>
              </p:grpSpPr>
              <p:sp>
                <p:nvSpPr>
                  <p:cNvPr id="1303" name="Google Shape;1303;p23"/>
                  <p:cNvSpPr/>
                  <p:nvPr/>
                </p:nvSpPr>
                <p:spPr>
                  <a:xfrm>
                    <a:off x="2591014" y="3097533"/>
                    <a:ext cx="179593" cy="168416"/>
                  </a:xfrm>
                  <a:custGeom>
                    <a:rect b="b" l="l" r="r" t="t"/>
                    <a:pathLst>
                      <a:path extrusionOk="0" h="168416" w="179593">
                        <a:moveTo>
                          <a:pt x="0" y="168417"/>
                        </a:moveTo>
                        <a:cubicBezTo>
                          <a:pt x="0" y="125745"/>
                          <a:pt x="5779" y="81168"/>
                          <a:pt x="2349" y="39004"/>
                        </a:cubicBezTo>
                        <a:cubicBezTo>
                          <a:pt x="8128" y="33924"/>
                          <a:pt x="29020" y="36527"/>
                          <a:pt x="37148" y="34622"/>
                        </a:cubicBezTo>
                        <a:cubicBezTo>
                          <a:pt x="48577" y="31575"/>
                          <a:pt x="35052" y="16652"/>
                          <a:pt x="41148" y="11254"/>
                        </a:cubicBezTo>
                        <a:cubicBezTo>
                          <a:pt x="60198" y="-10653"/>
                          <a:pt x="146685" y="1412"/>
                          <a:pt x="147320" y="30304"/>
                        </a:cubicBezTo>
                        <a:cubicBezTo>
                          <a:pt x="146577" y="33733"/>
                          <a:pt x="148761" y="37112"/>
                          <a:pt x="152184" y="37855"/>
                        </a:cubicBezTo>
                        <a:cubicBezTo>
                          <a:pt x="152527" y="37925"/>
                          <a:pt x="152876" y="37969"/>
                          <a:pt x="153226" y="37988"/>
                        </a:cubicBezTo>
                        <a:cubicBezTo>
                          <a:pt x="199009" y="46307"/>
                          <a:pt x="171196" y="124983"/>
                          <a:pt x="171514" y="162194"/>
                        </a:cubicBezTo>
                        <a:cubicBezTo>
                          <a:pt x="116268" y="155717"/>
                          <a:pt x="51435" y="152225"/>
                          <a:pt x="0" y="168417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04" name="Google Shape;1304;p23"/>
                  <p:cNvSpPr/>
                  <p:nvPr/>
                </p:nvSpPr>
                <p:spPr>
                  <a:xfrm>
                    <a:off x="2458233" y="3250561"/>
                    <a:ext cx="453667" cy="462047"/>
                  </a:xfrm>
                  <a:custGeom>
                    <a:rect b="b" l="l" r="r" t="t"/>
                    <a:pathLst>
                      <a:path extrusionOk="0" h="462047" w="453667">
                        <a:moveTo>
                          <a:pt x="221935" y="462048"/>
                        </a:moveTo>
                        <a:cubicBezTo>
                          <a:pt x="-59306" y="460714"/>
                          <a:pt x="-82865" y="22373"/>
                          <a:pt x="206568" y="847"/>
                        </a:cubicBezTo>
                        <a:cubicBezTo>
                          <a:pt x="522671" y="-22712"/>
                          <a:pt x="543753" y="452904"/>
                          <a:pt x="221935" y="462048"/>
                        </a:cubicBezTo>
                        <a:close/>
                      </a:path>
                    </a:pathLst>
                  </a:custGeom>
                  <a:solidFill>
                    <a:srgbClr val="D9D2E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05" name="Google Shape;1305;p23"/>
                  <p:cNvSpPr/>
                  <p:nvPr/>
                </p:nvSpPr>
                <p:spPr>
                  <a:xfrm>
                    <a:off x="2447534" y="3081786"/>
                    <a:ext cx="478297" cy="638209"/>
                  </a:xfrm>
                  <a:custGeom>
                    <a:rect b="b" l="l" r="r" t="t"/>
                    <a:pathLst>
                      <a:path extrusionOk="0" h="638209" w="478297">
                        <a:moveTo>
                          <a:pt x="474760" y="358979"/>
                        </a:moveTo>
                        <a:cubicBezTo>
                          <a:pt x="461679" y="274778"/>
                          <a:pt x="399195" y="202960"/>
                          <a:pt x="320201" y="173178"/>
                        </a:cubicBezTo>
                        <a:cubicBezTo>
                          <a:pt x="320201" y="137618"/>
                          <a:pt x="347824" y="40273"/>
                          <a:pt x="296008" y="38050"/>
                        </a:cubicBezTo>
                        <a:cubicBezTo>
                          <a:pt x="297722" y="5792"/>
                          <a:pt x="256955" y="7316"/>
                          <a:pt x="234286" y="3379"/>
                        </a:cubicBezTo>
                        <a:cubicBezTo>
                          <a:pt x="210981" y="-4749"/>
                          <a:pt x="165198" y="331"/>
                          <a:pt x="178406" y="34748"/>
                        </a:cubicBezTo>
                        <a:cubicBezTo>
                          <a:pt x="166277" y="37224"/>
                          <a:pt x="129765" y="31129"/>
                          <a:pt x="140306" y="52718"/>
                        </a:cubicBezTo>
                        <a:cubicBezTo>
                          <a:pt x="138210" y="96153"/>
                          <a:pt x="137448" y="139713"/>
                          <a:pt x="135797" y="183148"/>
                        </a:cubicBezTo>
                        <a:cubicBezTo>
                          <a:pt x="-17047" y="249949"/>
                          <a:pt x="-46892" y="468453"/>
                          <a:pt x="77123" y="577673"/>
                        </a:cubicBezTo>
                        <a:cubicBezTo>
                          <a:pt x="240636" y="727914"/>
                          <a:pt x="512416" y="577165"/>
                          <a:pt x="474760" y="358979"/>
                        </a:cubicBezTo>
                        <a:close/>
                        <a:moveTo>
                          <a:pt x="304771" y="167971"/>
                        </a:moveTo>
                        <a:cubicBezTo>
                          <a:pt x="286165" y="163081"/>
                          <a:pt x="266226" y="157748"/>
                          <a:pt x="246922" y="159144"/>
                        </a:cubicBezTo>
                        <a:cubicBezTo>
                          <a:pt x="215172" y="156033"/>
                          <a:pt x="182914" y="164288"/>
                          <a:pt x="153514" y="175273"/>
                        </a:cubicBezTo>
                        <a:cubicBezTo>
                          <a:pt x="153514" y="170829"/>
                          <a:pt x="153514" y="166320"/>
                          <a:pt x="153958" y="161875"/>
                        </a:cubicBezTo>
                        <a:cubicBezTo>
                          <a:pt x="206600" y="153398"/>
                          <a:pt x="258035" y="138666"/>
                          <a:pt x="307184" y="117997"/>
                        </a:cubicBezTo>
                        <a:cubicBezTo>
                          <a:pt x="306422" y="134634"/>
                          <a:pt x="305342" y="151334"/>
                          <a:pt x="304771" y="167971"/>
                        </a:cubicBezTo>
                        <a:close/>
                        <a:moveTo>
                          <a:pt x="292515" y="378092"/>
                        </a:moveTo>
                        <a:cubicBezTo>
                          <a:pt x="301278" y="393079"/>
                          <a:pt x="305215" y="416700"/>
                          <a:pt x="297087" y="432131"/>
                        </a:cubicBezTo>
                        <a:cubicBezTo>
                          <a:pt x="286356" y="434925"/>
                          <a:pt x="294928" y="387363"/>
                          <a:pt x="292515" y="378092"/>
                        </a:cubicBezTo>
                        <a:close/>
                        <a:moveTo>
                          <a:pt x="233524" y="360440"/>
                        </a:moveTo>
                        <a:cubicBezTo>
                          <a:pt x="220881" y="353181"/>
                          <a:pt x="206085" y="350622"/>
                          <a:pt x="191741" y="353200"/>
                        </a:cubicBezTo>
                        <a:cubicBezTo>
                          <a:pt x="193900" y="295606"/>
                          <a:pt x="196313" y="237948"/>
                          <a:pt x="198599" y="180354"/>
                        </a:cubicBezTo>
                        <a:cubicBezTo>
                          <a:pt x="213394" y="176480"/>
                          <a:pt x="265528" y="177750"/>
                          <a:pt x="276005" y="180354"/>
                        </a:cubicBezTo>
                        <a:cubicBezTo>
                          <a:pt x="275707" y="235389"/>
                          <a:pt x="275415" y="290418"/>
                          <a:pt x="275116" y="345454"/>
                        </a:cubicBezTo>
                        <a:cubicBezTo>
                          <a:pt x="259679" y="343733"/>
                          <a:pt x="244312" y="349263"/>
                          <a:pt x="233524" y="360440"/>
                        </a:cubicBezTo>
                        <a:close/>
                        <a:moveTo>
                          <a:pt x="244636" y="403619"/>
                        </a:moveTo>
                        <a:cubicBezTo>
                          <a:pt x="254860" y="460769"/>
                          <a:pt x="203615" y="463119"/>
                          <a:pt x="235365" y="386855"/>
                        </a:cubicBezTo>
                        <a:cubicBezTo>
                          <a:pt x="239537" y="391777"/>
                          <a:pt x="242687" y="397473"/>
                          <a:pt x="244636" y="403619"/>
                        </a:cubicBezTo>
                        <a:close/>
                        <a:moveTo>
                          <a:pt x="203234" y="18174"/>
                        </a:moveTo>
                        <a:cubicBezTo>
                          <a:pt x="226920" y="23191"/>
                          <a:pt x="260384" y="18174"/>
                          <a:pt x="278228" y="35383"/>
                        </a:cubicBezTo>
                        <a:cubicBezTo>
                          <a:pt x="250357" y="33268"/>
                          <a:pt x="222392" y="32805"/>
                          <a:pt x="194471" y="33986"/>
                        </a:cubicBezTo>
                        <a:cubicBezTo>
                          <a:pt x="198916" y="25413"/>
                          <a:pt x="186407" y="19063"/>
                          <a:pt x="203234" y="18174"/>
                        </a:cubicBezTo>
                        <a:close/>
                        <a:moveTo>
                          <a:pt x="157451" y="54369"/>
                        </a:moveTo>
                        <a:cubicBezTo>
                          <a:pt x="205711" y="53036"/>
                          <a:pt x="261591" y="43511"/>
                          <a:pt x="306358" y="62688"/>
                        </a:cubicBezTo>
                        <a:lnTo>
                          <a:pt x="156308" y="90501"/>
                        </a:lnTo>
                        <a:close/>
                        <a:moveTo>
                          <a:pt x="308136" y="80468"/>
                        </a:moveTo>
                        <a:cubicBezTo>
                          <a:pt x="308701" y="80385"/>
                          <a:pt x="309254" y="80239"/>
                          <a:pt x="309787" y="80023"/>
                        </a:cubicBezTo>
                        <a:cubicBezTo>
                          <a:pt x="309279" y="87135"/>
                          <a:pt x="308263" y="92723"/>
                          <a:pt x="308136" y="99073"/>
                        </a:cubicBezTo>
                        <a:cubicBezTo>
                          <a:pt x="258975" y="120276"/>
                          <a:pt x="207381" y="135338"/>
                          <a:pt x="154530" y="143904"/>
                        </a:cubicBezTo>
                        <a:lnTo>
                          <a:pt x="155673" y="109043"/>
                        </a:lnTo>
                        <a:close/>
                        <a:moveTo>
                          <a:pt x="378685" y="571513"/>
                        </a:moveTo>
                        <a:cubicBezTo>
                          <a:pt x="88871" y="776746"/>
                          <a:pt x="-158652" y="297384"/>
                          <a:pt x="181009" y="184735"/>
                        </a:cubicBezTo>
                        <a:cubicBezTo>
                          <a:pt x="178787" y="242774"/>
                          <a:pt x="176183" y="300749"/>
                          <a:pt x="174151" y="358788"/>
                        </a:cubicBezTo>
                        <a:cubicBezTo>
                          <a:pt x="71345" y="420066"/>
                          <a:pt x="191741" y="557798"/>
                          <a:pt x="191360" y="371488"/>
                        </a:cubicBezTo>
                        <a:cubicBezTo>
                          <a:pt x="201799" y="369437"/>
                          <a:pt x="212626" y="371031"/>
                          <a:pt x="222030" y="375997"/>
                        </a:cubicBezTo>
                        <a:cubicBezTo>
                          <a:pt x="159673" y="513474"/>
                          <a:pt x="315756" y="467310"/>
                          <a:pt x="246795" y="371107"/>
                        </a:cubicBezTo>
                        <a:cubicBezTo>
                          <a:pt x="254364" y="364078"/>
                          <a:pt x="265052" y="361500"/>
                          <a:pt x="274989" y="364313"/>
                        </a:cubicBezTo>
                        <a:cubicBezTo>
                          <a:pt x="279561" y="390666"/>
                          <a:pt x="263115" y="429528"/>
                          <a:pt x="284324" y="449276"/>
                        </a:cubicBezTo>
                        <a:cubicBezTo>
                          <a:pt x="335124" y="459118"/>
                          <a:pt x="324964" y="368631"/>
                          <a:pt x="292642" y="351804"/>
                        </a:cubicBezTo>
                        <a:lnTo>
                          <a:pt x="293531" y="184481"/>
                        </a:lnTo>
                        <a:cubicBezTo>
                          <a:pt x="465172" y="225438"/>
                          <a:pt x="517686" y="462167"/>
                          <a:pt x="378685" y="571513"/>
                        </a:cubicBezTo>
                        <a:close/>
                        <a:moveTo>
                          <a:pt x="173453" y="378537"/>
                        </a:moveTo>
                        <a:cubicBezTo>
                          <a:pt x="170786" y="400508"/>
                          <a:pt x="176882" y="430226"/>
                          <a:pt x="158848" y="446926"/>
                        </a:cubicBezTo>
                        <a:cubicBezTo>
                          <a:pt x="145830" y="424638"/>
                          <a:pt x="150085" y="391681"/>
                          <a:pt x="173453" y="378283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06" name="Google Shape;1306;p23"/>
                <p:cNvSpPr/>
                <p:nvPr/>
              </p:nvSpPr>
              <p:spPr>
                <a:xfrm>
                  <a:off x="2675601" y="2604168"/>
                  <a:ext cx="17700" cy="373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07" name="Google Shape;1307;p23"/>
              <p:cNvSpPr/>
              <p:nvPr/>
            </p:nvSpPr>
            <p:spPr>
              <a:xfrm>
                <a:off x="2546350" y="3472450"/>
                <a:ext cx="97850" cy="61625"/>
              </a:xfrm>
              <a:custGeom>
                <a:rect b="b" l="l" r="r" t="t"/>
                <a:pathLst>
                  <a:path extrusionOk="0" h="2465" w="3914">
                    <a:moveTo>
                      <a:pt x="0" y="0"/>
                    </a:moveTo>
                    <a:cubicBezTo>
                      <a:pt x="946" y="1217"/>
                      <a:pt x="2412" y="2117"/>
                      <a:pt x="3914" y="2465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08" name="Google Shape;1308;p23"/>
              <p:cNvSpPr/>
              <p:nvPr/>
            </p:nvSpPr>
            <p:spPr>
              <a:xfrm>
                <a:off x="2515525" y="3392700"/>
                <a:ext cx="9075" cy="19950"/>
              </a:xfrm>
              <a:custGeom>
                <a:rect b="b" l="l" r="r" t="t"/>
                <a:pathLst>
                  <a:path extrusionOk="0" h="798" w="363">
                    <a:moveTo>
                      <a:pt x="0" y="0"/>
                    </a:moveTo>
                    <a:cubicBezTo>
                      <a:pt x="182" y="399"/>
                      <a:pt x="182" y="399"/>
                      <a:pt x="363" y="798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09" name="Google Shape;1309;p23"/>
          <p:cNvGrpSpPr/>
          <p:nvPr/>
        </p:nvGrpSpPr>
        <p:grpSpPr>
          <a:xfrm>
            <a:off x="4962191" y="-10"/>
            <a:ext cx="320336" cy="486567"/>
            <a:chOff x="5194218" y="621819"/>
            <a:chExt cx="522827" cy="794136"/>
          </a:xfrm>
        </p:grpSpPr>
        <p:grpSp>
          <p:nvGrpSpPr>
            <p:cNvPr id="1310" name="Google Shape;1310;p23"/>
            <p:cNvGrpSpPr/>
            <p:nvPr/>
          </p:nvGrpSpPr>
          <p:grpSpPr>
            <a:xfrm>
              <a:off x="5194218" y="893128"/>
              <a:ext cx="522827" cy="522827"/>
              <a:chOff x="764100" y="3623300"/>
              <a:chExt cx="1046700" cy="1046700"/>
            </a:xfrm>
          </p:grpSpPr>
          <p:sp>
            <p:nvSpPr>
              <p:cNvPr id="1311" name="Google Shape;1311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2" name="Google Shape;1312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8900">
                  <a:alpha val="824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13" name="Google Shape;1313;p23"/>
            <p:cNvGrpSpPr/>
            <p:nvPr/>
          </p:nvGrpSpPr>
          <p:grpSpPr>
            <a:xfrm>
              <a:off x="5371918" y="621819"/>
              <a:ext cx="182209" cy="655932"/>
              <a:chOff x="3305183" y="2722527"/>
              <a:chExt cx="166690" cy="600066"/>
            </a:xfrm>
          </p:grpSpPr>
          <p:grpSp>
            <p:nvGrpSpPr>
              <p:cNvPr id="1314" name="Google Shape;1314;p23"/>
              <p:cNvGrpSpPr/>
              <p:nvPr/>
            </p:nvGrpSpPr>
            <p:grpSpPr>
              <a:xfrm>
                <a:off x="3305183" y="2722527"/>
                <a:ext cx="166690" cy="600066"/>
                <a:chOff x="3305183" y="2722527"/>
                <a:chExt cx="166690" cy="600066"/>
              </a:xfrm>
            </p:grpSpPr>
            <p:grpSp>
              <p:nvGrpSpPr>
                <p:cNvPr id="1315" name="Google Shape;1315;p23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316" name="Google Shape;1316;p23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17" name="Google Shape;1317;p23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9CB9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18" name="Google Shape;1318;p23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19" name="Google Shape;1319;p23"/>
                <p:cNvSpPr/>
                <p:nvPr/>
              </p:nvSpPr>
              <p:spPr>
                <a:xfrm>
                  <a:off x="3375891" y="2722527"/>
                  <a:ext cx="17700" cy="255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20" name="Google Shape;1320;p23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21" name="Google Shape;1321;p23"/>
          <p:cNvGrpSpPr/>
          <p:nvPr/>
        </p:nvGrpSpPr>
        <p:grpSpPr>
          <a:xfrm>
            <a:off x="6573943" y="2"/>
            <a:ext cx="527288" cy="1319623"/>
            <a:chOff x="7824797" y="870572"/>
            <a:chExt cx="860597" cy="2153783"/>
          </a:xfrm>
        </p:grpSpPr>
        <p:grpSp>
          <p:nvGrpSpPr>
            <p:cNvPr id="1322" name="Google Shape;1322;p23"/>
            <p:cNvGrpSpPr/>
            <p:nvPr/>
          </p:nvGrpSpPr>
          <p:grpSpPr>
            <a:xfrm>
              <a:off x="7824797" y="1891930"/>
              <a:ext cx="860597" cy="1132425"/>
              <a:chOff x="764100" y="3623300"/>
              <a:chExt cx="1046700" cy="1046700"/>
            </a:xfrm>
          </p:grpSpPr>
          <p:sp>
            <p:nvSpPr>
              <p:cNvPr id="1323" name="Google Shape;1323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0A3FF">
                  <a:alpha val="58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24" name="Google Shape;1324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0A3FF">
                  <a:alpha val="588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25" name="Google Shape;1325;p23"/>
            <p:cNvGrpSpPr/>
            <p:nvPr/>
          </p:nvGrpSpPr>
          <p:grpSpPr>
            <a:xfrm>
              <a:off x="8100550" y="870572"/>
              <a:ext cx="300376" cy="1935114"/>
              <a:chOff x="3792712" y="2051381"/>
              <a:chExt cx="274793" cy="1770299"/>
            </a:xfrm>
          </p:grpSpPr>
          <p:grpSp>
            <p:nvGrpSpPr>
              <p:cNvPr id="1326" name="Google Shape;1326;p23"/>
              <p:cNvGrpSpPr/>
              <p:nvPr/>
            </p:nvGrpSpPr>
            <p:grpSpPr>
              <a:xfrm>
                <a:off x="3792712" y="2051381"/>
                <a:ext cx="274793" cy="1770299"/>
                <a:chOff x="3792712" y="2051381"/>
                <a:chExt cx="274793" cy="1770299"/>
              </a:xfrm>
            </p:grpSpPr>
            <p:grpSp>
              <p:nvGrpSpPr>
                <p:cNvPr id="1327" name="Google Shape;1327;p23"/>
                <p:cNvGrpSpPr/>
                <p:nvPr/>
              </p:nvGrpSpPr>
              <p:grpSpPr>
                <a:xfrm>
                  <a:off x="3792712" y="2971595"/>
                  <a:ext cx="274793" cy="850085"/>
                  <a:chOff x="3792712" y="2879468"/>
                  <a:chExt cx="274793" cy="850085"/>
                </a:xfrm>
              </p:grpSpPr>
              <p:sp>
                <p:nvSpPr>
                  <p:cNvPr id="1328" name="Google Shape;1328;p23"/>
                  <p:cNvSpPr/>
                  <p:nvPr/>
                </p:nvSpPr>
                <p:spPr>
                  <a:xfrm>
                    <a:off x="3798083" y="3085793"/>
                    <a:ext cx="261578" cy="637356"/>
                  </a:xfrm>
                  <a:custGeom>
                    <a:rect b="b" l="l" r="r" t="t"/>
                    <a:pathLst>
                      <a:path extrusionOk="0" h="637356" w="261578">
                        <a:moveTo>
                          <a:pt x="126686" y="637357"/>
                        </a:moveTo>
                        <a:cubicBezTo>
                          <a:pt x="-60449" y="630435"/>
                          <a:pt x="18736" y="394850"/>
                          <a:pt x="6417" y="267723"/>
                        </a:cubicBezTo>
                        <a:cubicBezTo>
                          <a:pt x="12322" y="197048"/>
                          <a:pt x="-10665" y="53665"/>
                          <a:pt x="31817" y="8008"/>
                        </a:cubicBezTo>
                        <a:cubicBezTo>
                          <a:pt x="291595" y="-16566"/>
                          <a:pt x="262449" y="-1263"/>
                          <a:pt x="258829" y="299283"/>
                        </a:cubicBezTo>
                        <a:cubicBezTo>
                          <a:pt x="256988" y="426728"/>
                          <a:pt x="295024" y="626816"/>
                          <a:pt x="126686" y="637357"/>
                        </a:cubicBezTo>
                        <a:close/>
                      </a:path>
                    </a:pathLst>
                  </a:custGeom>
                  <a:solidFill>
                    <a:srgbClr val="CFE2F3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29" name="Google Shape;1329;p23"/>
                  <p:cNvSpPr/>
                  <p:nvPr/>
                </p:nvSpPr>
                <p:spPr>
                  <a:xfrm>
                    <a:off x="3849902" y="2886279"/>
                    <a:ext cx="160096" cy="197298"/>
                  </a:xfrm>
                  <a:custGeom>
                    <a:rect b="b" l="l" r="r" t="t"/>
                    <a:pathLst>
                      <a:path extrusionOk="0" h="197298" w="160096">
                        <a:moveTo>
                          <a:pt x="0" y="197298"/>
                        </a:moveTo>
                        <a:cubicBezTo>
                          <a:pt x="14795" y="163453"/>
                          <a:pt x="-19495" y="39120"/>
                          <a:pt x="29908" y="37913"/>
                        </a:cubicBezTo>
                        <a:cubicBezTo>
                          <a:pt x="41275" y="35754"/>
                          <a:pt x="33401" y="17911"/>
                          <a:pt x="43053" y="12513"/>
                        </a:cubicBezTo>
                        <a:cubicBezTo>
                          <a:pt x="64008" y="-9902"/>
                          <a:pt x="129984" y="-1393"/>
                          <a:pt x="134239" y="31563"/>
                        </a:cubicBezTo>
                        <a:cubicBezTo>
                          <a:pt x="135826" y="40517"/>
                          <a:pt x="147891" y="34484"/>
                          <a:pt x="151955" y="41406"/>
                        </a:cubicBezTo>
                        <a:cubicBezTo>
                          <a:pt x="171640" y="64583"/>
                          <a:pt x="149479" y="158246"/>
                          <a:pt x="149161" y="196663"/>
                        </a:cubicBezTo>
                        <a:cubicBezTo>
                          <a:pt x="98234" y="196155"/>
                          <a:pt x="49847" y="189170"/>
                          <a:pt x="0" y="197298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30" name="Google Shape;1330;p23"/>
                  <p:cNvSpPr/>
                  <p:nvPr/>
                </p:nvSpPr>
                <p:spPr>
                  <a:xfrm>
                    <a:off x="3792712" y="2879468"/>
                    <a:ext cx="274793" cy="850085"/>
                  </a:xfrm>
                  <a:custGeom>
                    <a:rect b="b" l="l" r="r" t="t"/>
                    <a:pathLst>
                      <a:path extrusionOk="0" h="850085" w="274793">
                        <a:moveTo>
                          <a:pt x="19916" y="786532"/>
                        </a:moveTo>
                        <a:cubicBezTo>
                          <a:pt x="39854" y="827489"/>
                          <a:pt x="67541" y="848572"/>
                          <a:pt x="131866" y="850032"/>
                        </a:cubicBezTo>
                        <a:cubicBezTo>
                          <a:pt x="255818" y="852953"/>
                          <a:pt x="279440" y="735732"/>
                          <a:pt x="271947" y="651213"/>
                        </a:cubicBezTo>
                        <a:cubicBezTo>
                          <a:pt x="272963" y="537612"/>
                          <a:pt x="275312" y="423947"/>
                          <a:pt x="274678" y="310345"/>
                        </a:cubicBezTo>
                        <a:cubicBezTo>
                          <a:pt x="276202" y="268245"/>
                          <a:pt x="263057" y="215095"/>
                          <a:pt x="217528" y="202395"/>
                        </a:cubicBezTo>
                        <a:cubicBezTo>
                          <a:pt x="213336" y="167343"/>
                          <a:pt x="246610" y="35073"/>
                          <a:pt x="197716" y="37295"/>
                        </a:cubicBezTo>
                        <a:cubicBezTo>
                          <a:pt x="191366" y="-10202"/>
                          <a:pt x="84495" y="-14965"/>
                          <a:pt x="87098" y="38311"/>
                        </a:cubicBezTo>
                        <a:cubicBezTo>
                          <a:pt x="75478" y="36978"/>
                          <a:pt x="60047" y="37041"/>
                          <a:pt x="58778" y="55583"/>
                        </a:cubicBezTo>
                        <a:cubicBezTo>
                          <a:pt x="55603" y="103081"/>
                          <a:pt x="55285" y="150833"/>
                          <a:pt x="49887" y="197760"/>
                        </a:cubicBezTo>
                        <a:cubicBezTo>
                          <a:pt x="-19010" y="224303"/>
                          <a:pt x="12613" y="404262"/>
                          <a:pt x="5437" y="474048"/>
                        </a:cubicBezTo>
                        <a:cubicBezTo>
                          <a:pt x="10264" y="577299"/>
                          <a:pt x="-17549" y="687980"/>
                          <a:pt x="19916" y="786532"/>
                        </a:cubicBezTo>
                        <a:close/>
                        <a:moveTo>
                          <a:pt x="102466" y="38248"/>
                        </a:moveTo>
                        <a:cubicBezTo>
                          <a:pt x="106148" y="7895"/>
                          <a:pt x="173585" y="17166"/>
                          <a:pt x="178983" y="37105"/>
                        </a:cubicBezTo>
                        <a:cubicBezTo>
                          <a:pt x="154281" y="37549"/>
                          <a:pt x="103101" y="39962"/>
                          <a:pt x="102592" y="38311"/>
                        </a:cubicBezTo>
                        <a:close/>
                        <a:moveTo>
                          <a:pt x="76177" y="56663"/>
                        </a:moveTo>
                        <a:lnTo>
                          <a:pt x="174983" y="55393"/>
                        </a:lnTo>
                        <a:cubicBezTo>
                          <a:pt x="190222" y="53361"/>
                          <a:pt x="211304" y="53298"/>
                          <a:pt x="206733" y="75459"/>
                        </a:cubicBezTo>
                        <a:lnTo>
                          <a:pt x="75287" y="111400"/>
                        </a:lnTo>
                        <a:cubicBezTo>
                          <a:pt x="75967" y="93194"/>
                          <a:pt x="76303" y="74970"/>
                          <a:pt x="76303" y="56726"/>
                        </a:cubicBezTo>
                        <a:close/>
                        <a:moveTo>
                          <a:pt x="73700" y="129879"/>
                        </a:moveTo>
                        <a:lnTo>
                          <a:pt x="205399" y="94382"/>
                        </a:lnTo>
                        <a:lnTo>
                          <a:pt x="203684" y="134069"/>
                        </a:lnTo>
                        <a:lnTo>
                          <a:pt x="71478" y="159469"/>
                        </a:lnTo>
                        <a:cubicBezTo>
                          <a:pt x="72430" y="149563"/>
                          <a:pt x="73192" y="139785"/>
                          <a:pt x="73827" y="129942"/>
                        </a:cubicBezTo>
                        <a:close/>
                        <a:moveTo>
                          <a:pt x="69191" y="177885"/>
                        </a:moveTo>
                        <a:lnTo>
                          <a:pt x="202541" y="152104"/>
                        </a:lnTo>
                        <a:cubicBezTo>
                          <a:pt x="201906" y="166391"/>
                          <a:pt x="201335" y="180615"/>
                          <a:pt x="200700" y="194839"/>
                        </a:cubicBezTo>
                        <a:lnTo>
                          <a:pt x="67350" y="193379"/>
                        </a:lnTo>
                        <a:cubicBezTo>
                          <a:pt x="68239" y="188298"/>
                          <a:pt x="68937" y="183282"/>
                          <a:pt x="69318" y="177948"/>
                        </a:cubicBezTo>
                        <a:close/>
                        <a:moveTo>
                          <a:pt x="19217" y="648102"/>
                        </a:moveTo>
                        <a:cubicBezTo>
                          <a:pt x="23154" y="519832"/>
                          <a:pt x="21947" y="391117"/>
                          <a:pt x="28171" y="263101"/>
                        </a:cubicBezTo>
                        <a:cubicBezTo>
                          <a:pt x="34965" y="198204"/>
                          <a:pt x="74589" y="211222"/>
                          <a:pt x="121960" y="210968"/>
                        </a:cubicBezTo>
                        <a:cubicBezTo>
                          <a:pt x="123103" y="217851"/>
                          <a:pt x="123674" y="224817"/>
                          <a:pt x="123674" y="231796"/>
                        </a:cubicBezTo>
                        <a:cubicBezTo>
                          <a:pt x="72874" y="256370"/>
                          <a:pt x="60174" y="344889"/>
                          <a:pt x="124246" y="360891"/>
                        </a:cubicBezTo>
                        <a:lnTo>
                          <a:pt x="124627" y="429281"/>
                        </a:lnTo>
                        <a:cubicBezTo>
                          <a:pt x="46966" y="432710"/>
                          <a:pt x="45951" y="548915"/>
                          <a:pt x="125135" y="549486"/>
                        </a:cubicBezTo>
                        <a:lnTo>
                          <a:pt x="125516" y="627083"/>
                        </a:lnTo>
                        <a:cubicBezTo>
                          <a:pt x="40" y="680677"/>
                          <a:pt x="157647" y="791422"/>
                          <a:pt x="143550" y="638069"/>
                        </a:cubicBezTo>
                        <a:cubicBezTo>
                          <a:pt x="209971" y="620416"/>
                          <a:pt x="220385" y="540533"/>
                          <a:pt x="142661" y="533675"/>
                        </a:cubicBezTo>
                        <a:lnTo>
                          <a:pt x="142280" y="444204"/>
                        </a:lnTo>
                        <a:cubicBezTo>
                          <a:pt x="216321" y="434298"/>
                          <a:pt x="216130" y="356764"/>
                          <a:pt x="141772" y="346604"/>
                        </a:cubicBezTo>
                        <a:cubicBezTo>
                          <a:pt x="141772" y="311425"/>
                          <a:pt x="141772" y="215413"/>
                          <a:pt x="140566" y="212429"/>
                        </a:cubicBezTo>
                        <a:cubicBezTo>
                          <a:pt x="140566" y="212429"/>
                          <a:pt x="194096" y="213762"/>
                          <a:pt x="198541" y="213381"/>
                        </a:cubicBezTo>
                        <a:cubicBezTo>
                          <a:pt x="218543" y="211666"/>
                          <a:pt x="234291" y="230589"/>
                          <a:pt x="243943" y="246845"/>
                        </a:cubicBezTo>
                        <a:cubicBezTo>
                          <a:pt x="271376" y="315997"/>
                          <a:pt x="250865" y="395880"/>
                          <a:pt x="255754" y="469095"/>
                        </a:cubicBezTo>
                        <a:cubicBezTo>
                          <a:pt x="240832" y="580093"/>
                          <a:pt x="308015" y="834538"/>
                          <a:pt x="136819" y="834855"/>
                        </a:cubicBezTo>
                        <a:cubicBezTo>
                          <a:pt x="35727" y="844063"/>
                          <a:pt x="10073" y="729382"/>
                          <a:pt x="19344" y="648166"/>
                        </a:cubicBezTo>
                        <a:close/>
                        <a:moveTo>
                          <a:pt x="125008" y="678137"/>
                        </a:moveTo>
                        <a:cubicBezTo>
                          <a:pt x="115928" y="731541"/>
                          <a:pt x="62968" y="668041"/>
                          <a:pt x="125643" y="645435"/>
                        </a:cubicBezTo>
                        <a:cubicBezTo>
                          <a:pt x="126272" y="656357"/>
                          <a:pt x="126100" y="667304"/>
                          <a:pt x="125135" y="678201"/>
                        </a:cubicBezTo>
                        <a:close/>
                        <a:moveTo>
                          <a:pt x="125008" y="531198"/>
                        </a:moveTo>
                        <a:cubicBezTo>
                          <a:pt x="69953" y="529293"/>
                          <a:pt x="68620" y="448966"/>
                          <a:pt x="124627" y="447315"/>
                        </a:cubicBezTo>
                        <a:close/>
                        <a:moveTo>
                          <a:pt x="124119" y="340698"/>
                        </a:moveTo>
                        <a:cubicBezTo>
                          <a:pt x="85193" y="326284"/>
                          <a:pt x="93004" y="270848"/>
                          <a:pt x="123674" y="251798"/>
                        </a:cubicBezTo>
                        <a:cubicBezTo>
                          <a:pt x="123973" y="281643"/>
                          <a:pt x="124183" y="311380"/>
                          <a:pt x="124309" y="341016"/>
                        </a:cubicBezTo>
                        <a:close/>
                        <a:moveTo>
                          <a:pt x="141835" y="365591"/>
                        </a:moveTo>
                        <a:cubicBezTo>
                          <a:pt x="190730" y="374798"/>
                          <a:pt x="194159" y="419057"/>
                          <a:pt x="141835" y="426106"/>
                        </a:cubicBezTo>
                        <a:close/>
                        <a:moveTo>
                          <a:pt x="142724" y="551899"/>
                        </a:moveTo>
                        <a:cubicBezTo>
                          <a:pt x="195493" y="559138"/>
                          <a:pt x="188127" y="605684"/>
                          <a:pt x="143296" y="619781"/>
                        </a:cubicBezTo>
                        <a:cubicBezTo>
                          <a:pt x="143042" y="601429"/>
                          <a:pt x="142978" y="571204"/>
                          <a:pt x="142915" y="5522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31" name="Google Shape;1331;p23"/>
                <p:cNvSpPr/>
                <p:nvPr/>
              </p:nvSpPr>
              <p:spPr>
                <a:xfrm>
                  <a:off x="3923176" y="2051381"/>
                  <a:ext cx="17700" cy="9264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32" name="Google Shape;1332;p23"/>
              <p:cNvSpPr/>
              <p:nvPr/>
            </p:nvSpPr>
            <p:spPr>
              <a:xfrm>
                <a:off x="3834925" y="3637375"/>
                <a:ext cx="76100" cy="135925"/>
              </a:xfrm>
              <a:custGeom>
                <a:rect b="b" l="l" r="r" t="t"/>
                <a:pathLst>
                  <a:path extrusionOk="0" h="5437" w="3044">
                    <a:moveTo>
                      <a:pt x="0" y="0"/>
                    </a:moveTo>
                    <a:cubicBezTo>
                      <a:pt x="372" y="2043"/>
                      <a:pt x="1116" y="4666"/>
                      <a:pt x="3044" y="5437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33" name="Google Shape;1333;p23"/>
              <p:cNvSpPr/>
              <p:nvPr/>
            </p:nvSpPr>
            <p:spPr>
              <a:xfrm>
                <a:off x="3834925" y="3552200"/>
                <a:ext cx="1825" cy="21750"/>
              </a:xfrm>
              <a:custGeom>
                <a:rect b="b" l="l" r="r" t="t"/>
                <a:pathLst>
                  <a:path extrusionOk="0" h="870" w="73">
                    <a:moveTo>
                      <a:pt x="0" y="0"/>
                    </a:moveTo>
                    <a:cubicBezTo>
                      <a:pt x="37" y="435"/>
                      <a:pt x="37" y="435"/>
                      <a:pt x="73" y="87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34" name="Google Shape;1334;p23"/>
          <p:cNvGrpSpPr/>
          <p:nvPr/>
        </p:nvGrpSpPr>
        <p:grpSpPr>
          <a:xfrm>
            <a:off x="2510399" y="7"/>
            <a:ext cx="641313" cy="1028549"/>
            <a:chOff x="1192601" y="746213"/>
            <a:chExt cx="1046700" cy="1678715"/>
          </a:xfrm>
        </p:grpSpPr>
        <p:grpSp>
          <p:nvGrpSpPr>
            <p:cNvPr id="1335" name="Google Shape;1335;p23"/>
            <p:cNvGrpSpPr/>
            <p:nvPr/>
          </p:nvGrpSpPr>
          <p:grpSpPr>
            <a:xfrm>
              <a:off x="1192601" y="1378228"/>
              <a:ext cx="1046700" cy="1046700"/>
              <a:chOff x="764100" y="3623300"/>
              <a:chExt cx="1046700" cy="1046700"/>
            </a:xfrm>
          </p:grpSpPr>
          <p:sp>
            <p:nvSpPr>
              <p:cNvPr id="1336" name="Google Shape;1336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7" name="Google Shape;1337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18ECFF">
                  <a:alpha val="941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38" name="Google Shape;1338;p23"/>
            <p:cNvGrpSpPr/>
            <p:nvPr/>
          </p:nvGrpSpPr>
          <p:grpSpPr>
            <a:xfrm>
              <a:off x="1417979" y="746213"/>
              <a:ext cx="580390" cy="1384973"/>
              <a:chOff x="522260" y="2632808"/>
              <a:chExt cx="530958" cy="1267014"/>
            </a:xfrm>
          </p:grpSpPr>
          <p:grpSp>
            <p:nvGrpSpPr>
              <p:cNvPr id="1339" name="Google Shape;1339;p23"/>
              <p:cNvGrpSpPr/>
              <p:nvPr/>
            </p:nvGrpSpPr>
            <p:grpSpPr>
              <a:xfrm>
                <a:off x="522260" y="2632808"/>
                <a:ext cx="530958" cy="1267014"/>
                <a:chOff x="522260" y="2632808"/>
                <a:chExt cx="530958" cy="1267014"/>
              </a:xfrm>
            </p:grpSpPr>
            <p:grpSp>
              <p:nvGrpSpPr>
                <p:cNvPr id="1340" name="Google Shape;1340;p23"/>
                <p:cNvGrpSpPr/>
                <p:nvPr/>
              </p:nvGrpSpPr>
              <p:grpSpPr>
                <a:xfrm>
                  <a:off x="522260" y="2971595"/>
                  <a:ext cx="530958" cy="928227"/>
                  <a:chOff x="522260" y="2971595"/>
                  <a:chExt cx="530958" cy="928227"/>
                </a:xfrm>
              </p:grpSpPr>
              <p:sp>
                <p:nvSpPr>
                  <p:cNvPr id="1341" name="Google Shape;1341;p23"/>
                  <p:cNvSpPr/>
                  <p:nvPr/>
                </p:nvSpPr>
                <p:spPr>
                  <a:xfrm>
                    <a:off x="531045" y="3193814"/>
                    <a:ext cx="510950" cy="500199"/>
                  </a:xfrm>
                  <a:custGeom>
                    <a:rect b="b" l="l" r="r" t="t"/>
                    <a:pathLst>
                      <a:path extrusionOk="0" h="500199" w="510950">
                        <a:moveTo>
                          <a:pt x="230344" y="500189"/>
                        </a:moveTo>
                        <a:cubicBezTo>
                          <a:pt x="153916" y="500507"/>
                          <a:pt x="77640" y="493446"/>
                          <a:pt x="2570" y="479108"/>
                        </a:cubicBezTo>
                        <a:cubicBezTo>
                          <a:pt x="-4606" y="452501"/>
                          <a:pt x="4348" y="418084"/>
                          <a:pt x="15841" y="404622"/>
                        </a:cubicBezTo>
                        <a:cubicBezTo>
                          <a:pt x="93" y="296672"/>
                          <a:pt x="174591" y="153479"/>
                          <a:pt x="126458" y="68770"/>
                        </a:cubicBezTo>
                        <a:cubicBezTo>
                          <a:pt x="128236" y="16510"/>
                          <a:pt x="219295" y="6350"/>
                          <a:pt x="261142" y="0"/>
                        </a:cubicBezTo>
                        <a:cubicBezTo>
                          <a:pt x="310926" y="4953"/>
                          <a:pt x="383443" y="12002"/>
                          <a:pt x="388777" y="70612"/>
                        </a:cubicBezTo>
                        <a:cubicBezTo>
                          <a:pt x="365980" y="191262"/>
                          <a:pt x="524603" y="342392"/>
                          <a:pt x="509998" y="472630"/>
                        </a:cubicBezTo>
                        <a:cubicBezTo>
                          <a:pt x="417936" y="491147"/>
                          <a:pt x="324248" y="500380"/>
                          <a:pt x="230344" y="500189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42" name="Google Shape;1342;p23"/>
                  <p:cNvSpPr/>
                  <p:nvPr/>
                </p:nvSpPr>
                <p:spPr>
                  <a:xfrm>
                    <a:off x="551585" y="3672350"/>
                    <a:ext cx="488949" cy="214629"/>
                  </a:xfrm>
                  <a:custGeom>
                    <a:rect b="b" l="l" r="r" t="t"/>
                    <a:pathLst>
                      <a:path extrusionOk="0" h="214629" w="488949">
                        <a:moveTo>
                          <a:pt x="243395" y="214630"/>
                        </a:moveTo>
                        <a:cubicBezTo>
                          <a:pt x="147256" y="214630"/>
                          <a:pt x="26352" y="160401"/>
                          <a:pt x="0" y="8001"/>
                        </a:cubicBezTo>
                        <a:cubicBezTo>
                          <a:pt x="165925" y="39751"/>
                          <a:pt x="327279" y="29528"/>
                          <a:pt x="488950" y="0"/>
                        </a:cubicBezTo>
                        <a:cubicBezTo>
                          <a:pt x="471043" y="147384"/>
                          <a:pt x="350266" y="214630"/>
                          <a:pt x="243395" y="214630"/>
                        </a:cubicBezTo>
                        <a:close/>
                      </a:path>
                    </a:pathLst>
                  </a:custGeom>
                  <a:solidFill>
                    <a:srgbClr val="C8F3F7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43" name="Google Shape;1343;p23"/>
                  <p:cNvSpPr/>
                  <p:nvPr/>
                </p:nvSpPr>
                <p:spPr>
                  <a:xfrm>
                    <a:off x="685838" y="2977833"/>
                    <a:ext cx="219884" cy="234649"/>
                  </a:xfrm>
                  <a:custGeom>
                    <a:rect b="b" l="l" r="r" t="t"/>
                    <a:pathLst>
                      <a:path extrusionOk="0" h="234649" w="219884">
                        <a:moveTo>
                          <a:pt x="2590" y="234649"/>
                        </a:moveTo>
                        <a:cubicBezTo>
                          <a:pt x="7987" y="210011"/>
                          <a:pt x="-12142" y="33672"/>
                          <a:pt x="12877" y="45419"/>
                        </a:cubicBezTo>
                        <a:cubicBezTo>
                          <a:pt x="33197" y="50182"/>
                          <a:pt x="23545" y="24210"/>
                          <a:pt x="35038" y="16590"/>
                        </a:cubicBezTo>
                        <a:cubicBezTo>
                          <a:pt x="50913" y="906"/>
                          <a:pt x="85394" y="1604"/>
                          <a:pt x="109714" y="1922"/>
                        </a:cubicBezTo>
                        <a:cubicBezTo>
                          <a:pt x="145528" y="-936"/>
                          <a:pt x="189026" y="-6841"/>
                          <a:pt x="188835" y="38879"/>
                        </a:cubicBezTo>
                        <a:cubicBezTo>
                          <a:pt x="250875" y="39895"/>
                          <a:pt x="199503" y="186770"/>
                          <a:pt x="206869" y="233824"/>
                        </a:cubicBezTo>
                        <a:cubicBezTo>
                          <a:pt x="139369" y="212361"/>
                          <a:pt x="71932" y="215091"/>
                          <a:pt x="2590" y="23464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44" name="Google Shape;1344;p23"/>
                  <p:cNvSpPr/>
                  <p:nvPr/>
                </p:nvSpPr>
                <p:spPr>
                  <a:xfrm>
                    <a:off x="522260" y="2971595"/>
                    <a:ext cx="530958" cy="928227"/>
                  </a:xfrm>
                  <a:custGeom>
                    <a:rect b="b" l="l" r="r" t="t"/>
                    <a:pathLst>
                      <a:path extrusionOk="0" h="928227" w="530958">
                        <a:moveTo>
                          <a:pt x="516306" y="619347"/>
                        </a:moveTo>
                        <a:cubicBezTo>
                          <a:pt x="501638" y="504285"/>
                          <a:pt x="397942" y="417798"/>
                          <a:pt x="399530" y="298926"/>
                        </a:cubicBezTo>
                        <a:cubicBezTo>
                          <a:pt x="413182" y="300514"/>
                          <a:pt x="390830" y="254159"/>
                          <a:pt x="381178" y="244380"/>
                        </a:cubicBezTo>
                        <a:cubicBezTo>
                          <a:pt x="383210" y="187992"/>
                          <a:pt x="385369" y="132175"/>
                          <a:pt x="387528" y="75787"/>
                        </a:cubicBezTo>
                        <a:cubicBezTo>
                          <a:pt x="392481" y="54070"/>
                          <a:pt x="381559" y="34449"/>
                          <a:pt x="356731" y="40227"/>
                        </a:cubicBezTo>
                        <a:cubicBezTo>
                          <a:pt x="358255" y="-10573"/>
                          <a:pt x="307645" y="730"/>
                          <a:pt x="273609" y="1810"/>
                        </a:cubicBezTo>
                        <a:cubicBezTo>
                          <a:pt x="240780" y="1429"/>
                          <a:pt x="184074" y="-222"/>
                          <a:pt x="184328" y="45244"/>
                        </a:cubicBezTo>
                        <a:cubicBezTo>
                          <a:pt x="174803" y="45815"/>
                          <a:pt x="158928" y="42640"/>
                          <a:pt x="158928" y="56547"/>
                        </a:cubicBezTo>
                        <a:cubicBezTo>
                          <a:pt x="158928" y="118777"/>
                          <a:pt x="158039" y="180435"/>
                          <a:pt x="158357" y="242475"/>
                        </a:cubicBezTo>
                        <a:cubicBezTo>
                          <a:pt x="144260" y="248825"/>
                          <a:pt x="112383" y="292767"/>
                          <a:pt x="140577" y="307753"/>
                        </a:cubicBezTo>
                        <a:cubicBezTo>
                          <a:pt x="150102" y="385159"/>
                          <a:pt x="15736" y="506508"/>
                          <a:pt x="18784" y="626967"/>
                        </a:cubicBezTo>
                        <a:cubicBezTo>
                          <a:pt x="-3124" y="640493"/>
                          <a:pt x="-8013" y="706215"/>
                          <a:pt x="15672" y="712756"/>
                        </a:cubicBezTo>
                        <a:cubicBezTo>
                          <a:pt x="65075" y="1013238"/>
                          <a:pt x="505638" y="992854"/>
                          <a:pt x="526720" y="692753"/>
                        </a:cubicBezTo>
                        <a:cubicBezTo>
                          <a:pt x="534785" y="671862"/>
                          <a:pt x="531356" y="631984"/>
                          <a:pt x="516306" y="619347"/>
                        </a:cubicBezTo>
                        <a:close/>
                        <a:moveTo>
                          <a:pt x="498399" y="620300"/>
                        </a:moveTo>
                        <a:cubicBezTo>
                          <a:pt x="475749" y="621824"/>
                          <a:pt x="453079" y="623176"/>
                          <a:pt x="430391" y="624364"/>
                        </a:cubicBezTo>
                        <a:cubicBezTo>
                          <a:pt x="405708" y="518319"/>
                          <a:pt x="384842" y="411531"/>
                          <a:pt x="367780" y="304006"/>
                        </a:cubicBezTo>
                        <a:cubicBezTo>
                          <a:pt x="372606" y="303308"/>
                          <a:pt x="377432" y="302673"/>
                          <a:pt x="382194" y="301911"/>
                        </a:cubicBezTo>
                        <a:cubicBezTo>
                          <a:pt x="378511" y="420973"/>
                          <a:pt x="481889" y="506762"/>
                          <a:pt x="498399" y="620300"/>
                        </a:cubicBezTo>
                        <a:close/>
                        <a:moveTo>
                          <a:pt x="278689" y="312579"/>
                        </a:moveTo>
                        <a:cubicBezTo>
                          <a:pt x="287389" y="312198"/>
                          <a:pt x="296025" y="311690"/>
                          <a:pt x="304661" y="311118"/>
                        </a:cubicBezTo>
                        <a:cubicBezTo>
                          <a:pt x="318040" y="416738"/>
                          <a:pt x="331477" y="522383"/>
                          <a:pt x="344983" y="628047"/>
                        </a:cubicBezTo>
                        <a:cubicBezTo>
                          <a:pt x="322568" y="628809"/>
                          <a:pt x="300216" y="629507"/>
                          <a:pt x="277800" y="629952"/>
                        </a:cubicBezTo>
                        <a:cubicBezTo>
                          <a:pt x="271844" y="524237"/>
                          <a:pt x="272136" y="418262"/>
                          <a:pt x="278689" y="312579"/>
                        </a:cubicBezTo>
                        <a:close/>
                        <a:moveTo>
                          <a:pt x="322504" y="309531"/>
                        </a:moveTo>
                        <a:cubicBezTo>
                          <a:pt x="331775" y="308642"/>
                          <a:pt x="341046" y="307626"/>
                          <a:pt x="350317" y="306483"/>
                        </a:cubicBezTo>
                        <a:cubicBezTo>
                          <a:pt x="367253" y="413417"/>
                          <a:pt x="387928" y="519633"/>
                          <a:pt x="412357" y="625126"/>
                        </a:cubicBezTo>
                        <a:cubicBezTo>
                          <a:pt x="395910" y="625951"/>
                          <a:pt x="379400" y="626713"/>
                          <a:pt x="362954" y="627348"/>
                        </a:cubicBezTo>
                        <a:cubicBezTo>
                          <a:pt x="349111" y="521430"/>
                          <a:pt x="335541" y="415493"/>
                          <a:pt x="322250" y="309531"/>
                        </a:cubicBezTo>
                        <a:close/>
                        <a:moveTo>
                          <a:pt x="365684" y="58452"/>
                        </a:moveTo>
                        <a:cubicBezTo>
                          <a:pt x="375273" y="59277"/>
                          <a:pt x="368542" y="74581"/>
                          <a:pt x="369939" y="81248"/>
                        </a:cubicBezTo>
                        <a:lnTo>
                          <a:pt x="175946" y="137382"/>
                        </a:lnTo>
                        <a:cubicBezTo>
                          <a:pt x="175946" y="127984"/>
                          <a:pt x="175946" y="118332"/>
                          <a:pt x="175946" y="109125"/>
                        </a:cubicBezTo>
                        <a:cubicBezTo>
                          <a:pt x="212713" y="94837"/>
                          <a:pt x="258496" y="85947"/>
                          <a:pt x="287643" y="60547"/>
                        </a:cubicBezTo>
                        <a:cubicBezTo>
                          <a:pt x="313360" y="60611"/>
                          <a:pt x="339649" y="57309"/>
                          <a:pt x="365430" y="58452"/>
                        </a:cubicBezTo>
                        <a:close/>
                        <a:moveTo>
                          <a:pt x="175438" y="205454"/>
                        </a:moveTo>
                        <a:lnTo>
                          <a:pt x="366827" y="159671"/>
                        </a:lnTo>
                        <a:lnTo>
                          <a:pt x="364224" y="230791"/>
                        </a:lnTo>
                        <a:cubicBezTo>
                          <a:pt x="308090" y="199041"/>
                          <a:pt x="233033" y="208248"/>
                          <a:pt x="175311" y="231616"/>
                        </a:cubicBezTo>
                        <a:close/>
                        <a:moveTo>
                          <a:pt x="175438" y="187230"/>
                        </a:moveTo>
                        <a:cubicBezTo>
                          <a:pt x="175438" y="176688"/>
                          <a:pt x="175438" y="166084"/>
                          <a:pt x="175438" y="155480"/>
                        </a:cubicBezTo>
                        <a:lnTo>
                          <a:pt x="368796" y="99536"/>
                        </a:lnTo>
                        <a:lnTo>
                          <a:pt x="367272" y="141256"/>
                        </a:lnTo>
                        <a:close/>
                        <a:moveTo>
                          <a:pt x="229032" y="21622"/>
                        </a:moveTo>
                        <a:cubicBezTo>
                          <a:pt x="256401" y="25305"/>
                          <a:pt x="342570" y="-222"/>
                          <a:pt x="338760" y="40672"/>
                        </a:cubicBezTo>
                        <a:lnTo>
                          <a:pt x="201600" y="44418"/>
                        </a:lnTo>
                        <a:cubicBezTo>
                          <a:pt x="197155" y="28861"/>
                          <a:pt x="217793" y="22765"/>
                          <a:pt x="229096" y="21749"/>
                        </a:cubicBezTo>
                        <a:close/>
                        <a:moveTo>
                          <a:pt x="263830" y="59150"/>
                        </a:moveTo>
                        <a:cubicBezTo>
                          <a:pt x="235046" y="71260"/>
                          <a:pt x="205645" y="81858"/>
                          <a:pt x="175756" y="90900"/>
                        </a:cubicBezTo>
                        <a:lnTo>
                          <a:pt x="175756" y="63722"/>
                        </a:lnTo>
                        <a:cubicBezTo>
                          <a:pt x="201664" y="62897"/>
                          <a:pt x="238113" y="59976"/>
                          <a:pt x="263894" y="59404"/>
                        </a:cubicBezTo>
                        <a:close/>
                        <a:moveTo>
                          <a:pt x="260973" y="230600"/>
                        </a:moveTo>
                        <a:cubicBezTo>
                          <a:pt x="306439" y="226028"/>
                          <a:pt x="366891" y="233838"/>
                          <a:pt x="384036" y="283432"/>
                        </a:cubicBezTo>
                        <a:cubicBezTo>
                          <a:pt x="303873" y="296939"/>
                          <a:pt x="222193" y="298945"/>
                          <a:pt x="141466" y="289401"/>
                        </a:cubicBezTo>
                        <a:cubicBezTo>
                          <a:pt x="157404" y="243554"/>
                          <a:pt x="218110" y="233521"/>
                          <a:pt x="261036" y="230854"/>
                        </a:cubicBezTo>
                        <a:close/>
                        <a:moveTo>
                          <a:pt x="259639" y="630269"/>
                        </a:moveTo>
                        <a:cubicBezTo>
                          <a:pt x="238005" y="630606"/>
                          <a:pt x="216313" y="630796"/>
                          <a:pt x="194552" y="630841"/>
                        </a:cubicBezTo>
                        <a:cubicBezTo>
                          <a:pt x="210300" y="525005"/>
                          <a:pt x="226003" y="419176"/>
                          <a:pt x="241669" y="313341"/>
                        </a:cubicBezTo>
                        <a:cubicBezTo>
                          <a:pt x="248019" y="313341"/>
                          <a:pt x="254369" y="313341"/>
                          <a:pt x="260719" y="313341"/>
                        </a:cubicBezTo>
                        <a:cubicBezTo>
                          <a:pt x="254172" y="418871"/>
                          <a:pt x="253810" y="524694"/>
                          <a:pt x="259639" y="630269"/>
                        </a:cubicBezTo>
                        <a:close/>
                        <a:moveTo>
                          <a:pt x="177089" y="630904"/>
                        </a:moveTo>
                        <a:cubicBezTo>
                          <a:pt x="155309" y="630904"/>
                          <a:pt x="133528" y="630904"/>
                          <a:pt x="111748" y="630333"/>
                        </a:cubicBezTo>
                        <a:cubicBezTo>
                          <a:pt x="143498" y="524478"/>
                          <a:pt x="175248" y="418751"/>
                          <a:pt x="206490" y="312833"/>
                        </a:cubicBezTo>
                        <a:lnTo>
                          <a:pt x="224206" y="313277"/>
                        </a:lnTo>
                        <a:cubicBezTo>
                          <a:pt x="208630" y="419195"/>
                          <a:pt x="192920" y="525069"/>
                          <a:pt x="177089" y="630904"/>
                        </a:cubicBezTo>
                        <a:close/>
                        <a:moveTo>
                          <a:pt x="76759" y="501047"/>
                        </a:moveTo>
                        <a:cubicBezTo>
                          <a:pt x="112129" y="441801"/>
                          <a:pt x="157849" y="381857"/>
                          <a:pt x="157468" y="309721"/>
                        </a:cubicBezTo>
                        <a:cubicBezTo>
                          <a:pt x="168009" y="310737"/>
                          <a:pt x="178550" y="311499"/>
                          <a:pt x="189218" y="312071"/>
                        </a:cubicBezTo>
                        <a:cubicBezTo>
                          <a:pt x="157550" y="417906"/>
                          <a:pt x="125908" y="523887"/>
                          <a:pt x="94285" y="630015"/>
                        </a:cubicBezTo>
                        <a:cubicBezTo>
                          <a:pt x="74854" y="629571"/>
                          <a:pt x="55423" y="629126"/>
                          <a:pt x="35992" y="628491"/>
                        </a:cubicBezTo>
                        <a:cubicBezTo>
                          <a:pt x="33960" y="582454"/>
                          <a:pt x="54026" y="539591"/>
                          <a:pt x="76886" y="500920"/>
                        </a:cubicBezTo>
                        <a:close/>
                        <a:moveTo>
                          <a:pt x="356858" y="897604"/>
                        </a:moveTo>
                        <a:cubicBezTo>
                          <a:pt x="221222" y="951325"/>
                          <a:pt x="58725" y="859504"/>
                          <a:pt x="34024" y="716248"/>
                        </a:cubicBezTo>
                        <a:cubicBezTo>
                          <a:pt x="191294" y="742912"/>
                          <a:pt x="352178" y="739813"/>
                          <a:pt x="508305" y="707104"/>
                        </a:cubicBezTo>
                        <a:lnTo>
                          <a:pt x="509194" y="707549"/>
                        </a:lnTo>
                        <a:cubicBezTo>
                          <a:pt x="496145" y="793623"/>
                          <a:pt x="438030" y="866134"/>
                          <a:pt x="356858" y="897604"/>
                        </a:cubicBezTo>
                        <a:close/>
                        <a:moveTo>
                          <a:pt x="512560" y="681704"/>
                        </a:moveTo>
                        <a:cubicBezTo>
                          <a:pt x="511855" y="684092"/>
                          <a:pt x="510985" y="686422"/>
                          <a:pt x="509956" y="688689"/>
                        </a:cubicBezTo>
                        <a:cubicBezTo>
                          <a:pt x="348952" y="722706"/>
                          <a:pt x="182842" y="724865"/>
                          <a:pt x="21006" y="695039"/>
                        </a:cubicBezTo>
                        <a:cubicBezTo>
                          <a:pt x="14332" y="679355"/>
                          <a:pt x="14961" y="661511"/>
                          <a:pt x="22721" y="646335"/>
                        </a:cubicBezTo>
                        <a:cubicBezTo>
                          <a:pt x="183897" y="651967"/>
                          <a:pt x="345263" y="649148"/>
                          <a:pt x="506146" y="637889"/>
                        </a:cubicBezTo>
                        <a:cubicBezTo>
                          <a:pt x="514351" y="650945"/>
                          <a:pt x="516681" y="666845"/>
                          <a:pt x="512560" y="681704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45" name="Google Shape;1345;p23"/>
                <p:cNvSpPr/>
                <p:nvPr/>
              </p:nvSpPr>
              <p:spPr>
                <a:xfrm>
                  <a:off x="786932" y="2632808"/>
                  <a:ext cx="17700" cy="3450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46" name="Google Shape;1346;p23"/>
              <p:cNvSpPr/>
              <p:nvPr/>
            </p:nvSpPr>
            <p:spPr>
              <a:xfrm>
                <a:off x="636125" y="3766050"/>
                <a:ext cx="121425" cy="74300"/>
              </a:xfrm>
              <a:custGeom>
                <a:rect b="b" l="l" r="r" t="t"/>
                <a:pathLst>
                  <a:path extrusionOk="0" h="2972" w="4857">
                    <a:moveTo>
                      <a:pt x="0" y="0"/>
                    </a:moveTo>
                    <a:cubicBezTo>
                      <a:pt x="1186" y="1482"/>
                      <a:pt x="3080" y="2306"/>
                      <a:pt x="4857" y="2972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47" name="Google Shape;1347;p23"/>
          <p:cNvGrpSpPr/>
          <p:nvPr/>
        </p:nvGrpSpPr>
        <p:grpSpPr>
          <a:xfrm>
            <a:off x="5462591" y="6"/>
            <a:ext cx="641313" cy="1178098"/>
            <a:chOff x="6010934" y="870581"/>
            <a:chExt cx="1046700" cy="1922797"/>
          </a:xfrm>
        </p:grpSpPr>
        <p:grpSp>
          <p:nvGrpSpPr>
            <p:cNvPr id="1348" name="Google Shape;1348;p23"/>
            <p:cNvGrpSpPr/>
            <p:nvPr/>
          </p:nvGrpSpPr>
          <p:grpSpPr>
            <a:xfrm>
              <a:off x="6010934" y="1746678"/>
              <a:ext cx="1046700" cy="1046700"/>
              <a:chOff x="764100" y="3623300"/>
              <a:chExt cx="1046700" cy="1046700"/>
            </a:xfrm>
          </p:grpSpPr>
          <p:sp>
            <p:nvSpPr>
              <p:cNvPr id="1349" name="Google Shape;1349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0" name="Google Shape;1350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76DC35">
                  <a:alpha val="980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51" name="Google Shape;1351;p23"/>
            <p:cNvGrpSpPr/>
            <p:nvPr/>
          </p:nvGrpSpPr>
          <p:grpSpPr>
            <a:xfrm>
              <a:off x="6308748" y="870581"/>
              <a:ext cx="441786" cy="1701306"/>
              <a:chOff x="1121941" y="2406098"/>
              <a:chExt cx="404159" cy="1556405"/>
            </a:xfrm>
          </p:grpSpPr>
          <p:grpSp>
            <p:nvGrpSpPr>
              <p:cNvPr id="1352" name="Google Shape;1352;p23"/>
              <p:cNvGrpSpPr/>
              <p:nvPr/>
            </p:nvGrpSpPr>
            <p:grpSpPr>
              <a:xfrm>
                <a:off x="1121941" y="2406098"/>
                <a:ext cx="404159" cy="1556405"/>
                <a:chOff x="1121941" y="2406098"/>
                <a:chExt cx="404159" cy="1556405"/>
              </a:xfrm>
            </p:grpSpPr>
            <p:grpSp>
              <p:nvGrpSpPr>
                <p:cNvPr id="1353" name="Google Shape;1353;p23"/>
                <p:cNvGrpSpPr/>
                <p:nvPr/>
              </p:nvGrpSpPr>
              <p:grpSpPr>
                <a:xfrm>
                  <a:off x="1121941" y="2971595"/>
                  <a:ext cx="404159" cy="990908"/>
                  <a:chOff x="1121941" y="2969319"/>
                  <a:chExt cx="404159" cy="990908"/>
                </a:xfrm>
              </p:grpSpPr>
              <p:sp>
                <p:nvSpPr>
                  <p:cNvPr id="1354" name="Google Shape;1354;p23"/>
                  <p:cNvSpPr/>
                  <p:nvPr/>
                </p:nvSpPr>
                <p:spPr>
                  <a:xfrm>
                    <a:off x="1210876" y="2975878"/>
                    <a:ext cx="215728" cy="222824"/>
                  </a:xfrm>
                  <a:custGeom>
                    <a:rect b="b" l="l" r="r" t="t"/>
                    <a:pathLst>
                      <a:path extrusionOk="0" h="222824" w="215728">
                        <a:moveTo>
                          <a:pt x="14190" y="222824"/>
                        </a:moveTo>
                        <a:cubicBezTo>
                          <a:pt x="13301" y="174692"/>
                          <a:pt x="-21687" y="79251"/>
                          <a:pt x="21620" y="60582"/>
                        </a:cubicBezTo>
                        <a:cubicBezTo>
                          <a:pt x="36987" y="27244"/>
                          <a:pt x="55021" y="2797"/>
                          <a:pt x="105440" y="321"/>
                        </a:cubicBezTo>
                        <a:cubicBezTo>
                          <a:pt x="154017" y="-2156"/>
                          <a:pt x="177385" y="9655"/>
                          <a:pt x="182021" y="37976"/>
                        </a:cubicBezTo>
                        <a:cubicBezTo>
                          <a:pt x="233265" y="47692"/>
                          <a:pt x="210405" y="171326"/>
                          <a:pt x="211993" y="215776"/>
                        </a:cubicBezTo>
                        <a:cubicBezTo>
                          <a:pt x="143159" y="198060"/>
                          <a:pt x="79024" y="196790"/>
                          <a:pt x="14190" y="222824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55" name="Google Shape;1355;p23"/>
                  <p:cNvSpPr/>
                  <p:nvPr/>
                </p:nvSpPr>
                <p:spPr>
                  <a:xfrm>
                    <a:off x="1160257" y="3179981"/>
                    <a:ext cx="324636" cy="229478"/>
                  </a:xfrm>
                  <a:custGeom>
                    <a:rect b="b" l="l" r="r" t="t"/>
                    <a:pathLst>
                      <a:path extrusionOk="0" h="229478" w="324636">
                        <a:moveTo>
                          <a:pt x="1626" y="229478"/>
                        </a:moveTo>
                        <a:cubicBezTo>
                          <a:pt x="-8216" y="108447"/>
                          <a:pt x="24042" y="-8456"/>
                          <a:pt x="169393" y="878"/>
                        </a:cubicBezTo>
                        <a:cubicBezTo>
                          <a:pt x="307379" y="-10678"/>
                          <a:pt x="337541" y="93334"/>
                          <a:pt x="320206" y="222176"/>
                        </a:cubicBezTo>
                        <a:cubicBezTo>
                          <a:pt x="210923" y="232019"/>
                          <a:pt x="109767" y="228018"/>
                          <a:pt x="1626" y="22947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56" name="Google Shape;1356;p23"/>
                  <p:cNvSpPr/>
                  <p:nvPr/>
                </p:nvSpPr>
                <p:spPr>
                  <a:xfrm>
                    <a:off x="1128931" y="3411844"/>
                    <a:ext cx="389306" cy="540604"/>
                  </a:xfrm>
                  <a:custGeom>
                    <a:rect b="b" l="l" r="r" t="t"/>
                    <a:pathLst>
                      <a:path extrusionOk="0" h="540604" w="389306">
                        <a:moveTo>
                          <a:pt x="192718" y="540604"/>
                        </a:moveTo>
                        <a:cubicBezTo>
                          <a:pt x="42795" y="527142"/>
                          <a:pt x="232596" y="425161"/>
                          <a:pt x="116836" y="455260"/>
                        </a:cubicBezTo>
                        <a:cubicBezTo>
                          <a:pt x="83054" y="460150"/>
                          <a:pt x="19744" y="479835"/>
                          <a:pt x="7679" y="435512"/>
                        </a:cubicBezTo>
                        <a:cubicBezTo>
                          <a:pt x="-6227" y="397920"/>
                          <a:pt x="57844" y="371440"/>
                          <a:pt x="34857" y="364582"/>
                        </a:cubicBezTo>
                        <a:cubicBezTo>
                          <a:pt x="15807" y="363122"/>
                          <a:pt x="3107" y="353533"/>
                          <a:pt x="1393" y="338801"/>
                        </a:cubicBezTo>
                        <a:cubicBezTo>
                          <a:pt x="-3560" y="319434"/>
                          <a:pt x="17585" y="304638"/>
                          <a:pt x="35175" y="291748"/>
                        </a:cubicBezTo>
                        <a:cubicBezTo>
                          <a:pt x="33651" y="285398"/>
                          <a:pt x="30158" y="276762"/>
                          <a:pt x="28380" y="270412"/>
                        </a:cubicBezTo>
                        <a:cubicBezTo>
                          <a:pt x="-19689" y="256061"/>
                          <a:pt x="-258" y="192307"/>
                          <a:pt x="38985" y="180877"/>
                        </a:cubicBezTo>
                        <a:cubicBezTo>
                          <a:pt x="42490" y="180629"/>
                          <a:pt x="45138" y="177588"/>
                          <a:pt x="44890" y="174082"/>
                        </a:cubicBezTo>
                        <a:cubicBezTo>
                          <a:pt x="44643" y="170577"/>
                          <a:pt x="41601" y="167929"/>
                          <a:pt x="38096" y="168177"/>
                        </a:cubicBezTo>
                        <a:cubicBezTo>
                          <a:pt x="3044" y="163224"/>
                          <a:pt x="21776" y="119663"/>
                          <a:pt x="43303" y="106836"/>
                        </a:cubicBezTo>
                        <a:cubicBezTo>
                          <a:pt x="74418" y="82706"/>
                          <a:pt x="71370" y="31969"/>
                          <a:pt x="69020" y="5680"/>
                        </a:cubicBezTo>
                        <a:cubicBezTo>
                          <a:pt x="85911" y="5045"/>
                          <a:pt x="131758" y="4664"/>
                          <a:pt x="151570" y="4601"/>
                        </a:cubicBezTo>
                        <a:cubicBezTo>
                          <a:pt x="174303" y="59274"/>
                          <a:pt x="87499" y="134903"/>
                          <a:pt x="126170" y="158652"/>
                        </a:cubicBezTo>
                        <a:cubicBezTo>
                          <a:pt x="332545" y="108296"/>
                          <a:pt x="234120" y="166526"/>
                          <a:pt x="237422" y="1362"/>
                        </a:cubicBezTo>
                        <a:cubicBezTo>
                          <a:pt x="249741" y="-2130"/>
                          <a:pt x="299271" y="2378"/>
                          <a:pt x="325624" y="854"/>
                        </a:cubicBezTo>
                        <a:cubicBezTo>
                          <a:pt x="266823" y="105439"/>
                          <a:pt x="408174" y="108804"/>
                          <a:pt x="387155" y="185449"/>
                        </a:cubicBezTo>
                        <a:cubicBezTo>
                          <a:pt x="375090" y="210849"/>
                          <a:pt x="334958" y="200752"/>
                          <a:pt x="326830" y="215802"/>
                        </a:cubicBezTo>
                        <a:cubicBezTo>
                          <a:pt x="326830" y="221707"/>
                          <a:pt x="332101" y="222152"/>
                          <a:pt x="337054" y="222152"/>
                        </a:cubicBezTo>
                        <a:cubicBezTo>
                          <a:pt x="407539" y="236439"/>
                          <a:pt x="379472" y="299177"/>
                          <a:pt x="313876" y="302733"/>
                        </a:cubicBezTo>
                        <a:cubicBezTo>
                          <a:pt x="286508" y="321783"/>
                          <a:pt x="354897" y="305337"/>
                          <a:pt x="360866" y="348326"/>
                        </a:cubicBezTo>
                        <a:cubicBezTo>
                          <a:pt x="367661" y="376711"/>
                          <a:pt x="350135" y="382108"/>
                          <a:pt x="333307" y="403444"/>
                        </a:cubicBezTo>
                        <a:cubicBezTo>
                          <a:pt x="365565" y="417414"/>
                          <a:pt x="387663" y="440084"/>
                          <a:pt x="362200" y="476469"/>
                        </a:cubicBezTo>
                        <a:cubicBezTo>
                          <a:pt x="318321" y="516411"/>
                          <a:pt x="249868" y="528857"/>
                          <a:pt x="192718" y="540604"/>
                        </a:cubicBezTo>
                        <a:close/>
                      </a:path>
                    </a:pathLst>
                  </a:custGeom>
                  <a:solidFill>
                    <a:srgbClr val="CFE5BD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57" name="Google Shape;1357;p23"/>
                  <p:cNvSpPr/>
                  <p:nvPr/>
                </p:nvSpPr>
                <p:spPr>
                  <a:xfrm>
                    <a:off x="1121941" y="2969319"/>
                    <a:ext cx="404159" cy="990908"/>
                  </a:xfrm>
                  <a:custGeom>
                    <a:rect b="b" l="l" r="r" t="t"/>
                    <a:pathLst>
                      <a:path extrusionOk="0" h="990908" w="404159">
                        <a:moveTo>
                          <a:pt x="396558" y="583905"/>
                        </a:moveTo>
                        <a:cubicBezTo>
                          <a:pt x="363665" y="545170"/>
                          <a:pt x="299149" y="524850"/>
                          <a:pt x="338075" y="447063"/>
                        </a:cubicBezTo>
                        <a:cubicBezTo>
                          <a:pt x="339535" y="444205"/>
                          <a:pt x="370904" y="448269"/>
                          <a:pt x="367920" y="426933"/>
                        </a:cubicBezTo>
                        <a:cubicBezTo>
                          <a:pt x="376619" y="356321"/>
                          <a:pt x="377762" y="266786"/>
                          <a:pt x="312865" y="222019"/>
                        </a:cubicBezTo>
                        <a:cubicBezTo>
                          <a:pt x="314326" y="182014"/>
                          <a:pt x="328359" y="29931"/>
                          <a:pt x="274257" y="35328"/>
                        </a:cubicBezTo>
                        <a:cubicBezTo>
                          <a:pt x="255207" y="-16234"/>
                          <a:pt x="119635" y="-11789"/>
                          <a:pt x="115888" y="51521"/>
                        </a:cubicBezTo>
                        <a:cubicBezTo>
                          <a:pt x="66358" y="56474"/>
                          <a:pt x="92711" y="194840"/>
                          <a:pt x="93600" y="232242"/>
                        </a:cubicBezTo>
                        <a:cubicBezTo>
                          <a:pt x="31814" y="278470"/>
                          <a:pt x="26607" y="363941"/>
                          <a:pt x="28766" y="435442"/>
                        </a:cubicBezTo>
                        <a:cubicBezTo>
                          <a:pt x="29211" y="460842"/>
                          <a:pt x="57849" y="448840"/>
                          <a:pt x="70740" y="450746"/>
                        </a:cubicBezTo>
                        <a:cubicBezTo>
                          <a:pt x="73851" y="483511"/>
                          <a:pt x="74994" y="521611"/>
                          <a:pt x="46991" y="544408"/>
                        </a:cubicBezTo>
                        <a:cubicBezTo>
                          <a:pt x="20829" y="559775"/>
                          <a:pt x="1906" y="611464"/>
                          <a:pt x="44133" y="617497"/>
                        </a:cubicBezTo>
                        <a:cubicBezTo>
                          <a:pt x="890" y="630197"/>
                          <a:pt x="-22097" y="700682"/>
                          <a:pt x="29973" y="716557"/>
                        </a:cubicBezTo>
                        <a:cubicBezTo>
                          <a:pt x="31179" y="718461"/>
                          <a:pt x="32132" y="730336"/>
                          <a:pt x="35878" y="733384"/>
                        </a:cubicBezTo>
                        <a:cubicBezTo>
                          <a:pt x="-9588" y="750021"/>
                          <a:pt x="-11620" y="809584"/>
                          <a:pt x="41276" y="813584"/>
                        </a:cubicBezTo>
                        <a:cubicBezTo>
                          <a:pt x="-3746" y="839747"/>
                          <a:pt x="-8318" y="908200"/>
                          <a:pt x="53150" y="912772"/>
                        </a:cubicBezTo>
                        <a:cubicBezTo>
                          <a:pt x="88837" y="913153"/>
                          <a:pt x="124016" y="903310"/>
                          <a:pt x="159259" y="898421"/>
                        </a:cubicBezTo>
                        <a:cubicBezTo>
                          <a:pt x="137224" y="913788"/>
                          <a:pt x="124270" y="946998"/>
                          <a:pt x="142368" y="970176"/>
                        </a:cubicBezTo>
                        <a:cubicBezTo>
                          <a:pt x="170879" y="1006688"/>
                          <a:pt x="222568" y="986051"/>
                          <a:pt x="258319" y="975319"/>
                        </a:cubicBezTo>
                        <a:cubicBezTo>
                          <a:pt x="297562" y="961285"/>
                          <a:pt x="346012" y="957857"/>
                          <a:pt x="374079" y="923821"/>
                        </a:cubicBezTo>
                        <a:cubicBezTo>
                          <a:pt x="397638" y="896008"/>
                          <a:pt x="385382" y="849653"/>
                          <a:pt x="346647" y="845652"/>
                        </a:cubicBezTo>
                        <a:cubicBezTo>
                          <a:pt x="371279" y="834501"/>
                          <a:pt x="382207" y="805495"/>
                          <a:pt x="371057" y="780857"/>
                        </a:cubicBezTo>
                        <a:cubicBezTo>
                          <a:pt x="362344" y="761610"/>
                          <a:pt x="342259" y="750123"/>
                          <a:pt x="321247" y="752371"/>
                        </a:cubicBezTo>
                        <a:cubicBezTo>
                          <a:pt x="385382" y="748434"/>
                          <a:pt x="427991" y="685505"/>
                          <a:pt x="350584" y="659597"/>
                        </a:cubicBezTo>
                        <a:cubicBezTo>
                          <a:pt x="302515" y="655787"/>
                          <a:pt x="436690" y="669821"/>
                          <a:pt x="396558" y="583905"/>
                        </a:cubicBezTo>
                        <a:close/>
                        <a:moveTo>
                          <a:pt x="291339" y="83525"/>
                        </a:moveTo>
                        <a:cubicBezTo>
                          <a:pt x="291847" y="98828"/>
                          <a:pt x="292418" y="114132"/>
                          <a:pt x="292926" y="129435"/>
                        </a:cubicBezTo>
                        <a:lnTo>
                          <a:pt x="105792" y="175981"/>
                        </a:lnTo>
                        <a:cubicBezTo>
                          <a:pt x="105030" y="163916"/>
                          <a:pt x="104776" y="151851"/>
                          <a:pt x="104776" y="139786"/>
                        </a:cubicBezTo>
                        <a:cubicBezTo>
                          <a:pt x="166307" y="129753"/>
                          <a:pt x="229172" y="100162"/>
                          <a:pt x="291085" y="83525"/>
                        </a:cubicBezTo>
                        <a:close/>
                        <a:moveTo>
                          <a:pt x="293561" y="147533"/>
                        </a:moveTo>
                        <a:lnTo>
                          <a:pt x="295847" y="212049"/>
                        </a:lnTo>
                        <a:cubicBezTo>
                          <a:pt x="235459" y="188897"/>
                          <a:pt x="168117" y="192212"/>
                          <a:pt x="110300" y="221193"/>
                        </a:cubicBezTo>
                        <a:cubicBezTo>
                          <a:pt x="109094" y="212113"/>
                          <a:pt x="108141" y="202969"/>
                          <a:pt x="107379" y="193824"/>
                        </a:cubicBezTo>
                        <a:close/>
                        <a:moveTo>
                          <a:pt x="194057" y="16152"/>
                        </a:moveTo>
                        <a:cubicBezTo>
                          <a:pt x="213869" y="14056"/>
                          <a:pt x="248984" y="13548"/>
                          <a:pt x="256096" y="36979"/>
                        </a:cubicBezTo>
                        <a:cubicBezTo>
                          <a:pt x="215139" y="41107"/>
                          <a:pt x="174181" y="45615"/>
                          <a:pt x="133224" y="49679"/>
                        </a:cubicBezTo>
                        <a:cubicBezTo>
                          <a:pt x="136208" y="21613"/>
                          <a:pt x="171768" y="18438"/>
                          <a:pt x="193803" y="16152"/>
                        </a:cubicBezTo>
                        <a:close/>
                        <a:moveTo>
                          <a:pt x="111507" y="70444"/>
                        </a:moveTo>
                        <a:cubicBezTo>
                          <a:pt x="137605" y="72095"/>
                          <a:pt x="295276" y="37170"/>
                          <a:pt x="290323" y="65554"/>
                        </a:cubicBezTo>
                        <a:cubicBezTo>
                          <a:pt x="228918" y="86446"/>
                          <a:pt x="165355" y="103083"/>
                          <a:pt x="105093" y="126197"/>
                        </a:cubicBezTo>
                        <a:cubicBezTo>
                          <a:pt x="106681" y="108417"/>
                          <a:pt x="102680" y="86065"/>
                          <a:pt x="111189" y="70444"/>
                        </a:cubicBezTo>
                        <a:close/>
                        <a:moveTo>
                          <a:pt x="46419" y="432902"/>
                        </a:moveTo>
                        <a:cubicBezTo>
                          <a:pt x="42609" y="356067"/>
                          <a:pt x="52769" y="256499"/>
                          <a:pt x="137034" y="227416"/>
                        </a:cubicBezTo>
                        <a:cubicBezTo>
                          <a:pt x="293561" y="176616"/>
                          <a:pt x="379921" y="271866"/>
                          <a:pt x="350521" y="426870"/>
                        </a:cubicBezTo>
                        <a:close/>
                        <a:moveTo>
                          <a:pt x="262319" y="567204"/>
                        </a:moveTo>
                        <a:lnTo>
                          <a:pt x="131636" y="595081"/>
                        </a:lnTo>
                        <a:cubicBezTo>
                          <a:pt x="113348" y="568538"/>
                          <a:pt x="184595" y="524850"/>
                          <a:pt x="164974" y="448459"/>
                        </a:cubicBezTo>
                        <a:lnTo>
                          <a:pt x="238443" y="446999"/>
                        </a:lnTo>
                        <a:cubicBezTo>
                          <a:pt x="232189" y="488604"/>
                          <a:pt x="240558" y="531086"/>
                          <a:pt x="262129" y="567204"/>
                        </a:cubicBezTo>
                        <a:close/>
                        <a:moveTo>
                          <a:pt x="36069" y="586890"/>
                        </a:moveTo>
                        <a:cubicBezTo>
                          <a:pt x="68771" y="527644"/>
                          <a:pt x="97854" y="542440"/>
                          <a:pt x="88456" y="450238"/>
                        </a:cubicBezTo>
                        <a:lnTo>
                          <a:pt x="147194" y="449031"/>
                        </a:lnTo>
                        <a:cubicBezTo>
                          <a:pt x="167514" y="524469"/>
                          <a:pt x="99442" y="554759"/>
                          <a:pt x="112269" y="599272"/>
                        </a:cubicBezTo>
                        <a:cubicBezTo>
                          <a:pt x="91758" y="603272"/>
                          <a:pt x="37466" y="620926"/>
                          <a:pt x="35878" y="586890"/>
                        </a:cubicBezTo>
                        <a:close/>
                        <a:moveTo>
                          <a:pt x="354521" y="867496"/>
                        </a:moveTo>
                        <a:cubicBezTo>
                          <a:pt x="402781" y="909914"/>
                          <a:pt x="318771" y="944458"/>
                          <a:pt x="283211" y="949347"/>
                        </a:cubicBezTo>
                        <a:cubicBezTo>
                          <a:pt x="248095" y="957158"/>
                          <a:pt x="212154" y="978875"/>
                          <a:pt x="175642" y="970239"/>
                        </a:cubicBezTo>
                        <a:cubicBezTo>
                          <a:pt x="158497" y="964588"/>
                          <a:pt x="146178" y="949094"/>
                          <a:pt x="153544" y="930805"/>
                        </a:cubicBezTo>
                        <a:cubicBezTo>
                          <a:pt x="160021" y="906612"/>
                          <a:pt x="304483" y="850160"/>
                          <a:pt x="354331" y="867496"/>
                        </a:cubicBezTo>
                        <a:close/>
                        <a:moveTo>
                          <a:pt x="354204" y="786153"/>
                        </a:moveTo>
                        <a:cubicBezTo>
                          <a:pt x="394399" y="853463"/>
                          <a:pt x="147765" y="877339"/>
                          <a:pt x="105157" y="889086"/>
                        </a:cubicBezTo>
                        <a:cubicBezTo>
                          <a:pt x="51372" y="908136"/>
                          <a:pt x="-12699" y="873592"/>
                          <a:pt x="53912" y="821966"/>
                        </a:cubicBezTo>
                        <a:cubicBezTo>
                          <a:pt x="113793" y="817648"/>
                          <a:pt x="325502" y="741766"/>
                          <a:pt x="354013" y="786153"/>
                        </a:cubicBezTo>
                        <a:close/>
                        <a:moveTo>
                          <a:pt x="293053" y="674392"/>
                        </a:moveTo>
                        <a:cubicBezTo>
                          <a:pt x="319977" y="665884"/>
                          <a:pt x="378143" y="666963"/>
                          <a:pt x="373000" y="710841"/>
                        </a:cubicBezTo>
                        <a:cubicBezTo>
                          <a:pt x="350838" y="738020"/>
                          <a:pt x="307214" y="742210"/>
                          <a:pt x="275972" y="753831"/>
                        </a:cubicBezTo>
                        <a:cubicBezTo>
                          <a:pt x="232030" y="758022"/>
                          <a:pt x="61977" y="815490"/>
                          <a:pt x="26988" y="789454"/>
                        </a:cubicBezTo>
                        <a:cubicBezTo>
                          <a:pt x="-10032" y="761896"/>
                          <a:pt x="65088" y="743608"/>
                          <a:pt x="53912" y="723859"/>
                        </a:cubicBezTo>
                        <a:cubicBezTo>
                          <a:pt x="132462" y="707666"/>
                          <a:pt x="214059" y="690648"/>
                          <a:pt x="292863" y="674392"/>
                        </a:cubicBezTo>
                        <a:close/>
                        <a:moveTo>
                          <a:pt x="354648" y="639531"/>
                        </a:moveTo>
                        <a:cubicBezTo>
                          <a:pt x="294323" y="652993"/>
                          <a:pt x="239840" y="662772"/>
                          <a:pt x="179515" y="676044"/>
                        </a:cubicBezTo>
                        <a:lnTo>
                          <a:pt x="47308" y="704555"/>
                        </a:lnTo>
                        <a:cubicBezTo>
                          <a:pt x="37021" y="705889"/>
                          <a:pt x="23750" y="694522"/>
                          <a:pt x="19241" y="685505"/>
                        </a:cubicBezTo>
                        <a:cubicBezTo>
                          <a:pt x="-15620" y="609813"/>
                          <a:pt x="264224" y="596160"/>
                          <a:pt x="316294" y="573745"/>
                        </a:cubicBezTo>
                        <a:cubicBezTo>
                          <a:pt x="326899" y="571459"/>
                          <a:pt x="326835" y="553298"/>
                          <a:pt x="314961" y="555838"/>
                        </a:cubicBezTo>
                        <a:lnTo>
                          <a:pt x="281687" y="563331"/>
                        </a:lnTo>
                        <a:cubicBezTo>
                          <a:pt x="258871" y="529206"/>
                          <a:pt x="249695" y="487760"/>
                          <a:pt x="255969" y="447190"/>
                        </a:cubicBezTo>
                        <a:lnTo>
                          <a:pt x="321946" y="445856"/>
                        </a:lnTo>
                        <a:cubicBezTo>
                          <a:pt x="294831" y="486433"/>
                          <a:pt x="311722" y="544154"/>
                          <a:pt x="352870" y="568347"/>
                        </a:cubicBezTo>
                        <a:cubicBezTo>
                          <a:pt x="382398" y="583334"/>
                          <a:pt x="401575" y="632483"/>
                          <a:pt x="354458" y="63953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58" name="Google Shape;1358;p23"/>
                <p:cNvSpPr/>
                <p:nvPr/>
              </p:nvSpPr>
              <p:spPr>
                <a:xfrm>
                  <a:off x="1308638" y="2406098"/>
                  <a:ext cx="17700" cy="571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59" name="Google Shape;1359;p23"/>
              <p:cNvSpPr/>
              <p:nvPr/>
            </p:nvSpPr>
            <p:spPr>
              <a:xfrm>
                <a:off x="1183450" y="3621050"/>
                <a:ext cx="70700" cy="18125"/>
              </a:xfrm>
              <a:custGeom>
                <a:rect b="b" l="l" r="r" t="t"/>
                <a:pathLst>
                  <a:path extrusionOk="0" h="725" w="2828">
                    <a:moveTo>
                      <a:pt x="0" y="725"/>
                    </a:moveTo>
                    <a:cubicBezTo>
                      <a:pt x="930" y="439"/>
                      <a:pt x="1889" y="256"/>
                      <a:pt x="2828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0" name="Google Shape;1360;p23"/>
              <p:cNvSpPr/>
              <p:nvPr/>
            </p:nvSpPr>
            <p:spPr>
              <a:xfrm>
                <a:off x="1188900" y="3717125"/>
                <a:ext cx="76125" cy="18100"/>
              </a:xfrm>
              <a:custGeom>
                <a:rect b="b" l="l" r="r" t="t"/>
                <a:pathLst>
                  <a:path extrusionOk="0" h="724" w="3045">
                    <a:moveTo>
                      <a:pt x="0" y="724"/>
                    </a:moveTo>
                    <a:cubicBezTo>
                      <a:pt x="995" y="410"/>
                      <a:pt x="2019" y="187"/>
                      <a:pt x="304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1" name="Google Shape;1361;p23"/>
              <p:cNvSpPr/>
              <p:nvPr/>
            </p:nvSpPr>
            <p:spPr>
              <a:xfrm>
                <a:off x="1185275" y="3820425"/>
                <a:ext cx="39875" cy="9050"/>
              </a:xfrm>
              <a:custGeom>
                <a:rect b="b" l="l" r="r" t="t"/>
                <a:pathLst>
                  <a:path extrusionOk="0" h="362" w="1595">
                    <a:moveTo>
                      <a:pt x="0" y="362"/>
                    </a:moveTo>
                    <a:cubicBezTo>
                      <a:pt x="526" y="219"/>
                      <a:pt x="1059" y="97"/>
                      <a:pt x="159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2" name="Google Shape;1362;p23"/>
              <p:cNvSpPr/>
              <p:nvPr/>
            </p:nvSpPr>
            <p:spPr>
              <a:xfrm>
                <a:off x="1301250" y="3911025"/>
                <a:ext cx="18125" cy="7250"/>
              </a:xfrm>
              <a:custGeom>
                <a:rect b="b" l="l" r="r" t="t"/>
                <a:pathLst>
                  <a:path extrusionOk="0" h="290" w="725">
                    <a:moveTo>
                      <a:pt x="0" y="290"/>
                    </a:moveTo>
                    <a:cubicBezTo>
                      <a:pt x="363" y="145"/>
                      <a:pt x="363" y="145"/>
                      <a:pt x="725" y="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363" name="Google Shape;1363;p23"/>
          <p:cNvGrpSpPr/>
          <p:nvPr/>
        </p:nvGrpSpPr>
        <p:grpSpPr>
          <a:xfrm>
            <a:off x="2221896" y="1"/>
            <a:ext cx="320336" cy="1232123"/>
            <a:chOff x="721731" y="746203"/>
            <a:chExt cx="522827" cy="2010973"/>
          </a:xfrm>
        </p:grpSpPr>
        <p:grpSp>
          <p:nvGrpSpPr>
            <p:cNvPr id="1364" name="Google Shape;1364;p23"/>
            <p:cNvGrpSpPr/>
            <p:nvPr/>
          </p:nvGrpSpPr>
          <p:grpSpPr>
            <a:xfrm>
              <a:off x="721731" y="2234350"/>
              <a:ext cx="522827" cy="522827"/>
              <a:chOff x="764100" y="3623300"/>
              <a:chExt cx="1046700" cy="1046700"/>
            </a:xfrm>
          </p:grpSpPr>
          <p:sp>
            <p:nvSpPr>
              <p:cNvPr id="1365" name="Google Shape;1365;p23"/>
              <p:cNvSpPr/>
              <p:nvPr/>
            </p:nvSpPr>
            <p:spPr>
              <a:xfrm>
                <a:off x="764100" y="3623300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23"/>
              <p:cNvSpPr/>
              <p:nvPr/>
            </p:nvSpPr>
            <p:spPr>
              <a:xfrm>
                <a:off x="922769" y="3781968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67" name="Google Shape;1367;p23"/>
            <p:cNvGrpSpPr/>
            <p:nvPr/>
          </p:nvGrpSpPr>
          <p:grpSpPr>
            <a:xfrm>
              <a:off x="892050" y="746203"/>
              <a:ext cx="182209" cy="1869992"/>
              <a:chOff x="3305183" y="1611869"/>
              <a:chExt cx="166690" cy="1710724"/>
            </a:xfrm>
          </p:grpSpPr>
          <p:grpSp>
            <p:nvGrpSpPr>
              <p:cNvPr id="1368" name="Google Shape;1368;p23"/>
              <p:cNvGrpSpPr/>
              <p:nvPr/>
            </p:nvGrpSpPr>
            <p:grpSpPr>
              <a:xfrm>
                <a:off x="3305183" y="1611869"/>
                <a:ext cx="166690" cy="1710724"/>
                <a:chOff x="3305183" y="1611869"/>
                <a:chExt cx="166690" cy="1710724"/>
              </a:xfrm>
            </p:grpSpPr>
            <p:grpSp>
              <p:nvGrpSpPr>
                <p:cNvPr id="1369" name="Google Shape;1369;p23"/>
                <p:cNvGrpSpPr/>
                <p:nvPr/>
              </p:nvGrpSpPr>
              <p:grpSpPr>
                <a:xfrm>
                  <a:off x="3305183" y="2971595"/>
                  <a:ext cx="166690" cy="350998"/>
                  <a:chOff x="3305183" y="3146560"/>
                  <a:chExt cx="166690" cy="350998"/>
                </a:xfrm>
              </p:grpSpPr>
              <p:sp>
                <p:nvSpPr>
                  <p:cNvPr id="1370" name="Google Shape;1370;p23"/>
                  <p:cNvSpPr/>
                  <p:nvPr/>
                </p:nvSpPr>
                <p:spPr>
                  <a:xfrm>
                    <a:off x="3324821" y="3152836"/>
                    <a:ext cx="119489" cy="117177"/>
                  </a:xfrm>
                  <a:custGeom>
                    <a:rect b="b" l="l" r="r" t="t"/>
                    <a:pathLst>
                      <a:path extrusionOk="0" h="117177" w="119489">
                        <a:moveTo>
                          <a:pt x="5460" y="117177"/>
                        </a:moveTo>
                        <a:cubicBezTo>
                          <a:pt x="4508" y="91777"/>
                          <a:pt x="-9653" y="30373"/>
                          <a:pt x="11810" y="23896"/>
                        </a:cubicBezTo>
                        <a:cubicBezTo>
                          <a:pt x="18160" y="22118"/>
                          <a:pt x="14668" y="14561"/>
                          <a:pt x="19494" y="10688"/>
                        </a:cubicBezTo>
                        <a:cubicBezTo>
                          <a:pt x="31241" y="-2901"/>
                          <a:pt x="96456" y="-6838"/>
                          <a:pt x="96456" y="18879"/>
                        </a:cubicBezTo>
                        <a:cubicBezTo>
                          <a:pt x="95751" y="22315"/>
                          <a:pt x="97967" y="25668"/>
                          <a:pt x="101409" y="26373"/>
                        </a:cubicBezTo>
                        <a:cubicBezTo>
                          <a:pt x="101866" y="26467"/>
                          <a:pt x="102336" y="26506"/>
                          <a:pt x="102806" y="26499"/>
                        </a:cubicBezTo>
                        <a:cubicBezTo>
                          <a:pt x="133731" y="28849"/>
                          <a:pt x="111569" y="90507"/>
                          <a:pt x="114744" y="11393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71" name="Google Shape;1371;p23"/>
                  <p:cNvSpPr/>
                  <p:nvPr/>
                </p:nvSpPr>
                <p:spPr>
                  <a:xfrm>
                    <a:off x="3312763" y="3270014"/>
                    <a:ext cx="150661" cy="221107"/>
                  </a:xfrm>
                  <a:custGeom>
                    <a:rect b="b" l="l" r="r" t="t"/>
                    <a:pathLst>
                      <a:path extrusionOk="0" h="221107" w="150661">
                        <a:moveTo>
                          <a:pt x="72636" y="221107"/>
                        </a:moveTo>
                        <a:cubicBezTo>
                          <a:pt x="-3564" y="204978"/>
                          <a:pt x="-15057" y="136779"/>
                          <a:pt x="16184" y="2477"/>
                        </a:cubicBezTo>
                        <a:cubicBezTo>
                          <a:pt x="54284" y="1207"/>
                          <a:pt x="87558" y="1270"/>
                          <a:pt x="125595" y="0"/>
                        </a:cubicBezTo>
                        <a:cubicBezTo>
                          <a:pt x="164330" y="92202"/>
                          <a:pt x="166299" y="206629"/>
                          <a:pt x="72636" y="221107"/>
                        </a:cubicBezTo>
                        <a:close/>
                      </a:path>
                    </a:pathLst>
                  </a:custGeom>
                  <a:solidFill>
                    <a:srgbClr val="FFF2CC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372" name="Google Shape;1372;p23"/>
                  <p:cNvSpPr/>
                  <p:nvPr/>
                </p:nvSpPr>
                <p:spPr>
                  <a:xfrm>
                    <a:off x="3305183" y="3146560"/>
                    <a:ext cx="166690" cy="350998"/>
                  </a:xfrm>
                  <a:custGeom>
                    <a:rect b="b" l="l" r="r" t="t"/>
                    <a:pathLst>
                      <a:path extrusionOk="0" h="350998" w="166690">
                        <a:moveTo>
                          <a:pt x="140987" y="124596"/>
                        </a:moveTo>
                        <a:cubicBezTo>
                          <a:pt x="147337" y="122247"/>
                          <a:pt x="143336" y="59572"/>
                          <a:pt x="144542" y="54238"/>
                        </a:cubicBezTo>
                        <a:cubicBezTo>
                          <a:pt x="146828" y="39252"/>
                          <a:pt x="140097" y="24647"/>
                          <a:pt x="122571" y="26425"/>
                        </a:cubicBezTo>
                        <a:cubicBezTo>
                          <a:pt x="129683" y="-8309"/>
                          <a:pt x="29417" y="-8500"/>
                          <a:pt x="29925" y="24075"/>
                        </a:cubicBezTo>
                        <a:cubicBezTo>
                          <a:pt x="15891" y="25536"/>
                          <a:pt x="12399" y="39633"/>
                          <a:pt x="13478" y="51635"/>
                        </a:cubicBezTo>
                        <a:cubicBezTo>
                          <a:pt x="16145" y="75955"/>
                          <a:pt x="8335" y="105292"/>
                          <a:pt x="17034" y="127263"/>
                        </a:cubicBezTo>
                        <a:cubicBezTo>
                          <a:pt x="17034" y="127263"/>
                          <a:pt x="17034" y="127644"/>
                          <a:pt x="17034" y="127835"/>
                        </a:cubicBezTo>
                        <a:cubicBezTo>
                          <a:pt x="-77835" y="451748"/>
                          <a:pt x="259922" y="398789"/>
                          <a:pt x="140987" y="124596"/>
                        </a:cubicBezTo>
                        <a:close/>
                        <a:moveTo>
                          <a:pt x="126254" y="42427"/>
                        </a:moveTo>
                        <a:cubicBezTo>
                          <a:pt x="126699" y="51254"/>
                          <a:pt x="126699" y="64842"/>
                          <a:pt x="126889" y="74177"/>
                        </a:cubicBezTo>
                        <a:lnTo>
                          <a:pt x="31258" y="101736"/>
                        </a:lnTo>
                        <a:cubicBezTo>
                          <a:pt x="31258" y="96719"/>
                          <a:pt x="31258" y="91640"/>
                          <a:pt x="31258" y="86560"/>
                        </a:cubicBezTo>
                        <a:cubicBezTo>
                          <a:pt x="57865" y="73415"/>
                          <a:pt x="88408" y="58556"/>
                          <a:pt x="112348" y="40903"/>
                        </a:cubicBezTo>
                        <a:cubicBezTo>
                          <a:pt x="116793" y="41665"/>
                          <a:pt x="123778" y="38490"/>
                          <a:pt x="126254" y="42427"/>
                        </a:cubicBezTo>
                        <a:close/>
                        <a:moveTo>
                          <a:pt x="89044" y="212671"/>
                        </a:moveTo>
                        <a:cubicBezTo>
                          <a:pt x="81112" y="208784"/>
                          <a:pt x="71771" y="209070"/>
                          <a:pt x="64088" y="213433"/>
                        </a:cubicBezTo>
                        <a:cubicBezTo>
                          <a:pt x="67943" y="186762"/>
                          <a:pt x="70883" y="159947"/>
                          <a:pt x="72914" y="132978"/>
                        </a:cubicBezTo>
                        <a:lnTo>
                          <a:pt x="83964" y="132978"/>
                        </a:lnTo>
                        <a:cubicBezTo>
                          <a:pt x="83049" y="159642"/>
                          <a:pt x="84751" y="186337"/>
                          <a:pt x="89044" y="212671"/>
                        </a:cubicBezTo>
                        <a:close/>
                        <a:moveTo>
                          <a:pt x="50944" y="114118"/>
                        </a:moveTo>
                        <a:lnTo>
                          <a:pt x="127144" y="92148"/>
                        </a:lnTo>
                        <a:lnTo>
                          <a:pt x="127144" y="113420"/>
                        </a:lnTo>
                        <a:cubicBezTo>
                          <a:pt x="101299" y="114880"/>
                          <a:pt x="75899" y="115135"/>
                          <a:pt x="50626" y="114118"/>
                        </a:cubicBezTo>
                        <a:close/>
                        <a:moveTo>
                          <a:pt x="90695" y="39950"/>
                        </a:moveTo>
                        <a:cubicBezTo>
                          <a:pt x="74692" y="48269"/>
                          <a:pt x="47832" y="59826"/>
                          <a:pt x="31385" y="67255"/>
                        </a:cubicBezTo>
                        <a:cubicBezTo>
                          <a:pt x="31385" y="58937"/>
                          <a:pt x="31766" y="47634"/>
                          <a:pt x="31385" y="39379"/>
                        </a:cubicBezTo>
                        <a:cubicBezTo>
                          <a:pt x="33036" y="39379"/>
                          <a:pt x="75835" y="39442"/>
                          <a:pt x="90377" y="39950"/>
                        </a:cubicBezTo>
                        <a:close/>
                        <a:moveTo>
                          <a:pt x="45736" y="22361"/>
                        </a:moveTo>
                        <a:cubicBezTo>
                          <a:pt x="60214" y="644"/>
                          <a:pt x="112920" y="11122"/>
                          <a:pt x="111395" y="26616"/>
                        </a:cubicBezTo>
                        <a:cubicBezTo>
                          <a:pt x="92028" y="25854"/>
                          <a:pt x="63834" y="27314"/>
                          <a:pt x="44466" y="26616"/>
                        </a:cubicBezTo>
                        <a:cubicBezTo>
                          <a:pt x="44339" y="26171"/>
                          <a:pt x="45165" y="22742"/>
                          <a:pt x="45419" y="22361"/>
                        </a:cubicBezTo>
                        <a:close/>
                        <a:moveTo>
                          <a:pt x="125556" y="309127"/>
                        </a:moveTo>
                        <a:cubicBezTo>
                          <a:pt x="22686" y="406028"/>
                          <a:pt x="-873" y="195335"/>
                          <a:pt x="33798" y="131708"/>
                        </a:cubicBezTo>
                        <a:cubicBezTo>
                          <a:pt x="41101" y="132153"/>
                          <a:pt x="48467" y="132470"/>
                          <a:pt x="55833" y="132661"/>
                        </a:cubicBezTo>
                        <a:cubicBezTo>
                          <a:pt x="60913" y="148536"/>
                          <a:pt x="25734" y="268678"/>
                          <a:pt x="58500" y="243023"/>
                        </a:cubicBezTo>
                        <a:cubicBezTo>
                          <a:pt x="62310" y="237436"/>
                          <a:pt x="67708" y="228101"/>
                          <a:pt x="75454" y="228037"/>
                        </a:cubicBezTo>
                        <a:cubicBezTo>
                          <a:pt x="84979" y="228037"/>
                          <a:pt x="91076" y="238960"/>
                          <a:pt x="95394" y="245881"/>
                        </a:cubicBezTo>
                        <a:cubicBezTo>
                          <a:pt x="128985" y="268931"/>
                          <a:pt x="92536" y="150631"/>
                          <a:pt x="101744" y="132661"/>
                        </a:cubicBezTo>
                        <a:cubicBezTo>
                          <a:pt x="109173" y="132661"/>
                          <a:pt x="116602" y="132089"/>
                          <a:pt x="124032" y="131644"/>
                        </a:cubicBezTo>
                        <a:cubicBezTo>
                          <a:pt x="155591" y="183968"/>
                          <a:pt x="160671" y="257311"/>
                          <a:pt x="125239" y="30912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373" name="Google Shape;1373;p23"/>
                <p:cNvSpPr/>
                <p:nvPr/>
              </p:nvSpPr>
              <p:spPr>
                <a:xfrm>
                  <a:off x="3375914" y="1611869"/>
                  <a:ext cx="17700" cy="13659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374" name="Google Shape;1374;p23"/>
              <p:cNvSpPr/>
              <p:nvPr/>
            </p:nvSpPr>
            <p:spPr>
              <a:xfrm>
                <a:off x="3352825" y="3244100"/>
                <a:ext cx="27200" cy="29000"/>
              </a:xfrm>
              <a:custGeom>
                <a:rect b="b" l="l" r="r" t="t"/>
                <a:pathLst>
                  <a:path extrusionOk="0" h="1160" w="1088">
                    <a:moveTo>
                      <a:pt x="0" y="0"/>
                    </a:moveTo>
                    <a:cubicBezTo>
                      <a:pt x="294" y="441"/>
                      <a:pt x="670" y="834"/>
                      <a:pt x="1088" y="1160"/>
                    </a:cubicBezTo>
                  </a:path>
                </a:pathLst>
              </a:custGeom>
              <a:noFill/>
              <a:ln cap="rnd" cmpd="sng" w="1905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1375" name="Shape 1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6" name="Google Shape;1376;p24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1377" name="Google Shape;1377;p24"/>
          <p:cNvSpPr txBox="1"/>
          <p:nvPr>
            <p:ph idx="1" type="body"/>
          </p:nvPr>
        </p:nvSpPr>
        <p:spPr>
          <a:xfrm>
            <a:off x="702900" y="1430150"/>
            <a:ext cx="1964400" cy="32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⊹"/>
              <a:defRPr sz="1800"/>
            </a:lvl1pPr>
            <a:lvl2pPr indent="-3429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×"/>
              <a:defRPr sz="1800"/>
            </a:lvl2pPr>
            <a:lvl3pPr indent="-3429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78" name="Google Shape;1378;p24"/>
          <p:cNvSpPr txBox="1"/>
          <p:nvPr>
            <p:ph idx="2" type="body"/>
          </p:nvPr>
        </p:nvSpPr>
        <p:spPr>
          <a:xfrm>
            <a:off x="2873451" y="1430150"/>
            <a:ext cx="1964400" cy="32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⊹"/>
              <a:defRPr sz="1800"/>
            </a:lvl1pPr>
            <a:lvl2pPr indent="-3429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×"/>
              <a:defRPr sz="1800"/>
            </a:lvl2pPr>
            <a:lvl3pPr indent="-3429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79" name="Google Shape;1379;p24"/>
          <p:cNvSpPr txBox="1"/>
          <p:nvPr>
            <p:ph idx="3" type="body"/>
          </p:nvPr>
        </p:nvSpPr>
        <p:spPr>
          <a:xfrm>
            <a:off x="5044003" y="1430150"/>
            <a:ext cx="1964400" cy="32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⊹"/>
              <a:defRPr sz="1800"/>
            </a:lvl1pPr>
            <a:lvl2pPr indent="-3429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×"/>
              <a:defRPr sz="1800"/>
            </a:lvl2pPr>
            <a:lvl3pPr indent="-3429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⬩"/>
              <a:defRPr sz="1800"/>
            </a:lvl3pPr>
            <a:lvl4pPr indent="-3429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80" name="Google Shape;1380;p24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381" name="Google Shape;1381;p24"/>
          <p:cNvGrpSpPr/>
          <p:nvPr/>
        </p:nvGrpSpPr>
        <p:grpSpPr>
          <a:xfrm>
            <a:off x="6800135" y="-29"/>
            <a:ext cx="2382300" cy="4610467"/>
            <a:chOff x="6800135" y="-29"/>
            <a:chExt cx="2382300" cy="4610467"/>
          </a:xfrm>
        </p:grpSpPr>
        <p:grpSp>
          <p:nvGrpSpPr>
            <p:cNvPr id="1382" name="Google Shape;1382;p24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1383" name="Google Shape;1383;p24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24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85" name="Google Shape;1385;p24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1386" name="Google Shape;1386;p24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24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88" name="Google Shape;1388;p24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1389" name="Google Shape;1389;p24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24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1" name="Google Shape;1391;p24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1392" name="Google Shape;1392;p24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24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4" name="Google Shape;1394;p24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1395" name="Google Shape;1395;p24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24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24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24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FFE5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99" name="Google Shape;1399;p24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1400" name="Google Shape;1400;p24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24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24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24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rgbClr val="D9D2E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04" name="Google Shape;1404;p24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1405" name="Google Shape;1405;p24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24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24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24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24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24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rgbClr val="CFE2F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11" name="Google Shape;1411;p24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1412" name="Google Shape;1412;p24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24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24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24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16" name="Google Shape;1416;p24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1417" name="Google Shape;1417;p24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24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DE00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419" name="Google Shape;1419;p24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1420" name="Google Shape;1420;p24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1421" name="Google Shape;1421;p24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22" name="Google Shape;1422;p24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423" name="Google Shape;1423;p24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24" name="Google Shape;1424;p24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425" name="Google Shape;1425;p24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6" name="Google Shape;1426;p24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1427" name="Google Shape;1427;p24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1428" name="Google Shape;1428;p24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29" name="Google Shape;1429;p24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D8B8FF">
                    <a:alpha val="1647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430" name="Google Shape;1430;p24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1431" name="Google Shape;1431;p24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1432" name="Google Shape;1432;p24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1433" name="Google Shape;1433;p24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34" name="Google Shape;1434;p24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35" name="Google Shape;1435;p24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436" name="Google Shape;1436;p24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37" name="Google Shape;1437;p24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38" name="Google Shape;1438;p24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439" name="Google Shape;1439;p24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1440" name="Google Shape;1440;p24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1441" name="Google Shape;1441;p24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42" name="Google Shape;1442;p24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8900">
                    <a:alpha val="824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443" name="Google Shape;1443;p24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1444" name="Google Shape;1444;p24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1445" name="Google Shape;1445;p24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1446" name="Google Shape;1446;p24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47" name="Google Shape;1447;p24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48" name="Google Shape;1448;p24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449" name="Google Shape;1449;p24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50" name="Google Shape;1450;p24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451" name="Google Shape;1451;p24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1452" name="Google Shape;1452;p24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1453" name="Google Shape;1453;p24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54" name="Google Shape;1454;p24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0A3FF">
                    <a:alpha val="588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455" name="Google Shape;1455;p24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1456" name="Google Shape;1456;p24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1457" name="Google Shape;1457;p24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1458" name="Google Shape;1458;p24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59" name="Google Shape;1459;p24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60" name="Google Shape;1460;p24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461" name="Google Shape;1461;p24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62" name="Google Shape;1462;p24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63" name="Google Shape;1463;p24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464" name="Google Shape;1464;p24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1465" name="Google Shape;1465;p24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1466" name="Google Shape;1466;p24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467" name="Google Shape;1467;p24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18ECFF">
                    <a:alpha val="941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468" name="Google Shape;1468;p24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1469" name="Google Shape;1469;p24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1470" name="Google Shape;1470;p24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1471" name="Google Shape;1471;p24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72" name="Google Shape;1472;p24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73" name="Google Shape;1473;p24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474" name="Google Shape;1474;p24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475" name="Google Shape;1475;p24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476" name="Google Shape;1476;p24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477" name="Google Shape;1477;p24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1478" name="Google Shape;1478;p24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24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0" name="Google Shape;1480;p24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1" name="Google Shape;1481;p24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2" name="Google Shape;1482;p24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24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484" name="Google Shape;1484;p24"/>
          <p:cNvGrpSpPr/>
          <p:nvPr/>
        </p:nvGrpSpPr>
        <p:grpSpPr>
          <a:xfrm>
            <a:off x="278806" y="823848"/>
            <a:ext cx="288376" cy="330267"/>
            <a:chOff x="3462796" y="2555878"/>
            <a:chExt cx="157798" cy="180711"/>
          </a:xfrm>
        </p:grpSpPr>
        <p:sp>
          <p:nvSpPr>
            <p:cNvPr id="1485" name="Google Shape;1485;p24"/>
            <p:cNvSpPr/>
            <p:nvPr/>
          </p:nvSpPr>
          <p:spPr>
            <a:xfrm>
              <a:off x="3528860" y="2555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6" name="Google Shape;1486;p24"/>
            <p:cNvSpPr/>
            <p:nvPr/>
          </p:nvSpPr>
          <p:spPr>
            <a:xfrm>
              <a:off x="3528860" y="2682878"/>
              <a:ext cx="20839" cy="53711"/>
            </a:xfrm>
            <a:custGeom>
              <a:rect b="b" l="l" r="r" t="t"/>
              <a:pathLst>
                <a:path extrusionOk="0" h="53711" w="20839">
                  <a:moveTo>
                    <a:pt x="9741" y="60"/>
                  </a:moveTo>
                  <a:cubicBezTo>
                    <a:pt x="-2451" y="2600"/>
                    <a:pt x="-4483" y="55686"/>
                    <a:pt x="11074" y="53654"/>
                  </a:cubicBezTo>
                  <a:cubicBezTo>
                    <a:pt x="23266" y="51114"/>
                    <a:pt x="25362" y="-2035"/>
                    <a:pt x="9741" y="6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7" name="Google Shape;1487;p24"/>
            <p:cNvSpPr/>
            <p:nvPr/>
          </p:nvSpPr>
          <p:spPr>
            <a:xfrm>
              <a:off x="3571315" y="2597137"/>
              <a:ext cx="47570" cy="33554"/>
            </a:xfrm>
            <a:custGeom>
              <a:rect b="b" l="l" r="r" t="t"/>
              <a:pathLst>
                <a:path extrusionOk="0" h="33554" w="47570">
                  <a:moveTo>
                    <a:pt x="47423" y="3886"/>
                  </a:moveTo>
                  <a:cubicBezTo>
                    <a:pt x="36183" y="-9449"/>
                    <a:pt x="10910" y="15189"/>
                    <a:pt x="306" y="22936"/>
                  </a:cubicBezTo>
                  <a:cubicBezTo>
                    <a:pt x="-4584" y="50305"/>
                    <a:pt x="50788" y="17729"/>
                    <a:pt x="47423" y="38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8" name="Google Shape;1488;p24"/>
            <p:cNvSpPr/>
            <p:nvPr/>
          </p:nvSpPr>
          <p:spPr>
            <a:xfrm>
              <a:off x="3572203" y="2660050"/>
              <a:ext cx="48391" cy="35006"/>
            </a:xfrm>
            <a:custGeom>
              <a:rect b="b" l="l" r="r" t="t"/>
              <a:pathLst>
                <a:path extrusionOk="0" h="35006" w="48391">
                  <a:moveTo>
                    <a:pt x="45900" y="20221"/>
                  </a:moveTo>
                  <a:cubicBezTo>
                    <a:pt x="32120" y="15713"/>
                    <a:pt x="14849" y="-8608"/>
                    <a:pt x="1450" y="3203"/>
                  </a:cubicBezTo>
                  <a:cubicBezTo>
                    <a:pt x="-11123" y="21047"/>
                    <a:pt x="62664" y="54384"/>
                    <a:pt x="45900" y="202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9" name="Google Shape;1489;p24"/>
            <p:cNvSpPr/>
            <p:nvPr/>
          </p:nvSpPr>
          <p:spPr>
            <a:xfrm>
              <a:off x="3466564" y="2662661"/>
              <a:ext cx="42019" cy="33548"/>
            </a:xfrm>
            <a:custGeom>
              <a:rect b="b" l="l" r="r" t="t"/>
              <a:pathLst>
                <a:path extrusionOk="0" h="33548" w="42019">
                  <a:moveTo>
                    <a:pt x="41239" y="1798"/>
                  </a:moveTo>
                  <a:cubicBezTo>
                    <a:pt x="31397" y="-7981"/>
                    <a:pt x="-17625" y="24912"/>
                    <a:pt x="6695" y="33548"/>
                  </a:cubicBezTo>
                  <a:cubicBezTo>
                    <a:pt x="17935" y="27452"/>
                    <a:pt x="47145" y="17991"/>
                    <a:pt x="41239" y="17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0" name="Google Shape;1490;p24"/>
            <p:cNvSpPr/>
            <p:nvPr/>
          </p:nvSpPr>
          <p:spPr>
            <a:xfrm>
              <a:off x="3462796" y="2597064"/>
              <a:ext cx="40843" cy="33781"/>
            </a:xfrm>
            <a:custGeom>
              <a:rect b="b" l="l" r="r" t="t"/>
              <a:pathLst>
                <a:path extrusionOk="0" h="33781" w="40843">
                  <a:moveTo>
                    <a:pt x="38339" y="18755"/>
                  </a:moveTo>
                  <a:cubicBezTo>
                    <a:pt x="27163" y="13865"/>
                    <a:pt x="13447" y="-8614"/>
                    <a:pt x="1509" y="3578"/>
                  </a:cubicBezTo>
                  <a:cubicBezTo>
                    <a:pt x="-10556" y="21676"/>
                    <a:pt x="54151" y="52346"/>
                    <a:pt x="38339" y="187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bg>
      <p:bgPr>
        <a:solidFill>
          <a:schemeClr val="accent4"/>
        </a:solidFill>
      </p:bgPr>
    </p:bg>
    <p:spTree>
      <p:nvGrpSpPr>
        <p:cNvPr id="149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2" name="Google Shape;1492;p25"/>
          <p:cNvSpPr/>
          <p:nvPr/>
        </p:nvSpPr>
        <p:spPr>
          <a:xfrm>
            <a:off x="-132700" y="532398"/>
            <a:ext cx="1117500" cy="1117500"/>
          </a:xfrm>
          <a:prstGeom prst="chord">
            <a:avLst>
              <a:gd fmla="val 13399399" name="adj1"/>
              <a:gd fmla="val 8184747" name="adj2"/>
            </a:avLst>
          </a:prstGeom>
          <a:solidFill>
            <a:srgbClr val="FFFFFF">
              <a:alpha val="1333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3" name="Google Shape;1493;p25"/>
          <p:cNvSpPr/>
          <p:nvPr/>
        </p:nvSpPr>
        <p:spPr>
          <a:xfrm>
            <a:off x="820" y="665918"/>
            <a:ext cx="850500" cy="850500"/>
          </a:xfrm>
          <a:prstGeom prst="chord">
            <a:avLst>
              <a:gd fmla="val 11949430" name="adj1"/>
              <a:gd fmla="val 9637875" name="adj2"/>
            </a:avLst>
          </a:prstGeom>
          <a:solidFill>
            <a:srgbClr val="FFFFFF">
              <a:alpha val="1333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4" name="Google Shape;1494;p25"/>
          <p:cNvSpPr txBox="1"/>
          <p:nvPr>
            <p:ph idx="1" type="body"/>
          </p:nvPr>
        </p:nvSpPr>
        <p:spPr>
          <a:xfrm>
            <a:off x="779100" y="946325"/>
            <a:ext cx="5134800" cy="35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⊹"/>
              <a:defRPr sz="3600"/>
            </a:lvl1pPr>
            <a:lvl2pPr indent="-457200" lvl="1" marL="914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600"/>
              <a:buChar char="×"/>
              <a:defRPr sz="3600"/>
            </a:lvl2pPr>
            <a:lvl3pPr indent="-457200" lvl="2" marL="1371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600"/>
              <a:buChar char="⬩"/>
              <a:defRPr sz="3600"/>
            </a:lvl3pPr>
            <a:lvl4pPr indent="-457200" lvl="3" marL="18288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●"/>
              <a:defRPr sz="3600"/>
            </a:lvl4pPr>
            <a:lvl5pPr indent="-457200" lvl="4" marL="22860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○"/>
              <a:defRPr sz="3600"/>
            </a:lvl5pPr>
            <a:lvl6pPr indent="-457200" lvl="5" marL="27432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■"/>
              <a:defRPr sz="3600"/>
            </a:lvl6pPr>
            <a:lvl7pPr indent="-457200" lvl="6" marL="32004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●"/>
              <a:defRPr sz="3600"/>
            </a:lvl7pPr>
            <a:lvl8pPr indent="-457200" lvl="7" marL="365760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3600"/>
              <a:buChar char="○"/>
              <a:defRPr sz="3600"/>
            </a:lvl8pPr>
            <a:lvl9pPr indent="-457200" lvl="8" marL="411480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SzPts val="3600"/>
              <a:buChar char="■"/>
              <a:defRPr sz="3600"/>
            </a:lvl9pPr>
          </a:lstStyle>
          <a:p/>
        </p:txBody>
      </p:sp>
      <p:sp>
        <p:nvSpPr>
          <p:cNvPr id="1495" name="Google Shape;1495;p25"/>
          <p:cNvSpPr txBox="1"/>
          <p:nvPr/>
        </p:nvSpPr>
        <p:spPr>
          <a:xfrm>
            <a:off x="167203" y="854053"/>
            <a:ext cx="4989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en-GB" sz="6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1" i="0" sz="60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6" name="Google Shape;1496;p25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pSp>
        <p:nvGrpSpPr>
          <p:cNvPr id="1497" name="Google Shape;1497;p25"/>
          <p:cNvGrpSpPr/>
          <p:nvPr/>
        </p:nvGrpSpPr>
        <p:grpSpPr>
          <a:xfrm>
            <a:off x="6196932" y="-29"/>
            <a:ext cx="2985502" cy="4610467"/>
            <a:chOff x="6196932" y="-29"/>
            <a:chExt cx="2985502" cy="4610467"/>
          </a:xfrm>
        </p:grpSpPr>
        <p:grpSp>
          <p:nvGrpSpPr>
            <p:cNvPr id="1498" name="Google Shape;1498;p25"/>
            <p:cNvGrpSpPr/>
            <p:nvPr/>
          </p:nvGrpSpPr>
          <p:grpSpPr>
            <a:xfrm>
              <a:off x="7737774" y="-17"/>
              <a:ext cx="448629" cy="4610455"/>
              <a:chOff x="6798998" y="-1296139"/>
              <a:chExt cx="476555" cy="4897445"/>
            </a:xfrm>
          </p:grpSpPr>
          <p:sp>
            <p:nvSpPr>
              <p:cNvPr id="1499" name="Google Shape;1499;p25"/>
              <p:cNvSpPr/>
              <p:nvPr/>
            </p:nvSpPr>
            <p:spPr>
              <a:xfrm>
                <a:off x="6798998" y="2971595"/>
                <a:ext cx="476555" cy="629711"/>
              </a:xfrm>
              <a:custGeom>
                <a:rect b="b" l="l" r="r" t="t"/>
                <a:pathLst>
                  <a:path extrusionOk="0" h="629711" w="476555">
                    <a:moveTo>
                      <a:pt x="320201" y="161890"/>
                    </a:moveTo>
                    <a:cubicBezTo>
                      <a:pt x="320201" y="126330"/>
                      <a:pt x="347824" y="28984"/>
                      <a:pt x="296008" y="26762"/>
                    </a:cubicBezTo>
                    <a:cubicBezTo>
                      <a:pt x="297722" y="-5496"/>
                      <a:pt x="165198" y="-10957"/>
                      <a:pt x="178406" y="23460"/>
                    </a:cubicBezTo>
                    <a:cubicBezTo>
                      <a:pt x="166277" y="25936"/>
                      <a:pt x="129701" y="19840"/>
                      <a:pt x="140306" y="41430"/>
                    </a:cubicBezTo>
                    <a:cubicBezTo>
                      <a:pt x="138210" y="84864"/>
                      <a:pt x="137448" y="128425"/>
                      <a:pt x="135797" y="171859"/>
                    </a:cubicBezTo>
                    <a:cubicBezTo>
                      <a:pt x="-17047" y="238661"/>
                      <a:pt x="-46892" y="457165"/>
                      <a:pt x="77123" y="566385"/>
                    </a:cubicBezTo>
                    <a:cubicBezTo>
                      <a:pt x="364651" y="804827"/>
                      <a:pt x="669451" y="303241"/>
                      <a:pt x="320201" y="161890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0" name="Google Shape;1500;p25"/>
              <p:cNvSpPr/>
              <p:nvPr/>
            </p:nvSpPr>
            <p:spPr>
              <a:xfrm>
                <a:off x="7026850" y="-1296139"/>
                <a:ext cx="17700" cy="42711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1" name="Google Shape;1501;p25"/>
            <p:cNvGrpSpPr/>
            <p:nvPr/>
          </p:nvGrpSpPr>
          <p:grpSpPr>
            <a:xfrm>
              <a:off x="8636880" y="46"/>
              <a:ext cx="382387" cy="1450044"/>
              <a:chOff x="5578966" y="2422197"/>
              <a:chExt cx="406190" cy="1540306"/>
            </a:xfrm>
          </p:grpSpPr>
          <p:sp>
            <p:nvSpPr>
              <p:cNvPr id="1502" name="Google Shape;1502;p25"/>
              <p:cNvSpPr/>
              <p:nvPr/>
            </p:nvSpPr>
            <p:spPr>
              <a:xfrm>
                <a:off x="5578966" y="2971595"/>
                <a:ext cx="406190" cy="990908"/>
              </a:xfrm>
              <a:custGeom>
                <a:rect b="b" l="l" r="r" t="t"/>
                <a:pathLst>
                  <a:path extrusionOk="0" h="990908" w="406190">
                    <a:moveTo>
                      <a:pt x="340083" y="447063"/>
                    </a:moveTo>
                    <a:cubicBezTo>
                      <a:pt x="341480" y="444205"/>
                      <a:pt x="372913" y="448269"/>
                      <a:pt x="369865" y="426933"/>
                    </a:cubicBezTo>
                    <a:cubicBezTo>
                      <a:pt x="378628" y="356321"/>
                      <a:pt x="379771" y="266786"/>
                      <a:pt x="314811" y="222019"/>
                    </a:cubicBezTo>
                    <a:cubicBezTo>
                      <a:pt x="316334" y="182014"/>
                      <a:pt x="330368" y="29931"/>
                      <a:pt x="276266" y="35328"/>
                    </a:cubicBezTo>
                    <a:cubicBezTo>
                      <a:pt x="257216" y="-16234"/>
                      <a:pt x="121643" y="-11789"/>
                      <a:pt x="117897" y="51521"/>
                    </a:cubicBezTo>
                    <a:cubicBezTo>
                      <a:pt x="68303" y="56474"/>
                      <a:pt x="94719" y="194840"/>
                      <a:pt x="95608" y="232242"/>
                    </a:cubicBezTo>
                    <a:cubicBezTo>
                      <a:pt x="33823" y="278470"/>
                      <a:pt x="28616" y="363941"/>
                      <a:pt x="30775" y="435442"/>
                    </a:cubicBezTo>
                    <a:cubicBezTo>
                      <a:pt x="31219" y="460842"/>
                      <a:pt x="59794" y="448840"/>
                      <a:pt x="72685" y="450746"/>
                    </a:cubicBezTo>
                    <a:cubicBezTo>
                      <a:pt x="75860" y="483511"/>
                      <a:pt x="77003" y="521611"/>
                      <a:pt x="48999" y="544408"/>
                    </a:cubicBezTo>
                    <a:cubicBezTo>
                      <a:pt x="22774" y="559775"/>
                      <a:pt x="3851" y="611464"/>
                      <a:pt x="46078" y="617497"/>
                    </a:cubicBezTo>
                    <a:cubicBezTo>
                      <a:pt x="2835" y="630197"/>
                      <a:pt x="-17041" y="715159"/>
                      <a:pt x="37824" y="733384"/>
                    </a:cubicBezTo>
                    <a:cubicBezTo>
                      <a:pt x="-17041" y="742719"/>
                      <a:pt x="-9611" y="809584"/>
                      <a:pt x="43284" y="813584"/>
                    </a:cubicBezTo>
                    <a:cubicBezTo>
                      <a:pt x="-1801" y="839747"/>
                      <a:pt x="-6309" y="908200"/>
                      <a:pt x="55095" y="912772"/>
                    </a:cubicBezTo>
                    <a:cubicBezTo>
                      <a:pt x="90782" y="913153"/>
                      <a:pt x="126025" y="903310"/>
                      <a:pt x="161268" y="898421"/>
                    </a:cubicBezTo>
                    <a:cubicBezTo>
                      <a:pt x="139233" y="913788"/>
                      <a:pt x="126279" y="946998"/>
                      <a:pt x="144313" y="970176"/>
                    </a:cubicBezTo>
                    <a:cubicBezTo>
                      <a:pt x="172888" y="1006688"/>
                      <a:pt x="224577" y="986051"/>
                      <a:pt x="260327" y="975319"/>
                    </a:cubicBezTo>
                    <a:cubicBezTo>
                      <a:pt x="299570" y="961285"/>
                      <a:pt x="348021" y="957857"/>
                      <a:pt x="376088" y="923821"/>
                    </a:cubicBezTo>
                    <a:cubicBezTo>
                      <a:pt x="399646" y="896008"/>
                      <a:pt x="387327" y="849653"/>
                      <a:pt x="348656" y="845652"/>
                    </a:cubicBezTo>
                    <a:cubicBezTo>
                      <a:pt x="373288" y="834501"/>
                      <a:pt x="384216" y="805495"/>
                      <a:pt x="373065" y="780857"/>
                    </a:cubicBezTo>
                    <a:cubicBezTo>
                      <a:pt x="364353" y="761610"/>
                      <a:pt x="344268" y="750123"/>
                      <a:pt x="323256" y="752371"/>
                    </a:cubicBezTo>
                    <a:cubicBezTo>
                      <a:pt x="387455" y="748370"/>
                      <a:pt x="429999" y="685505"/>
                      <a:pt x="352656" y="659597"/>
                    </a:cubicBezTo>
                    <a:cubicBezTo>
                      <a:pt x="304650" y="655978"/>
                      <a:pt x="438889" y="670011"/>
                      <a:pt x="398503" y="584096"/>
                    </a:cubicBezTo>
                    <a:cubicBezTo>
                      <a:pt x="365928" y="545170"/>
                      <a:pt x="301412" y="524850"/>
                      <a:pt x="340083" y="447063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3" name="Google Shape;1503;p25"/>
              <p:cNvSpPr/>
              <p:nvPr/>
            </p:nvSpPr>
            <p:spPr>
              <a:xfrm>
                <a:off x="5774600" y="2422197"/>
                <a:ext cx="17700" cy="5529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4" name="Google Shape;1504;p25"/>
            <p:cNvGrpSpPr/>
            <p:nvPr/>
          </p:nvGrpSpPr>
          <p:grpSpPr>
            <a:xfrm>
              <a:off x="8035390" y="23"/>
              <a:ext cx="439174" cy="2683137"/>
              <a:chOff x="6176324" y="940075"/>
              <a:chExt cx="466512" cy="2850156"/>
            </a:xfrm>
          </p:grpSpPr>
          <p:sp>
            <p:nvSpPr>
              <p:cNvPr id="1505" name="Google Shape;1505;p25"/>
              <p:cNvSpPr/>
              <p:nvPr/>
            </p:nvSpPr>
            <p:spPr>
              <a:xfrm>
                <a:off x="6176324" y="2971595"/>
                <a:ext cx="466512" cy="818636"/>
              </a:xfrm>
              <a:custGeom>
                <a:rect b="b" l="l" r="r" t="t"/>
                <a:pathLst>
                  <a:path extrusionOk="0" h="818636" w="466512">
                    <a:moveTo>
                      <a:pt x="332323" y="212841"/>
                    </a:moveTo>
                    <a:cubicBezTo>
                      <a:pt x="341531" y="160708"/>
                      <a:pt x="342674" y="107476"/>
                      <a:pt x="335880" y="54980"/>
                    </a:cubicBezTo>
                    <a:cubicBezTo>
                      <a:pt x="332578" y="42280"/>
                      <a:pt x="316004" y="50599"/>
                      <a:pt x="306479" y="48630"/>
                    </a:cubicBezTo>
                    <a:cubicBezTo>
                      <a:pt x="306923" y="-17537"/>
                      <a:pt x="162779" y="-14870"/>
                      <a:pt x="159984" y="48630"/>
                    </a:cubicBezTo>
                    <a:cubicBezTo>
                      <a:pt x="98580" y="52250"/>
                      <a:pt x="140934" y="172709"/>
                      <a:pt x="140554" y="213159"/>
                    </a:cubicBezTo>
                    <a:cubicBezTo>
                      <a:pt x="105057" y="231383"/>
                      <a:pt x="103723" y="274563"/>
                      <a:pt x="102454" y="310060"/>
                    </a:cubicBezTo>
                    <a:cubicBezTo>
                      <a:pt x="97246" y="356427"/>
                      <a:pt x="82324" y="401182"/>
                      <a:pt x="58766" y="441441"/>
                    </a:cubicBezTo>
                    <a:cubicBezTo>
                      <a:pt x="-124178" y="764783"/>
                      <a:pt x="171287" y="823140"/>
                      <a:pt x="250027" y="818377"/>
                    </a:cubicBezTo>
                    <a:cubicBezTo>
                      <a:pt x="471579" y="804979"/>
                      <a:pt x="517362" y="615177"/>
                      <a:pt x="413476" y="441441"/>
                    </a:cubicBezTo>
                    <a:cubicBezTo>
                      <a:pt x="355628" y="353938"/>
                      <a:pt x="388838" y="243448"/>
                      <a:pt x="332323" y="212841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6" name="Google Shape;1506;p25"/>
              <p:cNvSpPr/>
              <p:nvPr/>
            </p:nvSpPr>
            <p:spPr>
              <a:xfrm>
                <a:off x="6400713" y="940075"/>
                <a:ext cx="17700" cy="20349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07" name="Google Shape;1507;p25"/>
            <p:cNvGrpSpPr/>
            <p:nvPr/>
          </p:nvGrpSpPr>
          <p:grpSpPr>
            <a:xfrm>
              <a:off x="6363037" y="42"/>
              <a:ext cx="160482" cy="1242299"/>
              <a:chOff x="7576714" y="2009363"/>
              <a:chExt cx="170472" cy="1319629"/>
            </a:xfrm>
          </p:grpSpPr>
          <p:sp>
            <p:nvSpPr>
              <p:cNvPr id="1508" name="Google Shape;1508;p25"/>
              <p:cNvSpPr/>
              <p:nvPr/>
            </p:nvSpPr>
            <p:spPr>
              <a:xfrm>
                <a:off x="7576714" y="2971595"/>
                <a:ext cx="170472" cy="357397"/>
              </a:xfrm>
              <a:custGeom>
                <a:rect b="b" l="l" r="r" t="t"/>
                <a:pathLst>
                  <a:path extrusionOk="0" h="357397" w="170472">
                    <a:moveTo>
                      <a:pt x="127257" y="26425"/>
                    </a:moveTo>
                    <a:cubicBezTo>
                      <a:pt x="134369" y="-8309"/>
                      <a:pt x="34039" y="-8500"/>
                      <a:pt x="34611" y="24075"/>
                    </a:cubicBezTo>
                    <a:cubicBezTo>
                      <a:pt x="7052" y="26044"/>
                      <a:pt x="27879" y="109610"/>
                      <a:pt x="21911" y="127835"/>
                    </a:cubicBezTo>
                    <a:cubicBezTo>
                      <a:pt x="-89214" y="468004"/>
                      <a:pt x="264544" y="398789"/>
                      <a:pt x="145736" y="124596"/>
                    </a:cubicBezTo>
                    <a:cubicBezTo>
                      <a:pt x="152086" y="122247"/>
                      <a:pt x="157864" y="17281"/>
                      <a:pt x="127257" y="26425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9" name="Google Shape;1509;p25"/>
              <p:cNvSpPr/>
              <p:nvPr/>
            </p:nvSpPr>
            <p:spPr>
              <a:xfrm>
                <a:off x="7652975" y="2009363"/>
                <a:ext cx="17700" cy="9657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10" name="Google Shape;1510;p25"/>
            <p:cNvGrpSpPr/>
            <p:nvPr/>
          </p:nvGrpSpPr>
          <p:grpSpPr>
            <a:xfrm>
              <a:off x="6999982" y="11"/>
              <a:ext cx="271476" cy="3307838"/>
              <a:chOff x="7883572" y="308161"/>
              <a:chExt cx="288375" cy="3513743"/>
            </a:xfrm>
          </p:grpSpPr>
          <p:sp>
            <p:nvSpPr>
              <p:cNvPr id="1511" name="Google Shape;1511;p25"/>
              <p:cNvSpPr/>
              <p:nvPr/>
            </p:nvSpPr>
            <p:spPr>
              <a:xfrm>
                <a:off x="7883572" y="2971595"/>
                <a:ext cx="288375" cy="850309"/>
              </a:xfrm>
              <a:custGeom>
                <a:rect b="b" l="l" r="r" t="t"/>
                <a:pathLst>
                  <a:path extrusionOk="0" h="850309" w="288375">
                    <a:moveTo>
                      <a:pt x="226863" y="202395"/>
                    </a:moveTo>
                    <a:cubicBezTo>
                      <a:pt x="222671" y="167343"/>
                      <a:pt x="255946" y="35010"/>
                      <a:pt x="207051" y="37295"/>
                    </a:cubicBezTo>
                    <a:cubicBezTo>
                      <a:pt x="200701" y="-10202"/>
                      <a:pt x="93830" y="-14965"/>
                      <a:pt x="96497" y="38311"/>
                    </a:cubicBezTo>
                    <a:cubicBezTo>
                      <a:pt x="44998" y="23897"/>
                      <a:pt x="95354" y="195792"/>
                      <a:pt x="59222" y="197824"/>
                    </a:cubicBezTo>
                    <a:cubicBezTo>
                      <a:pt x="-24216" y="202459"/>
                      <a:pt x="4930" y="466873"/>
                      <a:pt x="4930" y="713126"/>
                    </a:cubicBezTo>
                    <a:cubicBezTo>
                      <a:pt x="4930" y="781261"/>
                      <a:pt x="39093" y="845714"/>
                      <a:pt x="141201" y="850095"/>
                    </a:cubicBezTo>
                    <a:cubicBezTo>
                      <a:pt x="238420" y="854223"/>
                      <a:pt x="280901" y="798280"/>
                      <a:pt x="281283" y="718016"/>
                    </a:cubicBezTo>
                    <a:cubicBezTo>
                      <a:pt x="282172" y="443314"/>
                      <a:pt x="316208" y="200173"/>
                      <a:pt x="226863" y="202395"/>
                    </a:cubicBezTo>
                    <a:close/>
                  </a:path>
                </a:pathLst>
              </a:cu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2" name="Google Shape;1512;p25"/>
              <p:cNvSpPr/>
              <p:nvPr/>
            </p:nvSpPr>
            <p:spPr>
              <a:xfrm>
                <a:off x="8024899" y="308161"/>
                <a:ext cx="17700" cy="2667000"/>
              </a:xfrm>
              <a:prstGeom prst="rect">
                <a:avLst/>
              </a:prstGeom>
              <a:solidFill>
                <a:srgbClr val="001F6E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13" name="Google Shape;1513;p25"/>
            <p:cNvGrpSpPr/>
            <p:nvPr/>
          </p:nvGrpSpPr>
          <p:grpSpPr>
            <a:xfrm>
              <a:off x="6827961" y="636463"/>
              <a:ext cx="230791" cy="243118"/>
              <a:chOff x="3770248" y="2527300"/>
              <a:chExt cx="180404" cy="190055"/>
            </a:xfrm>
          </p:grpSpPr>
          <p:sp>
            <p:nvSpPr>
              <p:cNvPr id="1514" name="Google Shape;1514;p25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5" name="Google Shape;1515;p25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6" name="Google Shape;1516;p25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7" name="Google Shape;1517;p25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18" name="Google Shape;1518;p25"/>
            <p:cNvGrpSpPr/>
            <p:nvPr/>
          </p:nvGrpSpPr>
          <p:grpSpPr>
            <a:xfrm>
              <a:off x="8763364" y="2641907"/>
              <a:ext cx="230809" cy="243156"/>
              <a:chOff x="3770248" y="2527300"/>
              <a:chExt cx="180404" cy="190055"/>
            </a:xfrm>
          </p:grpSpPr>
          <p:sp>
            <p:nvSpPr>
              <p:cNvPr id="1519" name="Google Shape;1519;p25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0" name="Google Shape;1520;p25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1" name="Google Shape;1521;p25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2" name="Google Shape;1522;p25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23" name="Google Shape;1523;p25"/>
            <p:cNvGrpSpPr/>
            <p:nvPr/>
          </p:nvGrpSpPr>
          <p:grpSpPr>
            <a:xfrm rot="5400000">
              <a:off x="8655434" y="4253521"/>
              <a:ext cx="201871" cy="231166"/>
              <a:chOff x="3462796" y="2555878"/>
              <a:chExt cx="157798" cy="180711"/>
            </a:xfrm>
          </p:grpSpPr>
          <p:sp>
            <p:nvSpPr>
              <p:cNvPr id="1524" name="Google Shape;1524;p25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5" name="Google Shape;1525;p25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6" name="Google Shape;1526;p25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7" name="Google Shape;1527;p25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8" name="Google Shape;1528;p25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9" name="Google Shape;1529;p25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30" name="Google Shape;1530;p25"/>
            <p:cNvGrpSpPr/>
            <p:nvPr/>
          </p:nvGrpSpPr>
          <p:grpSpPr>
            <a:xfrm rot="-2700000">
              <a:off x="7375301" y="1863438"/>
              <a:ext cx="169840" cy="178926"/>
              <a:chOff x="3770248" y="2527300"/>
              <a:chExt cx="180404" cy="190055"/>
            </a:xfrm>
          </p:grpSpPr>
          <p:sp>
            <p:nvSpPr>
              <p:cNvPr id="1531" name="Google Shape;1531;p25"/>
              <p:cNvSpPr/>
              <p:nvPr/>
            </p:nvSpPr>
            <p:spPr>
              <a:xfrm>
                <a:off x="3775135" y="2655951"/>
                <a:ext cx="51441" cy="61404"/>
              </a:xfrm>
              <a:custGeom>
                <a:rect b="b" l="l" r="r" t="t"/>
                <a:pathLst>
                  <a:path extrusionOk="0" h="61404" w="51441">
                    <a:moveTo>
                      <a:pt x="50930" y="0"/>
                    </a:moveTo>
                    <a:cubicBezTo>
                      <a:pt x="32959" y="889"/>
                      <a:pt x="-4823" y="43497"/>
                      <a:pt x="511" y="61404"/>
                    </a:cubicBezTo>
                    <a:cubicBezTo>
                      <a:pt x="18545" y="60579"/>
                      <a:pt x="56264" y="17970"/>
                      <a:pt x="5093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2" name="Google Shape;1532;p25"/>
              <p:cNvSpPr/>
              <p:nvPr/>
            </p:nvSpPr>
            <p:spPr>
              <a:xfrm>
                <a:off x="3894324" y="2527300"/>
                <a:ext cx="51441" cy="61341"/>
              </a:xfrm>
              <a:custGeom>
                <a:rect b="b" l="l" r="r" t="t"/>
                <a:pathLst>
                  <a:path extrusionOk="0" h="61341" w="51441">
                    <a:moveTo>
                      <a:pt x="50931" y="0"/>
                    </a:moveTo>
                    <a:cubicBezTo>
                      <a:pt x="32897" y="826"/>
                      <a:pt x="-4822" y="43434"/>
                      <a:pt x="512" y="61341"/>
                    </a:cubicBezTo>
                    <a:cubicBezTo>
                      <a:pt x="18482" y="60325"/>
                      <a:pt x="56265" y="17717"/>
                      <a:pt x="509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3" name="Google Shape;1533;p25"/>
              <p:cNvSpPr/>
              <p:nvPr/>
            </p:nvSpPr>
            <p:spPr>
              <a:xfrm>
                <a:off x="3770248" y="2531866"/>
                <a:ext cx="58420" cy="54430"/>
              </a:xfrm>
              <a:custGeom>
                <a:rect b="b" l="l" r="r" t="t"/>
                <a:pathLst>
                  <a:path extrusionOk="0" h="54430" w="58420">
                    <a:moveTo>
                      <a:pt x="58421" y="54107"/>
                    </a:moveTo>
                    <a:cubicBezTo>
                      <a:pt x="58421" y="36137"/>
                      <a:pt x="18225" y="-3995"/>
                      <a:pt x="1" y="323"/>
                    </a:cubicBezTo>
                    <a:cubicBezTo>
                      <a:pt x="-190" y="18357"/>
                      <a:pt x="40260" y="58425"/>
                      <a:pt x="58421" y="54107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4" name="Google Shape;1534;p25"/>
              <p:cNvSpPr/>
              <p:nvPr/>
            </p:nvSpPr>
            <p:spPr>
              <a:xfrm>
                <a:off x="3892168" y="2658113"/>
                <a:ext cx="58484" cy="54484"/>
              </a:xfrm>
              <a:custGeom>
                <a:rect b="b" l="l" r="r" t="t"/>
                <a:pathLst>
                  <a:path extrusionOk="0" h="54484" w="58484">
                    <a:moveTo>
                      <a:pt x="58484" y="54162"/>
                    </a:moveTo>
                    <a:cubicBezTo>
                      <a:pt x="58484" y="36128"/>
                      <a:pt x="18225" y="-3940"/>
                      <a:pt x="1" y="314"/>
                    </a:cubicBezTo>
                    <a:cubicBezTo>
                      <a:pt x="-190" y="18348"/>
                      <a:pt x="40260" y="58480"/>
                      <a:pt x="58484" y="5416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35" name="Google Shape;1535;p25"/>
            <p:cNvGrpSpPr/>
            <p:nvPr/>
          </p:nvGrpSpPr>
          <p:grpSpPr>
            <a:xfrm>
              <a:off x="6800135" y="22"/>
              <a:ext cx="985363" cy="1665685"/>
              <a:chOff x="2484475" y="1329454"/>
              <a:chExt cx="1046700" cy="1769371"/>
            </a:xfrm>
          </p:grpSpPr>
          <p:sp>
            <p:nvSpPr>
              <p:cNvPr id="1536" name="Google Shape;1536;p25"/>
              <p:cNvSpPr/>
              <p:nvPr/>
            </p:nvSpPr>
            <p:spPr>
              <a:xfrm>
                <a:off x="2484475" y="2052125"/>
                <a:ext cx="1046700" cy="10467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7" name="Google Shape;1537;p25"/>
              <p:cNvSpPr/>
              <p:nvPr/>
            </p:nvSpPr>
            <p:spPr>
              <a:xfrm>
                <a:off x="2643144" y="2210793"/>
                <a:ext cx="729300" cy="729300"/>
              </a:xfrm>
              <a:prstGeom prst="ellipse">
                <a:avLst/>
              </a:prstGeom>
              <a:solidFill>
                <a:srgbClr val="FFFFFF">
                  <a:alpha val="13330"/>
                </a:srgb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538" name="Google Shape;1538;p25"/>
              <p:cNvGrpSpPr/>
              <p:nvPr/>
            </p:nvGrpSpPr>
            <p:grpSpPr>
              <a:xfrm>
                <a:off x="2769705" y="1329454"/>
                <a:ext cx="510180" cy="1483501"/>
                <a:chOff x="1818382" y="2433081"/>
                <a:chExt cx="466728" cy="1357150"/>
              </a:xfrm>
            </p:grpSpPr>
            <p:grpSp>
              <p:nvGrpSpPr>
                <p:cNvPr id="1539" name="Google Shape;1539;p25"/>
                <p:cNvGrpSpPr/>
                <p:nvPr/>
              </p:nvGrpSpPr>
              <p:grpSpPr>
                <a:xfrm>
                  <a:off x="1818382" y="2971595"/>
                  <a:ext cx="466728" cy="818636"/>
                  <a:chOff x="1818382" y="2942618"/>
                  <a:chExt cx="466728" cy="818636"/>
                </a:xfrm>
              </p:grpSpPr>
              <p:sp>
                <p:nvSpPr>
                  <p:cNvPr id="1540" name="Google Shape;1540;p25"/>
                  <p:cNvSpPr/>
                  <p:nvPr/>
                </p:nvSpPr>
                <p:spPr>
                  <a:xfrm>
                    <a:off x="1951772" y="2948396"/>
                    <a:ext cx="202080" cy="208143"/>
                  </a:xfrm>
                  <a:custGeom>
                    <a:rect b="b" l="l" r="r" t="t"/>
                    <a:pathLst>
                      <a:path extrusionOk="0" h="208143" w="202080">
                        <a:moveTo>
                          <a:pt x="15038" y="208143"/>
                        </a:moveTo>
                        <a:cubicBezTo>
                          <a:pt x="13132" y="168837"/>
                          <a:pt x="-13030" y="86033"/>
                          <a:pt x="8370" y="57521"/>
                        </a:cubicBezTo>
                        <a:cubicBezTo>
                          <a:pt x="12625" y="47552"/>
                          <a:pt x="30278" y="53140"/>
                          <a:pt x="32881" y="42726"/>
                        </a:cubicBezTo>
                        <a:cubicBezTo>
                          <a:pt x="35485" y="-11186"/>
                          <a:pt x="164834" y="-17218"/>
                          <a:pt x="166739" y="42726"/>
                        </a:cubicBezTo>
                        <a:cubicBezTo>
                          <a:pt x="166739" y="51679"/>
                          <a:pt x="176899" y="48123"/>
                          <a:pt x="182106" y="47679"/>
                        </a:cubicBezTo>
                        <a:cubicBezTo>
                          <a:pt x="221285" y="61458"/>
                          <a:pt x="190869" y="163884"/>
                          <a:pt x="190171" y="205921"/>
                        </a:cubicBezTo>
                        <a:cubicBezTo>
                          <a:pt x="129528" y="203254"/>
                          <a:pt x="70029" y="200523"/>
                          <a:pt x="15038" y="208143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41" name="Google Shape;1541;p25"/>
                  <p:cNvSpPr/>
                  <p:nvPr/>
                </p:nvSpPr>
                <p:spPr>
                  <a:xfrm>
                    <a:off x="1833104" y="3156294"/>
                    <a:ext cx="444195" cy="592827"/>
                  </a:xfrm>
                  <a:custGeom>
                    <a:rect b="b" l="l" r="r" t="t"/>
                    <a:pathLst>
                      <a:path extrusionOk="0" h="592827" w="444195">
                        <a:moveTo>
                          <a:pt x="211556" y="592827"/>
                        </a:moveTo>
                        <a:cubicBezTo>
                          <a:pt x="2006" y="586922"/>
                          <a:pt x="-51715" y="421377"/>
                          <a:pt x="49695" y="230877"/>
                        </a:cubicBezTo>
                        <a:cubicBezTo>
                          <a:pt x="155993" y="12945"/>
                          <a:pt x="800" y="-5978"/>
                          <a:pt x="315315" y="1198"/>
                        </a:cubicBezTo>
                        <a:cubicBezTo>
                          <a:pt x="366115" y="53077"/>
                          <a:pt x="345160" y="156709"/>
                          <a:pt x="388277" y="228972"/>
                        </a:cubicBezTo>
                        <a:cubicBezTo>
                          <a:pt x="514134" y="439856"/>
                          <a:pt x="415645" y="578159"/>
                          <a:pt x="211556" y="592827"/>
                        </a:cubicBezTo>
                        <a:close/>
                      </a:path>
                    </a:pathLst>
                  </a:custGeom>
                  <a:solidFill>
                    <a:srgbClr val="FFE599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542" name="Google Shape;1542;p25"/>
                  <p:cNvSpPr/>
                  <p:nvPr/>
                </p:nvSpPr>
                <p:spPr>
                  <a:xfrm>
                    <a:off x="1818382" y="2942618"/>
                    <a:ext cx="466728" cy="818636"/>
                  </a:xfrm>
                  <a:custGeom>
                    <a:rect b="b" l="l" r="r" t="t"/>
                    <a:pathLst>
                      <a:path extrusionOk="0" h="818636" w="466728">
                        <a:moveTo>
                          <a:pt x="413730" y="440997"/>
                        </a:moveTo>
                        <a:cubicBezTo>
                          <a:pt x="355564" y="353938"/>
                          <a:pt x="388838" y="243448"/>
                          <a:pt x="332323" y="212841"/>
                        </a:cubicBezTo>
                        <a:cubicBezTo>
                          <a:pt x="341474" y="160701"/>
                          <a:pt x="342668" y="107476"/>
                          <a:pt x="335879" y="54980"/>
                        </a:cubicBezTo>
                        <a:cubicBezTo>
                          <a:pt x="332577" y="42280"/>
                          <a:pt x="316004" y="50599"/>
                          <a:pt x="306479" y="48630"/>
                        </a:cubicBezTo>
                        <a:cubicBezTo>
                          <a:pt x="306860" y="-17537"/>
                          <a:pt x="162715" y="-14870"/>
                          <a:pt x="159921" y="48630"/>
                        </a:cubicBezTo>
                        <a:cubicBezTo>
                          <a:pt x="98580" y="52250"/>
                          <a:pt x="141252" y="172709"/>
                          <a:pt x="140553" y="213159"/>
                        </a:cubicBezTo>
                        <a:cubicBezTo>
                          <a:pt x="105057" y="231383"/>
                          <a:pt x="103723" y="274563"/>
                          <a:pt x="102453" y="310060"/>
                        </a:cubicBezTo>
                        <a:cubicBezTo>
                          <a:pt x="97234" y="356427"/>
                          <a:pt x="82349" y="401182"/>
                          <a:pt x="58765" y="441441"/>
                        </a:cubicBezTo>
                        <a:cubicBezTo>
                          <a:pt x="-124178" y="764783"/>
                          <a:pt x="171288" y="823140"/>
                          <a:pt x="250027" y="818377"/>
                        </a:cubicBezTo>
                        <a:cubicBezTo>
                          <a:pt x="471833" y="804535"/>
                          <a:pt x="517553" y="614542"/>
                          <a:pt x="413730" y="440997"/>
                        </a:cubicBezTo>
                        <a:close/>
                        <a:moveTo>
                          <a:pt x="322417" y="107431"/>
                        </a:moveTo>
                        <a:cubicBezTo>
                          <a:pt x="322862" y="119369"/>
                          <a:pt x="322862" y="131371"/>
                          <a:pt x="322417" y="143309"/>
                        </a:cubicBezTo>
                        <a:cubicBezTo>
                          <a:pt x="265788" y="153837"/>
                          <a:pt x="209934" y="168156"/>
                          <a:pt x="155222" y="186171"/>
                        </a:cubicBezTo>
                        <a:cubicBezTo>
                          <a:pt x="153825" y="175757"/>
                          <a:pt x="152555" y="165343"/>
                          <a:pt x="151348" y="154866"/>
                        </a:cubicBezTo>
                        <a:cubicBezTo>
                          <a:pt x="209191" y="142185"/>
                          <a:pt x="266302" y="126348"/>
                          <a:pt x="322417" y="107431"/>
                        </a:cubicBezTo>
                        <a:close/>
                        <a:moveTo>
                          <a:pt x="270538" y="514911"/>
                        </a:moveTo>
                        <a:cubicBezTo>
                          <a:pt x="290921" y="432742"/>
                          <a:pt x="171033" y="476811"/>
                          <a:pt x="221770" y="547423"/>
                        </a:cubicBezTo>
                        <a:cubicBezTo>
                          <a:pt x="201005" y="569394"/>
                          <a:pt x="150777" y="562726"/>
                          <a:pt x="161064" y="525135"/>
                        </a:cubicBezTo>
                        <a:cubicBezTo>
                          <a:pt x="172367" y="494210"/>
                          <a:pt x="197449" y="470143"/>
                          <a:pt x="209133" y="439028"/>
                        </a:cubicBezTo>
                        <a:cubicBezTo>
                          <a:pt x="238966" y="372588"/>
                          <a:pt x="245906" y="298128"/>
                          <a:pt x="228882" y="227319"/>
                        </a:cubicBezTo>
                        <a:cubicBezTo>
                          <a:pt x="235124" y="229339"/>
                          <a:pt x="241887" y="229040"/>
                          <a:pt x="247932" y="226494"/>
                        </a:cubicBezTo>
                        <a:cubicBezTo>
                          <a:pt x="236185" y="314949"/>
                          <a:pt x="272697" y="400547"/>
                          <a:pt x="308511" y="479605"/>
                        </a:cubicBezTo>
                        <a:cubicBezTo>
                          <a:pt x="345150" y="534913"/>
                          <a:pt x="303494" y="594603"/>
                          <a:pt x="246471" y="547804"/>
                        </a:cubicBezTo>
                        <a:cubicBezTo>
                          <a:pt x="256295" y="538253"/>
                          <a:pt x="264340" y="527027"/>
                          <a:pt x="270220" y="514657"/>
                        </a:cubicBezTo>
                        <a:close/>
                        <a:moveTo>
                          <a:pt x="235803" y="534596"/>
                        </a:moveTo>
                        <a:cubicBezTo>
                          <a:pt x="220436" y="518467"/>
                          <a:pt x="229072" y="474017"/>
                          <a:pt x="255235" y="493956"/>
                        </a:cubicBezTo>
                        <a:cubicBezTo>
                          <a:pt x="261394" y="509196"/>
                          <a:pt x="244439" y="523039"/>
                          <a:pt x="235486" y="534342"/>
                        </a:cubicBezTo>
                        <a:close/>
                        <a:moveTo>
                          <a:pt x="157317" y="205602"/>
                        </a:moveTo>
                        <a:cubicBezTo>
                          <a:pt x="157317" y="204904"/>
                          <a:pt x="157317" y="204205"/>
                          <a:pt x="157317" y="203507"/>
                        </a:cubicBezTo>
                        <a:cubicBezTo>
                          <a:pt x="210956" y="185962"/>
                          <a:pt x="265655" y="171839"/>
                          <a:pt x="321084" y="161216"/>
                        </a:cubicBezTo>
                        <a:cubicBezTo>
                          <a:pt x="320004" y="176138"/>
                          <a:pt x="318353" y="190997"/>
                          <a:pt x="315941" y="205666"/>
                        </a:cubicBezTo>
                        <a:cubicBezTo>
                          <a:pt x="298795" y="200713"/>
                          <a:pt x="178971" y="199443"/>
                          <a:pt x="157317" y="205602"/>
                        </a:cubicBezTo>
                        <a:close/>
                        <a:moveTo>
                          <a:pt x="318925" y="66537"/>
                        </a:moveTo>
                        <a:cubicBezTo>
                          <a:pt x="319750" y="74157"/>
                          <a:pt x="320449" y="81714"/>
                          <a:pt x="320957" y="89334"/>
                        </a:cubicBezTo>
                        <a:cubicBezTo>
                          <a:pt x="264493" y="108111"/>
                          <a:pt x="207095" y="123967"/>
                          <a:pt x="148999" y="136832"/>
                        </a:cubicBezTo>
                        <a:cubicBezTo>
                          <a:pt x="148173" y="129402"/>
                          <a:pt x="147602" y="121909"/>
                          <a:pt x="147094" y="114480"/>
                        </a:cubicBezTo>
                        <a:cubicBezTo>
                          <a:pt x="199367" y="108301"/>
                          <a:pt x="249945" y="92020"/>
                          <a:pt x="296001" y="66537"/>
                        </a:cubicBezTo>
                        <a:close/>
                        <a:moveTo>
                          <a:pt x="177002" y="47805"/>
                        </a:moveTo>
                        <a:cubicBezTo>
                          <a:pt x="177828" y="8498"/>
                          <a:pt x="287810" y="8625"/>
                          <a:pt x="288699" y="48313"/>
                        </a:cubicBezTo>
                        <a:cubicBezTo>
                          <a:pt x="251424" y="48313"/>
                          <a:pt x="214213" y="48694"/>
                          <a:pt x="176939" y="48313"/>
                        </a:cubicBezTo>
                        <a:cubicBezTo>
                          <a:pt x="177193" y="48059"/>
                          <a:pt x="177257" y="47932"/>
                          <a:pt x="177257" y="47805"/>
                        </a:cubicBezTo>
                        <a:close/>
                        <a:moveTo>
                          <a:pt x="146713" y="71871"/>
                        </a:moveTo>
                        <a:cubicBezTo>
                          <a:pt x="177002" y="57520"/>
                          <a:pt x="222532" y="70411"/>
                          <a:pt x="256949" y="66537"/>
                        </a:cubicBezTo>
                        <a:cubicBezTo>
                          <a:pt x="221592" y="81917"/>
                          <a:pt x="184178" y="92039"/>
                          <a:pt x="145888" y="96573"/>
                        </a:cubicBezTo>
                        <a:cubicBezTo>
                          <a:pt x="146141" y="88381"/>
                          <a:pt x="143792" y="79555"/>
                          <a:pt x="146967" y="71871"/>
                        </a:cubicBezTo>
                        <a:close/>
                        <a:moveTo>
                          <a:pt x="350675" y="770371"/>
                        </a:moveTo>
                        <a:cubicBezTo>
                          <a:pt x="158270" y="868796"/>
                          <a:pt x="-63536" y="698362"/>
                          <a:pt x="54193" y="490971"/>
                        </a:cubicBezTo>
                        <a:cubicBezTo>
                          <a:pt x="77371" y="438901"/>
                          <a:pt x="106010" y="388355"/>
                          <a:pt x="116804" y="331713"/>
                        </a:cubicBezTo>
                        <a:cubicBezTo>
                          <a:pt x="121885" y="263641"/>
                          <a:pt x="121122" y="204713"/>
                          <a:pt x="210721" y="223255"/>
                        </a:cubicBezTo>
                        <a:cubicBezTo>
                          <a:pt x="226723" y="301360"/>
                          <a:pt x="222278" y="385688"/>
                          <a:pt x="180939" y="456554"/>
                        </a:cubicBezTo>
                        <a:cubicBezTo>
                          <a:pt x="165001" y="485129"/>
                          <a:pt x="126457" y="522975"/>
                          <a:pt x="147030" y="558154"/>
                        </a:cubicBezTo>
                        <a:cubicBezTo>
                          <a:pt x="165636" y="587936"/>
                          <a:pt x="208752" y="581459"/>
                          <a:pt x="231739" y="560377"/>
                        </a:cubicBezTo>
                        <a:cubicBezTo>
                          <a:pt x="277777" y="613590"/>
                          <a:pt x="364772" y="561710"/>
                          <a:pt x="334482" y="495924"/>
                        </a:cubicBezTo>
                        <a:cubicBezTo>
                          <a:pt x="299240" y="409120"/>
                          <a:pt x="249964" y="319521"/>
                          <a:pt x="265267" y="222874"/>
                        </a:cubicBezTo>
                        <a:cubicBezTo>
                          <a:pt x="351310" y="205475"/>
                          <a:pt x="350675" y="267324"/>
                          <a:pt x="355438" y="332031"/>
                        </a:cubicBezTo>
                        <a:cubicBezTo>
                          <a:pt x="394553" y="482907"/>
                          <a:pt x="549557" y="659881"/>
                          <a:pt x="350929" y="770117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43" name="Google Shape;1543;p25"/>
                <p:cNvSpPr/>
                <p:nvPr/>
              </p:nvSpPr>
              <p:spPr>
                <a:xfrm>
                  <a:off x="2046046" y="2433081"/>
                  <a:ext cx="17700" cy="5448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544" name="Google Shape;1544;p25"/>
              <p:cNvSpPr/>
              <p:nvPr/>
            </p:nvSpPr>
            <p:spPr>
              <a:xfrm>
                <a:off x="2848289" y="2564652"/>
                <a:ext cx="130735" cy="158472"/>
              </a:xfrm>
              <a:custGeom>
                <a:rect b="b" l="l" r="r" t="t"/>
                <a:pathLst>
                  <a:path extrusionOk="0" h="5799" w="4784">
                    <a:moveTo>
                      <a:pt x="0" y="0"/>
                    </a:moveTo>
                    <a:cubicBezTo>
                      <a:pt x="0" y="2506"/>
                      <a:pt x="2375" y="5110"/>
                      <a:pt x="4784" y="5799"/>
                    </a:cubicBezTo>
                  </a:path>
                </a:pathLst>
              </a:custGeom>
              <a:noFill/>
              <a:ln cap="rnd" cmpd="sng" w="381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5" name="Google Shape;1545;p25"/>
            <p:cNvGrpSpPr/>
            <p:nvPr/>
          </p:nvGrpSpPr>
          <p:grpSpPr>
            <a:xfrm>
              <a:off x="8330194" y="-10"/>
              <a:ext cx="852241" cy="2641272"/>
              <a:chOff x="3961868" y="-891976"/>
              <a:chExt cx="905291" cy="2805685"/>
            </a:xfrm>
          </p:grpSpPr>
          <p:grpSp>
            <p:nvGrpSpPr>
              <p:cNvPr id="1546" name="Google Shape;1546;p25"/>
              <p:cNvGrpSpPr/>
              <p:nvPr/>
            </p:nvGrpSpPr>
            <p:grpSpPr>
              <a:xfrm>
                <a:off x="3961868" y="1008418"/>
                <a:ext cx="905291" cy="905291"/>
                <a:chOff x="764100" y="3623300"/>
                <a:chExt cx="1046700" cy="1046700"/>
              </a:xfrm>
            </p:grpSpPr>
            <p:sp>
              <p:nvSpPr>
                <p:cNvPr id="1547" name="Google Shape;1547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48" name="Google Shape;1548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549" name="Google Shape;1549;p25"/>
              <p:cNvGrpSpPr/>
              <p:nvPr/>
            </p:nvGrpSpPr>
            <p:grpSpPr>
              <a:xfrm>
                <a:off x="4155317" y="-891976"/>
                <a:ext cx="522826" cy="2613070"/>
                <a:chOff x="2447534" y="1219291"/>
                <a:chExt cx="478297" cy="2390513"/>
              </a:xfrm>
            </p:grpSpPr>
            <p:grpSp>
              <p:nvGrpSpPr>
                <p:cNvPr id="1550" name="Google Shape;1550;p25"/>
                <p:cNvGrpSpPr/>
                <p:nvPr/>
              </p:nvGrpSpPr>
              <p:grpSpPr>
                <a:xfrm>
                  <a:off x="2447534" y="1219291"/>
                  <a:ext cx="478297" cy="2390513"/>
                  <a:chOff x="2447534" y="1219291"/>
                  <a:chExt cx="478297" cy="2390513"/>
                </a:xfrm>
              </p:grpSpPr>
              <p:grpSp>
                <p:nvGrpSpPr>
                  <p:cNvPr id="1551" name="Google Shape;1551;p25"/>
                  <p:cNvGrpSpPr/>
                  <p:nvPr/>
                </p:nvGrpSpPr>
                <p:grpSpPr>
                  <a:xfrm>
                    <a:off x="2447534" y="2971595"/>
                    <a:ext cx="478297" cy="638209"/>
                    <a:chOff x="2447534" y="3081786"/>
                    <a:chExt cx="478297" cy="638209"/>
                  </a:xfrm>
                </p:grpSpPr>
                <p:sp>
                  <p:nvSpPr>
                    <p:cNvPr id="1552" name="Google Shape;1552;p25"/>
                    <p:cNvSpPr/>
                    <p:nvPr/>
                  </p:nvSpPr>
                  <p:spPr>
                    <a:xfrm>
                      <a:off x="2591014" y="3097533"/>
                      <a:ext cx="179593" cy="168416"/>
                    </a:xfrm>
                    <a:custGeom>
                      <a:rect b="b" l="l" r="r" t="t"/>
                      <a:pathLst>
                        <a:path extrusionOk="0" h="168416" w="179593">
                          <a:moveTo>
                            <a:pt x="0" y="168417"/>
                          </a:moveTo>
                          <a:cubicBezTo>
                            <a:pt x="0" y="125745"/>
                            <a:pt x="5779" y="81168"/>
                            <a:pt x="2349" y="39004"/>
                          </a:cubicBezTo>
                          <a:cubicBezTo>
                            <a:pt x="8128" y="33924"/>
                            <a:pt x="29020" y="36527"/>
                            <a:pt x="37148" y="34622"/>
                          </a:cubicBezTo>
                          <a:cubicBezTo>
                            <a:pt x="48577" y="31575"/>
                            <a:pt x="35052" y="16652"/>
                            <a:pt x="41148" y="11254"/>
                          </a:cubicBezTo>
                          <a:cubicBezTo>
                            <a:pt x="60198" y="-10653"/>
                            <a:pt x="146685" y="1412"/>
                            <a:pt x="147320" y="30304"/>
                          </a:cubicBezTo>
                          <a:cubicBezTo>
                            <a:pt x="146577" y="33733"/>
                            <a:pt x="148761" y="37112"/>
                            <a:pt x="152184" y="37855"/>
                          </a:cubicBezTo>
                          <a:cubicBezTo>
                            <a:pt x="152527" y="37925"/>
                            <a:pt x="152876" y="37969"/>
                            <a:pt x="153226" y="37988"/>
                          </a:cubicBezTo>
                          <a:cubicBezTo>
                            <a:pt x="199009" y="46307"/>
                            <a:pt x="171196" y="124983"/>
                            <a:pt x="171514" y="162194"/>
                          </a:cubicBezTo>
                          <a:cubicBezTo>
                            <a:pt x="116268" y="155717"/>
                            <a:pt x="51435" y="152225"/>
                            <a:pt x="0" y="168417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53" name="Google Shape;1553;p25"/>
                    <p:cNvSpPr/>
                    <p:nvPr/>
                  </p:nvSpPr>
                  <p:spPr>
                    <a:xfrm>
                      <a:off x="2458233" y="3250561"/>
                      <a:ext cx="453667" cy="462047"/>
                    </a:xfrm>
                    <a:custGeom>
                      <a:rect b="b" l="l" r="r" t="t"/>
                      <a:pathLst>
                        <a:path extrusionOk="0" h="462047" w="453667">
                          <a:moveTo>
                            <a:pt x="221935" y="462048"/>
                          </a:moveTo>
                          <a:cubicBezTo>
                            <a:pt x="-59306" y="460714"/>
                            <a:pt x="-82865" y="22373"/>
                            <a:pt x="206568" y="847"/>
                          </a:cubicBezTo>
                          <a:cubicBezTo>
                            <a:pt x="522671" y="-22712"/>
                            <a:pt x="543753" y="452904"/>
                            <a:pt x="221935" y="462048"/>
                          </a:cubicBezTo>
                          <a:close/>
                        </a:path>
                      </a:pathLst>
                    </a:custGeom>
                    <a:solidFill>
                      <a:srgbClr val="D9D2E9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54" name="Google Shape;1554;p25"/>
                    <p:cNvSpPr/>
                    <p:nvPr/>
                  </p:nvSpPr>
                  <p:spPr>
                    <a:xfrm>
                      <a:off x="2447534" y="3081786"/>
                      <a:ext cx="478297" cy="638209"/>
                    </a:xfrm>
                    <a:custGeom>
                      <a:rect b="b" l="l" r="r" t="t"/>
                      <a:pathLst>
                        <a:path extrusionOk="0" h="638209" w="478297">
                          <a:moveTo>
                            <a:pt x="474760" y="358979"/>
                          </a:moveTo>
                          <a:cubicBezTo>
                            <a:pt x="461679" y="274778"/>
                            <a:pt x="399195" y="202960"/>
                            <a:pt x="320201" y="173178"/>
                          </a:cubicBezTo>
                          <a:cubicBezTo>
                            <a:pt x="320201" y="137618"/>
                            <a:pt x="347824" y="40273"/>
                            <a:pt x="296008" y="38050"/>
                          </a:cubicBezTo>
                          <a:cubicBezTo>
                            <a:pt x="297722" y="5792"/>
                            <a:pt x="256955" y="7316"/>
                            <a:pt x="234286" y="3379"/>
                          </a:cubicBezTo>
                          <a:cubicBezTo>
                            <a:pt x="210981" y="-4749"/>
                            <a:pt x="165198" y="331"/>
                            <a:pt x="178406" y="34748"/>
                          </a:cubicBezTo>
                          <a:cubicBezTo>
                            <a:pt x="166277" y="37224"/>
                            <a:pt x="129765" y="31129"/>
                            <a:pt x="140306" y="52718"/>
                          </a:cubicBezTo>
                          <a:cubicBezTo>
                            <a:pt x="138210" y="96153"/>
                            <a:pt x="137448" y="139713"/>
                            <a:pt x="135797" y="183148"/>
                          </a:cubicBezTo>
                          <a:cubicBezTo>
                            <a:pt x="-17047" y="249949"/>
                            <a:pt x="-46892" y="468453"/>
                            <a:pt x="77123" y="577673"/>
                          </a:cubicBezTo>
                          <a:cubicBezTo>
                            <a:pt x="240636" y="727914"/>
                            <a:pt x="512416" y="577165"/>
                            <a:pt x="474760" y="358979"/>
                          </a:cubicBezTo>
                          <a:close/>
                          <a:moveTo>
                            <a:pt x="304771" y="167971"/>
                          </a:moveTo>
                          <a:cubicBezTo>
                            <a:pt x="286165" y="163081"/>
                            <a:pt x="266226" y="157748"/>
                            <a:pt x="246922" y="159144"/>
                          </a:cubicBezTo>
                          <a:cubicBezTo>
                            <a:pt x="215172" y="156033"/>
                            <a:pt x="182914" y="164288"/>
                            <a:pt x="153514" y="175273"/>
                          </a:cubicBezTo>
                          <a:cubicBezTo>
                            <a:pt x="153514" y="170829"/>
                            <a:pt x="153514" y="166320"/>
                            <a:pt x="153958" y="161875"/>
                          </a:cubicBezTo>
                          <a:cubicBezTo>
                            <a:pt x="206600" y="153398"/>
                            <a:pt x="258035" y="138666"/>
                            <a:pt x="307184" y="117997"/>
                          </a:cubicBezTo>
                          <a:cubicBezTo>
                            <a:pt x="306422" y="134634"/>
                            <a:pt x="305342" y="151334"/>
                            <a:pt x="304771" y="167971"/>
                          </a:cubicBezTo>
                          <a:close/>
                          <a:moveTo>
                            <a:pt x="292515" y="378092"/>
                          </a:moveTo>
                          <a:cubicBezTo>
                            <a:pt x="301278" y="393079"/>
                            <a:pt x="305215" y="416700"/>
                            <a:pt x="297087" y="432131"/>
                          </a:cubicBezTo>
                          <a:cubicBezTo>
                            <a:pt x="286356" y="434925"/>
                            <a:pt x="294928" y="387363"/>
                            <a:pt x="292515" y="378092"/>
                          </a:cubicBezTo>
                          <a:close/>
                          <a:moveTo>
                            <a:pt x="233524" y="360440"/>
                          </a:moveTo>
                          <a:cubicBezTo>
                            <a:pt x="220881" y="353181"/>
                            <a:pt x="206085" y="350622"/>
                            <a:pt x="191741" y="353200"/>
                          </a:cubicBezTo>
                          <a:cubicBezTo>
                            <a:pt x="193900" y="295606"/>
                            <a:pt x="196313" y="237948"/>
                            <a:pt x="198599" y="180354"/>
                          </a:cubicBezTo>
                          <a:cubicBezTo>
                            <a:pt x="213394" y="176480"/>
                            <a:pt x="265528" y="177750"/>
                            <a:pt x="276005" y="180354"/>
                          </a:cubicBezTo>
                          <a:cubicBezTo>
                            <a:pt x="275707" y="235389"/>
                            <a:pt x="275415" y="290418"/>
                            <a:pt x="275116" y="345454"/>
                          </a:cubicBezTo>
                          <a:cubicBezTo>
                            <a:pt x="259679" y="343733"/>
                            <a:pt x="244312" y="349263"/>
                            <a:pt x="233524" y="360440"/>
                          </a:cubicBezTo>
                          <a:close/>
                          <a:moveTo>
                            <a:pt x="244636" y="403619"/>
                          </a:moveTo>
                          <a:cubicBezTo>
                            <a:pt x="254860" y="460769"/>
                            <a:pt x="203615" y="463119"/>
                            <a:pt x="235365" y="386855"/>
                          </a:cubicBezTo>
                          <a:cubicBezTo>
                            <a:pt x="239537" y="391777"/>
                            <a:pt x="242687" y="397473"/>
                            <a:pt x="244636" y="403619"/>
                          </a:cubicBezTo>
                          <a:close/>
                          <a:moveTo>
                            <a:pt x="203234" y="18174"/>
                          </a:moveTo>
                          <a:cubicBezTo>
                            <a:pt x="226920" y="23191"/>
                            <a:pt x="260384" y="18174"/>
                            <a:pt x="278228" y="35383"/>
                          </a:cubicBezTo>
                          <a:cubicBezTo>
                            <a:pt x="250357" y="33268"/>
                            <a:pt x="222392" y="32805"/>
                            <a:pt x="194471" y="33986"/>
                          </a:cubicBezTo>
                          <a:cubicBezTo>
                            <a:pt x="198916" y="25413"/>
                            <a:pt x="186407" y="19063"/>
                            <a:pt x="203234" y="18174"/>
                          </a:cubicBezTo>
                          <a:close/>
                          <a:moveTo>
                            <a:pt x="157451" y="54369"/>
                          </a:moveTo>
                          <a:cubicBezTo>
                            <a:pt x="205711" y="53036"/>
                            <a:pt x="261591" y="43511"/>
                            <a:pt x="306358" y="62688"/>
                          </a:cubicBezTo>
                          <a:lnTo>
                            <a:pt x="156308" y="90501"/>
                          </a:lnTo>
                          <a:close/>
                          <a:moveTo>
                            <a:pt x="308136" y="80468"/>
                          </a:moveTo>
                          <a:cubicBezTo>
                            <a:pt x="308701" y="80385"/>
                            <a:pt x="309254" y="80239"/>
                            <a:pt x="309787" y="80023"/>
                          </a:cubicBezTo>
                          <a:cubicBezTo>
                            <a:pt x="309279" y="87135"/>
                            <a:pt x="308263" y="92723"/>
                            <a:pt x="308136" y="99073"/>
                          </a:cubicBezTo>
                          <a:cubicBezTo>
                            <a:pt x="258975" y="120276"/>
                            <a:pt x="207381" y="135338"/>
                            <a:pt x="154530" y="143904"/>
                          </a:cubicBezTo>
                          <a:lnTo>
                            <a:pt x="155673" y="109043"/>
                          </a:lnTo>
                          <a:close/>
                          <a:moveTo>
                            <a:pt x="378685" y="571513"/>
                          </a:moveTo>
                          <a:cubicBezTo>
                            <a:pt x="88871" y="776746"/>
                            <a:pt x="-158652" y="297384"/>
                            <a:pt x="181009" y="184735"/>
                          </a:cubicBezTo>
                          <a:cubicBezTo>
                            <a:pt x="178787" y="242774"/>
                            <a:pt x="176183" y="300749"/>
                            <a:pt x="174151" y="358788"/>
                          </a:cubicBezTo>
                          <a:cubicBezTo>
                            <a:pt x="71345" y="420066"/>
                            <a:pt x="191741" y="557798"/>
                            <a:pt x="191360" y="371488"/>
                          </a:cubicBezTo>
                          <a:cubicBezTo>
                            <a:pt x="201799" y="369437"/>
                            <a:pt x="212626" y="371031"/>
                            <a:pt x="222030" y="375997"/>
                          </a:cubicBezTo>
                          <a:cubicBezTo>
                            <a:pt x="159673" y="513474"/>
                            <a:pt x="315756" y="467310"/>
                            <a:pt x="246795" y="371107"/>
                          </a:cubicBezTo>
                          <a:cubicBezTo>
                            <a:pt x="254364" y="364078"/>
                            <a:pt x="265052" y="361500"/>
                            <a:pt x="274989" y="364313"/>
                          </a:cubicBezTo>
                          <a:cubicBezTo>
                            <a:pt x="279561" y="390666"/>
                            <a:pt x="263115" y="429528"/>
                            <a:pt x="284324" y="449276"/>
                          </a:cubicBezTo>
                          <a:cubicBezTo>
                            <a:pt x="335124" y="459118"/>
                            <a:pt x="324964" y="368631"/>
                            <a:pt x="292642" y="351804"/>
                          </a:cubicBezTo>
                          <a:lnTo>
                            <a:pt x="293531" y="184481"/>
                          </a:lnTo>
                          <a:cubicBezTo>
                            <a:pt x="465172" y="225438"/>
                            <a:pt x="517686" y="462167"/>
                            <a:pt x="378685" y="571513"/>
                          </a:cubicBezTo>
                          <a:close/>
                          <a:moveTo>
                            <a:pt x="173453" y="378537"/>
                          </a:moveTo>
                          <a:cubicBezTo>
                            <a:pt x="170786" y="400508"/>
                            <a:pt x="176882" y="430226"/>
                            <a:pt x="158848" y="446926"/>
                          </a:cubicBezTo>
                          <a:cubicBezTo>
                            <a:pt x="145830" y="424638"/>
                            <a:pt x="150085" y="391681"/>
                            <a:pt x="173453" y="37828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555" name="Google Shape;1555;p25"/>
                  <p:cNvSpPr/>
                  <p:nvPr/>
                </p:nvSpPr>
                <p:spPr>
                  <a:xfrm>
                    <a:off x="2675610" y="1219291"/>
                    <a:ext cx="17700" cy="17586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56" name="Google Shape;1556;p25"/>
                <p:cNvSpPr/>
                <p:nvPr/>
              </p:nvSpPr>
              <p:spPr>
                <a:xfrm>
                  <a:off x="2546350" y="3472450"/>
                  <a:ext cx="97850" cy="61625"/>
                </a:xfrm>
                <a:custGeom>
                  <a:rect b="b" l="l" r="r" t="t"/>
                  <a:pathLst>
                    <a:path extrusionOk="0" h="2465" w="3914">
                      <a:moveTo>
                        <a:pt x="0" y="0"/>
                      </a:moveTo>
                      <a:cubicBezTo>
                        <a:pt x="946" y="1217"/>
                        <a:pt x="2412" y="2117"/>
                        <a:pt x="3914" y="2465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57" name="Google Shape;1557;p25"/>
                <p:cNvSpPr/>
                <p:nvPr/>
              </p:nvSpPr>
              <p:spPr>
                <a:xfrm>
                  <a:off x="2515525" y="3392700"/>
                  <a:ext cx="9075" cy="19950"/>
                </a:xfrm>
                <a:custGeom>
                  <a:rect b="b" l="l" r="r" t="t"/>
                  <a:pathLst>
                    <a:path extrusionOk="0" h="798" w="363">
                      <a:moveTo>
                        <a:pt x="0" y="0"/>
                      </a:moveTo>
                      <a:cubicBezTo>
                        <a:pt x="182" y="399"/>
                        <a:pt x="182" y="399"/>
                        <a:pt x="363" y="798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558" name="Google Shape;1558;p25"/>
            <p:cNvGrpSpPr/>
            <p:nvPr/>
          </p:nvGrpSpPr>
          <p:grpSpPr>
            <a:xfrm>
              <a:off x="7811776" y="-2"/>
              <a:ext cx="492189" cy="1837863"/>
              <a:chOff x="5194218" y="-536312"/>
              <a:chExt cx="522827" cy="1952266"/>
            </a:xfrm>
          </p:grpSpPr>
          <p:grpSp>
            <p:nvGrpSpPr>
              <p:cNvPr id="1559" name="Google Shape;1559;p25"/>
              <p:cNvGrpSpPr/>
              <p:nvPr/>
            </p:nvGrpSpPr>
            <p:grpSpPr>
              <a:xfrm>
                <a:off x="5194218" y="893128"/>
                <a:ext cx="522827" cy="522827"/>
                <a:chOff x="764100" y="3623300"/>
                <a:chExt cx="1046700" cy="1046700"/>
              </a:xfrm>
            </p:grpSpPr>
            <p:sp>
              <p:nvSpPr>
                <p:cNvPr id="1560" name="Google Shape;1560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61" name="Google Shape;1561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562" name="Google Shape;1562;p25"/>
              <p:cNvGrpSpPr/>
              <p:nvPr/>
            </p:nvGrpSpPr>
            <p:grpSpPr>
              <a:xfrm>
                <a:off x="5371918" y="-536312"/>
                <a:ext cx="182209" cy="1814066"/>
                <a:chOff x="3305183" y="1663032"/>
                <a:chExt cx="166690" cy="1659561"/>
              </a:xfrm>
            </p:grpSpPr>
            <p:grpSp>
              <p:nvGrpSpPr>
                <p:cNvPr id="1563" name="Google Shape;1563;p25"/>
                <p:cNvGrpSpPr/>
                <p:nvPr/>
              </p:nvGrpSpPr>
              <p:grpSpPr>
                <a:xfrm>
                  <a:off x="3305183" y="1663032"/>
                  <a:ext cx="166690" cy="1659561"/>
                  <a:chOff x="3305183" y="1663032"/>
                  <a:chExt cx="166690" cy="1659561"/>
                </a:xfrm>
              </p:grpSpPr>
              <p:grpSp>
                <p:nvGrpSpPr>
                  <p:cNvPr id="1564" name="Google Shape;1564;p25"/>
                  <p:cNvGrpSpPr/>
                  <p:nvPr/>
                </p:nvGrpSpPr>
                <p:grpSpPr>
                  <a:xfrm>
                    <a:off x="3305183" y="2971595"/>
                    <a:ext cx="166690" cy="350998"/>
                    <a:chOff x="3305183" y="3146560"/>
                    <a:chExt cx="166690" cy="350998"/>
                  </a:xfrm>
                </p:grpSpPr>
                <p:sp>
                  <p:nvSpPr>
                    <p:cNvPr id="1565" name="Google Shape;1565;p25"/>
                    <p:cNvSpPr/>
                    <p:nvPr/>
                  </p:nvSpPr>
                  <p:spPr>
                    <a:xfrm>
                      <a:off x="3324821" y="3152836"/>
                      <a:ext cx="119489" cy="117177"/>
                    </a:xfrm>
                    <a:custGeom>
                      <a:rect b="b" l="l" r="r" t="t"/>
                      <a:pathLst>
                        <a:path extrusionOk="0" h="117177" w="119489">
                          <a:moveTo>
                            <a:pt x="5460" y="117177"/>
                          </a:moveTo>
                          <a:cubicBezTo>
                            <a:pt x="4508" y="91777"/>
                            <a:pt x="-9653" y="30373"/>
                            <a:pt x="11810" y="23896"/>
                          </a:cubicBezTo>
                          <a:cubicBezTo>
                            <a:pt x="18160" y="22118"/>
                            <a:pt x="14668" y="14561"/>
                            <a:pt x="19494" y="10688"/>
                          </a:cubicBezTo>
                          <a:cubicBezTo>
                            <a:pt x="31241" y="-2901"/>
                            <a:pt x="96456" y="-6838"/>
                            <a:pt x="96456" y="18879"/>
                          </a:cubicBezTo>
                          <a:cubicBezTo>
                            <a:pt x="95751" y="22315"/>
                            <a:pt x="97967" y="25668"/>
                            <a:pt x="101409" y="26373"/>
                          </a:cubicBezTo>
                          <a:cubicBezTo>
                            <a:pt x="101866" y="26467"/>
                            <a:pt x="102336" y="26506"/>
                            <a:pt x="102806" y="26499"/>
                          </a:cubicBezTo>
                          <a:cubicBezTo>
                            <a:pt x="133731" y="28849"/>
                            <a:pt x="111569" y="90507"/>
                            <a:pt x="114744" y="11393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66" name="Google Shape;1566;p25"/>
                    <p:cNvSpPr/>
                    <p:nvPr/>
                  </p:nvSpPr>
                  <p:spPr>
                    <a:xfrm>
                      <a:off x="3312763" y="3270014"/>
                      <a:ext cx="150661" cy="221107"/>
                    </a:xfrm>
                    <a:custGeom>
                      <a:rect b="b" l="l" r="r" t="t"/>
                      <a:pathLst>
                        <a:path extrusionOk="0" h="221107" w="150661">
                          <a:moveTo>
                            <a:pt x="72636" y="221107"/>
                          </a:moveTo>
                          <a:cubicBezTo>
                            <a:pt x="-3564" y="204978"/>
                            <a:pt x="-15057" y="136779"/>
                            <a:pt x="16184" y="2477"/>
                          </a:cubicBezTo>
                          <a:cubicBezTo>
                            <a:pt x="54284" y="1207"/>
                            <a:pt x="87558" y="1270"/>
                            <a:pt x="125595" y="0"/>
                          </a:cubicBezTo>
                          <a:cubicBezTo>
                            <a:pt x="164330" y="92202"/>
                            <a:pt x="166299" y="206629"/>
                            <a:pt x="72636" y="221107"/>
                          </a:cubicBezTo>
                          <a:close/>
                        </a:path>
                      </a:pathLst>
                    </a:custGeom>
                    <a:solidFill>
                      <a:srgbClr val="F9CB9C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67" name="Google Shape;1567;p25"/>
                    <p:cNvSpPr/>
                    <p:nvPr/>
                  </p:nvSpPr>
                  <p:spPr>
                    <a:xfrm>
                      <a:off x="3305183" y="3146560"/>
                      <a:ext cx="166690" cy="350998"/>
                    </a:xfrm>
                    <a:custGeom>
                      <a:rect b="b" l="l" r="r" t="t"/>
                      <a:pathLst>
                        <a:path extrusionOk="0" h="350998" w="166690">
                          <a:moveTo>
                            <a:pt x="140987" y="124596"/>
                          </a:moveTo>
                          <a:cubicBezTo>
                            <a:pt x="147337" y="122247"/>
                            <a:pt x="143336" y="59572"/>
                            <a:pt x="144542" y="54238"/>
                          </a:cubicBezTo>
                          <a:cubicBezTo>
                            <a:pt x="146828" y="39252"/>
                            <a:pt x="140097" y="24647"/>
                            <a:pt x="122571" y="26425"/>
                          </a:cubicBezTo>
                          <a:cubicBezTo>
                            <a:pt x="129683" y="-8309"/>
                            <a:pt x="29417" y="-8500"/>
                            <a:pt x="29925" y="24075"/>
                          </a:cubicBezTo>
                          <a:cubicBezTo>
                            <a:pt x="15891" y="25536"/>
                            <a:pt x="12399" y="39633"/>
                            <a:pt x="13478" y="51635"/>
                          </a:cubicBezTo>
                          <a:cubicBezTo>
                            <a:pt x="16145" y="75955"/>
                            <a:pt x="8335" y="105292"/>
                            <a:pt x="17034" y="127263"/>
                          </a:cubicBezTo>
                          <a:cubicBezTo>
                            <a:pt x="17034" y="127263"/>
                            <a:pt x="17034" y="127644"/>
                            <a:pt x="17034" y="127835"/>
                          </a:cubicBezTo>
                          <a:cubicBezTo>
                            <a:pt x="-77835" y="451748"/>
                            <a:pt x="259922" y="398789"/>
                            <a:pt x="140987" y="124596"/>
                          </a:cubicBezTo>
                          <a:close/>
                          <a:moveTo>
                            <a:pt x="126254" y="42427"/>
                          </a:moveTo>
                          <a:cubicBezTo>
                            <a:pt x="126699" y="51254"/>
                            <a:pt x="126699" y="64842"/>
                            <a:pt x="126889" y="74177"/>
                          </a:cubicBezTo>
                          <a:lnTo>
                            <a:pt x="31258" y="101736"/>
                          </a:lnTo>
                          <a:cubicBezTo>
                            <a:pt x="31258" y="96719"/>
                            <a:pt x="31258" y="91640"/>
                            <a:pt x="31258" y="86560"/>
                          </a:cubicBezTo>
                          <a:cubicBezTo>
                            <a:pt x="57865" y="73415"/>
                            <a:pt x="88408" y="58556"/>
                            <a:pt x="112348" y="40903"/>
                          </a:cubicBezTo>
                          <a:cubicBezTo>
                            <a:pt x="116793" y="41665"/>
                            <a:pt x="123778" y="38490"/>
                            <a:pt x="126254" y="42427"/>
                          </a:cubicBezTo>
                          <a:close/>
                          <a:moveTo>
                            <a:pt x="89044" y="212671"/>
                          </a:moveTo>
                          <a:cubicBezTo>
                            <a:pt x="81112" y="208784"/>
                            <a:pt x="71771" y="209070"/>
                            <a:pt x="64088" y="213433"/>
                          </a:cubicBezTo>
                          <a:cubicBezTo>
                            <a:pt x="67943" y="186762"/>
                            <a:pt x="70883" y="159947"/>
                            <a:pt x="72914" y="132978"/>
                          </a:cubicBezTo>
                          <a:lnTo>
                            <a:pt x="83964" y="132978"/>
                          </a:lnTo>
                          <a:cubicBezTo>
                            <a:pt x="83049" y="159642"/>
                            <a:pt x="84751" y="186337"/>
                            <a:pt x="89044" y="212671"/>
                          </a:cubicBezTo>
                          <a:close/>
                          <a:moveTo>
                            <a:pt x="50944" y="114118"/>
                          </a:moveTo>
                          <a:lnTo>
                            <a:pt x="127144" y="92148"/>
                          </a:lnTo>
                          <a:lnTo>
                            <a:pt x="127144" y="113420"/>
                          </a:lnTo>
                          <a:cubicBezTo>
                            <a:pt x="101299" y="114880"/>
                            <a:pt x="75899" y="115135"/>
                            <a:pt x="50626" y="114118"/>
                          </a:cubicBezTo>
                          <a:close/>
                          <a:moveTo>
                            <a:pt x="90695" y="39950"/>
                          </a:moveTo>
                          <a:cubicBezTo>
                            <a:pt x="74692" y="48269"/>
                            <a:pt x="47832" y="59826"/>
                            <a:pt x="31385" y="67255"/>
                          </a:cubicBezTo>
                          <a:cubicBezTo>
                            <a:pt x="31385" y="58937"/>
                            <a:pt x="31766" y="47634"/>
                            <a:pt x="31385" y="39379"/>
                          </a:cubicBezTo>
                          <a:cubicBezTo>
                            <a:pt x="33036" y="39379"/>
                            <a:pt x="75835" y="39442"/>
                            <a:pt x="90377" y="39950"/>
                          </a:cubicBezTo>
                          <a:close/>
                          <a:moveTo>
                            <a:pt x="45736" y="22361"/>
                          </a:moveTo>
                          <a:cubicBezTo>
                            <a:pt x="60214" y="644"/>
                            <a:pt x="112920" y="11122"/>
                            <a:pt x="111395" y="26616"/>
                          </a:cubicBezTo>
                          <a:cubicBezTo>
                            <a:pt x="92028" y="25854"/>
                            <a:pt x="63834" y="27314"/>
                            <a:pt x="44466" y="26616"/>
                          </a:cubicBezTo>
                          <a:cubicBezTo>
                            <a:pt x="44339" y="26171"/>
                            <a:pt x="45165" y="22742"/>
                            <a:pt x="45419" y="22361"/>
                          </a:cubicBezTo>
                          <a:close/>
                          <a:moveTo>
                            <a:pt x="125556" y="309127"/>
                          </a:moveTo>
                          <a:cubicBezTo>
                            <a:pt x="22686" y="406028"/>
                            <a:pt x="-873" y="195335"/>
                            <a:pt x="33798" y="131708"/>
                          </a:cubicBezTo>
                          <a:cubicBezTo>
                            <a:pt x="41101" y="132153"/>
                            <a:pt x="48467" y="132470"/>
                            <a:pt x="55833" y="132661"/>
                          </a:cubicBezTo>
                          <a:cubicBezTo>
                            <a:pt x="60913" y="148536"/>
                            <a:pt x="25734" y="268678"/>
                            <a:pt x="58500" y="243023"/>
                          </a:cubicBezTo>
                          <a:cubicBezTo>
                            <a:pt x="62310" y="237436"/>
                            <a:pt x="67708" y="228101"/>
                            <a:pt x="75454" y="228037"/>
                          </a:cubicBezTo>
                          <a:cubicBezTo>
                            <a:pt x="84979" y="228037"/>
                            <a:pt x="91076" y="238960"/>
                            <a:pt x="95394" y="245881"/>
                          </a:cubicBezTo>
                          <a:cubicBezTo>
                            <a:pt x="128985" y="268931"/>
                            <a:pt x="92536" y="150631"/>
                            <a:pt x="101744" y="132661"/>
                          </a:cubicBezTo>
                          <a:cubicBezTo>
                            <a:pt x="109173" y="132661"/>
                            <a:pt x="116602" y="132089"/>
                            <a:pt x="124032" y="131644"/>
                          </a:cubicBezTo>
                          <a:cubicBezTo>
                            <a:pt x="155591" y="183968"/>
                            <a:pt x="160671" y="257311"/>
                            <a:pt x="125239" y="30912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568" name="Google Shape;1568;p25"/>
                  <p:cNvSpPr/>
                  <p:nvPr/>
                </p:nvSpPr>
                <p:spPr>
                  <a:xfrm>
                    <a:off x="3375902" y="1663032"/>
                    <a:ext cx="17700" cy="13149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69" name="Google Shape;1569;p25"/>
                <p:cNvSpPr/>
                <p:nvPr/>
              </p:nvSpPr>
              <p:spPr>
                <a:xfrm>
                  <a:off x="3352825" y="3244100"/>
                  <a:ext cx="27200" cy="29000"/>
                </a:xfrm>
                <a:custGeom>
                  <a:rect b="b" l="l" r="r" t="t"/>
                  <a:pathLst>
                    <a:path extrusionOk="0" h="1160" w="1088">
                      <a:moveTo>
                        <a:pt x="0" y="0"/>
                      </a:moveTo>
                      <a:cubicBezTo>
                        <a:pt x="294" y="441"/>
                        <a:pt x="670" y="834"/>
                        <a:pt x="1088" y="116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570" name="Google Shape;1570;p25"/>
            <p:cNvGrpSpPr/>
            <p:nvPr/>
          </p:nvGrpSpPr>
          <p:grpSpPr>
            <a:xfrm>
              <a:off x="8018879" y="-29"/>
              <a:ext cx="810166" cy="4470272"/>
              <a:chOff x="7824797" y="-1724181"/>
              <a:chExt cx="860597" cy="4748536"/>
            </a:xfrm>
          </p:grpSpPr>
          <p:grpSp>
            <p:nvGrpSpPr>
              <p:cNvPr id="1571" name="Google Shape;1571;p25"/>
              <p:cNvGrpSpPr/>
              <p:nvPr/>
            </p:nvGrpSpPr>
            <p:grpSpPr>
              <a:xfrm>
                <a:off x="7824797" y="1891930"/>
                <a:ext cx="860597" cy="1132425"/>
                <a:chOff x="764100" y="3623300"/>
                <a:chExt cx="1046700" cy="1046700"/>
              </a:xfrm>
            </p:grpSpPr>
            <p:sp>
              <p:nvSpPr>
                <p:cNvPr id="1572" name="Google Shape;1572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73" name="Google Shape;1573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574" name="Google Shape;1574;p25"/>
              <p:cNvGrpSpPr/>
              <p:nvPr/>
            </p:nvGrpSpPr>
            <p:grpSpPr>
              <a:xfrm>
                <a:off x="8100550" y="-1724181"/>
                <a:ext cx="300376" cy="4529866"/>
                <a:chOff x="3792712" y="-322375"/>
                <a:chExt cx="274793" cy="4144055"/>
              </a:xfrm>
            </p:grpSpPr>
            <p:grpSp>
              <p:nvGrpSpPr>
                <p:cNvPr id="1575" name="Google Shape;1575;p25"/>
                <p:cNvGrpSpPr/>
                <p:nvPr/>
              </p:nvGrpSpPr>
              <p:grpSpPr>
                <a:xfrm>
                  <a:off x="3792712" y="-322375"/>
                  <a:ext cx="274793" cy="4144055"/>
                  <a:chOff x="3792712" y="-322375"/>
                  <a:chExt cx="274793" cy="4144055"/>
                </a:xfrm>
              </p:grpSpPr>
              <p:grpSp>
                <p:nvGrpSpPr>
                  <p:cNvPr id="1576" name="Google Shape;1576;p25"/>
                  <p:cNvGrpSpPr/>
                  <p:nvPr/>
                </p:nvGrpSpPr>
                <p:grpSpPr>
                  <a:xfrm>
                    <a:off x="3792712" y="2971595"/>
                    <a:ext cx="274793" cy="850085"/>
                    <a:chOff x="3792712" y="2879468"/>
                    <a:chExt cx="274793" cy="850085"/>
                  </a:xfrm>
                </p:grpSpPr>
                <p:sp>
                  <p:nvSpPr>
                    <p:cNvPr id="1577" name="Google Shape;1577;p25"/>
                    <p:cNvSpPr/>
                    <p:nvPr/>
                  </p:nvSpPr>
                  <p:spPr>
                    <a:xfrm>
                      <a:off x="3798083" y="3085793"/>
                      <a:ext cx="261578" cy="637356"/>
                    </a:xfrm>
                    <a:custGeom>
                      <a:rect b="b" l="l" r="r" t="t"/>
                      <a:pathLst>
                        <a:path extrusionOk="0" h="637356" w="261578">
                          <a:moveTo>
                            <a:pt x="126686" y="637357"/>
                          </a:moveTo>
                          <a:cubicBezTo>
                            <a:pt x="-60449" y="630435"/>
                            <a:pt x="18736" y="394850"/>
                            <a:pt x="6417" y="267723"/>
                          </a:cubicBezTo>
                          <a:cubicBezTo>
                            <a:pt x="12322" y="197048"/>
                            <a:pt x="-10665" y="53665"/>
                            <a:pt x="31817" y="8008"/>
                          </a:cubicBezTo>
                          <a:cubicBezTo>
                            <a:pt x="291595" y="-16566"/>
                            <a:pt x="262449" y="-1263"/>
                            <a:pt x="258829" y="299283"/>
                          </a:cubicBezTo>
                          <a:cubicBezTo>
                            <a:pt x="256988" y="426728"/>
                            <a:pt x="295024" y="626816"/>
                            <a:pt x="126686" y="637357"/>
                          </a:cubicBezTo>
                          <a:close/>
                        </a:path>
                      </a:pathLst>
                    </a:custGeom>
                    <a:solidFill>
                      <a:srgbClr val="CFE2F3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78" name="Google Shape;1578;p25"/>
                    <p:cNvSpPr/>
                    <p:nvPr/>
                  </p:nvSpPr>
                  <p:spPr>
                    <a:xfrm>
                      <a:off x="3849902" y="2886279"/>
                      <a:ext cx="160096" cy="197298"/>
                    </a:xfrm>
                    <a:custGeom>
                      <a:rect b="b" l="l" r="r" t="t"/>
                      <a:pathLst>
                        <a:path extrusionOk="0" h="197298" w="160096">
                          <a:moveTo>
                            <a:pt x="0" y="197298"/>
                          </a:moveTo>
                          <a:cubicBezTo>
                            <a:pt x="14795" y="163453"/>
                            <a:pt x="-19495" y="39120"/>
                            <a:pt x="29908" y="37913"/>
                          </a:cubicBezTo>
                          <a:cubicBezTo>
                            <a:pt x="41275" y="35754"/>
                            <a:pt x="33401" y="17911"/>
                            <a:pt x="43053" y="12513"/>
                          </a:cubicBezTo>
                          <a:cubicBezTo>
                            <a:pt x="64008" y="-9902"/>
                            <a:pt x="129984" y="-1393"/>
                            <a:pt x="134239" y="31563"/>
                          </a:cubicBezTo>
                          <a:cubicBezTo>
                            <a:pt x="135826" y="40517"/>
                            <a:pt x="147891" y="34484"/>
                            <a:pt x="151955" y="41406"/>
                          </a:cubicBezTo>
                          <a:cubicBezTo>
                            <a:pt x="171640" y="64583"/>
                            <a:pt x="149479" y="158246"/>
                            <a:pt x="149161" y="196663"/>
                          </a:cubicBezTo>
                          <a:cubicBezTo>
                            <a:pt x="98234" y="196155"/>
                            <a:pt x="49847" y="189170"/>
                            <a:pt x="0" y="197298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79" name="Google Shape;1579;p25"/>
                    <p:cNvSpPr/>
                    <p:nvPr/>
                  </p:nvSpPr>
                  <p:spPr>
                    <a:xfrm>
                      <a:off x="3792712" y="2879468"/>
                      <a:ext cx="274793" cy="850085"/>
                    </a:xfrm>
                    <a:custGeom>
                      <a:rect b="b" l="l" r="r" t="t"/>
                      <a:pathLst>
                        <a:path extrusionOk="0" h="850085" w="274793">
                          <a:moveTo>
                            <a:pt x="19916" y="786532"/>
                          </a:moveTo>
                          <a:cubicBezTo>
                            <a:pt x="39854" y="827489"/>
                            <a:pt x="67541" y="848572"/>
                            <a:pt x="131866" y="850032"/>
                          </a:cubicBezTo>
                          <a:cubicBezTo>
                            <a:pt x="255818" y="852953"/>
                            <a:pt x="279440" y="735732"/>
                            <a:pt x="271947" y="651213"/>
                          </a:cubicBezTo>
                          <a:cubicBezTo>
                            <a:pt x="272963" y="537612"/>
                            <a:pt x="275312" y="423947"/>
                            <a:pt x="274678" y="310345"/>
                          </a:cubicBezTo>
                          <a:cubicBezTo>
                            <a:pt x="276202" y="268245"/>
                            <a:pt x="263057" y="215095"/>
                            <a:pt x="217528" y="202395"/>
                          </a:cubicBezTo>
                          <a:cubicBezTo>
                            <a:pt x="213336" y="167343"/>
                            <a:pt x="246610" y="35073"/>
                            <a:pt x="197716" y="37295"/>
                          </a:cubicBezTo>
                          <a:cubicBezTo>
                            <a:pt x="191366" y="-10202"/>
                            <a:pt x="84495" y="-14965"/>
                            <a:pt x="87098" y="38311"/>
                          </a:cubicBezTo>
                          <a:cubicBezTo>
                            <a:pt x="75478" y="36978"/>
                            <a:pt x="60047" y="37041"/>
                            <a:pt x="58778" y="55583"/>
                          </a:cubicBezTo>
                          <a:cubicBezTo>
                            <a:pt x="55603" y="103081"/>
                            <a:pt x="55285" y="150833"/>
                            <a:pt x="49887" y="197760"/>
                          </a:cubicBezTo>
                          <a:cubicBezTo>
                            <a:pt x="-19010" y="224303"/>
                            <a:pt x="12613" y="404262"/>
                            <a:pt x="5437" y="474048"/>
                          </a:cubicBezTo>
                          <a:cubicBezTo>
                            <a:pt x="10264" y="577299"/>
                            <a:pt x="-17549" y="687980"/>
                            <a:pt x="19916" y="786532"/>
                          </a:cubicBezTo>
                          <a:close/>
                          <a:moveTo>
                            <a:pt x="102466" y="38248"/>
                          </a:moveTo>
                          <a:cubicBezTo>
                            <a:pt x="106148" y="7895"/>
                            <a:pt x="173585" y="17166"/>
                            <a:pt x="178983" y="37105"/>
                          </a:cubicBezTo>
                          <a:cubicBezTo>
                            <a:pt x="154281" y="37549"/>
                            <a:pt x="103101" y="39962"/>
                            <a:pt x="102592" y="38311"/>
                          </a:cubicBezTo>
                          <a:close/>
                          <a:moveTo>
                            <a:pt x="76177" y="56663"/>
                          </a:moveTo>
                          <a:lnTo>
                            <a:pt x="174983" y="55393"/>
                          </a:lnTo>
                          <a:cubicBezTo>
                            <a:pt x="190222" y="53361"/>
                            <a:pt x="211304" y="53298"/>
                            <a:pt x="206733" y="75459"/>
                          </a:cubicBezTo>
                          <a:lnTo>
                            <a:pt x="75287" y="111400"/>
                          </a:lnTo>
                          <a:cubicBezTo>
                            <a:pt x="75967" y="93194"/>
                            <a:pt x="76303" y="74970"/>
                            <a:pt x="76303" y="56726"/>
                          </a:cubicBezTo>
                          <a:close/>
                          <a:moveTo>
                            <a:pt x="73700" y="129879"/>
                          </a:moveTo>
                          <a:lnTo>
                            <a:pt x="205399" y="94382"/>
                          </a:lnTo>
                          <a:lnTo>
                            <a:pt x="203684" y="134069"/>
                          </a:lnTo>
                          <a:lnTo>
                            <a:pt x="71478" y="159469"/>
                          </a:lnTo>
                          <a:cubicBezTo>
                            <a:pt x="72430" y="149563"/>
                            <a:pt x="73192" y="139785"/>
                            <a:pt x="73827" y="129942"/>
                          </a:cubicBezTo>
                          <a:close/>
                          <a:moveTo>
                            <a:pt x="69191" y="177885"/>
                          </a:moveTo>
                          <a:lnTo>
                            <a:pt x="202541" y="152104"/>
                          </a:lnTo>
                          <a:cubicBezTo>
                            <a:pt x="201906" y="166391"/>
                            <a:pt x="201335" y="180615"/>
                            <a:pt x="200700" y="194839"/>
                          </a:cubicBezTo>
                          <a:lnTo>
                            <a:pt x="67350" y="193379"/>
                          </a:lnTo>
                          <a:cubicBezTo>
                            <a:pt x="68239" y="188298"/>
                            <a:pt x="68937" y="183282"/>
                            <a:pt x="69318" y="177948"/>
                          </a:cubicBezTo>
                          <a:close/>
                          <a:moveTo>
                            <a:pt x="19217" y="648102"/>
                          </a:moveTo>
                          <a:cubicBezTo>
                            <a:pt x="23154" y="519832"/>
                            <a:pt x="21947" y="391117"/>
                            <a:pt x="28171" y="263101"/>
                          </a:cubicBezTo>
                          <a:cubicBezTo>
                            <a:pt x="34965" y="198204"/>
                            <a:pt x="74589" y="211222"/>
                            <a:pt x="121960" y="210968"/>
                          </a:cubicBezTo>
                          <a:cubicBezTo>
                            <a:pt x="123103" y="217851"/>
                            <a:pt x="123674" y="224817"/>
                            <a:pt x="123674" y="231796"/>
                          </a:cubicBezTo>
                          <a:cubicBezTo>
                            <a:pt x="72874" y="256370"/>
                            <a:pt x="60174" y="344889"/>
                            <a:pt x="124246" y="360891"/>
                          </a:cubicBezTo>
                          <a:lnTo>
                            <a:pt x="124627" y="429281"/>
                          </a:lnTo>
                          <a:cubicBezTo>
                            <a:pt x="46966" y="432710"/>
                            <a:pt x="45951" y="548915"/>
                            <a:pt x="125135" y="549486"/>
                          </a:cubicBezTo>
                          <a:lnTo>
                            <a:pt x="125516" y="627083"/>
                          </a:lnTo>
                          <a:cubicBezTo>
                            <a:pt x="40" y="680677"/>
                            <a:pt x="157647" y="791422"/>
                            <a:pt x="143550" y="638069"/>
                          </a:cubicBezTo>
                          <a:cubicBezTo>
                            <a:pt x="209971" y="620416"/>
                            <a:pt x="220385" y="540533"/>
                            <a:pt x="142661" y="533675"/>
                          </a:cubicBezTo>
                          <a:lnTo>
                            <a:pt x="142280" y="444204"/>
                          </a:lnTo>
                          <a:cubicBezTo>
                            <a:pt x="216321" y="434298"/>
                            <a:pt x="216130" y="356764"/>
                            <a:pt x="141772" y="346604"/>
                          </a:cubicBezTo>
                          <a:cubicBezTo>
                            <a:pt x="141772" y="311425"/>
                            <a:pt x="141772" y="215413"/>
                            <a:pt x="140566" y="212429"/>
                          </a:cubicBezTo>
                          <a:cubicBezTo>
                            <a:pt x="140566" y="212429"/>
                            <a:pt x="194096" y="213762"/>
                            <a:pt x="198541" y="213381"/>
                          </a:cubicBezTo>
                          <a:cubicBezTo>
                            <a:pt x="218543" y="211666"/>
                            <a:pt x="234291" y="230589"/>
                            <a:pt x="243943" y="246845"/>
                          </a:cubicBezTo>
                          <a:cubicBezTo>
                            <a:pt x="271376" y="315997"/>
                            <a:pt x="250865" y="395880"/>
                            <a:pt x="255754" y="469095"/>
                          </a:cubicBezTo>
                          <a:cubicBezTo>
                            <a:pt x="240832" y="580093"/>
                            <a:pt x="308015" y="834538"/>
                            <a:pt x="136819" y="834855"/>
                          </a:cubicBezTo>
                          <a:cubicBezTo>
                            <a:pt x="35727" y="844063"/>
                            <a:pt x="10073" y="729382"/>
                            <a:pt x="19344" y="648166"/>
                          </a:cubicBezTo>
                          <a:close/>
                          <a:moveTo>
                            <a:pt x="125008" y="678137"/>
                          </a:moveTo>
                          <a:cubicBezTo>
                            <a:pt x="115928" y="731541"/>
                            <a:pt x="62968" y="668041"/>
                            <a:pt x="125643" y="645435"/>
                          </a:cubicBezTo>
                          <a:cubicBezTo>
                            <a:pt x="126272" y="656357"/>
                            <a:pt x="126100" y="667304"/>
                            <a:pt x="125135" y="678201"/>
                          </a:cubicBezTo>
                          <a:close/>
                          <a:moveTo>
                            <a:pt x="125008" y="531198"/>
                          </a:moveTo>
                          <a:cubicBezTo>
                            <a:pt x="69953" y="529293"/>
                            <a:pt x="68620" y="448966"/>
                            <a:pt x="124627" y="447315"/>
                          </a:cubicBezTo>
                          <a:close/>
                          <a:moveTo>
                            <a:pt x="124119" y="340698"/>
                          </a:moveTo>
                          <a:cubicBezTo>
                            <a:pt x="85193" y="326284"/>
                            <a:pt x="93004" y="270848"/>
                            <a:pt x="123674" y="251798"/>
                          </a:cubicBezTo>
                          <a:cubicBezTo>
                            <a:pt x="123973" y="281643"/>
                            <a:pt x="124183" y="311380"/>
                            <a:pt x="124309" y="341016"/>
                          </a:cubicBezTo>
                          <a:close/>
                          <a:moveTo>
                            <a:pt x="141835" y="365591"/>
                          </a:moveTo>
                          <a:cubicBezTo>
                            <a:pt x="190730" y="374798"/>
                            <a:pt x="194159" y="419057"/>
                            <a:pt x="141835" y="426106"/>
                          </a:cubicBezTo>
                          <a:close/>
                          <a:moveTo>
                            <a:pt x="142724" y="551899"/>
                          </a:moveTo>
                          <a:cubicBezTo>
                            <a:pt x="195493" y="559138"/>
                            <a:pt x="188127" y="605684"/>
                            <a:pt x="143296" y="619781"/>
                          </a:cubicBezTo>
                          <a:cubicBezTo>
                            <a:pt x="143042" y="601429"/>
                            <a:pt x="142978" y="571204"/>
                            <a:pt x="142915" y="5522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580" name="Google Shape;1580;p25"/>
                  <p:cNvSpPr/>
                  <p:nvPr/>
                </p:nvSpPr>
                <p:spPr>
                  <a:xfrm>
                    <a:off x="3923169" y="-322375"/>
                    <a:ext cx="17700" cy="3300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81" name="Google Shape;1581;p25"/>
                <p:cNvSpPr/>
                <p:nvPr/>
              </p:nvSpPr>
              <p:spPr>
                <a:xfrm>
                  <a:off x="3834925" y="3637375"/>
                  <a:ext cx="76100" cy="135925"/>
                </a:xfrm>
                <a:custGeom>
                  <a:rect b="b" l="l" r="r" t="t"/>
                  <a:pathLst>
                    <a:path extrusionOk="0" h="5437" w="3044">
                      <a:moveTo>
                        <a:pt x="0" y="0"/>
                      </a:moveTo>
                      <a:cubicBezTo>
                        <a:pt x="372" y="2043"/>
                        <a:pt x="1116" y="4666"/>
                        <a:pt x="3044" y="5437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82" name="Google Shape;1582;p25"/>
                <p:cNvSpPr/>
                <p:nvPr/>
              </p:nvSpPr>
              <p:spPr>
                <a:xfrm>
                  <a:off x="3834925" y="3552200"/>
                  <a:ext cx="1825" cy="21750"/>
                </a:xfrm>
                <a:custGeom>
                  <a:rect b="b" l="l" r="r" t="t"/>
                  <a:pathLst>
                    <a:path extrusionOk="0" h="870" w="73">
                      <a:moveTo>
                        <a:pt x="0" y="0"/>
                      </a:moveTo>
                      <a:cubicBezTo>
                        <a:pt x="37" y="435"/>
                        <a:pt x="37" y="435"/>
                        <a:pt x="73" y="87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583" name="Google Shape;1583;p25"/>
            <p:cNvGrpSpPr/>
            <p:nvPr/>
          </p:nvGrpSpPr>
          <p:grpSpPr>
            <a:xfrm>
              <a:off x="7184797" y="-17"/>
              <a:ext cx="985363" cy="3905970"/>
              <a:chOff x="1192601" y="-1724180"/>
              <a:chExt cx="1046700" cy="4149108"/>
            </a:xfrm>
          </p:grpSpPr>
          <p:grpSp>
            <p:nvGrpSpPr>
              <p:cNvPr id="1584" name="Google Shape;1584;p25"/>
              <p:cNvGrpSpPr/>
              <p:nvPr/>
            </p:nvGrpSpPr>
            <p:grpSpPr>
              <a:xfrm>
                <a:off x="1192601" y="137822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1585" name="Google Shape;1585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86" name="Google Shape;1586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587" name="Google Shape;1587;p25"/>
              <p:cNvGrpSpPr/>
              <p:nvPr/>
            </p:nvGrpSpPr>
            <p:grpSpPr>
              <a:xfrm>
                <a:off x="1417979" y="-1724180"/>
                <a:ext cx="580390" cy="3855366"/>
                <a:chOff x="522260" y="372820"/>
                <a:chExt cx="530958" cy="3527002"/>
              </a:xfrm>
            </p:grpSpPr>
            <p:grpSp>
              <p:nvGrpSpPr>
                <p:cNvPr id="1588" name="Google Shape;1588;p25"/>
                <p:cNvGrpSpPr/>
                <p:nvPr/>
              </p:nvGrpSpPr>
              <p:grpSpPr>
                <a:xfrm>
                  <a:off x="522260" y="372820"/>
                  <a:ext cx="530958" cy="3527002"/>
                  <a:chOff x="522260" y="372820"/>
                  <a:chExt cx="530958" cy="3527002"/>
                </a:xfrm>
              </p:grpSpPr>
              <p:grpSp>
                <p:nvGrpSpPr>
                  <p:cNvPr id="1589" name="Google Shape;1589;p25"/>
                  <p:cNvGrpSpPr/>
                  <p:nvPr/>
                </p:nvGrpSpPr>
                <p:grpSpPr>
                  <a:xfrm>
                    <a:off x="522260" y="2971595"/>
                    <a:ext cx="530958" cy="928227"/>
                    <a:chOff x="522260" y="2971595"/>
                    <a:chExt cx="530958" cy="928227"/>
                  </a:xfrm>
                </p:grpSpPr>
                <p:sp>
                  <p:nvSpPr>
                    <p:cNvPr id="1590" name="Google Shape;1590;p25"/>
                    <p:cNvSpPr/>
                    <p:nvPr/>
                  </p:nvSpPr>
                  <p:spPr>
                    <a:xfrm>
                      <a:off x="531045" y="3193814"/>
                      <a:ext cx="510950" cy="500199"/>
                    </a:xfrm>
                    <a:custGeom>
                      <a:rect b="b" l="l" r="r" t="t"/>
                      <a:pathLst>
                        <a:path extrusionOk="0" h="500199" w="510950">
                          <a:moveTo>
                            <a:pt x="230344" y="500189"/>
                          </a:moveTo>
                          <a:cubicBezTo>
                            <a:pt x="153916" y="500507"/>
                            <a:pt x="77640" y="493446"/>
                            <a:pt x="2570" y="479108"/>
                          </a:cubicBezTo>
                          <a:cubicBezTo>
                            <a:pt x="-4606" y="452501"/>
                            <a:pt x="4348" y="418084"/>
                            <a:pt x="15841" y="404622"/>
                          </a:cubicBezTo>
                          <a:cubicBezTo>
                            <a:pt x="93" y="296672"/>
                            <a:pt x="174591" y="153479"/>
                            <a:pt x="126458" y="68770"/>
                          </a:cubicBezTo>
                          <a:cubicBezTo>
                            <a:pt x="128236" y="16510"/>
                            <a:pt x="219295" y="6350"/>
                            <a:pt x="261142" y="0"/>
                          </a:cubicBezTo>
                          <a:cubicBezTo>
                            <a:pt x="310926" y="4953"/>
                            <a:pt x="383443" y="12002"/>
                            <a:pt x="388777" y="70612"/>
                          </a:cubicBezTo>
                          <a:cubicBezTo>
                            <a:pt x="365980" y="191262"/>
                            <a:pt x="524603" y="342392"/>
                            <a:pt x="509998" y="472630"/>
                          </a:cubicBezTo>
                          <a:cubicBezTo>
                            <a:pt x="417936" y="491147"/>
                            <a:pt x="324248" y="500380"/>
                            <a:pt x="230344" y="500189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91" name="Google Shape;1591;p25"/>
                    <p:cNvSpPr/>
                    <p:nvPr/>
                  </p:nvSpPr>
                  <p:spPr>
                    <a:xfrm>
                      <a:off x="551585" y="3672350"/>
                      <a:ext cx="488949" cy="214629"/>
                    </a:xfrm>
                    <a:custGeom>
                      <a:rect b="b" l="l" r="r" t="t"/>
                      <a:pathLst>
                        <a:path extrusionOk="0" h="214629" w="488949">
                          <a:moveTo>
                            <a:pt x="243395" y="214630"/>
                          </a:moveTo>
                          <a:cubicBezTo>
                            <a:pt x="147256" y="214630"/>
                            <a:pt x="26352" y="160401"/>
                            <a:pt x="0" y="8001"/>
                          </a:cubicBezTo>
                          <a:cubicBezTo>
                            <a:pt x="165925" y="39751"/>
                            <a:pt x="327279" y="29528"/>
                            <a:pt x="488950" y="0"/>
                          </a:cubicBezTo>
                          <a:cubicBezTo>
                            <a:pt x="471043" y="147384"/>
                            <a:pt x="350266" y="214630"/>
                            <a:pt x="243395" y="214630"/>
                          </a:cubicBezTo>
                          <a:close/>
                        </a:path>
                      </a:pathLst>
                    </a:custGeom>
                    <a:solidFill>
                      <a:srgbClr val="C8F3F7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92" name="Google Shape;1592;p25"/>
                    <p:cNvSpPr/>
                    <p:nvPr/>
                  </p:nvSpPr>
                  <p:spPr>
                    <a:xfrm>
                      <a:off x="685838" y="2977833"/>
                      <a:ext cx="219884" cy="234649"/>
                    </a:xfrm>
                    <a:custGeom>
                      <a:rect b="b" l="l" r="r" t="t"/>
                      <a:pathLst>
                        <a:path extrusionOk="0" h="234649" w="219884">
                          <a:moveTo>
                            <a:pt x="2590" y="234649"/>
                          </a:moveTo>
                          <a:cubicBezTo>
                            <a:pt x="7987" y="210011"/>
                            <a:pt x="-12142" y="33672"/>
                            <a:pt x="12877" y="45419"/>
                          </a:cubicBezTo>
                          <a:cubicBezTo>
                            <a:pt x="33197" y="50182"/>
                            <a:pt x="23545" y="24210"/>
                            <a:pt x="35038" y="16590"/>
                          </a:cubicBezTo>
                          <a:cubicBezTo>
                            <a:pt x="50913" y="906"/>
                            <a:pt x="85394" y="1604"/>
                            <a:pt x="109714" y="1922"/>
                          </a:cubicBezTo>
                          <a:cubicBezTo>
                            <a:pt x="145528" y="-936"/>
                            <a:pt x="189026" y="-6841"/>
                            <a:pt x="188835" y="38879"/>
                          </a:cubicBezTo>
                          <a:cubicBezTo>
                            <a:pt x="250875" y="39895"/>
                            <a:pt x="199503" y="186770"/>
                            <a:pt x="206869" y="233824"/>
                          </a:cubicBezTo>
                          <a:cubicBezTo>
                            <a:pt x="139369" y="212361"/>
                            <a:pt x="71932" y="215091"/>
                            <a:pt x="2590" y="234649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593" name="Google Shape;1593;p25"/>
                    <p:cNvSpPr/>
                    <p:nvPr/>
                  </p:nvSpPr>
                  <p:spPr>
                    <a:xfrm>
                      <a:off x="522260" y="2971595"/>
                      <a:ext cx="530958" cy="928227"/>
                    </a:xfrm>
                    <a:custGeom>
                      <a:rect b="b" l="l" r="r" t="t"/>
                      <a:pathLst>
                        <a:path extrusionOk="0" h="928227" w="530958">
                          <a:moveTo>
                            <a:pt x="516306" y="619347"/>
                          </a:moveTo>
                          <a:cubicBezTo>
                            <a:pt x="501638" y="504285"/>
                            <a:pt x="397942" y="417798"/>
                            <a:pt x="399530" y="298926"/>
                          </a:cubicBezTo>
                          <a:cubicBezTo>
                            <a:pt x="413182" y="300514"/>
                            <a:pt x="390830" y="254159"/>
                            <a:pt x="381178" y="244380"/>
                          </a:cubicBezTo>
                          <a:cubicBezTo>
                            <a:pt x="383210" y="187992"/>
                            <a:pt x="385369" y="132175"/>
                            <a:pt x="387528" y="75787"/>
                          </a:cubicBezTo>
                          <a:cubicBezTo>
                            <a:pt x="392481" y="54070"/>
                            <a:pt x="381559" y="34449"/>
                            <a:pt x="356731" y="40227"/>
                          </a:cubicBezTo>
                          <a:cubicBezTo>
                            <a:pt x="358255" y="-10573"/>
                            <a:pt x="307645" y="730"/>
                            <a:pt x="273609" y="1810"/>
                          </a:cubicBezTo>
                          <a:cubicBezTo>
                            <a:pt x="240780" y="1429"/>
                            <a:pt x="184074" y="-222"/>
                            <a:pt x="184328" y="45244"/>
                          </a:cubicBezTo>
                          <a:cubicBezTo>
                            <a:pt x="174803" y="45815"/>
                            <a:pt x="158928" y="42640"/>
                            <a:pt x="158928" y="56547"/>
                          </a:cubicBezTo>
                          <a:cubicBezTo>
                            <a:pt x="158928" y="118777"/>
                            <a:pt x="158039" y="180435"/>
                            <a:pt x="158357" y="242475"/>
                          </a:cubicBezTo>
                          <a:cubicBezTo>
                            <a:pt x="144260" y="248825"/>
                            <a:pt x="112383" y="292767"/>
                            <a:pt x="140577" y="307753"/>
                          </a:cubicBezTo>
                          <a:cubicBezTo>
                            <a:pt x="150102" y="385159"/>
                            <a:pt x="15736" y="506508"/>
                            <a:pt x="18784" y="626967"/>
                          </a:cubicBezTo>
                          <a:cubicBezTo>
                            <a:pt x="-3124" y="640493"/>
                            <a:pt x="-8013" y="706215"/>
                            <a:pt x="15672" y="712756"/>
                          </a:cubicBezTo>
                          <a:cubicBezTo>
                            <a:pt x="65075" y="1013238"/>
                            <a:pt x="505638" y="992854"/>
                            <a:pt x="526720" y="692753"/>
                          </a:cubicBezTo>
                          <a:cubicBezTo>
                            <a:pt x="534785" y="671862"/>
                            <a:pt x="531356" y="631984"/>
                            <a:pt x="516306" y="619347"/>
                          </a:cubicBezTo>
                          <a:close/>
                          <a:moveTo>
                            <a:pt x="498399" y="620300"/>
                          </a:moveTo>
                          <a:cubicBezTo>
                            <a:pt x="475749" y="621824"/>
                            <a:pt x="453079" y="623176"/>
                            <a:pt x="430391" y="624364"/>
                          </a:cubicBezTo>
                          <a:cubicBezTo>
                            <a:pt x="405708" y="518319"/>
                            <a:pt x="384842" y="411531"/>
                            <a:pt x="367780" y="304006"/>
                          </a:cubicBezTo>
                          <a:cubicBezTo>
                            <a:pt x="372606" y="303308"/>
                            <a:pt x="377432" y="302673"/>
                            <a:pt x="382194" y="301911"/>
                          </a:cubicBezTo>
                          <a:cubicBezTo>
                            <a:pt x="378511" y="420973"/>
                            <a:pt x="481889" y="506762"/>
                            <a:pt x="498399" y="620300"/>
                          </a:cubicBezTo>
                          <a:close/>
                          <a:moveTo>
                            <a:pt x="278689" y="312579"/>
                          </a:moveTo>
                          <a:cubicBezTo>
                            <a:pt x="287389" y="312198"/>
                            <a:pt x="296025" y="311690"/>
                            <a:pt x="304661" y="311118"/>
                          </a:cubicBezTo>
                          <a:cubicBezTo>
                            <a:pt x="318040" y="416738"/>
                            <a:pt x="331477" y="522383"/>
                            <a:pt x="344983" y="628047"/>
                          </a:cubicBezTo>
                          <a:cubicBezTo>
                            <a:pt x="322568" y="628809"/>
                            <a:pt x="300216" y="629507"/>
                            <a:pt x="277800" y="629952"/>
                          </a:cubicBezTo>
                          <a:cubicBezTo>
                            <a:pt x="271844" y="524237"/>
                            <a:pt x="272136" y="418262"/>
                            <a:pt x="278689" y="312579"/>
                          </a:cubicBezTo>
                          <a:close/>
                          <a:moveTo>
                            <a:pt x="322504" y="309531"/>
                          </a:moveTo>
                          <a:cubicBezTo>
                            <a:pt x="331775" y="308642"/>
                            <a:pt x="341046" y="307626"/>
                            <a:pt x="350317" y="306483"/>
                          </a:cubicBezTo>
                          <a:cubicBezTo>
                            <a:pt x="367253" y="413417"/>
                            <a:pt x="387928" y="519633"/>
                            <a:pt x="412357" y="625126"/>
                          </a:cubicBezTo>
                          <a:cubicBezTo>
                            <a:pt x="395910" y="625951"/>
                            <a:pt x="379400" y="626713"/>
                            <a:pt x="362954" y="627348"/>
                          </a:cubicBezTo>
                          <a:cubicBezTo>
                            <a:pt x="349111" y="521430"/>
                            <a:pt x="335541" y="415493"/>
                            <a:pt x="322250" y="309531"/>
                          </a:cubicBezTo>
                          <a:close/>
                          <a:moveTo>
                            <a:pt x="365684" y="58452"/>
                          </a:moveTo>
                          <a:cubicBezTo>
                            <a:pt x="375273" y="59277"/>
                            <a:pt x="368542" y="74581"/>
                            <a:pt x="369939" y="81248"/>
                          </a:cubicBezTo>
                          <a:lnTo>
                            <a:pt x="175946" y="137382"/>
                          </a:lnTo>
                          <a:cubicBezTo>
                            <a:pt x="175946" y="127984"/>
                            <a:pt x="175946" y="118332"/>
                            <a:pt x="175946" y="109125"/>
                          </a:cubicBezTo>
                          <a:cubicBezTo>
                            <a:pt x="212713" y="94837"/>
                            <a:pt x="258496" y="85947"/>
                            <a:pt x="287643" y="60547"/>
                          </a:cubicBezTo>
                          <a:cubicBezTo>
                            <a:pt x="313360" y="60611"/>
                            <a:pt x="339649" y="57309"/>
                            <a:pt x="365430" y="58452"/>
                          </a:cubicBezTo>
                          <a:close/>
                          <a:moveTo>
                            <a:pt x="175438" y="205454"/>
                          </a:moveTo>
                          <a:lnTo>
                            <a:pt x="366827" y="159671"/>
                          </a:lnTo>
                          <a:lnTo>
                            <a:pt x="364224" y="230791"/>
                          </a:lnTo>
                          <a:cubicBezTo>
                            <a:pt x="308090" y="199041"/>
                            <a:pt x="233033" y="208248"/>
                            <a:pt x="175311" y="231616"/>
                          </a:cubicBezTo>
                          <a:close/>
                          <a:moveTo>
                            <a:pt x="175438" y="187230"/>
                          </a:moveTo>
                          <a:cubicBezTo>
                            <a:pt x="175438" y="176688"/>
                            <a:pt x="175438" y="166084"/>
                            <a:pt x="175438" y="155480"/>
                          </a:cubicBezTo>
                          <a:lnTo>
                            <a:pt x="368796" y="99536"/>
                          </a:lnTo>
                          <a:lnTo>
                            <a:pt x="367272" y="141256"/>
                          </a:lnTo>
                          <a:close/>
                          <a:moveTo>
                            <a:pt x="229032" y="21622"/>
                          </a:moveTo>
                          <a:cubicBezTo>
                            <a:pt x="256401" y="25305"/>
                            <a:pt x="342570" y="-222"/>
                            <a:pt x="338760" y="40672"/>
                          </a:cubicBezTo>
                          <a:lnTo>
                            <a:pt x="201600" y="44418"/>
                          </a:lnTo>
                          <a:cubicBezTo>
                            <a:pt x="197155" y="28861"/>
                            <a:pt x="217793" y="22765"/>
                            <a:pt x="229096" y="21749"/>
                          </a:cubicBezTo>
                          <a:close/>
                          <a:moveTo>
                            <a:pt x="263830" y="59150"/>
                          </a:moveTo>
                          <a:cubicBezTo>
                            <a:pt x="235046" y="71260"/>
                            <a:pt x="205645" y="81858"/>
                            <a:pt x="175756" y="90900"/>
                          </a:cubicBezTo>
                          <a:lnTo>
                            <a:pt x="175756" y="63722"/>
                          </a:lnTo>
                          <a:cubicBezTo>
                            <a:pt x="201664" y="62897"/>
                            <a:pt x="238113" y="59976"/>
                            <a:pt x="263894" y="59404"/>
                          </a:cubicBezTo>
                          <a:close/>
                          <a:moveTo>
                            <a:pt x="260973" y="230600"/>
                          </a:moveTo>
                          <a:cubicBezTo>
                            <a:pt x="306439" y="226028"/>
                            <a:pt x="366891" y="233838"/>
                            <a:pt x="384036" y="283432"/>
                          </a:cubicBezTo>
                          <a:cubicBezTo>
                            <a:pt x="303873" y="296939"/>
                            <a:pt x="222193" y="298945"/>
                            <a:pt x="141466" y="289401"/>
                          </a:cubicBezTo>
                          <a:cubicBezTo>
                            <a:pt x="157404" y="243554"/>
                            <a:pt x="218110" y="233521"/>
                            <a:pt x="261036" y="230854"/>
                          </a:cubicBezTo>
                          <a:close/>
                          <a:moveTo>
                            <a:pt x="259639" y="630269"/>
                          </a:moveTo>
                          <a:cubicBezTo>
                            <a:pt x="238005" y="630606"/>
                            <a:pt x="216313" y="630796"/>
                            <a:pt x="194552" y="630841"/>
                          </a:cubicBezTo>
                          <a:cubicBezTo>
                            <a:pt x="210300" y="525005"/>
                            <a:pt x="226003" y="419176"/>
                            <a:pt x="241669" y="313341"/>
                          </a:cubicBezTo>
                          <a:cubicBezTo>
                            <a:pt x="248019" y="313341"/>
                            <a:pt x="254369" y="313341"/>
                            <a:pt x="260719" y="313341"/>
                          </a:cubicBezTo>
                          <a:cubicBezTo>
                            <a:pt x="254172" y="418871"/>
                            <a:pt x="253810" y="524694"/>
                            <a:pt x="259639" y="630269"/>
                          </a:cubicBezTo>
                          <a:close/>
                          <a:moveTo>
                            <a:pt x="177089" y="630904"/>
                          </a:moveTo>
                          <a:cubicBezTo>
                            <a:pt x="155309" y="630904"/>
                            <a:pt x="133528" y="630904"/>
                            <a:pt x="111748" y="630333"/>
                          </a:cubicBezTo>
                          <a:cubicBezTo>
                            <a:pt x="143498" y="524478"/>
                            <a:pt x="175248" y="418751"/>
                            <a:pt x="206490" y="312833"/>
                          </a:cubicBezTo>
                          <a:lnTo>
                            <a:pt x="224206" y="313277"/>
                          </a:lnTo>
                          <a:cubicBezTo>
                            <a:pt x="208630" y="419195"/>
                            <a:pt x="192920" y="525069"/>
                            <a:pt x="177089" y="630904"/>
                          </a:cubicBezTo>
                          <a:close/>
                          <a:moveTo>
                            <a:pt x="76759" y="501047"/>
                          </a:moveTo>
                          <a:cubicBezTo>
                            <a:pt x="112129" y="441801"/>
                            <a:pt x="157849" y="381857"/>
                            <a:pt x="157468" y="309721"/>
                          </a:cubicBezTo>
                          <a:cubicBezTo>
                            <a:pt x="168009" y="310737"/>
                            <a:pt x="178550" y="311499"/>
                            <a:pt x="189218" y="312071"/>
                          </a:cubicBezTo>
                          <a:cubicBezTo>
                            <a:pt x="157550" y="417906"/>
                            <a:pt x="125908" y="523887"/>
                            <a:pt x="94285" y="630015"/>
                          </a:cubicBezTo>
                          <a:cubicBezTo>
                            <a:pt x="74854" y="629571"/>
                            <a:pt x="55423" y="629126"/>
                            <a:pt x="35992" y="628491"/>
                          </a:cubicBezTo>
                          <a:cubicBezTo>
                            <a:pt x="33960" y="582454"/>
                            <a:pt x="54026" y="539591"/>
                            <a:pt x="76886" y="500920"/>
                          </a:cubicBezTo>
                          <a:close/>
                          <a:moveTo>
                            <a:pt x="356858" y="897604"/>
                          </a:moveTo>
                          <a:cubicBezTo>
                            <a:pt x="221222" y="951325"/>
                            <a:pt x="58725" y="859504"/>
                            <a:pt x="34024" y="716248"/>
                          </a:cubicBezTo>
                          <a:cubicBezTo>
                            <a:pt x="191294" y="742912"/>
                            <a:pt x="352178" y="739813"/>
                            <a:pt x="508305" y="707104"/>
                          </a:cubicBezTo>
                          <a:lnTo>
                            <a:pt x="509194" y="707549"/>
                          </a:lnTo>
                          <a:cubicBezTo>
                            <a:pt x="496145" y="793623"/>
                            <a:pt x="438030" y="866134"/>
                            <a:pt x="356858" y="897604"/>
                          </a:cubicBezTo>
                          <a:close/>
                          <a:moveTo>
                            <a:pt x="512560" y="681704"/>
                          </a:moveTo>
                          <a:cubicBezTo>
                            <a:pt x="511855" y="684092"/>
                            <a:pt x="510985" y="686422"/>
                            <a:pt x="509956" y="688689"/>
                          </a:cubicBezTo>
                          <a:cubicBezTo>
                            <a:pt x="348952" y="722706"/>
                            <a:pt x="182842" y="724865"/>
                            <a:pt x="21006" y="695039"/>
                          </a:cubicBezTo>
                          <a:cubicBezTo>
                            <a:pt x="14332" y="679355"/>
                            <a:pt x="14961" y="661511"/>
                            <a:pt x="22721" y="646335"/>
                          </a:cubicBezTo>
                          <a:cubicBezTo>
                            <a:pt x="183897" y="651967"/>
                            <a:pt x="345263" y="649148"/>
                            <a:pt x="506146" y="637889"/>
                          </a:cubicBezTo>
                          <a:cubicBezTo>
                            <a:pt x="514351" y="650945"/>
                            <a:pt x="516681" y="666845"/>
                            <a:pt x="512560" y="68170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594" name="Google Shape;1594;p25"/>
                  <p:cNvSpPr/>
                  <p:nvPr/>
                </p:nvSpPr>
                <p:spPr>
                  <a:xfrm>
                    <a:off x="786939" y="372820"/>
                    <a:ext cx="17700" cy="26052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595" name="Google Shape;1595;p25"/>
                <p:cNvSpPr/>
                <p:nvPr/>
              </p:nvSpPr>
              <p:spPr>
                <a:xfrm>
                  <a:off x="636125" y="3766050"/>
                  <a:ext cx="121425" cy="74300"/>
                </a:xfrm>
                <a:custGeom>
                  <a:rect b="b" l="l" r="r" t="t"/>
                  <a:pathLst>
                    <a:path extrusionOk="0" h="2972" w="4857">
                      <a:moveTo>
                        <a:pt x="0" y="0"/>
                      </a:moveTo>
                      <a:cubicBezTo>
                        <a:pt x="1186" y="1482"/>
                        <a:pt x="3080" y="2306"/>
                        <a:pt x="4857" y="2972"/>
                      </a:cubicBezTo>
                    </a:path>
                  </a:pathLst>
                </a:custGeom>
                <a:noFill/>
                <a:ln cap="rnd" cmpd="sng" w="38100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596" name="Google Shape;1596;p25"/>
            <p:cNvGrpSpPr/>
            <p:nvPr/>
          </p:nvGrpSpPr>
          <p:grpSpPr>
            <a:xfrm>
              <a:off x="6196932" y="7"/>
              <a:ext cx="985363" cy="2629685"/>
              <a:chOff x="6010934" y="1"/>
              <a:chExt cx="1046700" cy="2793377"/>
            </a:xfrm>
          </p:grpSpPr>
          <p:grpSp>
            <p:nvGrpSpPr>
              <p:cNvPr id="1597" name="Google Shape;1597;p25"/>
              <p:cNvGrpSpPr/>
              <p:nvPr/>
            </p:nvGrpSpPr>
            <p:grpSpPr>
              <a:xfrm>
                <a:off x="6010934" y="1746678"/>
                <a:ext cx="1046700" cy="1046700"/>
                <a:chOff x="764100" y="3623300"/>
                <a:chExt cx="1046700" cy="1046700"/>
              </a:xfrm>
            </p:grpSpPr>
            <p:sp>
              <p:nvSpPr>
                <p:cNvPr id="1598" name="Google Shape;1598;p25"/>
                <p:cNvSpPr/>
                <p:nvPr/>
              </p:nvSpPr>
              <p:spPr>
                <a:xfrm>
                  <a:off x="764100" y="3623300"/>
                  <a:ext cx="1046700" cy="10467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99" name="Google Shape;1599;p25"/>
                <p:cNvSpPr/>
                <p:nvPr/>
              </p:nvSpPr>
              <p:spPr>
                <a:xfrm>
                  <a:off x="922769" y="3781968"/>
                  <a:ext cx="729300" cy="729300"/>
                </a:xfrm>
                <a:prstGeom prst="ellipse">
                  <a:avLst/>
                </a:prstGeom>
                <a:solidFill>
                  <a:srgbClr val="FFFFFF">
                    <a:alpha val="13330"/>
                  </a:srgbClr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600" name="Google Shape;1600;p25"/>
              <p:cNvGrpSpPr/>
              <p:nvPr/>
            </p:nvGrpSpPr>
            <p:grpSpPr>
              <a:xfrm>
                <a:off x="6308748" y="1"/>
                <a:ext cx="441786" cy="2571886"/>
                <a:chOff x="1121941" y="1609666"/>
                <a:chExt cx="404159" cy="2352837"/>
              </a:xfrm>
            </p:grpSpPr>
            <p:grpSp>
              <p:nvGrpSpPr>
                <p:cNvPr id="1601" name="Google Shape;1601;p25"/>
                <p:cNvGrpSpPr/>
                <p:nvPr/>
              </p:nvGrpSpPr>
              <p:grpSpPr>
                <a:xfrm>
                  <a:off x="1121941" y="1609666"/>
                  <a:ext cx="404159" cy="2352837"/>
                  <a:chOff x="1121941" y="1609666"/>
                  <a:chExt cx="404159" cy="2352837"/>
                </a:xfrm>
              </p:grpSpPr>
              <p:grpSp>
                <p:nvGrpSpPr>
                  <p:cNvPr id="1602" name="Google Shape;1602;p25"/>
                  <p:cNvGrpSpPr/>
                  <p:nvPr/>
                </p:nvGrpSpPr>
                <p:grpSpPr>
                  <a:xfrm>
                    <a:off x="1121941" y="2971595"/>
                    <a:ext cx="404159" cy="990908"/>
                    <a:chOff x="1121941" y="2969319"/>
                    <a:chExt cx="404159" cy="990908"/>
                  </a:xfrm>
                </p:grpSpPr>
                <p:sp>
                  <p:nvSpPr>
                    <p:cNvPr id="1603" name="Google Shape;1603;p25"/>
                    <p:cNvSpPr/>
                    <p:nvPr/>
                  </p:nvSpPr>
                  <p:spPr>
                    <a:xfrm>
                      <a:off x="1210876" y="2975878"/>
                      <a:ext cx="215728" cy="222824"/>
                    </a:xfrm>
                    <a:custGeom>
                      <a:rect b="b" l="l" r="r" t="t"/>
                      <a:pathLst>
                        <a:path extrusionOk="0" h="222824" w="215728">
                          <a:moveTo>
                            <a:pt x="14190" y="222824"/>
                          </a:moveTo>
                          <a:cubicBezTo>
                            <a:pt x="13301" y="174692"/>
                            <a:pt x="-21687" y="79251"/>
                            <a:pt x="21620" y="60582"/>
                          </a:cubicBezTo>
                          <a:cubicBezTo>
                            <a:pt x="36987" y="27244"/>
                            <a:pt x="55021" y="2797"/>
                            <a:pt x="105440" y="321"/>
                          </a:cubicBezTo>
                          <a:cubicBezTo>
                            <a:pt x="154017" y="-2156"/>
                            <a:pt x="177385" y="9655"/>
                            <a:pt x="182021" y="37976"/>
                          </a:cubicBezTo>
                          <a:cubicBezTo>
                            <a:pt x="233265" y="47692"/>
                            <a:pt x="210405" y="171326"/>
                            <a:pt x="211993" y="215776"/>
                          </a:cubicBezTo>
                          <a:cubicBezTo>
                            <a:pt x="143159" y="198060"/>
                            <a:pt x="79024" y="196790"/>
                            <a:pt x="14190" y="222824"/>
                          </a:cubicBezTo>
                          <a:close/>
                        </a:path>
                      </a:pathLst>
                    </a:custGeom>
                    <a:solidFill>
                      <a:schemeClr val="dk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604" name="Google Shape;1604;p25"/>
                    <p:cNvSpPr/>
                    <p:nvPr/>
                  </p:nvSpPr>
                  <p:spPr>
                    <a:xfrm>
                      <a:off x="1160257" y="3179981"/>
                      <a:ext cx="324636" cy="229478"/>
                    </a:xfrm>
                    <a:custGeom>
                      <a:rect b="b" l="l" r="r" t="t"/>
                      <a:pathLst>
                        <a:path extrusionOk="0" h="229478" w="324636">
                          <a:moveTo>
                            <a:pt x="1626" y="229478"/>
                          </a:moveTo>
                          <a:cubicBezTo>
                            <a:pt x="-8216" y="108447"/>
                            <a:pt x="24042" y="-8456"/>
                            <a:pt x="169393" y="878"/>
                          </a:cubicBezTo>
                          <a:cubicBezTo>
                            <a:pt x="307379" y="-10678"/>
                            <a:pt x="337541" y="93334"/>
                            <a:pt x="320206" y="222176"/>
                          </a:cubicBezTo>
                          <a:cubicBezTo>
                            <a:pt x="210923" y="232019"/>
                            <a:pt x="109767" y="228018"/>
                            <a:pt x="1626" y="229478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605" name="Google Shape;1605;p25"/>
                    <p:cNvSpPr/>
                    <p:nvPr/>
                  </p:nvSpPr>
                  <p:spPr>
                    <a:xfrm>
                      <a:off x="1128931" y="3411844"/>
                      <a:ext cx="389306" cy="540604"/>
                    </a:xfrm>
                    <a:custGeom>
                      <a:rect b="b" l="l" r="r" t="t"/>
                      <a:pathLst>
                        <a:path extrusionOk="0" h="540604" w="389306">
                          <a:moveTo>
                            <a:pt x="192718" y="540604"/>
                          </a:moveTo>
                          <a:cubicBezTo>
                            <a:pt x="42795" y="527142"/>
                            <a:pt x="232596" y="425161"/>
                            <a:pt x="116836" y="455260"/>
                          </a:cubicBezTo>
                          <a:cubicBezTo>
                            <a:pt x="83054" y="460150"/>
                            <a:pt x="19744" y="479835"/>
                            <a:pt x="7679" y="435512"/>
                          </a:cubicBezTo>
                          <a:cubicBezTo>
                            <a:pt x="-6227" y="397920"/>
                            <a:pt x="57844" y="371440"/>
                            <a:pt x="34857" y="364582"/>
                          </a:cubicBezTo>
                          <a:cubicBezTo>
                            <a:pt x="15807" y="363122"/>
                            <a:pt x="3107" y="353533"/>
                            <a:pt x="1393" y="338801"/>
                          </a:cubicBezTo>
                          <a:cubicBezTo>
                            <a:pt x="-3560" y="319434"/>
                            <a:pt x="17585" y="304638"/>
                            <a:pt x="35175" y="291748"/>
                          </a:cubicBezTo>
                          <a:cubicBezTo>
                            <a:pt x="33651" y="285398"/>
                            <a:pt x="30158" y="276762"/>
                            <a:pt x="28380" y="270412"/>
                          </a:cubicBezTo>
                          <a:cubicBezTo>
                            <a:pt x="-19689" y="256061"/>
                            <a:pt x="-258" y="192307"/>
                            <a:pt x="38985" y="180877"/>
                          </a:cubicBezTo>
                          <a:cubicBezTo>
                            <a:pt x="42490" y="180629"/>
                            <a:pt x="45138" y="177588"/>
                            <a:pt x="44890" y="174082"/>
                          </a:cubicBezTo>
                          <a:cubicBezTo>
                            <a:pt x="44643" y="170577"/>
                            <a:pt x="41601" y="167929"/>
                            <a:pt x="38096" y="168177"/>
                          </a:cubicBezTo>
                          <a:cubicBezTo>
                            <a:pt x="3044" y="163224"/>
                            <a:pt x="21776" y="119663"/>
                            <a:pt x="43303" y="106836"/>
                          </a:cubicBezTo>
                          <a:cubicBezTo>
                            <a:pt x="74418" y="82706"/>
                            <a:pt x="71370" y="31969"/>
                            <a:pt x="69020" y="5680"/>
                          </a:cubicBezTo>
                          <a:cubicBezTo>
                            <a:pt x="85911" y="5045"/>
                            <a:pt x="131758" y="4664"/>
                            <a:pt x="151570" y="4601"/>
                          </a:cubicBezTo>
                          <a:cubicBezTo>
                            <a:pt x="174303" y="59274"/>
                            <a:pt x="87499" y="134903"/>
                            <a:pt x="126170" y="158652"/>
                          </a:cubicBezTo>
                          <a:cubicBezTo>
                            <a:pt x="332545" y="108296"/>
                            <a:pt x="234120" y="166526"/>
                            <a:pt x="237422" y="1362"/>
                          </a:cubicBezTo>
                          <a:cubicBezTo>
                            <a:pt x="249741" y="-2130"/>
                            <a:pt x="299271" y="2378"/>
                            <a:pt x="325624" y="854"/>
                          </a:cubicBezTo>
                          <a:cubicBezTo>
                            <a:pt x="266823" y="105439"/>
                            <a:pt x="408174" y="108804"/>
                            <a:pt x="387155" y="185449"/>
                          </a:cubicBezTo>
                          <a:cubicBezTo>
                            <a:pt x="375090" y="210849"/>
                            <a:pt x="334958" y="200752"/>
                            <a:pt x="326830" y="215802"/>
                          </a:cubicBezTo>
                          <a:cubicBezTo>
                            <a:pt x="326830" y="221707"/>
                            <a:pt x="332101" y="222152"/>
                            <a:pt x="337054" y="222152"/>
                          </a:cubicBezTo>
                          <a:cubicBezTo>
                            <a:pt x="407539" y="236439"/>
                            <a:pt x="379472" y="299177"/>
                            <a:pt x="313876" y="302733"/>
                          </a:cubicBezTo>
                          <a:cubicBezTo>
                            <a:pt x="286508" y="321783"/>
                            <a:pt x="354897" y="305337"/>
                            <a:pt x="360866" y="348326"/>
                          </a:cubicBezTo>
                          <a:cubicBezTo>
                            <a:pt x="367661" y="376711"/>
                            <a:pt x="350135" y="382108"/>
                            <a:pt x="333307" y="403444"/>
                          </a:cubicBezTo>
                          <a:cubicBezTo>
                            <a:pt x="365565" y="417414"/>
                            <a:pt x="387663" y="440084"/>
                            <a:pt x="362200" y="476469"/>
                          </a:cubicBezTo>
                          <a:cubicBezTo>
                            <a:pt x="318321" y="516411"/>
                            <a:pt x="249868" y="528857"/>
                            <a:pt x="192718" y="540604"/>
                          </a:cubicBezTo>
                          <a:close/>
                        </a:path>
                      </a:pathLst>
                    </a:custGeom>
                    <a:solidFill>
                      <a:srgbClr val="CFE5BD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1606" name="Google Shape;1606;p25"/>
                    <p:cNvSpPr/>
                    <p:nvPr/>
                  </p:nvSpPr>
                  <p:spPr>
                    <a:xfrm>
                      <a:off x="1121941" y="2969319"/>
                      <a:ext cx="404159" cy="990908"/>
                    </a:xfrm>
                    <a:custGeom>
                      <a:rect b="b" l="l" r="r" t="t"/>
                      <a:pathLst>
                        <a:path extrusionOk="0" h="990908" w="404159">
                          <a:moveTo>
                            <a:pt x="396558" y="583905"/>
                          </a:moveTo>
                          <a:cubicBezTo>
                            <a:pt x="363665" y="545170"/>
                            <a:pt x="299149" y="524850"/>
                            <a:pt x="338075" y="447063"/>
                          </a:cubicBezTo>
                          <a:cubicBezTo>
                            <a:pt x="339535" y="444205"/>
                            <a:pt x="370904" y="448269"/>
                            <a:pt x="367920" y="426933"/>
                          </a:cubicBezTo>
                          <a:cubicBezTo>
                            <a:pt x="376619" y="356321"/>
                            <a:pt x="377762" y="266786"/>
                            <a:pt x="312865" y="222019"/>
                          </a:cubicBezTo>
                          <a:cubicBezTo>
                            <a:pt x="314326" y="182014"/>
                            <a:pt x="328359" y="29931"/>
                            <a:pt x="274257" y="35328"/>
                          </a:cubicBezTo>
                          <a:cubicBezTo>
                            <a:pt x="255207" y="-16234"/>
                            <a:pt x="119635" y="-11789"/>
                            <a:pt x="115888" y="51521"/>
                          </a:cubicBezTo>
                          <a:cubicBezTo>
                            <a:pt x="66358" y="56474"/>
                            <a:pt x="92711" y="194840"/>
                            <a:pt x="93600" y="232242"/>
                          </a:cubicBezTo>
                          <a:cubicBezTo>
                            <a:pt x="31814" y="278470"/>
                            <a:pt x="26607" y="363941"/>
                            <a:pt x="28766" y="435442"/>
                          </a:cubicBezTo>
                          <a:cubicBezTo>
                            <a:pt x="29211" y="460842"/>
                            <a:pt x="57849" y="448840"/>
                            <a:pt x="70740" y="450746"/>
                          </a:cubicBezTo>
                          <a:cubicBezTo>
                            <a:pt x="73851" y="483511"/>
                            <a:pt x="74994" y="521611"/>
                            <a:pt x="46991" y="544408"/>
                          </a:cubicBezTo>
                          <a:cubicBezTo>
                            <a:pt x="20829" y="559775"/>
                            <a:pt x="1906" y="611464"/>
                            <a:pt x="44133" y="617497"/>
                          </a:cubicBezTo>
                          <a:cubicBezTo>
                            <a:pt x="890" y="630197"/>
                            <a:pt x="-22097" y="700682"/>
                            <a:pt x="29973" y="716557"/>
                          </a:cubicBezTo>
                          <a:cubicBezTo>
                            <a:pt x="31179" y="718461"/>
                            <a:pt x="32132" y="730336"/>
                            <a:pt x="35878" y="733384"/>
                          </a:cubicBezTo>
                          <a:cubicBezTo>
                            <a:pt x="-9588" y="750021"/>
                            <a:pt x="-11620" y="809584"/>
                            <a:pt x="41276" y="813584"/>
                          </a:cubicBezTo>
                          <a:cubicBezTo>
                            <a:pt x="-3746" y="839747"/>
                            <a:pt x="-8318" y="908200"/>
                            <a:pt x="53150" y="912772"/>
                          </a:cubicBezTo>
                          <a:cubicBezTo>
                            <a:pt x="88837" y="913153"/>
                            <a:pt x="124016" y="903310"/>
                            <a:pt x="159259" y="898421"/>
                          </a:cubicBezTo>
                          <a:cubicBezTo>
                            <a:pt x="137224" y="913788"/>
                            <a:pt x="124270" y="946998"/>
                            <a:pt x="142368" y="970176"/>
                          </a:cubicBezTo>
                          <a:cubicBezTo>
                            <a:pt x="170879" y="1006688"/>
                            <a:pt x="222568" y="986051"/>
                            <a:pt x="258319" y="975319"/>
                          </a:cubicBezTo>
                          <a:cubicBezTo>
                            <a:pt x="297562" y="961285"/>
                            <a:pt x="346012" y="957857"/>
                            <a:pt x="374079" y="923821"/>
                          </a:cubicBezTo>
                          <a:cubicBezTo>
                            <a:pt x="397638" y="896008"/>
                            <a:pt x="385382" y="849653"/>
                            <a:pt x="346647" y="845652"/>
                          </a:cubicBezTo>
                          <a:cubicBezTo>
                            <a:pt x="371279" y="834501"/>
                            <a:pt x="382207" y="805495"/>
                            <a:pt x="371057" y="780857"/>
                          </a:cubicBezTo>
                          <a:cubicBezTo>
                            <a:pt x="362344" y="761610"/>
                            <a:pt x="342259" y="750123"/>
                            <a:pt x="321247" y="752371"/>
                          </a:cubicBezTo>
                          <a:cubicBezTo>
                            <a:pt x="385382" y="748434"/>
                            <a:pt x="427991" y="685505"/>
                            <a:pt x="350584" y="659597"/>
                          </a:cubicBezTo>
                          <a:cubicBezTo>
                            <a:pt x="302515" y="655787"/>
                            <a:pt x="436690" y="669821"/>
                            <a:pt x="396558" y="583905"/>
                          </a:cubicBezTo>
                          <a:close/>
                          <a:moveTo>
                            <a:pt x="291339" y="83525"/>
                          </a:moveTo>
                          <a:cubicBezTo>
                            <a:pt x="291847" y="98828"/>
                            <a:pt x="292418" y="114132"/>
                            <a:pt x="292926" y="129435"/>
                          </a:cubicBezTo>
                          <a:lnTo>
                            <a:pt x="105792" y="175981"/>
                          </a:lnTo>
                          <a:cubicBezTo>
                            <a:pt x="105030" y="163916"/>
                            <a:pt x="104776" y="151851"/>
                            <a:pt x="104776" y="139786"/>
                          </a:cubicBezTo>
                          <a:cubicBezTo>
                            <a:pt x="166307" y="129753"/>
                            <a:pt x="229172" y="100162"/>
                            <a:pt x="291085" y="83525"/>
                          </a:cubicBezTo>
                          <a:close/>
                          <a:moveTo>
                            <a:pt x="293561" y="147533"/>
                          </a:moveTo>
                          <a:lnTo>
                            <a:pt x="295847" y="212049"/>
                          </a:lnTo>
                          <a:cubicBezTo>
                            <a:pt x="235459" y="188897"/>
                            <a:pt x="168117" y="192212"/>
                            <a:pt x="110300" y="221193"/>
                          </a:cubicBezTo>
                          <a:cubicBezTo>
                            <a:pt x="109094" y="212113"/>
                            <a:pt x="108141" y="202969"/>
                            <a:pt x="107379" y="193824"/>
                          </a:cubicBezTo>
                          <a:close/>
                          <a:moveTo>
                            <a:pt x="194057" y="16152"/>
                          </a:moveTo>
                          <a:cubicBezTo>
                            <a:pt x="213869" y="14056"/>
                            <a:pt x="248984" y="13548"/>
                            <a:pt x="256096" y="36979"/>
                          </a:cubicBezTo>
                          <a:cubicBezTo>
                            <a:pt x="215139" y="41107"/>
                            <a:pt x="174181" y="45615"/>
                            <a:pt x="133224" y="49679"/>
                          </a:cubicBezTo>
                          <a:cubicBezTo>
                            <a:pt x="136208" y="21613"/>
                            <a:pt x="171768" y="18438"/>
                            <a:pt x="193803" y="16152"/>
                          </a:cubicBezTo>
                          <a:close/>
                          <a:moveTo>
                            <a:pt x="111507" y="70444"/>
                          </a:moveTo>
                          <a:cubicBezTo>
                            <a:pt x="137605" y="72095"/>
                            <a:pt x="295276" y="37170"/>
                            <a:pt x="290323" y="65554"/>
                          </a:cubicBezTo>
                          <a:cubicBezTo>
                            <a:pt x="228918" y="86446"/>
                            <a:pt x="165355" y="103083"/>
                            <a:pt x="105093" y="126197"/>
                          </a:cubicBezTo>
                          <a:cubicBezTo>
                            <a:pt x="106681" y="108417"/>
                            <a:pt x="102680" y="86065"/>
                            <a:pt x="111189" y="70444"/>
                          </a:cubicBezTo>
                          <a:close/>
                          <a:moveTo>
                            <a:pt x="46419" y="432902"/>
                          </a:moveTo>
                          <a:cubicBezTo>
                            <a:pt x="42609" y="356067"/>
                            <a:pt x="52769" y="256499"/>
                            <a:pt x="137034" y="227416"/>
                          </a:cubicBezTo>
                          <a:cubicBezTo>
                            <a:pt x="293561" y="176616"/>
                            <a:pt x="379921" y="271866"/>
                            <a:pt x="350521" y="426870"/>
                          </a:cubicBezTo>
                          <a:close/>
                          <a:moveTo>
                            <a:pt x="262319" y="567204"/>
                          </a:moveTo>
                          <a:lnTo>
                            <a:pt x="131636" y="595081"/>
                          </a:lnTo>
                          <a:cubicBezTo>
                            <a:pt x="113348" y="568538"/>
                            <a:pt x="184595" y="524850"/>
                            <a:pt x="164974" y="448459"/>
                          </a:cubicBezTo>
                          <a:lnTo>
                            <a:pt x="238443" y="446999"/>
                          </a:lnTo>
                          <a:cubicBezTo>
                            <a:pt x="232189" y="488604"/>
                            <a:pt x="240558" y="531086"/>
                            <a:pt x="262129" y="567204"/>
                          </a:cubicBezTo>
                          <a:close/>
                          <a:moveTo>
                            <a:pt x="36069" y="586890"/>
                          </a:moveTo>
                          <a:cubicBezTo>
                            <a:pt x="68771" y="527644"/>
                            <a:pt x="97854" y="542440"/>
                            <a:pt x="88456" y="450238"/>
                          </a:cubicBezTo>
                          <a:lnTo>
                            <a:pt x="147194" y="449031"/>
                          </a:lnTo>
                          <a:cubicBezTo>
                            <a:pt x="167514" y="524469"/>
                            <a:pt x="99442" y="554759"/>
                            <a:pt x="112269" y="599272"/>
                          </a:cubicBezTo>
                          <a:cubicBezTo>
                            <a:pt x="91758" y="603272"/>
                            <a:pt x="37466" y="620926"/>
                            <a:pt x="35878" y="586890"/>
                          </a:cubicBezTo>
                          <a:close/>
                          <a:moveTo>
                            <a:pt x="354521" y="867496"/>
                          </a:moveTo>
                          <a:cubicBezTo>
                            <a:pt x="402781" y="909914"/>
                            <a:pt x="318771" y="944458"/>
                            <a:pt x="283211" y="949347"/>
                          </a:cubicBezTo>
                          <a:cubicBezTo>
                            <a:pt x="248095" y="957158"/>
                            <a:pt x="212154" y="978875"/>
                            <a:pt x="175642" y="970239"/>
                          </a:cubicBezTo>
                          <a:cubicBezTo>
                            <a:pt x="158497" y="964588"/>
                            <a:pt x="146178" y="949094"/>
                            <a:pt x="153544" y="930805"/>
                          </a:cubicBezTo>
                          <a:cubicBezTo>
                            <a:pt x="160021" y="906612"/>
                            <a:pt x="304483" y="850160"/>
                            <a:pt x="354331" y="867496"/>
                          </a:cubicBezTo>
                          <a:close/>
                          <a:moveTo>
                            <a:pt x="354204" y="786153"/>
                          </a:moveTo>
                          <a:cubicBezTo>
                            <a:pt x="394399" y="853463"/>
                            <a:pt x="147765" y="877339"/>
                            <a:pt x="105157" y="889086"/>
                          </a:cubicBezTo>
                          <a:cubicBezTo>
                            <a:pt x="51372" y="908136"/>
                            <a:pt x="-12699" y="873592"/>
                            <a:pt x="53912" y="821966"/>
                          </a:cubicBezTo>
                          <a:cubicBezTo>
                            <a:pt x="113793" y="817648"/>
                            <a:pt x="325502" y="741766"/>
                            <a:pt x="354013" y="786153"/>
                          </a:cubicBezTo>
                          <a:close/>
                          <a:moveTo>
                            <a:pt x="293053" y="674392"/>
                          </a:moveTo>
                          <a:cubicBezTo>
                            <a:pt x="319977" y="665884"/>
                            <a:pt x="378143" y="666963"/>
                            <a:pt x="373000" y="710841"/>
                          </a:cubicBezTo>
                          <a:cubicBezTo>
                            <a:pt x="350838" y="738020"/>
                            <a:pt x="307214" y="742210"/>
                            <a:pt x="275972" y="753831"/>
                          </a:cubicBezTo>
                          <a:cubicBezTo>
                            <a:pt x="232030" y="758022"/>
                            <a:pt x="61977" y="815490"/>
                            <a:pt x="26988" y="789454"/>
                          </a:cubicBezTo>
                          <a:cubicBezTo>
                            <a:pt x="-10032" y="761896"/>
                            <a:pt x="65088" y="743608"/>
                            <a:pt x="53912" y="723859"/>
                          </a:cubicBezTo>
                          <a:cubicBezTo>
                            <a:pt x="132462" y="707666"/>
                            <a:pt x="214059" y="690648"/>
                            <a:pt x="292863" y="674392"/>
                          </a:cubicBezTo>
                          <a:close/>
                          <a:moveTo>
                            <a:pt x="354648" y="639531"/>
                          </a:moveTo>
                          <a:cubicBezTo>
                            <a:pt x="294323" y="652993"/>
                            <a:pt x="239840" y="662772"/>
                            <a:pt x="179515" y="676044"/>
                          </a:cubicBezTo>
                          <a:lnTo>
                            <a:pt x="47308" y="704555"/>
                          </a:lnTo>
                          <a:cubicBezTo>
                            <a:pt x="37021" y="705889"/>
                            <a:pt x="23750" y="694522"/>
                            <a:pt x="19241" y="685505"/>
                          </a:cubicBezTo>
                          <a:cubicBezTo>
                            <a:pt x="-15620" y="609813"/>
                            <a:pt x="264224" y="596160"/>
                            <a:pt x="316294" y="573745"/>
                          </a:cubicBezTo>
                          <a:cubicBezTo>
                            <a:pt x="326899" y="571459"/>
                            <a:pt x="326835" y="553298"/>
                            <a:pt x="314961" y="555838"/>
                          </a:cubicBezTo>
                          <a:lnTo>
                            <a:pt x="281687" y="563331"/>
                          </a:lnTo>
                          <a:cubicBezTo>
                            <a:pt x="258871" y="529206"/>
                            <a:pt x="249695" y="487760"/>
                            <a:pt x="255969" y="447190"/>
                          </a:cubicBezTo>
                          <a:lnTo>
                            <a:pt x="321946" y="445856"/>
                          </a:lnTo>
                          <a:cubicBezTo>
                            <a:pt x="294831" y="486433"/>
                            <a:pt x="311722" y="544154"/>
                            <a:pt x="352870" y="568347"/>
                          </a:cubicBezTo>
                          <a:cubicBezTo>
                            <a:pt x="382398" y="583334"/>
                            <a:pt x="401575" y="632483"/>
                            <a:pt x="354458" y="63953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anchorCtr="0" anchor="ctr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  <p:sp>
                <p:nvSpPr>
                  <p:cNvPr id="1607" name="Google Shape;1607;p25"/>
                  <p:cNvSpPr/>
                  <p:nvPr/>
                </p:nvSpPr>
                <p:spPr>
                  <a:xfrm>
                    <a:off x="1308648" y="1609666"/>
                    <a:ext cx="17700" cy="1368300"/>
                  </a:xfrm>
                  <a:prstGeom prst="rect">
                    <a:avLst/>
                  </a:pr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t/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1608" name="Google Shape;1608;p25"/>
                <p:cNvSpPr/>
                <p:nvPr/>
              </p:nvSpPr>
              <p:spPr>
                <a:xfrm>
                  <a:off x="1183450" y="3621050"/>
                  <a:ext cx="70700" cy="18125"/>
                </a:xfrm>
                <a:custGeom>
                  <a:rect b="b" l="l" r="r" t="t"/>
                  <a:pathLst>
                    <a:path extrusionOk="0" h="725" w="2828">
                      <a:moveTo>
                        <a:pt x="0" y="725"/>
                      </a:moveTo>
                      <a:cubicBezTo>
                        <a:pt x="930" y="439"/>
                        <a:pt x="1889" y="256"/>
                        <a:pt x="2828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09" name="Google Shape;1609;p25"/>
                <p:cNvSpPr/>
                <p:nvPr/>
              </p:nvSpPr>
              <p:spPr>
                <a:xfrm>
                  <a:off x="1188900" y="3717125"/>
                  <a:ext cx="76125" cy="18100"/>
                </a:xfrm>
                <a:custGeom>
                  <a:rect b="b" l="l" r="r" t="t"/>
                  <a:pathLst>
                    <a:path extrusionOk="0" h="724" w="3045">
                      <a:moveTo>
                        <a:pt x="0" y="724"/>
                      </a:moveTo>
                      <a:cubicBezTo>
                        <a:pt x="995" y="410"/>
                        <a:pt x="2019" y="187"/>
                        <a:pt x="304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10" name="Google Shape;1610;p25"/>
                <p:cNvSpPr/>
                <p:nvPr/>
              </p:nvSpPr>
              <p:spPr>
                <a:xfrm>
                  <a:off x="1185275" y="3820425"/>
                  <a:ext cx="39875" cy="9050"/>
                </a:xfrm>
                <a:custGeom>
                  <a:rect b="b" l="l" r="r" t="t"/>
                  <a:pathLst>
                    <a:path extrusionOk="0" h="362" w="1595">
                      <a:moveTo>
                        <a:pt x="0" y="362"/>
                      </a:moveTo>
                      <a:cubicBezTo>
                        <a:pt x="526" y="219"/>
                        <a:pt x="1059" y="97"/>
                        <a:pt x="159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11" name="Google Shape;1611;p25"/>
                <p:cNvSpPr/>
                <p:nvPr/>
              </p:nvSpPr>
              <p:spPr>
                <a:xfrm>
                  <a:off x="1301250" y="3911025"/>
                  <a:ext cx="18125" cy="7250"/>
                </a:xfrm>
                <a:custGeom>
                  <a:rect b="b" l="l" r="r" t="t"/>
                  <a:pathLst>
                    <a:path extrusionOk="0" h="290" w="725">
                      <a:moveTo>
                        <a:pt x="0" y="290"/>
                      </a:moveTo>
                      <a:cubicBezTo>
                        <a:pt x="363" y="145"/>
                        <a:pt x="363" y="145"/>
                        <a:pt x="725" y="0"/>
                      </a:cubicBezTo>
                    </a:path>
                  </a:pathLst>
                </a:custGeom>
                <a:noFill/>
                <a:ln cap="rnd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1612" name="Google Shape;1612;p25"/>
            <p:cNvGrpSpPr/>
            <p:nvPr/>
          </p:nvGrpSpPr>
          <p:grpSpPr>
            <a:xfrm>
              <a:off x="7192740" y="3730346"/>
              <a:ext cx="148551" cy="170121"/>
              <a:chOff x="3462796" y="2555878"/>
              <a:chExt cx="157798" cy="180711"/>
            </a:xfrm>
          </p:grpSpPr>
          <p:sp>
            <p:nvSpPr>
              <p:cNvPr id="1613" name="Google Shape;1613;p25"/>
              <p:cNvSpPr/>
              <p:nvPr/>
            </p:nvSpPr>
            <p:spPr>
              <a:xfrm>
                <a:off x="3528860" y="2555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4" name="Google Shape;1614;p25"/>
              <p:cNvSpPr/>
              <p:nvPr/>
            </p:nvSpPr>
            <p:spPr>
              <a:xfrm>
                <a:off x="3528860" y="2682878"/>
                <a:ext cx="20839" cy="53711"/>
              </a:xfrm>
              <a:custGeom>
                <a:rect b="b" l="l" r="r" t="t"/>
                <a:pathLst>
                  <a:path extrusionOk="0" h="53711" w="20839">
                    <a:moveTo>
                      <a:pt x="9741" y="60"/>
                    </a:moveTo>
                    <a:cubicBezTo>
                      <a:pt x="-2451" y="2600"/>
                      <a:pt x="-4483" y="55686"/>
                      <a:pt x="11074" y="53654"/>
                    </a:cubicBezTo>
                    <a:cubicBezTo>
                      <a:pt x="23266" y="51114"/>
                      <a:pt x="25362" y="-2035"/>
                      <a:pt x="9741" y="6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5" name="Google Shape;1615;p25"/>
              <p:cNvSpPr/>
              <p:nvPr/>
            </p:nvSpPr>
            <p:spPr>
              <a:xfrm>
                <a:off x="3571315" y="2597137"/>
                <a:ext cx="47570" cy="33554"/>
              </a:xfrm>
              <a:custGeom>
                <a:rect b="b" l="l" r="r" t="t"/>
                <a:pathLst>
                  <a:path extrusionOk="0" h="33554" w="47570">
                    <a:moveTo>
                      <a:pt x="47423" y="3886"/>
                    </a:moveTo>
                    <a:cubicBezTo>
                      <a:pt x="36183" y="-9449"/>
                      <a:pt x="10910" y="15189"/>
                      <a:pt x="306" y="22936"/>
                    </a:cubicBezTo>
                    <a:cubicBezTo>
                      <a:pt x="-4584" y="50305"/>
                      <a:pt x="50788" y="17729"/>
                      <a:pt x="47423" y="3886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25"/>
              <p:cNvSpPr/>
              <p:nvPr/>
            </p:nvSpPr>
            <p:spPr>
              <a:xfrm>
                <a:off x="3572203" y="2660050"/>
                <a:ext cx="48391" cy="35006"/>
              </a:xfrm>
              <a:custGeom>
                <a:rect b="b" l="l" r="r" t="t"/>
                <a:pathLst>
                  <a:path extrusionOk="0" h="35006" w="48391">
                    <a:moveTo>
                      <a:pt x="45900" y="20221"/>
                    </a:moveTo>
                    <a:cubicBezTo>
                      <a:pt x="32120" y="15713"/>
                      <a:pt x="14849" y="-8608"/>
                      <a:pt x="1450" y="3203"/>
                    </a:cubicBezTo>
                    <a:cubicBezTo>
                      <a:pt x="-11123" y="21047"/>
                      <a:pt x="62664" y="54384"/>
                      <a:pt x="45900" y="2022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7" name="Google Shape;1617;p25"/>
              <p:cNvSpPr/>
              <p:nvPr/>
            </p:nvSpPr>
            <p:spPr>
              <a:xfrm>
                <a:off x="3466564" y="2662661"/>
                <a:ext cx="42019" cy="33548"/>
              </a:xfrm>
              <a:custGeom>
                <a:rect b="b" l="l" r="r" t="t"/>
                <a:pathLst>
                  <a:path extrusionOk="0" h="33548" w="42019">
                    <a:moveTo>
                      <a:pt x="41239" y="1798"/>
                    </a:moveTo>
                    <a:cubicBezTo>
                      <a:pt x="31397" y="-7981"/>
                      <a:pt x="-17625" y="24912"/>
                      <a:pt x="6695" y="33548"/>
                    </a:cubicBezTo>
                    <a:cubicBezTo>
                      <a:pt x="17935" y="27452"/>
                      <a:pt x="47145" y="17991"/>
                      <a:pt x="41239" y="1798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8" name="Google Shape;1618;p25"/>
              <p:cNvSpPr/>
              <p:nvPr/>
            </p:nvSpPr>
            <p:spPr>
              <a:xfrm>
                <a:off x="3462796" y="2597064"/>
                <a:ext cx="40843" cy="33781"/>
              </a:xfrm>
              <a:custGeom>
                <a:rect b="b" l="l" r="r" t="t"/>
                <a:pathLst>
                  <a:path extrusionOk="0" h="33781" w="40843">
                    <a:moveTo>
                      <a:pt x="38339" y="18755"/>
                    </a:moveTo>
                    <a:cubicBezTo>
                      <a:pt x="27163" y="13865"/>
                      <a:pt x="13447" y="-8614"/>
                      <a:pt x="1509" y="3578"/>
                    </a:cubicBezTo>
                    <a:cubicBezTo>
                      <a:pt x="-10556" y="21676"/>
                      <a:pt x="54151" y="52346"/>
                      <a:pt x="38339" y="1875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702900" y="760925"/>
            <a:ext cx="56601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b="1" i="0" sz="3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702900" y="1430148"/>
            <a:ext cx="5660100" cy="30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⊹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×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⬩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1000" lvl="3" marL="18288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81000" lvl="4" marL="22860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81000" lvl="5" marL="27432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81000" lvl="6" marL="32004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81000" lvl="7" marL="36576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81000" lvl="8" marL="4114800" marR="0" rtl="0" algn="l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400"/>
              <a:buFont typeface="Arial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ransition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2" name="Shape 1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3" name="Google Shape;1623;p26"/>
          <p:cNvSpPr txBox="1"/>
          <p:nvPr>
            <p:ph idx="4294967295" type="ctrTitle"/>
          </p:nvPr>
        </p:nvSpPr>
        <p:spPr>
          <a:xfrm>
            <a:off x="2347484" y="1650867"/>
            <a:ext cx="46656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</a:pPr>
            <a:r>
              <a:rPr b="1" i="0" lang="en-GB" sz="5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Student </a:t>
            </a:r>
            <a:r>
              <a:rPr lang="en-GB" sz="5400"/>
              <a:t>N</a:t>
            </a:r>
            <a:r>
              <a:rPr b="1" i="0" lang="en-GB" sz="5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ame</a:t>
            </a:r>
            <a:endParaRPr b="1" i="0" sz="5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4" name="Google Shape;1624;p26"/>
          <p:cNvSpPr txBox="1"/>
          <p:nvPr>
            <p:ph idx="4294967295" type="subTitle"/>
          </p:nvPr>
        </p:nvSpPr>
        <p:spPr>
          <a:xfrm>
            <a:off x="1407695" y="2707834"/>
            <a:ext cx="67857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 successfully completed the OCTE Sector Partner Experience</a:t>
            </a:r>
            <a:endParaRPr sz="2200"/>
          </a:p>
          <a:p>
            <a:pPr indent="0" lvl="0" marL="0" marR="0" rtl="0" algn="ctr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GB" sz="3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“Your Inner Entrepren</a:t>
            </a:r>
            <a:r>
              <a:rPr b="1" i="0" lang="en-GB" sz="3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eur” </a:t>
            </a:r>
            <a:endParaRPr/>
          </a:p>
          <a:p>
            <a:pPr indent="0" lvl="0" marL="0" marR="0" rtl="0" algn="ctr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5" name="Google Shape;1625;p26"/>
          <p:cNvSpPr txBox="1"/>
          <p:nvPr>
            <p:ph idx="12" type="sldNum"/>
          </p:nvPr>
        </p:nvSpPr>
        <p:spPr>
          <a:xfrm>
            <a:off x="8696403" y="4673650"/>
            <a:ext cx="3330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descr="A close up of a sign&#10;&#10;Description generated with very high confidence" id="1626" name="Google Shape;162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34485" y="4673650"/>
            <a:ext cx="2194917" cy="380919"/>
          </a:xfrm>
          <a:prstGeom prst="rect">
            <a:avLst/>
          </a:prstGeom>
          <a:noFill/>
          <a:ln>
            <a:noFill/>
          </a:ln>
        </p:spPr>
      </p:pic>
      <p:sp>
        <p:nvSpPr>
          <p:cNvPr id="1627" name="Google Shape;1627;p26"/>
          <p:cNvSpPr txBox="1"/>
          <p:nvPr/>
        </p:nvSpPr>
        <p:spPr>
          <a:xfrm>
            <a:off x="114597" y="4602499"/>
            <a:ext cx="1557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 school board logo here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8" name="Google Shape;1628;p26"/>
          <p:cNvSpPr txBox="1"/>
          <p:nvPr/>
        </p:nvSpPr>
        <p:spPr>
          <a:xfrm>
            <a:off x="799493" y="4023595"/>
            <a:ext cx="28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Date: _______________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9" name="Google Shape;1629;p26"/>
          <p:cNvSpPr txBox="1"/>
          <p:nvPr/>
        </p:nvSpPr>
        <p:spPr>
          <a:xfrm>
            <a:off x="6050300" y="4023607"/>
            <a:ext cx="28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Signature: _______________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phesus template">
  <a:themeElements>
    <a:clrScheme name="Custom 347">
      <a:dk1>
        <a:srgbClr val="26303D"/>
      </a:dk1>
      <a:lt1>
        <a:srgbClr val="FFFFFF"/>
      </a:lt1>
      <a:dk2>
        <a:srgbClr val="848E91"/>
      </a:dk2>
      <a:lt2>
        <a:srgbClr val="E3EAEB"/>
      </a:lt2>
      <a:accent1>
        <a:srgbClr val="1594B5"/>
      </a:accent1>
      <a:accent2>
        <a:srgbClr val="8ACBD1"/>
      </a:accent2>
      <a:accent3>
        <a:srgbClr val="AFD3AB"/>
      </a:accent3>
      <a:accent4>
        <a:srgbClr val="EBDE4F"/>
      </a:accent4>
      <a:accent5>
        <a:srgbClr val="A9AD9A"/>
      </a:accent5>
      <a:accent6>
        <a:srgbClr val="5D767C"/>
      </a:accent6>
      <a:hlink>
        <a:srgbClr val="26303D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