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4"/>
    <p:sldMasterId id="214748367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9" name="Shape 1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0" name="Google Shape;1620;ge66b5aa2f6_0_20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1" name="Google Shape;1621;ge66b5aa2f6_0_2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7" name="Shape 1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" name="Google Shape;1628;ge66b5aa2f6_0_20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9" name="Google Shape;1629;ge66b5aa2f6_0_20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8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ge66b5aa2f6_0_20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0" name="Google Shape;1640;ge66b5aa2f6_0_20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6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7" name="Google Shape;1647;ge66b5aa2f6_0_20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8" name="Google Shape;1648;ge66b5aa2f6_0_20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3" name="Shape 1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" name="Google Shape;1654;ge66b5aa2f6_0_204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5" name="Google Shape;1655;ge66b5aa2f6_0_20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HD.png"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1619" cy="514216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⊹"/>
              <a:defRPr/>
            </a:lvl1pPr>
            <a:lvl2pPr indent="-3810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×"/>
              <a:defRPr/>
            </a:lvl2pPr>
            <a:lvl3pPr indent="-3810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indent="0" lvl="1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indent="0" lvl="2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indent="0" lvl="3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indent="0" lvl="4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indent="0" lvl="5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indent="0" lvl="6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indent="0" lvl="7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indent="0" lvl="8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bg>
      <p:bgPr>
        <a:solidFill>
          <a:schemeClr val="accent2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5"/>
          <p:cNvGrpSpPr/>
          <p:nvPr/>
        </p:nvGrpSpPr>
        <p:grpSpPr>
          <a:xfrm>
            <a:off x="561639" y="0"/>
            <a:ext cx="406192" cy="3254913"/>
            <a:chOff x="6176324" y="51530"/>
            <a:chExt cx="466512" cy="3738701"/>
          </a:xfrm>
        </p:grpSpPr>
        <p:sp>
          <p:nvSpPr>
            <p:cNvPr id="63" name="Google Shape;63;p15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5"/>
            <p:cNvSpPr/>
            <p:nvPr/>
          </p:nvSpPr>
          <p:spPr>
            <a:xfrm>
              <a:off x="6400725" y="51530"/>
              <a:ext cx="17700" cy="29235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" name="Google Shape;65;p15"/>
          <p:cNvGrpSpPr/>
          <p:nvPr/>
        </p:nvGrpSpPr>
        <p:grpSpPr>
          <a:xfrm>
            <a:off x="7060395" y="1"/>
            <a:ext cx="514087" cy="1914307"/>
            <a:chOff x="4897958" y="1976913"/>
            <a:chExt cx="514087" cy="1914307"/>
          </a:xfrm>
        </p:grpSpPr>
        <p:sp>
          <p:nvSpPr>
            <p:cNvPr id="66" name="Google Shape;66;p15"/>
            <p:cNvSpPr/>
            <p:nvPr/>
          </p:nvSpPr>
          <p:spPr>
            <a:xfrm>
              <a:off x="4897958" y="2971595"/>
              <a:ext cx="514087" cy="919625"/>
            </a:xfrm>
            <a:custGeom>
              <a:rect b="b" l="l" r="r" t="t"/>
              <a:pathLst>
                <a:path extrusionOk="0" h="919625" w="514087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5"/>
            <p:cNvSpPr/>
            <p:nvPr/>
          </p:nvSpPr>
          <p:spPr>
            <a:xfrm>
              <a:off x="5157463" y="1976913"/>
              <a:ext cx="17700" cy="9981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" name="Google Shape;68;p15"/>
          <p:cNvGrpSpPr/>
          <p:nvPr/>
        </p:nvGrpSpPr>
        <p:grpSpPr>
          <a:xfrm>
            <a:off x="3332641" y="-8"/>
            <a:ext cx="406190" cy="1834361"/>
            <a:chOff x="5578966" y="2128142"/>
            <a:chExt cx="406190" cy="1834361"/>
          </a:xfrm>
        </p:grpSpPr>
        <p:sp>
          <p:nvSpPr>
            <p:cNvPr id="69" name="Google Shape;69;p15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5774600" y="2128142"/>
              <a:ext cx="17700" cy="846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" name="Google Shape;71;p15"/>
          <p:cNvGrpSpPr/>
          <p:nvPr/>
        </p:nvGrpSpPr>
        <p:grpSpPr>
          <a:xfrm>
            <a:off x="4925761" y="-4"/>
            <a:ext cx="466512" cy="2651935"/>
            <a:chOff x="6176324" y="1138296"/>
            <a:chExt cx="466512" cy="2651935"/>
          </a:xfrm>
        </p:grpSpPr>
        <p:sp>
          <p:nvSpPr>
            <p:cNvPr id="72" name="Google Shape;72;p15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5"/>
            <p:cNvSpPr/>
            <p:nvPr/>
          </p:nvSpPr>
          <p:spPr>
            <a:xfrm>
              <a:off x="6400713" y="1138296"/>
              <a:ext cx="17700" cy="18366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4" name="Google Shape;74;p15"/>
          <p:cNvGrpSpPr/>
          <p:nvPr/>
        </p:nvGrpSpPr>
        <p:grpSpPr>
          <a:xfrm>
            <a:off x="1172323" y="1"/>
            <a:ext cx="476555" cy="1769343"/>
            <a:chOff x="6798998" y="1831963"/>
            <a:chExt cx="476555" cy="1769343"/>
          </a:xfrm>
        </p:grpSpPr>
        <p:sp>
          <p:nvSpPr>
            <p:cNvPr id="75" name="Google Shape;75;p15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7026850" y="1831963"/>
              <a:ext cx="17700" cy="11430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77;p15"/>
          <p:cNvGrpSpPr/>
          <p:nvPr/>
        </p:nvGrpSpPr>
        <p:grpSpPr>
          <a:xfrm>
            <a:off x="8514939" y="0"/>
            <a:ext cx="170472" cy="2234029"/>
            <a:chOff x="7576714" y="1094963"/>
            <a:chExt cx="170472" cy="2234029"/>
          </a:xfrm>
        </p:grpSpPr>
        <p:sp>
          <p:nvSpPr>
            <p:cNvPr id="78" name="Google Shape;78;p15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7652975" y="1094963"/>
              <a:ext cx="17700" cy="18801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0" name="Google Shape;80;p15"/>
          <p:cNvGrpSpPr/>
          <p:nvPr/>
        </p:nvGrpSpPr>
        <p:grpSpPr>
          <a:xfrm>
            <a:off x="2295272" y="0"/>
            <a:ext cx="288375" cy="2884716"/>
            <a:chOff x="7883572" y="937188"/>
            <a:chExt cx="288375" cy="2884716"/>
          </a:xfrm>
        </p:grpSpPr>
        <p:sp>
          <p:nvSpPr>
            <p:cNvPr id="81" name="Google Shape;81;p15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5"/>
            <p:cNvSpPr/>
            <p:nvPr/>
          </p:nvSpPr>
          <p:spPr>
            <a:xfrm>
              <a:off x="8024900" y="937188"/>
              <a:ext cx="17700" cy="2037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3" name="Google Shape;83;p15"/>
          <p:cNvGrpSpPr/>
          <p:nvPr/>
        </p:nvGrpSpPr>
        <p:grpSpPr>
          <a:xfrm>
            <a:off x="1140646" y="293240"/>
            <a:ext cx="157798" cy="180711"/>
            <a:chOff x="3462796" y="2555878"/>
            <a:chExt cx="157798" cy="180711"/>
          </a:xfrm>
        </p:grpSpPr>
        <p:sp>
          <p:nvSpPr>
            <p:cNvPr id="84" name="Google Shape;84;p15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5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5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5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5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0" name="Google Shape;90;p15"/>
          <p:cNvGrpSpPr/>
          <p:nvPr/>
        </p:nvGrpSpPr>
        <p:grpSpPr>
          <a:xfrm>
            <a:off x="4022411" y="1914288"/>
            <a:ext cx="180404" cy="190055"/>
            <a:chOff x="3770248" y="2527300"/>
            <a:chExt cx="180404" cy="190055"/>
          </a:xfrm>
        </p:grpSpPr>
        <p:sp>
          <p:nvSpPr>
            <p:cNvPr id="91" name="Google Shape;91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95;p15"/>
          <p:cNvGrpSpPr/>
          <p:nvPr/>
        </p:nvGrpSpPr>
        <p:grpSpPr>
          <a:xfrm>
            <a:off x="7394870" y="516074"/>
            <a:ext cx="214463" cy="245604"/>
            <a:chOff x="3462796" y="2555878"/>
            <a:chExt cx="157798" cy="180711"/>
          </a:xfrm>
        </p:grpSpPr>
        <p:sp>
          <p:nvSpPr>
            <p:cNvPr id="96" name="Google Shape;96;p15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5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5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5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5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2" name="Google Shape;102;p15"/>
          <p:cNvGrpSpPr/>
          <p:nvPr/>
        </p:nvGrpSpPr>
        <p:grpSpPr>
          <a:xfrm>
            <a:off x="5968646" y="2524135"/>
            <a:ext cx="245187" cy="258304"/>
            <a:chOff x="3770248" y="2527300"/>
            <a:chExt cx="180404" cy="190055"/>
          </a:xfrm>
        </p:grpSpPr>
        <p:sp>
          <p:nvSpPr>
            <p:cNvPr id="103" name="Google Shape;103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" name="Google Shape;107;p15"/>
          <p:cNvGrpSpPr/>
          <p:nvPr/>
        </p:nvGrpSpPr>
        <p:grpSpPr>
          <a:xfrm rot="5400000">
            <a:off x="5717695" y="1234075"/>
            <a:ext cx="214448" cy="245568"/>
            <a:chOff x="3462796" y="2555878"/>
            <a:chExt cx="157798" cy="180711"/>
          </a:xfrm>
        </p:grpSpPr>
        <p:sp>
          <p:nvSpPr>
            <p:cNvPr id="108" name="Google Shape;108;p15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5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5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" name="Google Shape;114;p15"/>
          <p:cNvGrpSpPr/>
          <p:nvPr/>
        </p:nvGrpSpPr>
        <p:grpSpPr>
          <a:xfrm>
            <a:off x="338248" y="3028088"/>
            <a:ext cx="180404" cy="190055"/>
            <a:chOff x="3770248" y="2527300"/>
            <a:chExt cx="180404" cy="190055"/>
          </a:xfrm>
        </p:grpSpPr>
        <p:sp>
          <p:nvSpPr>
            <p:cNvPr id="115" name="Google Shape;115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15"/>
          <p:cNvSpPr txBox="1"/>
          <p:nvPr>
            <p:ph type="ctrTitle"/>
          </p:nvPr>
        </p:nvSpPr>
        <p:spPr>
          <a:xfrm>
            <a:off x="855300" y="3382225"/>
            <a:ext cx="7433400" cy="8103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chemeClr val="dk1">
                <a:alpha val="20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20" name="Google Shape;120;p15"/>
          <p:cNvGrpSpPr/>
          <p:nvPr/>
        </p:nvGrpSpPr>
        <p:grpSpPr>
          <a:xfrm rot="-2700000">
            <a:off x="8555736" y="2841620"/>
            <a:ext cx="180402" cy="190053"/>
            <a:chOff x="3770248" y="2527300"/>
            <a:chExt cx="180404" cy="190055"/>
          </a:xfrm>
        </p:grpSpPr>
        <p:sp>
          <p:nvSpPr>
            <p:cNvPr id="121" name="Google Shape;121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" name="Google Shape;125;p15"/>
          <p:cNvGrpSpPr/>
          <p:nvPr/>
        </p:nvGrpSpPr>
        <p:grpSpPr>
          <a:xfrm>
            <a:off x="2484475" y="3"/>
            <a:ext cx="1046700" cy="3098822"/>
            <a:chOff x="2484475" y="3"/>
            <a:chExt cx="1046700" cy="3098822"/>
          </a:xfrm>
        </p:grpSpPr>
        <p:sp>
          <p:nvSpPr>
            <p:cNvPr id="126" name="Google Shape;126;p15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8" name="Google Shape;128;p15"/>
            <p:cNvGrpSpPr/>
            <p:nvPr/>
          </p:nvGrpSpPr>
          <p:grpSpPr>
            <a:xfrm>
              <a:off x="2769705" y="3"/>
              <a:ext cx="510180" cy="2812953"/>
              <a:chOff x="1818382" y="1216859"/>
              <a:chExt cx="466728" cy="2573372"/>
            </a:xfrm>
          </p:grpSpPr>
          <p:grpSp>
            <p:nvGrpSpPr>
              <p:cNvPr id="129" name="Google Shape;129;p15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30" name="Google Shape;130;p15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1" name="Google Shape;131;p15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2" name="Google Shape;132;p15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3" name="Google Shape;133;p15"/>
              <p:cNvSpPr/>
              <p:nvPr/>
            </p:nvSpPr>
            <p:spPr>
              <a:xfrm>
                <a:off x="2046058" y="1216859"/>
                <a:ext cx="17700" cy="17610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4" name="Google Shape;134;p15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5" name="Google Shape;135;p15"/>
          <p:cNvGrpSpPr/>
          <p:nvPr/>
        </p:nvGrpSpPr>
        <p:grpSpPr>
          <a:xfrm>
            <a:off x="3961868" y="-4"/>
            <a:ext cx="905291" cy="1913713"/>
            <a:chOff x="3961868" y="-4"/>
            <a:chExt cx="905291" cy="1913713"/>
          </a:xfrm>
        </p:grpSpPr>
        <p:grpSp>
          <p:nvGrpSpPr>
            <p:cNvPr id="136" name="Google Shape;136;p15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37" name="Google Shape;137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38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" name="Google Shape;139;p15"/>
            <p:cNvGrpSpPr/>
            <p:nvPr/>
          </p:nvGrpSpPr>
          <p:grpSpPr>
            <a:xfrm>
              <a:off x="4155317" y="-4"/>
              <a:ext cx="522826" cy="1721098"/>
              <a:chOff x="2447534" y="2035293"/>
              <a:chExt cx="478297" cy="1574511"/>
            </a:xfrm>
          </p:grpSpPr>
          <p:grpSp>
            <p:nvGrpSpPr>
              <p:cNvPr id="140" name="Google Shape;140;p15"/>
              <p:cNvGrpSpPr/>
              <p:nvPr/>
            </p:nvGrpSpPr>
            <p:grpSpPr>
              <a:xfrm>
                <a:off x="2447534" y="2035293"/>
                <a:ext cx="478297" cy="1574511"/>
                <a:chOff x="2447534" y="2035293"/>
                <a:chExt cx="478297" cy="1574511"/>
              </a:xfrm>
            </p:grpSpPr>
            <p:grpSp>
              <p:nvGrpSpPr>
                <p:cNvPr id="141" name="Google Shape;141;p15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42" name="Google Shape;142;p15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3" name="Google Shape;143;p15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4" name="Google Shape;144;p15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5" name="Google Shape;145;p15"/>
                <p:cNvSpPr/>
                <p:nvPr/>
              </p:nvSpPr>
              <p:spPr>
                <a:xfrm>
                  <a:off x="2675610" y="2035293"/>
                  <a:ext cx="17700" cy="942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6" name="Google Shape;146;p15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5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48" name="Google Shape;148;p15"/>
          <p:cNvGrpSpPr/>
          <p:nvPr/>
        </p:nvGrpSpPr>
        <p:grpSpPr>
          <a:xfrm>
            <a:off x="5194218" y="4"/>
            <a:ext cx="522827" cy="1415951"/>
            <a:chOff x="5194218" y="4"/>
            <a:chExt cx="522827" cy="1415951"/>
          </a:xfrm>
        </p:grpSpPr>
        <p:grpSp>
          <p:nvGrpSpPr>
            <p:cNvPr id="149" name="Google Shape;149;p15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50" name="Google Shape;150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2" name="Google Shape;152;p15"/>
            <p:cNvGrpSpPr/>
            <p:nvPr/>
          </p:nvGrpSpPr>
          <p:grpSpPr>
            <a:xfrm>
              <a:off x="5371918" y="4"/>
              <a:ext cx="182209" cy="1277751"/>
              <a:chOff x="3305183" y="2153669"/>
              <a:chExt cx="166690" cy="1168924"/>
            </a:xfrm>
          </p:grpSpPr>
          <p:grpSp>
            <p:nvGrpSpPr>
              <p:cNvPr id="153" name="Google Shape;153;p15"/>
              <p:cNvGrpSpPr/>
              <p:nvPr/>
            </p:nvGrpSpPr>
            <p:grpSpPr>
              <a:xfrm>
                <a:off x="3305183" y="2153669"/>
                <a:ext cx="166690" cy="1168924"/>
                <a:chOff x="3305183" y="2153669"/>
                <a:chExt cx="166690" cy="1168924"/>
              </a:xfrm>
            </p:grpSpPr>
            <p:grpSp>
              <p:nvGrpSpPr>
                <p:cNvPr id="154" name="Google Shape;154;p15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55" name="Google Shape;155;p15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6" name="Google Shape;156;p15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7" name="Google Shape;157;p15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8" name="Google Shape;158;p15"/>
                <p:cNvSpPr/>
                <p:nvPr/>
              </p:nvSpPr>
              <p:spPr>
                <a:xfrm>
                  <a:off x="3375902" y="2153669"/>
                  <a:ext cx="17700" cy="824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59" name="Google Shape;159;p15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60" name="Google Shape;160;p15"/>
          <p:cNvGrpSpPr/>
          <p:nvPr/>
        </p:nvGrpSpPr>
        <p:grpSpPr>
          <a:xfrm>
            <a:off x="7824797" y="4"/>
            <a:ext cx="860597" cy="3024351"/>
            <a:chOff x="7824797" y="4"/>
            <a:chExt cx="860597" cy="3024351"/>
          </a:xfrm>
        </p:grpSpPr>
        <p:grpSp>
          <p:nvGrpSpPr>
            <p:cNvPr id="161" name="Google Shape;161;p15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162" name="Google Shape;162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63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4" name="Google Shape;164;p15"/>
            <p:cNvGrpSpPr/>
            <p:nvPr/>
          </p:nvGrpSpPr>
          <p:grpSpPr>
            <a:xfrm>
              <a:off x="8100550" y="4"/>
              <a:ext cx="300376" cy="2805683"/>
              <a:chOff x="3792712" y="1254959"/>
              <a:chExt cx="274793" cy="2566721"/>
            </a:xfrm>
          </p:grpSpPr>
          <p:grpSp>
            <p:nvGrpSpPr>
              <p:cNvPr id="165" name="Google Shape;165;p15"/>
              <p:cNvGrpSpPr/>
              <p:nvPr/>
            </p:nvGrpSpPr>
            <p:grpSpPr>
              <a:xfrm>
                <a:off x="3792712" y="1254959"/>
                <a:ext cx="274793" cy="2566721"/>
                <a:chOff x="3792712" y="1254959"/>
                <a:chExt cx="274793" cy="2566721"/>
              </a:xfrm>
            </p:grpSpPr>
            <p:grpSp>
              <p:nvGrpSpPr>
                <p:cNvPr id="166" name="Google Shape;166;p15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67" name="Google Shape;167;p15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8" name="Google Shape;168;p15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9" name="Google Shape;169;p15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70" name="Google Shape;170;p15"/>
                <p:cNvSpPr/>
                <p:nvPr/>
              </p:nvSpPr>
              <p:spPr>
                <a:xfrm>
                  <a:off x="3923169" y="1254959"/>
                  <a:ext cx="17700" cy="1722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71" name="Google Shape;171;p15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5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73" name="Google Shape;173;p15"/>
          <p:cNvGrpSpPr/>
          <p:nvPr/>
        </p:nvGrpSpPr>
        <p:grpSpPr>
          <a:xfrm>
            <a:off x="1192601" y="-5"/>
            <a:ext cx="1046700" cy="2424933"/>
            <a:chOff x="1192601" y="-5"/>
            <a:chExt cx="1046700" cy="2424933"/>
          </a:xfrm>
        </p:grpSpPr>
        <p:grpSp>
          <p:nvGrpSpPr>
            <p:cNvPr id="174" name="Google Shape;174;p15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75" name="Google Shape;175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176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" name="Google Shape;177;p15"/>
            <p:cNvGrpSpPr/>
            <p:nvPr/>
          </p:nvGrpSpPr>
          <p:grpSpPr>
            <a:xfrm>
              <a:off x="1417979" y="-5"/>
              <a:ext cx="580390" cy="2131191"/>
              <a:chOff x="522260" y="1950146"/>
              <a:chExt cx="530958" cy="1949676"/>
            </a:xfrm>
          </p:grpSpPr>
          <p:grpSp>
            <p:nvGrpSpPr>
              <p:cNvPr id="178" name="Google Shape;178;p15"/>
              <p:cNvGrpSpPr/>
              <p:nvPr/>
            </p:nvGrpSpPr>
            <p:grpSpPr>
              <a:xfrm>
                <a:off x="522260" y="1950146"/>
                <a:ext cx="530958" cy="1949676"/>
                <a:chOff x="522260" y="1950146"/>
                <a:chExt cx="530958" cy="1949676"/>
              </a:xfrm>
            </p:grpSpPr>
            <p:grpSp>
              <p:nvGrpSpPr>
                <p:cNvPr id="179" name="Google Shape;179;p15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80" name="Google Shape;180;p15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1" name="Google Shape;181;p15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2" name="Google Shape;182;p15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3" name="Google Shape;183;p15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84" name="Google Shape;184;p15"/>
                <p:cNvSpPr/>
                <p:nvPr/>
              </p:nvSpPr>
              <p:spPr>
                <a:xfrm>
                  <a:off x="786939" y="1950146"/>
                  <a:ext cx="17700" cy="1027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5" name="Google Shape;185;p15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86" name="Google Shape;186;p15"/>
          <p:cNvGrpSpPr/>
          <p:nvPr/>
        </p:nvGrpSpPr>
        <p:grpSpPr>
          <a:xfrm>
            <a:off x="6010934" y="1"/>
            <a:ext cx="1046700" cy="2793377"/>
            <a:chOff x="6010934" y="1"/>
            <a:chExt cx="1046700" cy="2793377"/>
          </a:xfrm>
        </p:grpSpPr>
        <p:grpSp>
          <p:nvGrpSpPr>
            <p:cNvPr id="187" name="Google Shape;187;p15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88" name="Google Shape;188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0" name="Google Shape;190;p15"/>
            <p:cNvGrpSpPr/>
            <p:nvPr/>
          </p:nvGrpSpPr>
          <p:grpSpPr>
            <a:xfrm>
              <a:off x="6308748" y="1"/>
              <a:ext cx="441786" cy="2571886"/>
              <a:chOff x="1121941" y="1609666"/>
              <a:chExt cx="404159" cy="2352837"/>
            </a:xfrm>
          </p:grpSpPr>
          <p:grpSp>
            <p:nvGrpSpPr>
              <p:cNvPr id="191" name="Google Shape;191;p15"/>
              <p:cNvGrpSpPr/>
              <p:nvPr/>
            </p:nvGrpSpPr>
            <p:grpSpPr>
              <a:xfrm>
                <a:off x="1121941" y="1609666"/>
                <a:ext cx="404159" cy="2352837"/>
                <a:chOff x="1121941" y="1609666"/>
                <a:chExt cx="404159" cy="2352837"/>
              </a:xfrm>
            </p:grpSpPr>
            <p:grpSp>
              <p:nvGrpSpPr>
                <p:cNvPr id="192" name="Google Shape;192;p15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93" name="Google Shape;193;p15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4" name="Google Shape;194;p15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5" name="Google Shape;195;p15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6" name="Google Shape;196;p15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97" name="Google Shape;197;p15"/>
                <p:cNvSpPr/>
                <p:nvPr/>
              </p:nvSpPr>
              <p:spPr>
                <a:xfrm>
                  <a:off x="1308648" y="1609666"/>
                  <a:ext cx="17700" cy="1368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98" name="Google Shape;198;p15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9" name="Google Shape;199;p15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5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5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02" name="Google Shape;202;p15"/>
          <p:cNvGrpSpPr/>
          <p:nvPr/>
        </p:nvGrpSpPr>
        <p:grpSpPr>
          <a:xfrm>
            <a:off x="721731" y="-1"/>
            <a:ext cx="522827" cy="2757177"/>
            <a:chOff x="721731" y="-1"/>
            <a:chExt cx="522827" cy="2757177"/>
          </a:xfrm>
        </p:grpSpPr>
        <p:grpSp>
          <p:nvGrpSpPr>
            <p:cNvPr id="203" name="Google Shape;203;p15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204" name="Google Shape;204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" name="Google Shape;206;p15"/>
            <p:cNvGrpSpPr/>
            <p:nvPr/>
          </p:nvGrpSpPr>
          <p:grpSpPr>
            <a:xfrm>
              <a:off x="892050" y="-1"/>
              <a:ext cx="182209" cy="2616197"/>
              <a:chOff x="3305183" y="929219"/>
              <a:chExt cx="166690" cy="2393374"/>
            </a:xfrm>
          </p:grpSpPr>
          <p:grpSp>
            <p:nvGrpSpPr>
              <p:cNvPr id="207" name="Google Shape;207;p15"/>
              <p:cNvGrpSpPr/>
              <p:nvPr/>
            </p:nvGrpSpPr>
            <p:grpSpPr>
              <a:xfrm>
                <a:off x="3305183" y="929219"/>
                <a:ext cx="166690" cy="2393374"/>
                <a:chOff x="3305183" y="929219"/>
                <a:chExt cx="166690" cy="2393374"/>
              </a:xfrm>
            </p:grpSpPr>
            <p:grpSp>
              <p:nvGrpSpPr>
                <p:cNvPr id="208" name="Google Shape;208;p15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209" name="Google Shape;209;p15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0" name="Google Shape;210;p15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1" name="Google Shape;211;p15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12" name="Google Shape;212;p15"/>
                <p:cNvSpPr/>
                <p:nvPr/>
              </p:nvSpPr>
              <p:spPr>
                <a:xfrm>
                  <a:off x="3375919" y="929219"/>
                  <a:ext cx="17700" cy="20487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13" name="Google Shape;213;p15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Color background">
  <p:cSld name="BLANK_1_1">
    <p:bg>
      <p:bgPr>
        <a:solidFill>
          <a:schemeClr val="accent2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216" name="Google Shape;216;p16"/>
          <p:cNvGrpSpPr/>
          <p:nvPr/>
        </p:nvGrpSpPr>
        <p:grpSpPr>
          <a:xfrm>
            <a:off x="7374893" y="4521440"/>
            <a:ext cx="230809" cy="243156"/>
            <a:chOff x="3770248" y="2527300"/>
            <a:chExt cx="180404" cy="190055"/>
          </a:xfrm>
        </p:grpSpPr>
        <p:sp>
          <p:nvSpPr>
            <p:cNvPr id="217" name="Google Shape;217;p16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6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6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6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1" name="Google Shape;221;p16"/>
          <p:cNvGrpSpPr/>
          <p:nvPr/>
        </p:nvGrpSpPr>
        <p:grpSpPr>
          <a:xfrm>
            <a:off x="8747489" y="2424507"/>
            <a:ext cx="230809" cy="243156"/>
            <a:chOff x="3770248" y="2527300"/>
            <a:chExt cx="180404" cy="190055"/>
          </a:xfrm>
        </p:grpSpPr>
        <p:sp>
          <p:nvSpPr>
            <p:cNvPr id="222" name="Google Shape;222;p16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6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6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6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6" name="Google Shape;226;p16"/>
          <p:cNvGrpSpPr/>
          <p:nvPr/>
        </p:nvGrpSpPr>
        <p:grpSpPr>
          <a:xfrm rot="5400000">
            <a:off x="8655384" y="3665221"/>
            <a:ext cx="201871" cy="231166"/>
            <a:chOff x="3462796" y="2555878"/>
            <a:chExt cx="157798" cy="180711"/>
          </a:xfrm>
        </p:grpSpPr>
        <p:sp>
          <p:nvSpPr>
            <p:cNvPr id="227" name="Google Shape;227;p16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6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6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6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16"/>
          <p:cNvGrpSpPr/>
          <p:nvPr/>
        </p:nvGrpSpPr>
        <p:grpSpPr>
          <a:xfrm rot="-2700000">
            <a:off x="8038126" y="1128088"/>
            <a:ext cx="169840" cy="178926"/>
            <a:chOff x="3770248" y="2527300"/>
            <a:chExt cx="180404" cy="190055"/>
          </a:xfrm>
        </p:grpSpPr>
        <p:sp>
          <p:nvSpPr>
            <p:cNvPr id="234" name="Google Shape;234;p16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6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6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8" name="Google Shape;238;p16"/>
          <p:cNvGrpSpPr/>
          <p:nvPr/>
        </p:nvGrpSpPr>
        <p:grpSpPr>
          <a:xfrm>
            <a:off x="6800135" y="22"/>
            <a:ext cx="985363" cy="1665685"/>
            <a:chOff x="2484475" y="1329454"/>
            <a:chExt cx="1046700" cy="1769371"/>
          </a:xfrm>
        </p:grpSpPr>
        <p:sp>
          <p:nvSpPr>
            <p:cNvPr id="239" name="Google Shape;239;p16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1" name="Google Shape;241;p16"/>
            <p:cNvGrpSpPr/>
            <p:nvPr/>
          </p:nvGrpSpPr>
          <p:grpSpPr>
            <a:xfrm>
              <a:off x="2769705" y="1329454"/>
              <a:ext cx="510180" cy="1483501"/>
              <a:chOff x="1818382" y="2433081"/>
              <a:chExt cx="466728" cy="1357150"/>
            </a:xfrm>
          </p:grpSpPr>
          <p:grpSp>
            <p:nvGrpSpPr>
              <p:cNvPr id="242" name="Google Shape;242;p16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243" name="Google Shape;243;p16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4" name="Google Shape;244;p16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5" name="Google Shape;245;p16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46" name="Google Shape;246;p16"/>
              <p:cNvSpPr/>
              <p:nvPr/>
            </p:nvSpPr>
            <p:spPr>
              <a:xfrm>
                <a:off x="2046046" y="2433081"/>
                <a:ext cx="17700" cy="5448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47" name="Google Shape;247;p16"/>
          <p:cNvGrpSpPr/>
          <p:nvPr/>
        </p:nvGrpSpPr>
        <p:grpSpPr>
          <a:xfrm>
            <a:off x="8330194" y="1"/>
            <a:ext cx="852241" cy="2239548"/>
            <a:chOff x="3961868" y="-465246"/>
            <a:chExt cx="905291" cy="2378955"/>
          </a:xfrm>
        </p:grpSpPr>
        <p:grpSp>
          <p:nvGrpSpPr>
            <p:cNvPr id="248" name="Google Shape;248;p16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249" name="Google Shape;24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1" name="Google Shape;251;p16"/>
            <p:cNvGrpSpPr/>
            <p:nvPr/>
          </p:nvGrpSpPr>
          <p:grpSpPr>
            <a:xfrm>
              <a:off x="4155317" y="-465246"/>
              <a:ext cx="522826" cy="2186340"/>
              <a:chOff x="2447534" y="1609676"/>
              <a:chExt cx="478297" cy="2000128"/>
            </a:xfrm>
          </p:grpSpPr>
          <p:grpSp>
            <p:nvGrpSpPr>
              <p:cNvPr id="252" name="Google Shape;252;p16"/>
              <p:cNvGrpSpPr/>
              <p:nvPr/>
            </p:nvGrpSpPr>
            <p:grpSpPr>
              <a:xfrm>
                <a:off x="2447534" y="2971595"/>
                <a:ext cx="478297" cy="638209"/>
                <a:chOff x="2447534" y="3081786"/>
                <a:chExt cx="478297" cy="638209"/>
              </a:xfrm>
            </p:grpSpPr>
            <p:sp>
              <p:nvSpPr>
                <p:cNvPr id="253" name="Google Shape;253;p16"/>
                <p:cNvSpPr/>
                <p:nvPr/>
              </p:nvSpPr>
              <p:spPr>
                <a:xfrm>
                  <a:off x="2591014" y="3097533"/>
                  <a:ext cx="179593" cy="168416"/>
                </a:xfrm>
                <a:custGeom>
                  <a:rect b="b" l="l" r="r" t="t"/>
                  <a:pathLst>
                    <a:path extrusionOk="0" h="168416" w="179593">
                      <a:moveTo>
                        <a:pt x="0" y="168417"/>
                      </a:moveTo>
                      <a:cubicBezTo>
                        <a:pt x="0" y="125745"/>
                        <a:pt x="5779" y="81168"/>
                        <a:pt x="2349" y="39004"/>
                      </a:cubicBezTo>
                      <a:cubicBezTo>
                        <a:pt x="8128" y="33924"/>
                        <a:pt x="29020" y="36527"/>
                        <a:pt x="37148" y="34622"/>
                      </a:cubicBezTo>
                      <a:cubicBezTo>
                        <a:pt x="48577" y="31575"/>
                        <a:pt x="35052" y="16652"/>
                        <a:pt x="41148" y="11254"/>
                      </a:cubicBezTo>
                      <a:cubicBezTo>
                        <a:pt x="60198" y="-10653"/>
                        <a:pt x="146685" y="1412"/>
                        <a:pt x="147320" y="30304"/>
                      </a:cubicBezTo>
                      <a:cubicBezTo>
                        <a:pt x="146577" y="33733"/>
                        <a:pt x="148761" y="37112"/>
                        <a:pt x="152184" y="37855"/>
                      </a:cubicBezTo>
                      <a:cubicBezTo>
                        <a:pt x="152527" y="37925"/>
                        <a:pt x="152876" y="37969"/>
                        <a:pt x="153226" y="37988"/>
                      </a:cubicBezTo>
                      <a:cubicBezTo>
                        <a:pt x="199009" y="46307"/>
                        <a:pt x="171196" y="124983"/>
                        <a:pt x="171514" y="162194"/>
                      </a:cubicBezTo>
                      <a:cubicBezTo>
                        <a:pt x="116268" y="155717"/>
                        <a:pt x="51435" y="152225"/>
                        <a:pt x="0" y="16841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" name="Google Shape;254;p16"/>
                <p:cNvSpPr/>
                <p:nvPr/>
              </p:nvSpPr>
              <p:spPr>
                <a:xfrm>
                  <a:off x="2458233" y="3250561"/>
                  <a:ext cx="453667" cy="462047"/>
                </a:xfrm>
                <a:custGeom>
                  <a:rect b="b" l="l" r="r" t="t"/>
                  <a:pathLst>
                    <a:path extrusionOk="0" h="462047" w="453667">
                      <a:moveTo>
                        <a:pt x="221935" y="462048"/>
                      </a:moveTo>
                      <a:cubicBezTo>
                        <a:pt x="-59306" y="460714"/>
                        <a:pt x="-82865" y="22373"/>
                        <a:pt x="206568" y="847"/>
                      </a:cubicBezTo>
                      <a:cubicBezTo>
                        <a:pt x="522671" y="-22712"/>
                        <a:pt x="543753" y="452904"/>
                        <a:pt x="221935" y="462048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" name="Google Shape;255;p16"/>
                <p:cNvSpPr/>
                <p:nvPr/>
              </p:nvSpPr>
              <p:spPr>
                <a:xfrm>
                  <a:off x="2447534" y="3081786"/>
                  <a:ext cx="478297" cy="638209"/>
                </a:xfrm>
                <a:custGeom>
                  <a:rect b="b" l="l" r="r" t="t"/>
                  <a:pathLst>
                    <a:path extrusionOk="0" h="638209" w="478297">
                      <a:moveTo>
                        <a:pt x="474760" y="358979"/>
                      </a:moveTo>
                      <a:cubicBezTo>
                        <a:pt x="461679" y="274778"/>
                        <a:pt x="399195" y="202960"/>
                        <a:pt x="320201" y="173178"/>
                      </a:cubicBezTo>
                      <a:cubicBezTo>
                        <a:pt x="320201" y="137618"/>
                        <a:pt x="347824" y="40273"/>
                        <a:pt x="296008" y="38050"/>
                      </a:cubicBezTo>
                      <a:cubicBezTo>
                        <a:pt x="297722" y="5792"/>
                        <a:pt x="256955" y="7316"/>
                        <a:pt x="234286" y="3379"/>
                      </a:cubicBezTo>
                      <a:cubicBezTo>
                        <a:pt x="210981" y="-4749"/>
                        <a:pt x="165198" y="331"/>
                        <a:pt x="178406" y="34748"/>
                      </a:cubicBezTo>
                      <a:cubicBezTo>
                        <a:pt x="166277" y="37224"/>
                        <a:pt x="129765" y="31129"/>
                        <a:pt x="140306" y="52718"/>
                      </a:cubicBezTo>
                      <a:cubicBezTo>
                        <a:pt x="138210" y="96153"/>
                        <a:pt x="137448" y="139713"/>
                        <a:pt x="135797" y="183148"/>
                      </a:cubicBezTo>
                      <a:cubicBezTo>
                        <a:pt x="-17047" y="249949"/>
                        <a:pt x="-46892" y="468453"/>
                        <a:pt x="77123" y="577673"/>
                      </a:cubicBezTo>
                      <a:cubicBezTo>
                        <a:pt x="240636" y="727914"/>
                        <a:pt x="512416" y="577165"/>
                        <a:pt x="474760" y="358979"/>
                      </a:cubicBezTo>
                      <a:close/>
                      <a:moveTo>
                        <a:pt x="304771" y="167971"/>
                      </a:moveTo>
                      <a:cubicBezTo>
                        <a:pt x="286165" y="163081"/>
                        <a:pt x="266226" y="157748"/>
                        <a:pt x="246922" y="159144"/>
                      </a:cubicBezTo>
                      <a:cubicBezTo>
                        <a:pt x="215172" y="156033"/>
                        <a:pt x="182914" y="164288"/>
                        <a:pt x="153514" y="175273"/>
                      </a:cubicBezTo>
                      <a:cubicBezTo>
                        <a:pt x="153514" y="170829"/>
                        <a:pt x="153514" y="166320"/>
                        <a:pt x="153958" y="161875"/>
                      </a:cubicBezTo>
                      <a:cubicBezTo>
                        <a:pt x="206600" y="153398"/>
                        <a:pt x="258035" y="138666"/>
                        <a:pt x="307184" y="117997"/>
                      </a:cubicBezTo>
                      <a:cubicBezTo>
                        <a:pt x="306422" y="134634"/>
                        <a:pt x="305342" y="151334"/>
                        <a:pt x="304771" y="167971"/>
                      </a:cubicBezTo>
                      <a:close/>
                      <a:moveTo>
                        <a:pt x="292515" y="378092"/>
                      </a:moveTo>
                      <a:cubicBezTo>
                        <a:pt x="301278" y="393079"/>
                        <a:pt x="305215" y="416700"/>
                        <a:pt x="297087" y="432131"/>
                      </a:cubicBezTo>
                      <a:cubicBezTo>
                        <a:pt x="286356" y="434925"/>
                        <a:pt x="294928" y="387363"/>
                        <a:pt x="292515" y="378092"/>
                      </a:cubicBezTo>
                      <a:close/>
                      <a:moveTo>
                        <a:pt x="233524" y="360440"/>
                      </a:moveTo>
                      <a:cubicBezTo>
                        <a:pt x="220881" y="353181"/>
                        <a:pt x="206085" y="350622"/>
                        <a:pt x="191741" y="353200"/>
                      </a:cubicBezTo>
                      <a:cubicBezTo>
                        <a:pt x="193900" y="295606"/>
                        <a:pt x="196313" y="237948"/>
                        <a:pt x="198599" y="180354"/>
                      </a:cubicBezTo>
                      <a:cubicBezTo>
                        <a:pt x="213394" y="176480"/>
                        <a:pt x="265528" y="177750"/>
                        <a:pt x="276005" y="180354"/>
                      </a:cubicBezTo>
                      <a:cubicBezTo>
                        <a:pt x="275707" y="235389"/>
                        <a:pt x="275415" y="290418"/>
                        <a:pt x="275116" y="345454"/>
                      </a:cubicBezTo>
                      <a:cubicBezTo>
                        <a:pt x="259679" y="343733"/>
                        <a:pt x="244312" y="349263"/>
                        <a:pt x="233524" y="360440"/>
                      </a:cubicBezTo>
                      <a:close/>
                      <a:moveTo>
                        <a:pt x="244636" y="403619"/>
                      </a:moveTo>
                      <a:cubicBezTo>
                        <a:pt x="254860" y="460769"/>
                        <a:pt x="203615" y="463119"/>
                        <a:pt x="235365" y="386855"/>
                      </a:cubicBezTo>
                      <a:cubicBezTo>
                        <a:pt x="239537" y="391777"/>
                        <a:pt x="242687" y="397473"/>
                        <a:pt x="244636" y="403619"/>
                      </a:cubicBezTo>
                      <a:close/>
                      <a:moveTo>
                        <a:pt x="203234" y="18174"/>
                      </a:moveTo>
                      <a:cubicBezTo>
                        <a:pt x="226920" y="23191"/>
                        <a:pt x="260384" y="18174"/>
                        <a:pt x="278228" y="35383"/>
                      </a:cubicBezTo>
                      <a:cubicBezTo>
                        <a:pt x="250357" y="33268"/>
                        <a:pt x="222392" y="32805"/>
                        <a:pt x="194471" y="33986"/>
                      </a:cubicBezTo>
                      <a:cubicBezTo>
                        <a:pt x="198916" y="25413"/>
                        <a:pt x="186407" y="19063"/>
                        <a:pt x="203234" y="18174"/>
                      </a:cubicBezTo>
                      <a:close/>
                      <a:moveTo>
                        <a:pt x="157451" y="54369"/>
                      </a:moveTo>
                      <a:cubicBezTo>
                        <a:pt x="205711" y="53036"/>
                        <a:pt x="261591" y="43511"/>
                        <a:pt x="306358" y="62688"/>
                      </a:cubicBezTo>
                      <a:lnTo>
                        <a:pt x="156308" y="90501"/>
                      </a:lnTo>
                      <a:close/>
                      <a:moveTo>
                        <a:pt x="308136" y="80468"/>
                      </a:moveTo>
                      <a:cubicBezTo>
                        <a:pt x="308701" y="80385"/>
                        <a:pt x="309254" y="80239"/>
                        <a:pt x="309787" y="80023"/>
                      </a:cubicBezTo>
                      <a:cubicBezTo>
                        <a:pt x="309279" y="87135"/>
                        <a:pt x="308263" y="92723"/>
                        <a:pt x="308136" y="99073"/>
                      </a:cubicBezTo>
                      <a:cubicBezTo>
                        <a:pt x="258975" y="120276"/>
                        <a:pt x="207381" y="135338"/>
                        <a:pt x="154530" y="143904"/>
                      </a:cubicBezTo>
                      <a:lnTo>
                        <a:pt x="155673" y="109043"/>
                      </a:lnTo>
                      <a:close/>
                      <a:moveTo>
                        <a:pt x="378685" y="571513"/>
                      </a:moveTo>
                      <a:cubicBezTo>
                        <a:pt x="88871" y="776746"/>
                        <a:pt x="-158652" y="297384"/>
                        <a:pt x="181009" y="184735"/>
                      </a:cubicBezTo>
                      <a:cubicBezTo>
                        <a:pt x="178787" y="242774"/>
                        <a:pt x="176183" y="300749"/>
                        <a:pt x="174151" y="358788"/>
                      </a:cubicBezTo>
                      <a:cubicBezTo>
                        <a:pt x="71345" y="420066"/>
                        <a:pt x="191741" y="557798"/>
                        <a:pt x="191360" y="371488"/>
                      </a:cubicBezTo>
                      <a:cubicBezTo>
                        <a:pt x="201799" y="369437"/>
                        <a:pt x="212626" y="371031"/>
                        <a:pt x="222030" y="375997"/>
                      </a:cubicBezTo>
                      <a:cubicBezTo>
                        <a:pt x="159673" y="513474"/>
                        <a:pt x="315756" y="467310"/>
                        <a:pt x="246795" y="371107"/>
                      </a:cubicBezTo>
                      <a:cubicBezTo>
                        <a:pt x="254364" y="364078"/>
                        <a:pt x="265052" y="361500"/>
                        <a:pt x="274989" y="364313"/>
                      </a:cubicBezTo>
                      <a:cubicBezTo>
                        <a:pt x="279561" y="390666"/>
                        <a:pt x="263115" y="429528"/>
                        <a:pt x="284324" y="449276"/>
                      </a:cubicBezTo>
                      <a:cubicBezTo>
                        <a:pt x="335124" y="459118"/>
                        <a:pt x="324964" y="368631"/>
                        <a:pt x="292642" y="351804"/>
                      </a:cubicBezTo>
                      <a:lnTo>
                        <a:pt x="293531" y="184481"/>
                      </a:lnTo>
                      <a:cubicBezTo>
                        <a:pt x="465172" y="225438"/>
                        <a:pt x="517686" y="462167"/>
                        <a:pt x="378685" y="571513"/>
                      </a:cubicBezTo>
                      <a:close/>
                      <a:moveTo>
                        <a:pt x="173453" y="378537"/>
                      </a:moveTo>
                      <a:cubicBezTo>
                        <a:pt x="170786" y="400508"/>
                        <a:pt x="176882" y="430226"/>
                        <a:pt x="158848" y="446926"/>
                      </a:cubicBezTo>
                      <a:cubicBezTo>
                        <a:pt x="145830" y="424638"/>
                        <a:pt x="150085" y="391681"/>
                        <a:pt x="173453" y="378283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56" name="Google Shape;256;p16"/>
              <p:cNvSpPr/>
              <p:nvPr/>
            </p:nvSpPr>
            <p:spPr>
              <a:xfrm>
                <a:off x="2675605" y="1609676"/>
                <a:ext cx="17700" cy="1368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57" name="Google Shape;257;p16"/>
          <p:cNvGrpSpPr/>
          <p:nvPr/>
        </p:nvGrpSpPr>
        <p:grpSpPr>
          <a:xfrm>
            <a:off x="7811776" y="17"/>
            <a:ext cx="492189" cy="1147269"/>
            <a:chOff x="5194218" y="197270"/>
            <a:chExt cx="522827" cy="1218684"/>
          </a:xfrm>
        </p:grpSpPr>
        <p:grpSp>
          <p:nvGrpSpPr>
            <p:cNvPr id="258" name="Google Shape;258;p16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259" name="Google Shape;25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1" name="Google Shape;261;p16"/>
            <p:cNvGrpSpPr/>
            <p:nvPr/>
          </p:nvGrpSpPr>
          <p:grpSpPr>
            <a:xfrm>
              <a:off x="5371918" y="197270"/>
              <a:ext cx="182209" cy="1080482"/>
              <a:chOff x="3305183" y="2334136"/>
              <a:chExt cx="166690" cy="988457"/>
            </a:xfrm>
          </p:grpSpPr>
          <p:grpSp>
            <p:nvGrpSpPr>
              <p:cNvPr id="262" name="Google Shape;262;p16"/>
              <p:cNvGrpSpPr/>
              <p:nvPr/>
            </p:nvGrpSpPr>
            <p:grpSpPr>
              <a:xfrm>
                <a:off x="3305183" y="2971595"/>
                <a:ext cx="166690" cy="350998"/>
                <a:chOff x="3305183" y="3146560"/>
                <a:chExt cx="166690" cy="350998"/>
              </a:xfrm>
            </p:grpSpPr>
            <p:sp>
              <p:nvSpPr>
                <p:cNvPr id="263" name="Google Shape;263;p16"/>
                <p:cNvSpPr/>
                <p:nvPr/>
              </p:nvSpPr>
              <p:spPr>
                <a:xfrm>
                  <a:off x="3324821" y="3152836"/>
                  <a:ext cx="119489" cy="117177"/>
                </a:xfrm>
                <a:custGeom>
                  <a:rect b="b" l="l" r="r" t="t"/>
                  <a:pathLst>
                    <a:path extrusionOk="0" h="117177" w="119489">
                      <a:moveTo>
                        <a:pt x="5460" y="117177"/>
                      </a:moveTo>
                      <a:cubicBezTo>
                        <a:pt x="4508" y="91777"/>
                        <a:pt x="-9653" y="30373"/>
                        <a:pt x="11810" y="23896"/>
                      </a:cubicBezTo>
                      <a:cubicBezTo>
                        <a:pt x="18160" y="22118"/>
                        <a:pt x="14668" y="14561"/>
                        <a:pt x="19494" y="10688"/>
                      </a:cubicBezTo>
                      <a:cubicBezTo>
                        <a:pt x="31241" y="-2901"/>
                        <a:pt x="96456" y="-6838"/>
                        <a:pt x="96456" y="18879"/>
                      </a:cubicBezTo>
                      <a:cubicBezTo>
                        <a:pt x="95751" y="22315"/>
                        <a:pt x="97967" y="25668"/>
                        <a:pt x="101409" y="26373"/>
                      </a:cubicBezTo>
                      <a:cubicBezTo>
                        <a:pt x="101866" y="26467"/>
                        <a:pt x="102336" y="26506"/>
                        <a:pt x="102806" y="26499"/>
                      </a:cubicBezTo>
                      <a:cubicBezTo>
                        <a:pt x="133731" y="28849"/>
                        <a:pt x="111569" y="90507"/>
                        <a:pt x="114744" y="113939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" name="Google Shape;264;p16"/>
                <p:cNvSpPr/>
                <p:nvPr/>
              </p:nvSpPr>
              <p:spPr>
                <a:xfrm>
                  <a:off x="3312763" y="3270014"/>
                  <a:ext cx="150661" cy="221107"/>
                </a:xfrm>
                <a:custGeom>
                  <a:rect b="b" l="l" r="r" t="t"/>
                  <a:pathLst>
                    <a:path extrusionOk="0" h="221107" w="150661">
                      <a:moveTo>
                        <a:pt x="72636" y="221107"/>
                      </a:moveTo>
                      <a:cubicBezTo>
                        <a:pt x="-3564" y="204978"/>
                        <a:pt x="-15057" y="136779"/>
                        <a:pt x="16184" y="2477"/>
                      </a:cubicBezTo>
                      <a:cubicBezTo>
                        <a:pt x="54284" y="1207"/>
                        <a:pt x="87558" y="1270"/>
                        <a:pt x="125595" y="0"/>
                      </a:cubicBezTo>
                      <a:cubicBezTo>
                        <a:pt x="164330" y="92202"/>
                        <a:pt x="166299" y="206629"/>
                        <a:pt x="72636" y="22110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" name="Google Shape;265;p16"/>
                <p:cNvSpPr/>
                <p:nvPr/>
              </p:nvSpPr>
              <p:spPr>
                <a:xfrm>
                  <a:off x="3305183" y="3146560"/>
                  <a:ext cx="166690" cy="350998"/>
                </a:xfrm>
                <a:custGeom>
                  <a:rect b="b" l="l" r="r" t="t"/>
                  <a:pathLst>
                    <a:path extrusionOk="0" h="350998" w="166690">
                      <a:moveTo>
                        <a:pt x="140987" y="124596"/>
                      </a:moveTo>
                      <a:cubicBezTo>
                        <a:pt x="147337" y="122247"/>
                        <a:pt x="143336" y="59572"/>
                        <a:pt x="144542" y="54238"/>
                      </a:cubicBezTo>
                      <a:cubicBezTo>
                        <a:pt x="146828" y="39252"/>
                        <a:pt x="140097" y="24647"/>
                        <a:pt x="122571" y="26425"/>
                      </a:cubicBezTo>
                      <a:cubicBezTo>
                        <a:pt x="129683" y="-8309"/>
                        <a:pt x="29417" y="-8500"/>
                        <a:pt x="29925" y="24075"/>
                      </a:cubicBezTo>
                      <a:cubicBezTo>
                        <a:pt x="15891" y="25536"/>
                        <a:pt x="12399" y="39633"/>
                        <a:pt x="13478" y="51635"/>
                      </a:cubicBezTo>
                      <a:cubicBezTo>
                        <a:pt x="16145" y="75955"/>
                        <a:pt x="8335" y="105292"/>
                        <a:pt x="17034" y="127263"/>
                      </a:cubicBezTo>
                      <a:cubicBezTo>
                        <a:pt x="17034" y="127263"/>
                        <a:pt x="17034" y="127644"/>
                        <a:pt x="17034" y="127835"/>
                      </a:cubicBezTo>
                      <a:cubicBezTo>
                        <a:pt x="-77835" y="451748"/>
                        <a:pt x="259922" y="398789"/>
                        <a:pt x="140987" y="124596"/>
                      </a:cubicBezTo>
                      <a:close/>
                      <a:moveTo>
                        <a:pt x="126254" y="42427"/>
                      </a:moveTo>
                      <a:cubicBezTo>
                        <a:pt x="126699" y="51254"/>
                        <a:pt x="126699" y="64842"/>
                        <a:pt x="126889" y="74177"/>
                      </a:cubicBezTo>
                      <a:lnTo>
                        <a:pt x="31258" y="101736"/>
                      </a:lnTo>
                      <a:cubicBezTo>
                        <a:pt x="31258" y="96719"/>
                        <a:pt x="31258" y="91640"/>
                        <a:pt x="31258" y="86560"/>
                      </a:cubicBezTo>
                      <a:cubicBezTo>
                        <a:pt x="57865" y="73415"/>
                        <a:pt x="88408" y="58556"/>
                        <a:pt x="112348" y="40903"/>
                      </a:cubicBezTo>
                      <a:cubicBezTo>
                        <a:pt x="116793" y="41665"/>
                        <a:pt x="123778" y="38490"/>
                        <a:pt x="126254" y="42427"/>
                      </a:cubicBezTo>
                      <a:close/>
                      <a:moveTo>
                        <a:pt x="89044" y="212671"/>
                      </a:moveTo>
                      <a:cubicBezTo>
                        <a:pt x="81112" y="208784"/>
                        <a:pt x="71771" y="209070"/>
                        <a:pt x="64088" y="213433"/>
                      </a:cubicBezTo>
                      <a:cubicBezTo>
                        <a:pt x="67943" y="186762"/>
                        <a:pt x="70883" y="159947"/>
                        <a:pt x="72914" y="132978"/>
                      </a:cubicBezTo>
                      <a:lnTo>
                        <a:pt x="83964" y="132978"/>
                      </a:lnTo>
                      <a:cubicBezTo>
                        <a:pt x="83049" y="159642"/>
                        <a:pt x="84751" y="186337"/>
                        <a:pt x="89044" y="212671"/>
                      </a:cubicBezTo>
                      <a:close/>
                      <a:moveTo>
                        <a:pt x="50944" y="114118"/>
                      </a:moveTo>
                      <a:lnTo>
                        <a:pt x="127144" y="92148"/>
                      </a:lnTo>
                      <a:lnTo>
                        <a:pt x="127144" y="113420"/>
                      </a:lnTo>
                      <a:cubicBezTo>
                        <a:pt x="101299" y="114880"/>
                        <a:pt x="75899" y="115135"/>
                        <a:pt x="50626" y="114118"/>
                      </a:cubicBezTo>
                      <a:close/>
                      <a:moveTo>
                        <a:pt x="90695" y="39950"/>
                      </a:moveTo>
                      <a:cubicBezTo>
                        <a:pt x="74692" y="48269"/>
                        <a:pt x="47832" y="59826"/>
                        <a:pt x="31385" y="67255"/>
                      </a:cubicBezTo>
                      <a:cubicBezTo>
                        <a:pt x="31385" y="58937"/>
                        <a:pt x="31766" y="47634"/>
                        <a:pt x="31385" y="39379"/>
                      </a:cubicBezTo>
                      <a:cubicBezTo>
                        <a:pt x="33036" y="39379"/>
                        <a:pt x="75835" y="39442"/>
                        <a:pt x="90377" y="39950"/>
                      </a:cubicBezTo>
                      <a:close/>
                      <a:moveTo>
                        <a:pt x="45736" y="22361"/>
                      </a:moveTo>
                      <a:cubicBezTo>
                        <a:pt x="60214" y="644"/>
                        <a:pt x="112920" y="11122"/>
                        <a:pt x="111395" y="26616"/>
                      </a:cubicBezTo>
                      <a:cubicBezTo>
                        <a:pt x="92028" y="25854"/>
                        <a:pt x="63834" y="27314"/>
                        <a:pt x="44466" y="26616"/>
                      </a:cubicBezTo>
                      <a:cubicBezTo>
                        <a:pt x="44339" y="26171"/>
                        <a:pt x="45165" y="22742"/>
                        <a:pt x="45419" y="22361"/>
                      </a:cubicBezTo>
                      <a:close/>
                      <a:moveTo>
                        <a:pt x="125556" y="309127"/>
                      </a:moveTo>
                      <a:cubicBezTo>
                        <a:pt x="22686" y="406028"/>
                        <a:pt x="-873" y="195335"/>
                        <a:pt x="33798" y="131708"/>
                      </a:cubicBezTo>
                      <a:cubicBezTo>
                        <a:pt x="41101" y="132153"/>
                        <a:pt x="48467" y="132470"/>
                        <a:pt x="55833" y="132661"/>
                      </a:cubicBezTo>
                      <a:cubicBezTo>
                        <a:pt x="60913" y="148536"/>
                        <a:pt x="25734" y="268678"/>
                        <a:pt x="58500" y="243023"/>
                      </a:cubicBezTo>
                      <a:cubicBezTo>
                        <a:pt x="62310" y="237436"/>
                        <a:pt x="67708" y="228101"/>
                        <a:pt x="75454" y="228037"/>
                      </a:cubicBezTo>
                      <a:cubicBezTo>
                        <a:pt x="84979" y="228037"/>
                        <a:pt x="91076" y="238960"/>
                        <a:pt x="95394" y="245881"/>
                      </a:cubicBezTo>
                      <a:cubicBezTo>
                        <a:pt x="128985" y="268931"/>
                        <a:pt x="92536" y="150631"/>
                        <a:pt x="101744" y="132661"/>
                      </a:cubicBezTo>
                      <a:cubicBezTo>
                        <a:pt x="109173" y="132661"/>
                        <a:pt x="116602" y="132089"/>
                        <a:pt x="124032" y="131644"/>
                      </a:cubicBezTo>
                      <a:cubicBezTo>
                        <a:pt x="155591" y="183968"/>
                        <a:pt x="160671" y="257311"/>
                        <a:pt x="125239" y="30912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66" name="Google Shape;266;p16"/>
              <p:cNvSpPr/>
              <p:nvPr/>
            </p:nvSpPr>
            <p:spPr>
              <a:xfrm>
                <a:off x="3375892" y="2334136"/>
                <a:ext cx="17700" cy="6438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67" name="Google Shape;267;p16"/>
          <p:cNvGrpSpPr/>
          <p:nvPr/>
        </p:nvGrpSpPr>
        <p:grpSpPr>
          <a:xfrm>
            <a:off x="8018879" y="0"/>
            <a:ext cx="810166" cy="3722092"/>
            <a:chOff x="7824797" y="-929429"/>
            <a:chExt cx="860597" cy="3953784"/>
          </a:xfrm>
        </p:grpSpPr>
        <p:grpSp>
          <p:nvGrpSpPr>
            <p:cNvPr id="268" name="Google Shape;268;p16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269" name="Google Shape;26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0" name="Google Shape;27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71" name="Google Shape;271;p16"/>
            <p:cNvGrpSpPr/>
            <p:nvPr/>
          </p:nvGrpSpPr>
          <p:grpSpPr>
            <a:xfrm>
              <a:off x="8100550" y="-929429"/>
              <a:ext cx="300376" cy="3735115"/>
              <a:chOff x="3792712" y="404687"/>
              <a:chExt cx="274793" cy="3416993"/>
            </a:xfrm>
          </p:grpSpPr>
          <p:grpSp>
            <p:nvGrpSpPr>
              <p:cNvPr id="272" name="Google Shape;272;p16"/>
              <p:cNvGrpSpPr/>
              <p:nvPr/>
            </p:nvGrpSpPr>
            <p:grpSpPr>
              <a:xfrm>
                <a:off x="3792712" y="2971595"/>
                <a:ext cx="274793" cy="850085"/>
                <a:chOff x="3792712" y="2879468"/>
                <a:chExt cx="274793" cy="850085"/>
              </a:xfrm>
            </p:grpSpPr>
            <p:sp>
              <p:nvSpPr>
                <p:cNvPr id="273" name="Google Shape;273;p16"/>
                <p:cNvSpPr/>
                <p:nvPr/>
              </p:nvSpPr>
              <p:spPr>
                <a:xfrm>
                  <a:off x="3798083" y="3085793"/>
                  <a:ext cx="261578" cy="637356"/>
                </a:xfrm>
                <a:custGeom>
                  <a:rect b="b" l="l" r="r" t="t"/>
                  <a:pathLst>
                    <a:path extrusionOk="0" h="637356" w="261578">
                      <a:moveTo>
                        <a:pt x="126686" y="637357"/>
                      </a:moveTo>
                      <a:cubicBezTo>
                        <a:pt x="-60449" y="630435"/>
                        <a:pt x="18736" y="394850"/>
                        <a:pt x="6417" y="267723"/>
                      </a:cubicBezTo>
                      <a:cubicBezTo>
                        <a:pt x="12322" y="197048"/>
                        <a:pt x="-10665" y="53665"/>
                        <a:pt x="31817" y="8008"/>
                      </a:cubicBezTo>
                      <a:cubicBezTo>
                        <a:pt x="291595" y="-16566"/>
                        <a:pt x="262449" y="-1263"/>
                        <a:pt x="258829" y="299283"/>
                      </a:cubicBezTo>
                      <a:cubicBezTo>
                        <a:pt x="256988" y="426728"/>
                        <a:pt x="295024" y="626816"/>
                        <a:pt x="126686" y="63735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4" name="Google Shape;274;p16"/>
                <p:cNvSpPr/>
                <p:nvPr/>
              </p:nvSpPr>
              <p:spPr>
                <a:xfrm>
                  <a:off x="3849902" y="2886279"/>
                  <a:ext cx="160096" cy="197298"/>
                </a:xfrm>
                <a:custGeom>
                  <a:rect b="b" l="l" r="r" t="t"/>
                  <a:pathLst>
                    <a:path extrusionOk="0" h="197298" w="160096">
                      <a:moveTo>
                        <a:pt x="0" y="197298"/>
                      </a:moveTo>
                      <a:cubicBezTo>
                        <a:pt x="14795" y="163453"/>
                        <a:pt x="-19495" y="39120"/>
                        <a:pt x="29908" y="37913"/>
                      </a:cubicBezTo>
                      <a:cubicBezTo>
                        <a:pt x="41275" y="35754"/>
                        <a:pt x="33401" y="17911"/>
                        <a:pt x="43053" y="12513"/>
                      </a:cubicBezTo>
                      <a:cubicBezTo>
                        <a:pt x="64008" y="-9902"/>
                        <a:pt x="129984" y="-1393"/>
                        <a:pt x="134239" y="31563"/>
                      </a:cubicBezTo>
                      <a:cubicBezTo>
                        <a:pt x="135826" y="40517"/>
                        <a:pt x="147891" y="34484"/>
                        <a:pt x="151955" y="41406"/>
                      </a:cubicBezTo>
                      <a:cubicBezTo>
                        <a:pt x="171640" y="64583"/>
                        <a:pt x="149479" y="158246"/>
                        <a:pt x="149161" y="196663"/>
                      </a:cubicBezTo>
                      <a:cubicBezTo>
                        <a:pt x="98234" y="196155"/>
                        <a:pt x="49847" y="189170"/>
                        <a:pt x="0" y="197298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" name="Google Shape;275;p16"/>
                <p:cNvSpPr/>
                <p:nvPr/>
              </p:nvSpPr>
              <p:spPr>
                <a:xfrm>
                  <a:off x="3792712" y="2879468"/>
                  <a:ext cx="274793" cy="850085"/>
                </a:xfrm>
                <a:custGeom>
                  <a:rect b="b" l="l" r="r" t="t"/>
                  <a:pathLst>
                    <a:path extrusionOk="0" h="850085" w="274793">
                      <a:moveTo>
                        <a:pt x="19916" y="786532"/>
                      </a:moveTo>
                      <a:cubicBezTo>
                        <a:pt x="39854" y="827489"/>
                        <a:pt x="67541" y="848572"/>
                        <a:pt x="131866" y="850032"/>
                      </a:cubicBezTo>
                      <a:cubicBezTo>
                        <a:pt x="255818" y="852953"/>
                        <a:pt x="279440" y="735732"/>
                        <a:pt x="271947" y="651213"/>
                      </a:cubicBezTo>
                      <a:cubicBezTo>
                        <a:pt x="272963" y="537612"/>
                        <a:pt x="275312" y="423947"/>
                        <a:pt x="274678" y="310345"/>
                      </a:cubicBezTo>
                      <a:cubicBezTo>
                        <a:pt x="276202" y="268245"/>
                        <a:pt x="263057" y="215095"/>
                        <a:pt x="217528" y="202395"/>
                      </a:cubicBezTo>
                      <a:cubicBezTo>
                        <a:pt x="213336" y="167343"/>
                        <a:pt x="246610" y="35073"/>
                        <a:pt x="197716" y="37295"/>
                      </a:cubicBezTo>
                      <a:cubicBezTo>
                        <a:pt x="191366" y="-10202"/>
                        <a:pt x="84495" y="-14965"/>
                        <a:pt x="87098" y="38311"/>
                      </a:cubicBezTo>
                      <a:cubicBezTo>
                        <a:pt x="75478" y="36978"/>
                        <a:pt x="60047" y="37041"/>
                        <a:pt x="58778" y="55583"/>
                      </a:cubicBezTo>
                      <a:cubicBezTo>
                        <a:pt x="55603" y="103081"/>
                        <a:pt x="55285" y="150833"/>
                        <a:pt x="49887" y="197760"/>
                      </a:cubicBezTo>
                      <a:cubicBezTo>
                        <a:pt x="-19010" y="224303"/>
                        <a:pt x="12613" y="404262"/>
                        <a:pt x="5437" y="474048"/>
                      </a:cubicBezTo>
                      <a:cubicBezTo>
                        <a:pt x="10264" y="577299"/>
                        <a:pt x="-17549" y="687980"/>
                        <a:pt x="19916" y="786532"/>
                      </a:cubicBezTo>
                      <a:close/>
                      <a:moveTo>
                        <a:pt x="102466" y="38248"/>
                      </a:moveTo>
                      <a:cubicBezTo>
                        <a:pt x="106148" y="7895"/>
                        <a:pt x="173585" y="17166"/>
                        <a:pt x="178983" y="37105"/>
                      </a:cubicBezTo>
                      <a:cubicBezTo>
                        <a:pt x="154281" y="37549"/>
                        <a:pt x="103101" y="39962"/>
                        <a:pt x="102592" y="38311"/>
                      </a:cubicBezTo>
                      <a:close/>
                      <a:moveTo>
                        <a:pt x="76177" y="56663"/>
                      </a:moveTo>
                      <a:lnTo>
                        <a:pt x="174983" y="55393"/>
                      </a:lnTo>
                      <a:cubicBezTo>
                        <a:pt x="190222" y="53361"/>
                        <a:pt x="211304" y="53298"/>
                        <a:pt x="206733" y="75459"/>
                      </a:cubicBezTo>
                      <a:lnTo>
                        <a:pt x="75287" y="111400"/>
                      </a:lnTo>
                      <a:cubicBezTo>
                        <a:pt x="75967" y="93194"/>
                        <a:pt x="76303" y="74970"/>
                        <a:pt x="76303" y="56726"/>
                      </a:cubicBezTo>
                      <a:close/>
                      <a:moveTo>
                        <a:pt x="73700" y="129879"/>
                      </a:moveTo>
                      <a:lnTo>
                        <a:pt x="205399" y="94382"/>
                      </a:lnTo>
                      <a:lnTo>
                        <a:pt x="203684" y="134069"/>
                      </a:lnTo>
                      <a:lnTo>
                        <a:pt x="71478" y="159469"/>
                      </a:lnTo>
                      <a:cubicBezTo>
                        <a:pt x="72430" y="149563"/>
                        <a:pt x="73192" y="139785"/>
                        <a:pt x="73827" y="129942"/>
                      </a:cubicBezTo>
                      <a:close/>
                      <a:moveTo>
                        <a:pt x="69191" y="177885"/>
                      </a:moveTo>
                      <a:lnTo>
                        <a:pt x="202541" y="152104"/>
                      </a:lnTo>
                      <a:cubicBezTo>
                        <a:pt x="201906" y="166391"/>
                        <a:pt x="201335" y="180615"/>
                        <a:pt x="200700" y="194839"/>
                      </a:cubicBezTo>
                      <a:lnTo>
                        <a:pt x="67350" y="193379"/>
                      </a:lnTo>
                      <a:cubicBezTo>
                        <a:pt x="68239" y="188298"/>
                        <a:pt x="68937" y="183282"/>
                        <a:pt x="69318" y="177948"/>
                      </a:cubicBezTo>
                      <a:close/>
                      <a:moveTo>
                        <a:pt x="19217" y="648102"/>
                      </a:moveTo>
                      <a:cubicBezTo>
                        <a:pt x="23154" y="519832"/>
                        <a:pt x="21947" y="391117"/>
                        <a:pt x="28171" y="263101"/>
                      </a:cubicBezTo>
                      <a:cubicBezTo>
                        <a:pt x="34965" y="198204"/>
                        <a:pt x="74589" y="211222"/>
                        <a:pt x="121960" y="210968"/>
                      </a:cubicBezTo>
                      <a:cubicBezTo>
                        <a:pt x="123103" y="217851"/>
                        <a:pt x="123674" y="224817"/>
                        <a:pt x="123674" y="231796"/>
                      </a:cubicBezTo>
                      <a:cubicBezTo>
                        <a:pt x="72874" y="256370"/>
                        <a:pt x="60174" y="344889"/>
                        <a:pt x="124246" y="360891"/>
                      </a:cubicBezTo>
                      <a:lnTo>
                        <a:pt x="124627" y="429281"/>
                      </a:lnTo>
                      <a:cubicBezTo>
                        <a:pt x="46966" y="432710"/>
                        <a:pt x="45951" y="548915"/>
                        <a:pt x="125135" y="549486"/>
                      </a:cubicBezTo>
                      <a:lnTo>
                        <a:pt x="125516" y="627083"/>
                      </a:lnTo>
                      <a:cubicBezTo>
                        <a:pt x="40" y="680677"/>
                        <a:pt x="157647" y="791422"/>
                        <a:pt x="143550" y="638069"/>
                      </a:cubicBezTo>
                      <a:cubicBezTo>
                        <a:pt x="209971" y="620416"/>
                        <a:pt x="220385" y="540533"/>
                        <a:pt x="142661" y="533675"/>
                      </a:cubicBezTo>
                      <a:lnTo>
                        <a:pt x="142280" y="444204"/>
                      </a:lnTo>
                      <a:cubicBezTo>
                        <a:pt x="216321" y="434298"/>
                        <a:pt x="216130" y="356764"/>
                        <a:pt x="141772" y="346604"/>
                      </a:cubicBezTo>
                      <a:cubicBezTo>
                        <a:pt x="141772" y="311425"/>
                        <a:pt x="141772" y="215413"/>
                        <a:pt x="140566" y="212429"/>
                      </a:cubicBezTo>
                      <a:cubicBezTo>
                        <a:pt x="140566" y="212429"/>
                        <a:pt x="194096" y="213762"/>
                        <a:pt x="198541" y="213381"/>
                      </a:cubicBezTo>
                      <a:cubicBezTo>
                        <a:pt x="218543" y="211666"/>
                        <a:pt x="234291" y="230589"/>
                        <a:pt x="243943" y="246845"/>
                      </a:cubicBezTo>
                      <a:cubicBezTo>
                        <a:pt x="271376" y="315997"/>
                        <a:pt x="250865" y="395880"/>
                        <a:pt x="255754" y="469095"/>
                      </a:cubicBezTo>
                      <a:cubicBezTo>
                        <a:pt x="240832" y="580093"/>
                        <a:pt x="308015" y="834538"/>
                        <a:pt x="136819" y="834855"/>
                      </a:cubicBezTo>
                      <a:cubicBezTo>
                        <a:pt x="35727" y="844063"/>
                        <a:pt x="10073" y="729382"/>
                        <a:pt x="19344" y="648166"/>
                      </a:cubicBezTo>
                      <a:close/>
                      <a:moveTo>
                        <a:pt x="125008" y="678137"/>
                      </a:moveTo>
                      <a:cubicBezTo>
                        <a:pt x="115928" y="731541"/>
                        <a:pt x="62968" y="668041"/>
                        <a:pt x="125643" y="645435"/>
                      </a:cubicBezTo>
                      <a:cubicBezTo>
                        <a:pt x="126272" y="656357"/>
                        <a:pt x="126100" y="667304"/>
                        <a:pt x="125135" y="678201"/>
                      </a:cubicBezTo>
                      <a:close/>
                      <a:moveTo>
                        <a:pt x="125008" y="531198"/>
                      </a:moveTo>
                      <a:cubicBezTo>
                        <a:pt x="69953" y="529293"/>
                        <a:pt x="68620" y="448966"/>
                        <a:pt x="124627" y="447315"/>
                      </a:cubicBezTo>
                      <a:close/>
                      <a:moveTo>
                        <a:pt x="124119" y="340698"/>
                      </a:moveTo>
                      <a:cubicBezTo>
                        <a:pt x="85193" y="326284"/>
                        <a:pt x="93004" y="270848"/>
                        <a:pt x="123674" y="251798"/>
                      </a:cubicBezTo>
                      <a:cubicBezTo>
                        <a:pt x="123973" y="281643"/>
                        <a:pt x="124183" y="311380"/>
                        <a:pt x="124309" y="341016"/>
                      </a:cubicBezTo>
                      <a:close/>
                      <a:moveTo>
                        <a:pt x="141835" y="365591"/>
                      </a:moveTo>
                      <a:cubicBezTo>
                        <a:pt x="190730" y="374798"/>
                        <a:pt x="194159" y="419057"/>
                        <a:pt x="141835" y="426106"/>
                      </a:cubicBezTo>
                      <a:close/>
                      <a:moveTo>
                        <a:pt x="142724" y="551899"/>
                      </a:moveTo>
                      <a:cubicBezTo>
                        <a:pt x="195493" y="559138"/>
                        <a:pt x="188127" y="605684"/>
                        <a:pt x="143296" y="619781"/>
                      </a:cubicBezTo>
                      <a:cubicBezTo>
                        <a:pt x="143042" y="601429"/>
                        <a:pt x="142978" y="571204"/>
                        <a:pt x="142915" y="55221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76" name="Google Shape;276;p16"/>
              <p:cNvSpPr/>
              <p:nvPr/>
            </p:nvSpPr>
            <p:spPr>
              <a:xfrm>
                <a:off x="3923177" y="404687"/>
                <a:ext cx="17700" cy="25731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77" name="Google Shape;277;p16"/>
          <p:cNvGrpSpPr/>
          <p:nvPr/>
        </p:nvGrpSpPr>
        <p:grpSpPr>
          <a:xfrm>
            <a:off x="7260997" y="0"/>
            <a:ext cx="985363" cy="4610929"/>
            <a:chOff x="1192601" y="-2473021"/>
            <a:chExt cx="1046700" cy="4897949"/>
          </a:xfrm>
        </p:grpSpPr>
        <p:grpSp>
          <p:nvGrpSpPr>
            <p:cNvPr id="278" name="Google Shape;278;p16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279" name="Google Shape;27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1" name="Google Shape;281;p16"/>
            <p:cNvGrpSpPr/>
            <p:nvPr/>
          </p:nvGrpSpPr>
          <p:grpSpPr>
            <a:xfrm>
              <a:off x="1417979" y="-2473021"/>
              <a:ext cx="580390" cy="4604206"/>
              <a:chOff x="522260" y="-312241"/>
              <a:chExt cx="530958" cy="4212063"/>
            </a:xfrm>
          </p:grpSpPr>
          <p:grpSp>
            <p:nvGrpSpPr>
              <p:cNvPr id="282" name="Google Shape;282;p16"/>
              <p:cNvGrpSpPr/>
              <p:nvPr/>
            </p:nvGrpSpPr>
            <p:grpSpPr>
              <a:xfrm>
                <a:off x="522260" y="2971595"/>
                <a:ext cx="530958" cy="928227"/>
                <a:chOff x="522260" y="2971595"/>
                <a:chExt cx="530958" cy="928227"/>
              </a:xfrm>
            </p:grpSpPr>
            <p:sp>
              <p:nvSpPr>
                <p:cNvPr id="283" name="Google Shape;283;p16"/>
                <p:cNvSpPr/>
                <p:nvPr/>
              </p:nvSpPr>
              <p:spPr>
                <a:xfrm>
                  <a:off x="531045" y="3193814"/>
                  <a:ext cx="510950" cy="500199"/>
                </a:xfrm>
                <a:custGeom>
                  <a:rect b="b" l="l" r="r" t="t"/>
                  <a:pathLst>
                    <a:path extrusionOk="0" h="500199" w="510950">
                      <a:moveTo>
                        <a:pt x="230344" y="500189"/>
                      </a:moveTo>
                      <a:cubicBezTo>
                        <a:pt x="153916" y="500507"/>
                        <a:pt x="77640" y="493446"/>
                        <a:pt x="2570" y="479108"/>
                      </a:cubicBezTo>
                      <a:cubicBezTo>
                        <a:pt x="-4606" y="452501"/>
                        <a:pt x="4348" y="418084"/>
                        <a:pt x="15841" y="404622"/>
                      </a:cubicBezTo>
                      <a:cubicBezTo>
                        <a:pt x="93" y="296672"/>
                        <a:pt x="174591" y="153479"/>
                        <a:pt x="126458" y="68770"/>
                      </a:cubicBezTo>
                      <a:cubicBezTo>
                        <a:pt x="128236" y="16510"/>
                        <a:pt x="219295" y="6350"/>
                        <a:pt x="261142" y="0"/>
                      </a:cubicBezTo>
                      <a:cubicBezTo>
                        <a:pt x="310926" y="4953"/>
                        <a:pt x="383443" y="12002"/>
                        <a:pt x="388777" y="70612"/>
                      </a:cubicBezTo>
                      <a:cubicBezTo>
                        <a:pt x="365980" y="191262"/>
                        <a:pt x="524603" y="342392"/>
                        <a:pt x="509998" y="472630"/>
                      </a:cubicBezTo>
                      <a:cubicBezTo>
                        <a:pt x="417936" y="491147"/>
                        <a:pt x="324248" y="500380"/>
                        <a:pt x="230344" y="500189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" name="Google Shape;284;p16"/>
                <p:cNvSpPr/>
                <p:nvPr/>
              </p:nvSpPr>
              <p:spPr>
                <a:xfrm>
                  <a:off x="551585" y="3672350"/>
                  <a:ext cx="488949" cy="214629"/>
                </a:xfrm>
                <a:custGeom>
                  <a:rect b="b" l="l" r="r" t="t"/>
                  <a:pathLst>
                    <a:path extrusionOk="0" h="214629" w="488949">
                      <a:moveTo>
                        <a:pt x="243395" y="214630"/>
                      </a:moveTo>
                      <a:cubicBezTo>
                        <a:pt x="147256" y="214630"/>
                        <a:pt x="26352" y="160401"/>
                        <a:pt x="0" y="8001"/>
                      </a:cubicBezTo>
                      <a:cubicBezTo>
                        <a:pt x="165925" y="39751"/>
                        <a:pt x="327279" y="29528"/>
                        <a:pt x="488950" y="0"/>
                      </a:cubicBezTo>
                      <a:cubicBezTo>
                        <a:pt x="471043" y="147384"/>
                        <a:pt x="350266" y="214630"/>
                        <a:pt x="243395" y="214630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5" name="Google Shape;285;p16"/>
                <p:cNvSpPr/>
                <p:nvPr/>
              </p:nvSpPr>
              <p:spPr>
                <a:xfrm>
                  <a:off x="685838" y="2977833"/>
                  <a:ext cx="219884" cy="234649"/>
                </a:xfrm>
                <a:custGeom>
                  <a:rect b="b" l="l" r="r" t="t"/>
                  <a:pathLst>
                    <a:path extrusionOk="0" h="234649" w="219884">
                      <a:moveTo>
                        <a:pt x="2590" y="234649"/>
                      </a:moveTo>
                      <a:cubicBezTo>
                        <a:pt x="7987" y="210011"/>
                        <a:pt x="-12142" y="33672"/>
                        <a:pt x="12877" y="45419"/>
                      </a:cubicBezTo>
                      <a:cubicBezTo>
                        <a:pt x="33197" y="50182"/>
                        <a:pt x="23545" y="24210"/>
                        <a:pt x="35038" y="16590"/>
                      </a:cubicBezTo>
                      <a:cubicBezTo>
                        <a:pt x="50913" y="906"/>
                        <a:pt x="85394" y="1604"/>
                        <a:pt x="109714" y="1922"/>
                      </a:cubicBezTo>
                      <a:cubicBezTo>
                        <a:pt x="145528" y="-936"/>
                        <a:pt x="189026" y="-6841"/>
                        <a:pt x="188835" y="38879"/>
                      </a:cubicBezTo>
                      <a:cubicBezTo>
                        <a:pt x="250875" y="39895"/>
                        <a:pt x="199503" y="186770"/>
                        <a:pt x="206869" y="233824"/>
                      </a:cubicBezTo>
                      <a:cubicBezTo>
                        <a:pt x="139369" y="212361"/>
                        <a:pt x="71932" y="215091"/>
                        <a:pt x="2590" y="234649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6" name="Google Shape;286;p16"/>
                <p:cNvSpPr/>
                <p:nvPr/>
              </p:nvSpPr>
              <p:spPr>
                <a:xfrm>
                  <a:off x="522260" y="2971595"/>
                  <a:ext cx="530958" cy="928227"/>
                </a:xfrm>
                <a:custGeom>
                  <a:rect b="b" l="l" r="r" t="t"/>
                  <a:pathLst>
                    <a:path extrusionOk="0" h="928227" w="530958">
                      <a:moveTo>
                        <a:pt x="516306" y="619347"/>
                      </a:moveTo>
                      <a:cubicBezTo>
                        <a:pt x="501638" y="504285"/>
                        <a:pt x="397942" y="417798"/>
                        <a:pt x="399530" y="298926"/>
                      </a:cubicBezTo>
                      <a:cubicBezTo>
                        <a:pt x="413182" y="300514"/>
                        <a:pt x="390830" y="254159"/>
                        <a:pt x="381178" y="244380"/>
                      </a:cubicBezTo>
                      <a:cubicBezTo>
                        <a:pt x="383210" y="187992"/>
                        <a:pt x="385369" y="132175"/>
                        <a:pt x="387528" y="75787"/>
                      </a:cubicBezTo>
                      <a:cubicBezTo>
                        <a:pt x="392481" y="54070"/>
                        <a:pt x="381559" y="34449"/>
                        <a:pt x="356731" y="40227"/>
                      </a:cubicBezTo>
                      <a:cubicBezTo>
                        <a:pt x="358255" y="-10573"/>
                        <a:pt x="307645" y="730"/>
                        <a:pt x="273609" y="1810"/>
                      </a:cubicBezTo>
                      <a:cubicBezTo>
                        <a:pt x="240780" y="1429"/>
                        <a:pt x="184074" y="-222"/>
                        <a:pt x="184328" y="45244"/>
                      </a:cubicBezTo>
                      <a:cubicBezTo>
                        <a:pt x="174803" y="45815"/>
                        <a:pt x="158928" y="42640"/>
                        <a:pt x="158928" y="56547"/>
                      </a:cubicBezTo>
                      <a:cubicBezTo>
                        <a:pt x="158928" y="118777"/>
                        <a:pt x="158039" y="180435"/>
                        <a:pt x="158357" y="242475"/>
                      </a:cubicBezTo>
                      <a:cubicBezTo>
                        <a:pt x="144260" y="248825"/>
                        <a:pt x="112383" y="292767"/>
                        <a:pt x="140577" y="307753"/>
                      </a:cubicBezTo>
                      <a:cubicBezTo>
                        <a:pt x="150102" y="385159"/>
                        <a:pt x="15736" y="506508"/>
                        <a:pt x="18784" y="626967"/>
                      </a:cubicBezTo>
                      <a:cubicBezTo>
                        <a:pt x="-3124" y="640493"/>
                        <a:pt x="-8013" y="706215"/>
                        <a:pt x="15672" y="712756"/>
                      </a:cubicBezTo>
                      <a:cubicBezTo>
                        <a:pt x="65075" y="1013238"/>
                        <a:pt x="505638" y="992854"/>
                        <a:pt x="526720" y="692753"/>
                      </a:cubicBezTo>
                      <a:cubicBezTo>
                        <a:pt x="534785" y="671862"/>
                        <a:pt x="531356" y="631984"/>
                        <a:pt x="516306" y="619347"/>
                      </a:cubicBezTo>
                      <a:close/>
                      <a:moveTo>
                        <a:pt x="498399" y="620300"/>
                      </a:moveTo>
                      <a:cubicBezTo>
                        <a:pt x="475749" y="621824"/>
                        <a:pt x="453079" y="623176"/>
                        <a:pt x="430391" y="624364"/>
                      </a:cubicBezTo>
                      <a:cubicBezTo>
                        <a:pt x="405708" y="518319"/>
                        <a:pt x="384842" y="411531"/>
                        <a:pt x="367780" y="304006"/>
                      </a:cubicBezTo>
                      <a:cubicBezTo>
                        <a:pt x="372606" y="303308"/>
                        <a:pt x="377432" y="302673"/>
                        <a:pt x="382194" y="301911"/>
                      </a:cubicBezTo>
                      <a:cubicBezTo>
                        <a:pt x="378511" y="420973"/>
                        <a:pt x="481889" y="506762"/>
                        <a:pt x="498399" y="620300"/>
                      </a:cubicBezTo>
                      <a:close/>
                      <a:moveTo>
                        <a:pt x="278689" y="312579"/>
                      </a:moveTo>
                      <a:cubicBezTo>
                        <a:pt x="287389" y="312198"/>
                        <a:pt x="296025" y="311690"/>
                        <a:pt x="304661" y="311118"/>
                      </a:cubicBezTo>
                      <a:cubicBezTo>
                        <a:pt x="318040" y="416738"/>
                        <a:pt x="331477" y="522383"/>
                        <a:pt x="344983" y="628047"/>
                      </a:cubicBezTo>
                      <a:cubicBezTo>
                        <a:pt x="322568" y="628809"/>
                        <a:pt x="300216" y="629507"/>
                        <a:pt x="277800" y="629952"/>
                      </a:cubicBezTo>
                      <a:cubicBezTo>
                        <a:pt x="271844" y="524237"/>
                        <a:pt x="272136" y="418262"/>
                        <a:pt x="278689" y="312579"/>
                      </a:cubicBezTo>
                      <a:close/>
                      <a:moveTo>
                        <a:pt x="322504" y="309531"/>
                      </a:moveTo>
                      <a:cubicBezTo>
                        <a:pt x="331775" y="308642"/>
                        <a:pt x="341046" y="307626"/>
                        <a:pt x="350317" y="306483"/>
                      </a:cubicBezTo>
                      <a:cubicBezTo>
                        <a:pt x="367253" y="413417"/>
                        <a:pt x="387928" y="519633"/>
                        <a:pt x="412357" y="625126"/>
                      </a:cubicBezTo>
                      <a:cubicBezTo>
                        <a:pt x="395910" y="625951"/>
                        <a:pt x="379400" y="626713"/>
                        <a:pt x="362954" y="627348"/>
                      </a:cubicBezTo>
                      <a:cubicBezTo>
                        <a:pt x="349111" y="521430"/>
                        <a:pt x="335541" y="415493"/>
                        <a:pt x="322250" y="309531"/>
                      </a:cubicBezTo>
                      <a:close/>
                      <a:moveTo>
                        <a:pt x="365684" y="58452"/>
                      </a:moveTo>
                      <a:cubicBezTo>
                        <a:pt x="375273" y="59277"/>
                        <a:pt x="368542" y="74581"/>
                        <a:pt x="369939" y="81248"/>
                      </a:cubicBezTo>
                      <a:lnTo>
                        <a:pt x="175946" y="137382"/>
                      </a:lnTo>
                      <a:cubicBezTo>
                        <a:pt x="175946" y="127984"/>
                        <a:pt x="175946" y="118332"/>
                        <a:pt x="175946" y="109125"/>
                      </a:cubicBezTo>
                      <a:cubicBezTo>
                        <a:pt x="212713" y="94837"/>
                        <a:pt x="258496" y="85947"/>
                        <a:pt x="287643" y="60547"/>
                      </a:cubicBezTo>
                      <a:cubicBezTo>
                        <a:pt x="313360" y="60611"/>
                        <a:pt x="339649" y="57309"/>
                        <a:pt x="365430" y="58452"/>
                      </a:cubicBezTo>
                      <a:close/>
                      <a:moveTo>
                        <a:pt x="175438" y="205454"/>
                      </a:moveTo>
                      <a:lnTo>
                        <a:pt x="366827" y="159671"/>
                      </a:lnTo>
                      <a:lnTo>
                        <a:pt x="364224" y="230791"/>
                      </a:lnTo>
                      <a:cubicBezTo>
                        <a:pt x="308090" y="199041"/>
                        <a:pt x="233033" y="208248"/>
                        <a:pt x="175311" y="231616"/>
                      </a:cubicBezTo>
                      <a:close/>
                      <a:moveTo>
                        <a:pt x="175438" y="187230"/>
                      </a:moveTo>
                      <a:cubicBezTo>
                        <a:pt x="175438" y="176688"/>
                        <a:pt x="175438" y="166084"/>
                        <a:pt x="175438" y="155480"/>
                      </a:cubicBezTo>
                      <a:lnTo>
                        <a:pt x="368796" y="99536"/>
                      </a:lnTo>
                      <a:lnTo>
                        <a:pt x="367272" y="141256"/>
                      </a:lnTo>
                      <a:close/>
                      <a:moveTo>
                        <a:pt x="229032" y="21622"/>
                      </a:moveTo>
                      <a:cubicBezTo>
                        <a:pt x="256401" y="25305"/>
                        <a:pt x="342570" y="-222"/>
                        <a:pt x="338760" y="40672"/>
                      </a:cubicBezTo>
                      <a:lnTo>
                        <a:pt x="201600" y="44418"/>
                      </a:lnTo>
                      <a:cubicBezTo>
                        <a:pt x="197155" y="28861"/>
                        <a:pt x="217793" y="22765"/>
                        <a:pt x="229096" y="21749"/>
                      </a:cubicBezTo>
                      <a:close/>
                      <a:moveTo>
                        <a:pt x="263830" y="59150"/>
                      </a:moveTo>
                      <a:cubicBezTo>
                        <a:pt x="235046" y="71260"/>
                        <a:pt x="205645" y="81858"/>
                        <a:pt x="175756" y="90900"/>
                      </a:cubicBezTo>
                      <a:lnTo>
                        <a:pt x="175756" y="63722"/>
                      </a:lnTo>
                      <a:cubicBezTo>
                        <a:pt x="201664" y="62897"/>
                        <a:pt x="238113" y="59976"/>
                        <a:pt x="263894" y="59404"/>
                      </a:cubicBezTo>
                      <a:close/>
                      <a:moveTo>
                        <a:pt x="260973" y="230600"/>
                      </a:moveTo>
                      <a:cubicBezTo>
                        <a:pt x="306439" y="226028"/>
                        <a:pt x="366891" y="233838"/>
                        <a:pt x="384036" y="283432"/>
                      </a:cubicBezTo>
                      <a:cubicBezTo>
                        <a:pt x="303873" y="296939"/>
                        <a:pt x="222193" y="298945"/>
                        <a:pt x="141466" y="289401"/>
                      </a:cubicBezTo>
                      <a:cubicBezTo>
                        <a:pt x="157404" y="243554"/>
                        <a:pt x="218110" y="233521"/>
                        <a:pt x="261036" y="230854"/>
                      </a:cubicBezTo>
                      <a:close/>
                      <a:moveTo>
                        <a:pt x="259639" y="630269"/>
                      </a:moveTo>
                      <a:cubicBezTo>
                        <a:pt x="238005" y="630606"/>
                        <a:pt x="216313" y="630796"/>
                        <a:pt x="194552" y="630841"/>
                      </a:cubicBezTo>
                      <a:cubicBezTo>
                        <a:pt x="210300" y="525005"/>
                        <a:pt x="226003" y="419176"/>
                        <a:pt x="241669" y="313341"/>
                      </a:cubicBezTo>
                      <a:cubicBezTo>
                        <a:pt x="248019" y="313341"/>
                        <a:pt x="254369" y="313341"/>
                        <a:pt x="260719" y="313341"/>
                      </a:cubicBezTo>
                      <a:cubicBezTo>
                        <a:pt x="254172" y="418871"/>
                        <a:pt x="253810" y="524694"/>
                        <a:pt x="259639" y="630269"/>
                      </a:cubicBezTo>
                      <a:close/>
                      <a:moveTo>
                        <a:pt x="177089" y="630904"/>
                      </a:moveTo>
                      <a:cubicBezTo>
                        <a:pt x="155309" y="630904"/>
                        <a:pt x="133528" y="630904"/>
                        <a:pt x="111748" y="630333"/>
                      </a:cubicBezTo>
                      <a:cubicBezTo>
                        <a:pt x="143498" y="524478"/>
                        <a:pt x="175248" y="418751"/>
                        <a:pt x="206490" y="312833"/>
                      </a:cubicBezTo>
                      <a:lnTo>
                        <a:pt x="224206" y="313277"/>
                      </a:lnTo>
                      <a:cubicBezTo>
                        <a:pt x="208630" y="419195"/>
                        <a:pt x="192920" y="525069"/>
                        <a:pt x="177089" y="630904"/>
                      </a:cubicBezTo>
                      <a:close/>
                      <a:moveTo>
                        <a:pt x="76759" y="501047"/>
                      </a:moveTo>
                      <a:cubicBezTo>
                        <a:pt x="112129" y="441801"/>
                        <a:pt x="157849" y="381857"/>
                        <a:pt x="157468" y="309721"/>
                      </a:cubicBezTo>
                      <a:cubicBezTo>
                        <a:pt x="168009" y="310737"/>
                        <a:pt x="178550" y="311499"/>
                        <a:pt x="189218" y="312071"/>
                      </a:cubicBezTo>
                      <a:cubicBezTo>
                        <a:pt x="157550" y="417906"/>
                        <a:pt x="125908" y="523887"/>
                        <a:pt x="94285" y="630015"/>
                      </a:cubicBezTo>
                      <a:cubicBezTo>
                        <a:pt x="74854" y="629571"/>
                        <a:pt x="55423" y="629126"/>
                        <a:pt x="35992" y="628491"/>
                      </a:cubicBezTo>
                      <a:cubicBezTo>
                        <a:pt x="33960" y="582454"/>
                        <a:pt x="54026" y="539591"/>
                        <a:pt x="76886" y="500920"/>
                      </a:cubicBezTo>
                      <a:close/>
                      <a:moveTo>
                        <a:pt x="356858" y="897604"/>
                      </a:moveTo>
                      <a:cubicBezTo>
                        <a:pt x="221222" y="951325"/>
                        <a:pt x="58725" y="859504"/>
                        <a:pt x="34024" y="716248"/>
                      </a:cubicBezTo>
                      <a:cubicBezTo>
                        <a:pt x="191294" y="742912"/>
                        <a:pt x="352178" y="739813"/>
                        <a:pt x="508305" y="707104"/>
                      </a:cubicBezTo>
                      <a:lnTo>
                        <a:pt x="509194" y="707549"/>
                      </a:lnTo>
                      <a:cubicBezTo>
                        <a:pt x="496145" y="793623"/>
                        <a:pt x="438030" y="866134"/>
                        <a:pt x="356858" y="897604"/>
                      </a:cubicBezTo>
                      <a:close/>
                      <a:moveTo>
                        <a:pt x="512560" y="681704"/>
                      </a:moveTo>
                      <a:cubicBezTo>
                        <a:pt x="511855" y="684092"/>
                        <a:pt x="510985" y="686422"/>
                        <a:pt x="509956" y="688689"/>
                      </a:cubicBezTo>
                      <a:cubicBezTo>
                        <a:pt x="348952" y="722706"/>
                        <a:pt x="182842" y="724865"/>
                        <a:pt x="21006" y="695039"/>
                      </a:cubicBezTo>
                      <a:cubicBezTo>
                        <a:pt x="14332" y="679355"/>
                        <a:pt x="14961" y="661511"/>
                        <a:pt x="22721" y="646335"/>
                      </a:cubicBezTo>
                      <a:cubicBezTo>
                        <a:pt x="183897" y="651967"/>
                        <a:pt x="345263" y="649148"/>
                        <a:pt x="506146" y="637889"/>
                      </a:cubicBezTo>
                      <a:cubicBezTo>
                        <a:pt x="514351" y="650945"/>
                        <a:pt x="516681" y="666845"/>
                        <a:pt x="512560" y="681704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87" name="Google Shape;287;p16"/>
              <p:cNvSpPr/>
              <p:nvPr/>
            </p:nvSpPr>
            <p:spPr>
              <a:xfrm>
                <a:off x="786930" y="-312241"/>
                <a:ext cx="17700" cy="3290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88" name="Google Shape;288;p16"/>
          <p:cNvGrpSpPr/>
          <p:nvPr/>
        </p:nvGrpSpPr>
        <p:grpSpPr>
          <a:xfrm>
            <a:off x="7310065" y="1807221"/>
            <a:ext cx="148551" cy="170121"/>
            <a:chOff x="3462796" y="2555878"/>
            <a:chExt cx="157798" cy="180711"/>
          </a:xfrm>
        </p:grpSpPr>
        <p:sp>
          <p:nvSpPr>
            <p:cNvPr id="289" name="Google Shape;289;p16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6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" name="Google Shape;295;p16"/>
          <p:cNvGrpSpPr/>
          <p:nvPr/>
        </p:nvGrpSpPr>
        <p:grpSpPr>
          <a:xfrm>
            <a:off x="6425532" y="0"/>
            <a:ext cx="985363" cy="3010692"/>
            <a:chOff x="6010934" y="-404723"/>
            <a:chExt cx="1046700" cy="3198101"/>
          </a:xfrm>
        </p:grpSpPr>
        <p:grpSp>
          <p:nvGrpSpPr>
            <p:cNvPr id="296" name="Google Shape;296;p16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297" name="Google Shape;297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9" name="Google Shape;299;p16"/>
            <p:cNvGrpSpPr/>
            <p:nvPr/>
          </p:nvGrpSpPr>
          <p:grpSpPr>
            <a:xfrm>
              <a:off x="6308748" y="-404723"/>
              <a:ext cx="441786" cy="2976610"/>
              <a:chOff x="1121941" y="1239413"/>
              <a:chExt cx="404159" cy="2723090"/>
            </a:xfrm>
          </p:grpSpPr>
          <p:sp>
            <p:nvSpPr>
              <p:cNvPr id="300" name="Google Shape;300;p16"/>
              <p:cNvSpPr/>
              <p:nvPr/>
            </p:nvSpPr>
            <p:spPr>
              <a:xfrm>
                <a:off x="1308652" y="1239413"/>
                <a:ext cx="17700" cy="17385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01" name="Google Shape;301;p16"/>
              <p:cNvGrpSpPr/>
              <p:nvPr/>
            </p:nvGrpSpPr>
            <p:grpSpPr>
              <a:xfrm>
                <a:off x="1121941" y="2971595"/>
                <a:ext cx="404159" cy="990908"/>
                <a:chOff x="1121941" y="2969319"/>
                <a:chExt cx="404159" cy="990908"/>
              </a:xfrm>
            </p:grpSpPr>
            <p:sp>
              <p:nvSpPr>
                <p:cNvPr id="302" name="Google Shape;302;p16"/>
                <p:cNvSpPr/>
                <p:nvPr/>
              </p:nvSpPr>
              <p:spPr>
                <a:xfrm>
                  <a:off x="1210876" y="2975878"/>
                  <a:ext cx="215728" cy="222824"/>
                </a:xfrm>
                <a:custGeom>
                  <a:rect b="b" l="l" r="r" t="t"/>
                  <a:pathLst>
                    <a:path extrusionOk="0" h="222824" w="215728">
                      <a:moveTo>
                        <a:pt x="14190" y="222824"/>
                      </a:moveTo>
                      <a:cubicBezTo>
                        <a:pt x="13301" y="174692"/>
                        <a:pt x="-21687" y="79251"/>
                        <a:pt x="21620" y="60582"/>
                      </a:cubicBezTo>
                      <a:cubicBezTo>
                        <a:pt x="36987" y="27244"/>
                        <a:pt x="55021" y="2797"/>
                        <a:pt x="105440" y="321"/>
                      </a:cubicBezTo>
                      <a:cubicBezTo>
                        <a:pt x="154017" y="-2156"/>
                        <a:pt x="177385" y="9655"/>
                        <a:pt x="182021" y="37976"/>
                      </a:cubicBezTo>
                      <a:cubicBezTo>
                        <a:pt x="233265" y="47692"/>
                        <a:pt x="210405" y="171326"/>
                        <a:pt x="211993" y="215776"/>
                      </a:cubicBezTo>
                      <a:cubicBezTo>
                        <a:pt x="143159" y="198060"/>
                        <a:pt x="79024" y="196790"/>
                        <a:pt x="14190" y="222824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3" name="Google Shape;303;p16"/>
                <p:cNvSpPr/>
                <p:nvPr/>
              </p:nvSpPr>
              <p:spPr>
                <a:xfrm>
                  <a:off x="1128931" y="3411844"/>
                  <a:ext cx="389306" cy="540604"/>
                </a:xfrm>
                <a:custGeom>
                  <a:rect b="b" l="l" r="r" t="t"/>
                  <a:pathLst>
                    <a:path extrusionOk="0" h="540604" w="389306">
                      <a:moveTo>
                        <a:pt x="192718" y="540604"/>
                      </a:moveTo>
                      <a:cubicBezTo>
                        <a:pt x="42795" y="527142"/>
                        <a:pt x="232596" y="425161"/>
                        <a:pt x="116836" y="455260"/>
                      </a:cubicBezTo>
                      <a:cubicBezTo>
                        <a:pt x="83054" y="460150"/>
                        <a:pt x="19744" y="479835"/>
                        <a:pt x="7679" y="435512"/>
                      </a:cubicBezTo>
                      <a:cubicBezTo>
                        <a:pt x="-6227" y="397920"/>
                        <a:pt x="57844" y="371440"/>
                        <a:pt x="34857" y="364582"/>
                      </a:cubicBezTo>
                      <a:cubicBezTo>
                        <a:pt x="15807" y="363122"/>
                        <a:pt x="3107" y="353533"/>
                        <a:pt x="1393" y="338801"/>
                      </a:cubicBezTo>
                      <a:cubicBezTo>
                        <a:pt x="-3560" y="319434"/>
                        <a:pt x="17585" y="304638"/>
                        <a:pt x="35175" y="291748"/>
                      </a:cubicBezTo>
                      <a:cubicBezTo>
                        <a:pt x="33651" y="285398"/>
                        <a:pt x="30158" y="276762"/>
                        <a:pt x="28380" y="270412"/>
                      </a:cubicBezTo>
                      <a:cubicBezTo>
                        <a:pt x="-19689" y="256061"/>
                        <a:pt x="-258" y="192307"/>
                        <a:pt x="38985" y="180877"/>
                      </a:cubicBezTo>
                      <a:cubicBezTo>
                        <a:pt x="42490" y="180629"/>
                        <a:pt x="45138" y="177588"/>
                        <a:pt x="44890" y="174082"/>
                      </a:cubicBezTo>
                      <a:cubicBezTo>
                        <a:pt x="44643" y="170577"/>
                        <a:pt x="41601" y="167929"/>
                        <a:pt x="38096" y="168177"/>
                      </a:cubicBezTo>
                      <a:cubicBezTo>
                        <a:pt x="3044" y="163224"/>
                        <a:pt x="21776" y="119663"/>
                        <a:pt x="43303" y="106836"/>
                      </a:cubicBezTo>
                      <a:cubicBezTo>
                        <a:pt x="74418" y="82706"/>
                        <a:pt x="71370" y="31969"/>
                        <a:pt x="69020" y="5680"/>
                      </a:cubicBezTo>
                      <a:cubicBezTo>
                        <a:pt x="85911" y="5045"/>
                        <a:pt x="131758" y="4664"/>
                        <a:pt x="151570" y="4601"/>
                      </a:cubicBezTo>
                      <a:cubicBezTo>
                        <a:pt x="174303" y="59274"/>
                        <a:pt x="87499" y="134903"/>
                        <a:pt x="126170" y="158652"/>
                      </a:cubicBezTo>
                      <a:cubicBezTo>
                        <a:pt x="332545" y="108296"/>
                        <a:pt x="234120" y="166526"/>
                        <a:pt x="237422" y="1362"/>
                      </a:cubicBezTo>
                      <a:cubicBezTo>
                        <a:pt x="249741" y="-2130"/>
                        <a:pt x="299271" y="2378"/>
                        <a:pt x="325624" y="854"/>
                      </a:cubicBezTo>
                      <a:cubicBezTo>
                        <a:pt x="266823" y="105439"/>
                        <a:pt x="408174" y="108804"/>
                        <a:pt x="387155" y="185449"/>
                      </a:cubicBezTo>
                      <a:cubicBezTo>
                        <a:pt x="375090" y="210849"/>
                        <a:pt x="334958" y="200752"/>
                        <a:pt x="326830" y="215802"/>
                      </a:cubicBezTo>
                      <a:cubicBezTo>
                        <a:pt x="326830" y="221707"/>
                        <a:pt x="332101" y="222152"/>
                        <a:pt x="337054" y="222152"/>
                      </a:cubicBezTo>
                      <a:cubicBezTo>
                        <a:pt x="407539" y="236439"/>
                        <a:pt x="379472" y="299177"/>
                        <a:pt x="313876" y="302733"/>
                      </a:cubicBezTo>
                      <a:cubicBezTo>
                        <a:pt x="286508" y="321783"/>
                        <a:pt x="354897" y="305337"/>
                        <a:pt x="360866" y="348326"/>
                      </a:cubicBezTo>
                      <a:cubicBezTo>
                        <a:pt x="367661" y="376711"/>
                        <a:pt x="350135" y="382108"/>
                        <a:pt x="333307" y="403444"/>
                      </a:cubicBezTo>
                      <a:cubicBezTo>
                        <a:pt x="365565" y="417414"/>
                        <a:pt x="387663" y="440084"/>
                        <a:pt x="362200" y="476469"/>
                      </a:cubicBezTo>
                      <a:cubicBezTo>
                        <a:pt x="318321" y="516411"/>
                        <a:pt x="249868" y="528857"/>
                        <a:pt x="192718" y="540604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4" name="Google Shape;304;p16"/>
                <p:cNvSpPr/>
                <p:nvPr/>
              </p:nvSpPr>
              <p:spPr>
                <a:xfrm>
                  <a:off x="1121941" y="2969319"/>
                  <a:ext cx="404159" cy="990908"/>
                </a:xfrm>
                <a:custGeom>
                  <a:rect b="b" l="l" r="r" t="t"/>
                  <a:pathLst>
                    <a:path extrusionOk="0" h="990908" w="404159">
                      <a:moveTo>
                        <a:pt x="396558" y="583905"/>
                      </a:moveTo>
                      <a:cubicBezTo>
                        <a:pt x="363665" y="545170"/>
                        <a:pt x="299149" y="524850"/>
                        <a:pt x="338075" y="447063"/>
                      </a:cubicBezTo>
                      <a:cubicBezTo>
                        <a:pt x="339535" y="444205"/>
                        <a:pt x="370904" y="448269"/>
                        <a:pt x="367920" y="426933"/>
                      </a:cubicBezTo>
                      <a:cubicBezTo>
                        <a:pt x="376619" y="356321"/>
                        <a:pt x="377762" y="266786"/>
                        <a:pt x="312865" y="222019"/>
                      </a:cubicBezTo>
                      <a:cubicBezTo>
                        <a:pt x="314326" y="182014"/>
                        <a:pt x="328359" y="29931"/>
                        <a:pt x="274257" y="35328"/>
                      </a:cubicBezTo>
                      <a:cubicBezTo>
                        <a:pt x="255207" y="-16234"/>
                        <a:pt x="119635" y="-11789"/>
                        <a:pt x="115888" y="51521"/>
                      </a:cubicBezTo>
                      <a:cubicBezTo>
                        <a:pt x="66358" y="56474"/>
                        <a:pt x="92711" y="194840"/>
                        <a:pt x="93600" y="232242"/>
                      </a:cubicBezTo>
                      <a:cubicBezTo>
                        <a:pt x="31814" y="278470"/>
                        <a:pt x="26607" y="363941"/>
                        <a:pt x="28766" y="435442"/>
                      </a:cubicBezTo>
                      <a:cubicBezTo>
                        <a:pt x="29211" y="460842"/>
                        <a:pt x="57849" y="448840"/>
                        <a:pt x="70740" y="450746"/>
                      </a:cubicBezTo>
                      <a:cubicBezTo>
                        <a:pt x="73851" y="483511"/>
                        <a:pt x="74994" y="521611"/>
                        <a:pt x="46991" y="544408"/>
                      </a:cubicBezTo>
                      <a:cubicBezTo>
                        <a:pt x="20829" y="559775"/>
                        <a:pt x="1906" y="611464"/>
                        <a:pt x="44133" y="617497"/>
                      </a:cubicBezTo>
                      <a:cubicBezTo>
                        <a:pt x="890" y="630197"/>
                        <a:pt x="-22097" y="700682"/>
                        <a:pt x="29973" y="716557"/>
                      </a:cubicBezTo>
                      <a:cubicBezTo>
                        <a:pt x="31179" y="718461"/>
                        <a:pt x="32132" y="730336"/>
                        <a:pt x="35878" y="733384"/>
                      </a:cubicBezTo>
                      <a:cubicBezTo>
                        <a:pt x="-9588" y="750021"/>
                        <a:pt x="-11620" y="809584"/>
                        <a:pt x="41276" y="813584"/>
                      </a:cubicBezTo>
                      <a:cubicBezTo>
                        <a:pt x="-3746" y="839747"/>
                        <a:pt x="-8318" y="908200"/>
                        <a:pt x="53150" y="912772"/>
                      </a:cubicBezTo>
                      <a:cubicBezTo>
                        <a:pt x="88837" y="913153"/>
                        <a:pt x="124016" y="903310"/>
                        <a:pt x="159259" y="898421"/>
                      </a:cubicBezTo>
                      <a:cubicBezTo>
                        <a:pt x="137224" y="913788"/>
                        <a:pt x="124270" y="946998"/>
                        <a:pt x="142368" y="970176"/>
                      </a:cubicBezTo>
                      <a:cubicBezTo>
                        <a:pt x="170879" y="1006688"/>
                        <a:pt x="222568" y="986051"/>
                        <a:pt x="258319" y="975319"/>
                      </a:cubicBezTo>
                      <a:cubicBezTo>
                        <a:pt x="297562" y="961285"/>
                        <a:pt x="346012" y="957857"/>
                        <a:pt x="374079" y="923821"/>
                      </a:cubicBezTo>
                      <a:cubicBezTo>
                        <a:pt x="397638" y="896008"/>
                        <a:pt x="385382" y="849653"/>
                        <a:pt x="346647" y="845652"/>
                      </a:cubicBezTo>
                      <a:cubicBezTo>
                        <a:pt x="371279" y="834501"/>
                        <a:pt x="382207" y="805495"/>
                        <a:pt x="371057" y="780857"/>
                      </a:cubicBezTo>
                      <a:cubicBezTo>
                        <a:pt x="362344" y="761610"/>
                        <a:pt x="342259" y="750123"/>
                        <a:pt x="321247" y="752371"/>
                      </a:cubicBezTo>
                      <a:cubicBezTo>
                        <a:pt x="385382" y="748434"/>
                        <a:pt x="427991" y="685505"/>
                        <a:pt x="350584" y="659597"/>
                      </a:cubicBezTo>
                      <a:cubicBezTo>
                        <a:pt x="302515" y="655787"/>
                        <a:pt x="436690" y="669821"/>
                        <a:pt x="396558" y="583905"/>
                      </a:cubicBezTo>
                      <a:close/>
                      <a:moveTo>
                        <a:pt x="291339" y="83525"/>
                      </a:moveTo>
                      <a:cubicBezTo>
                        <a:pt x="291847" y="98828"/>
                        <a:pt x="292418" y="114132"/>
                        <a:pt x="292926" y="129435"/>
                      </a:cubicBezTo>
                      <a:lnTo>
                        <a:pt x="105792" y="175981"/>
                      </a:lnTo>
                      <a:cubicBezTo>
                        <a:pt x="105030" y="163916"/>
                        <a:pt x="104776" y="151851"/>
                        <a:pt x="104776" y="139786"/>
                      </a:cubicBezTo>
                      <a:cubicBezTo>
                        <a:pt x="166307" y="129753"/>
                        <a:pt x="229172" y="100162"/>
                        <a:pt x="291085" y="83525"/>
                      </a:cubicBezTo>
                      <a:close/>
                      <a:moveTo>
                        <a:pt x="293561" y="147533"/>
                      </a:moveTo>
                      <a:lnTo>
                        <a:pt x="295847" y="212049"/>
                      </a:lnTo>
                      <a:cubicBezTo>
                        <a:pt x="235459" y="188897"/>
                        <a:pt x="168117" y="192212"/>
                        <a:pt x="110300" y="221193"/>
                      </a:cubicBezTo>
                      <a:cubicBezTo>
                        <a:pt x="109094" y="212113"/>
                        <a:pt x="108141" y="202969"/>
                        <a:pt x="107379" y="193824"/>
                      </a:cubicBezTo>
                      <a:close/>
                      <a:moveTo>
                        <a:pt x="194057" y="16152"/>
                      </a:moveTo>
                      <a:cubicBezTo>
                        <a:pt x="213869" y="14056"/>
                        <a:pt x="248984" y="13548"/>
                        <a:pt x="256096" y="36979"/>
                      </a:cubicBezTo>
                      <a:cubicBezTo>
                        <a:pt x="215139" y="41107"/>
                        <a:pt x="174181" y="45615"/>
                        <a:pt x="133224" y="49679"/>
                      </a:cubicBezTo>
                      <a:cubicBezTo>
                        <a:pt x="136208" y="21613"/>
                        <a:pt x="171768" y="18438"/>
                        <a:pt x="193803" y="16152"/>
                      </a:cubicBezTo>
                      <a:close/>
                      <a:moveTo>
                        <a:pt x="111507" y="70444"/>
                      </a:moveTo>
                      <a:cubicBezTo>
                        <a:pt x="137605" y="72095"/>
                        <a:pt x="295276" y="37170"/>
                        <a:pt x="290323" y="65554"/>
                      </a:cubicBezTo>
                      <a:cubicBezTo>
                        <a:pt x="228918" y="86446"/>
                        <a:pt x="165355" y="103083"/>
                        <a:pt x="105093" y="126197"/>
                      </a:cubicBezTo>
                      <a:cubicBezTo>
                        <a:pt x="106681" y="108417"/>
                        <a:pt x="102680" y="86065"/>
                        <a:pt x="111189" y="70444"/>
                      </a:cubicBezTo>
                      <a:close/>
                      <a:moveTo>
                        <a:pt x="46419" y="432902"/>
                      </a:moveTo>
                      <a:cubicBezTo>
                        <a:pt x="42609" y="356067"/>
                        <a:pt x="52769" y="256499"/>
                        <a:pt x="137034" y="227416"/>
                      </a:cubicBezTo>
                      <a:cubicBezTo>
                        <a:pt x="293561" y="176616"/>
                        <a:pt x="379921" y="271866"/>
                        <a:pt x="350521" y="426870"/>
                      </a:cubicBezTo>
                      <a:close/>
                      <a:moveTo>
                        <a:pt x="262319" y="567204"/>
                      </a:moveTo>
                      <a:lnTo>
                        <a:pt x="131636" y="595081"/>
                      </a:lnTo>
                      <a:cubicBezTo>
                        <a:pt x="113348" y="568538"/>
                        <a:pt x="184595" y="524850"/>
                        <a:pt x="164974" y="448459"/>
                      </a:cubicBezTo>
                      <a:lnTo>
                        <a:pt x="238443" y="446999"/>
                      </a:lnTo>
                      <a:cubicBezTo>
                        <a:pt x="232189" y="488604"/>
                        <a:pt x="240558" y="531086"/>
                        <a:pt x="262129" y="567204"/>
                      </a:cubicBezTo>
                      <a:close/>
                      <a:moveTo>
                        <a:pt x="36069" y="586890"/>
                      </a:moveTo>
                      <a:cubicBezTo>
                        <a:pt x="68771" y="527644"/>
                        <a:pt x="97854" y="542440"/>
                        <a:pt x="88456" y="450238"/>
                      </a:cubicBezTo>
                      <a:lnTo>
                        <a:pt x="147194" y="449031"/>
                      </a:lnTo>
                      <a:cubicBezTo>
                        <a:pt x="167514" y="524469"/>
                        <a:pt x="99442" y="554759"/>
                        <a:pt x="112269" y="599272"/>
                      </a:cubicBezTo>
                      <a:cubicBezTo>
                        <a:pt x="91758" y="603272"/>
                        <a:pt x="37466" y="620926"/>
                        <a:pt x="35878" y="586890"/>
                      </a:cubicBezTo>
                      <a:close/>
                      <a:moveTo>
                        <a:pt x="354521" y="867496"/>
                      </a:moveTo>
                      <a:cubicBezTo>
                        <a:pt x="402781" y="909914"/>
                        <a:pt x="318771" y="944458"/>
                        <a:pt x="283211" y="949347"/>
                      </a:cubicBezTo>
                      <a:cubicBezTo>
                        <a:pt x="248095" y="957158"/>
                        <a:pt x="212154" y="978875"/>
                        <a:pt x="175642" y="970239"/>
                      </a:cubicBezTo>
                      <a:cubicBezTo>
                        <a:pt x="158497" y="964588"/>
                        <a:pt x="146178" y="949094"/>
                        <a:pt x="153544" y="930805"/>
                      </a:cubicBezTo>
                      <a:cubicBezTo>
                        <a:pt x="160021" y="906612"/>
                        <a:pt x="304483" y="850160"/>
                        <a:pt x="354331" y="867496"/>
                      </a:cubicBezTo>
                      <a:close/>
                      <a:moveTo>
                        <a:pt x="354204" y="786153"/>
                      </a:moveTo>
                      <a:cubicBezTo>
                        <a:pt x="394399" y="853463"/>
                        <a:pt x="147765" y="877339"/>
                        <a:pt x="105157" y="889086"/>
                      </a:cubicBezTo>
                      <a:cubicBezTo>
                        <a:pt x="51372" y="908136"/>
                        <a:pt x="-12699" y="873592"/>
                        <a:pt x="53912" y="821966"/>
                      </a:cubicBezTo>
                      <a:cubicBezTo>
                        <a:pt x="113793" y="817648"/>
                        <a:pt x="325502" y="741766"/>
                        <a:pt x="354013" y="786153"/>
                      </a:cubicBezTo>
                      <a:close/>
                      <a:moveTo>
                        <a:pt x="293053" y="674392"/>
                      </a:moveTo>
                      <a:cubicBezTo>
                        <a:pt x="319977" y="665884"/>
                        <a:pt x="378143" y="666963"/>
                        <a:pt x="373000" y="710841"/>
                      </a:cubicBezTo>
                      <a:cubicBezTo>
                        <a:pt x="350838" y="738020"/>
                        <a:pt x="307214" y="742210"/>
                        <a:pt x="275972" y="753831"/>
                      </a:cubicBezTo>
                      <a:cubicBezTo>
                        <a:pt x="232030" y="758022"/>
                        <a:pt x="61977" y="815490"/>
                        <a:pt x="26988" y="789454"/>
                      </a:cubicBezTo>
                      <a:cubicBezTo>
                        <a:pt x="-10032" y="761896"/>
                        <a:pt x="65088" y="743608"/>
                        <a:pt x="53912" y="723859"/>
                      </a:cubicBezTo>
                      <a:cubicBezTo>
                        <a:pt x="132462" y="707666"/>
                        <a:pt x="214059" y="690648"/>
                        <a:pt x="292863" y="674392"/>
                      </a:cubicBezTo>
                      <a:close/>
                      <a:moveTo>
                        <a:pt x="354648" y="639531"/>
                      </a:moveTo>
                      <a:cubicBezTo>
                        <a:pt x="294323" y="652993"/>
                        <a:pt x="239840" y="662772"/>
                        <a:pt x="179515" y="676044"/>
                      </a:cubicBezTo>
                      <a:lnTo>
                        <a:pt x="47308" y="704555"/>
                      </a:lnTo>
                      <a:cubicBezTo>
                        <a:pt x="37021" y="705889"/>
                        <a:pt x="23750" y="694522"/>
                        <a:pt x="19241" y="685505"/>
                      </a:cubicBezTo>
                      <a:cubicBezTo>
                        <a:pt x="-15620" y="609813"/>
                        <a:pt x="264224" y="596160"/>
                        <a:pt x="316294" y="573745"/>
                      </a:cubicBezTo>
                      <a:cubicBezTo>
                        <a:pt x="326899" y="571459"/>
                        <a:pt x="326835" y="553298"/>
                        <a:pt x="314961" y="555838"/>
                      </a:cubicBezTo>
                      <a:lnTo>
                        <a:pt x="281687" y="563331"/>
                      </a:lnTo>
                      <a:cubicBezTo>
                        <a:pt x="258871" y="529206"/>
                        <a:pt x="249695" y="487760"/>
                        <a:pt x="255969" y="447190"/>
                      </a:cubicBezTo>
                      <a:lnTo>
                        <a:pt x="321946" y="445856"/>
                      </a:lnTo>
                      <a:cubicBezTo>
                        <a:pt x="294831" y="486433"/>
                        <a:pt x="311722" y="544154"/>
                        <a:pt x="352870" y="568347"/>
                      </a:cubicBezTo>
                      <a:cubicBezTo>
                        <a:pt x="382398" y="583334"/>
                        <a:pt x="401575" y="632483"/>
                        <a:pt x="354458" y="63953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5" name="Google Shape;305;p16"/>
                <p:cNvSpPr/>
                <p:nvPr/>
              </p:nvSpPr>
              <p:spPr>
                <a:xfrm>
                  <a:off x="1160257" y="3179981"/>
                  <a:ext cx="324636" cy="229478"/>
                </a:xfrm>
                <a:custGeom>
                  <a:rect b="b" l="l" r="r" t="t"/>
                  <a:pathLst>
                    <a:path extrusionOk="0" h="229478" w="324636">
                      <a:moveTo>
                        <a:pt x="1626" y="229478"/>
                      </a:moveTo>
                      <a:cubicBezTo>
                        <a:pt x="-8216" y="108447"/>
                        <a:pt x="24042" y="-8456"/>
                        <a:pt x="169393" y="878"/>
                      </a:cubicBezTo>
                      <a:cubicBezTo>
                        <a:pt x="307379" y="-10678"/>
                        <a:pt x="337541" y="93334"/>
                        <a:pt x="320206" y="222176"/>
                      </a:cubicBezTo>
                      <a:cubicBezTo>
                        <a:pt x="210923" y="232019"/>
                        <a:pt x="109767" y="228018"/>
                        <a:pt x="1626" y="229478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bg>
      <p:bgPr>
        <a:solidFill>
          <a:schemeClr val="accent1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17"/>
          <p:cNvGrpSpPr/>
          <p:nvPr/>
        </p:nvGrpSpPr>
        <p:grpSpPr>
          <a:xfrm>
            <a:off x="7647709" y="-1"/>
            <a:ext cx="476555" cy="4897445"/>
            <a:chOff x="6798998" y="-1296139"/>
            <a:chExt cx="476555" cy="4897445"/>
          </a:xfrm>
        </p:grpSpPr>
        <p:sp>
          <p:nvSpPr>
            <p:cNvPr id="308" name="Google Shape;308;p17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7026850" y="-1296139"/>
              <a:ext cx="17700" cy="42711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" name="Google Shape;310;p17"/>
          <p:cNvGrpSpPr/>
          <p:nvPr/>
        </p:nvGrpSpPr>
        <p:grpSpPr>
          <a:xfrm>
            <a:off x="8602816" y="-3"/>
            <a:ext cx="406190" cy="1540306"/>
            <a:chOff x="5578966" y="2422197"/>
            <a:chExt cx="406190" cy="1540306"/>
          </a:xfrm>
        </p:grpSpPr>
        <p:sp>
          <p:nvSpPr>
            <p:cNvPr id="311" name="Google Shape;311;p17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5774600" y="2422197"/>
              <a:ext cx="17700" cy="552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3" name="Google Shape;313;p17"/>
          <p:cNvGrpSpPr/>
          <p:nvPr/>
        </p:nvGrpSpPr>
        <p:grpSpPr>
          <a:xfrm>
            <a:off x="7963861" y="0"/>
            <a:ext cx="466512" cy="2850156"/>
            <a:chOff x="6176324" y="940075"/>
            <a:chExt cx="466512" cy="2850156"/>
          </a:xfrm>
        </p:grpSpPr>
        <p:sp>
          <p:nvSpPr>
            <p:cNvPr id="314" name="Google Shape;314;p17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6400713" y="940075"/>
              <a:ext cx="17700" cy="2034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6" name="Google Shape;316;p17"/>
          <p:cNvGrpSpPr/>
          <p:nvPr/>
        </p:nvGrpSpPr>
        <p:grpSpPr>
          <a:xfrm>
            <a:off x="6187339" y="0"/>
            <a:ext cx="170472" cy="1319629"/>
            <a:chOff x="7576714" y="2009363"/>
            <a:chExt cx="170472" cy="1319629"/>
          </a:xfrm>
        </p:grpSpPr>
        <p:sp>
          <p:nvSpPr>
            <p:cNvPr id="317" name="Google Shape;317;p17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7652975" y="2009363"/>
              <a:ext cx="17700" cy="9657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9" name="Google Shape;319;p17"/>
          <p:cNvGrpSpPr/>
          <p:nvPr/>
        </p:nvGrpSpPr>
        <p:grpSpPr>
          <a:xfrm>
            <a:off x="6863948" y="-1"/>
            <a:ext cx="288375" cy="3513743"/>
            <a:chOff x="7883572" y="308161"/>
            <a:chExt cx="288375" cy="3513743"/>
          </a:xfrm>
        </p:grpSpPr>
        <p:sp>
          <p:nvSpPr>
            <p:cNvPr id="320" name="Google Shape;320;p17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8024899" y="308161"/>
              <a:ext cx="17700" cy="26670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2" name="Google Shape;322;p17"/>
          <p:cNvSpPr txBox="1"/>
          <p:nvPr>
            <p:ph type="ctrTitle"/>
          </p:nvPr>
        </p:nvSpPr>
        <p:spPr>
          <a:xfrm>
            <a:off x="1585825" y="2053500"/>
            <a:ext cx="4646100" cy="6309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chemeClr val="dk1">
                <a:alpha val="20000"/>
              </a:schemeClr>
            </a:outerShdw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3" name="Google Shape;323;p17"/>
          <p:cNvSpPr txBox="1"/>
          <p:nvPr>
            <p:ph idx="1" type="subTitle"/>
          </p:nvPr>
        </p:nvSpPr>
        <p:spPr>
          <a:xfrm>
            <a:off x="1585825" y="2705100"/>
            <a:ext cx="46461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>
                <a:solidFill>
                  <a:schemeClr val="accent4"/>
                </a:solidFill>
              </a:defRPr>
            </a:lvl1pPr>
            <a:lvl2pPr lvl="1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2pPr>
            <a:lvl3pPr lvl="2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3pPr>
            <a:lvl4pPr lvl="3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4pPr>
            <a:lvl5pPr lvl="4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5pPr>
            <a:lvl6pPr lvl="5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6pPr>
            <a:lvl7pPr lvl="6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7pPr>
            <a:lvl8pPr lvl="7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8pPr>
            <a:lvl9pPr lvl="8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324" name="Google Shape;324;p17"/>
          <p:cNvSpPr/>
          <p:nvPr/>
        </p:nvSpPr>
        <p:spPr>
          <a:xfrm>
            <a:off x="-229144" y="1734600"/>
            <a:ext cx="1674300" cy="1674300"/>
          </a:xfrm>
          <a:prstGeom prst="chord">
            <a:avLst>
              <a:gd fmla="val 13399399" name="adj1"/>
              <a:gd fmla="val 8184747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7"/>
          <p:cNvSpPr/>
          <p:nvPr/>
        </p:nvSpPr>
        <p:spPr>
          <a:xfrm>
            <a:off x="-29101" y="1934643"/>
            <a:ext cx="1274400" cy="1274400"/>
          </a:xfrm>
          <a:prstGeom prst="chord">
            <a:avLst>
              <a:gd fmla="val 11949430" name="adj1"/>
              <a:gd fmla="val 9637875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6" name="Google Shape;326;p17"/>
          <p:cNvGrpSpPr/>
          <p:nvPr/>
        </p:nvGrpSpPr>
        <p:grpSpPr>
          <a:xfrm>
            <a:off x="6746411" y="744238"/>
            <a:ext cx="180404" cy="190055"/>
            <a:chOff x="3770248" y="2527300"/>
            <a:chExt cx="180404" cy="190055"/>
          </a:xfrm>
        </p:grpSpPr>
        <p:sp>
          <p:nvSpPr>
            <p:cNvPr id="327" name="Google Shape;327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1" name="Google Shape;331;p17"/>
          <p:cNvGrpSpPr/>
          <p:nvPr/>
        </p:nvGrpSpPr>
        <p:grpSpPr>
          <a:xfrm>
            <a:off x="1030845" y="3124974"/>
            <a:ext cx="214463" cy="245604"/>
            <a:chOff x="3462796" y="2555878"/>
            <a:chExt cx="157798" cy="180711"/>
          </a:xfrm>
        </p:grpSpPr>
        <p:sp>
          <p:nvSpPr>
            <p:cNvPr id="332" name="Google Shape;332;p17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8" name="Google Shape;338;p17"/>
          <p:cNvGrpSpPr/>
          <p:nvPr/>
        </p:nvGrpSpPr>
        <p:grpSpPr>
          <a:xfrm>
            <a:off x="8737421" y="2806485"/>
            <a:ext cx="245187" cy="258304"/>
            <a:chOff x="3770248" y="2527300"/>
            <a:chExt cx="180404" cy="190055"/>
          </a:xfrm>
        </p:grpSpPr>
        <p:sp>
          <p:nvSpPr>
            <p:cNvPr id="339" name="Google Shape;339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3" name="Google Shape;343;p17"/>
          <p:cNvGrpSpPr/>
          <p:nvPr/>
        </p:nvGrpSpPr>
        <p:grpSpPr>
          <a:xfrm rot="5400000">
            <a:off x="8622495" y="4565550"/>
            <a:ext cx="214448" cy="245568"/>
            <a:chOff x="3462796" y="2555878"/>
            <a:chExt cx="157798" cy="180711"/>
          </a:xfrm>
        </p:grpSpPr>
        <p:sp>
          <p:nvSpPr>
            <p:cNvPr id="344" name="Google Shape;344;p17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0" name="Google Shape;350;p17"/>
          <p:cNvGrpSpPr/>
          <p:nvPr/>
        </p:nvGrpSpPr>
        <p:grpSpPr>
          <a:xfrm>
            <a:off x="163248" y="1684513"/>
            <a:ext cx="180404" cy="190055"/>
            <a:chOff x="3770248" y="2527300"/>
            <a:chExt cx="180404" cy="190055"/>
          </a:xfrm>
        </p:grpSpPr>
        <p:sp>
          <p:nvSpPr>
            <p:cNvPr id="351" name="Google Shape;351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7"/>
          <p:cNvGrpSpPr/>
          <p:nvPr/>
        </p:nvGrpSpPr>
        <p:grpSpPr>
          <a:xfrm rot="-2700000">
            <a:off x="7714711" y="744245"/>
            <a:ext cx="180402" cy="190053"/>
            <a:chOff x="3770248" y="2527300"/>
            <a:chExt cx="180404" cy="190055"/>
          </a:xfrm>
        </p:grpSpPr>
        <p:sp>
          <p:nvSpPr>
            <p:cNvPr id="356" name="Google Shape;356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0" name="Google Shape;360;p17"/>
          <p:cNvGrpSpPr/>
          <p:nvPr/>
        </p:nvGrpSpPr>
        <p:grpSpPr>
          <a:xfrm>
            <a:off x="6651762" y="-8"/>
            <a:ext cx="1046700" cy="1769371"/>
            <a:chOff x="2484475" y="1329454"/>
            <a:chExt cx="1046700" cy="1769371"/>
          </a:xfrm>
        </p:grpSpPr>
        <p:sp>
          <p:nvSpPr>
            <p:cNvPr id="361" name="Google Shape;361;p17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63" name="Google Shape;363;p17"/>
            <p:cNvGrpSpPr/>
            <p:nvPr/>
          </p:nvGrpSpPr>
          <p:grpSpPr>
            <a:xfrm>
              <a:off x="2769705" y="1329454"/>
              <a:ext cx="510180" cy="1483501"/>
              <a:chOff x="1818382" y="2433081"/>
              <a:chExt cx="466728" cy="1357150"/>
            </a:xfrm>
          </p:grpSpPr>
          <p:grpSp>
            <p:nvGrpSpPr>
              <p:cNvPr id="364" name="Google Shape;364;p17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365" name="Google Shape;365;p17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6" name="Google Shape;366;p17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7" name="Google Shape;367;p17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68" name="Google Shape;368;p17"/>
              <p:cNvSpPr/>
              <p:nvPr/>
            </p:nvSpPr>
            <p:spPr>
              <a:xfrm>
                <a:off x="2046046" y="2433081"/>
                <a:ext cx="17700" cy="5448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9" name="Google Shape;369;p17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0" name="Google Shape;370;p17"/>
          <p:cNvGrpSpPr/>
          <p:nvPr/>
        </p:nvGrpSpPr>
        <p:grpSpPr>
          <a:xfrm>
            <a:off x="8277068" y="-1"/>
            <a:ext cx="905291" cy="2805685"/>
            <a:chOff x="3961868" y="-891976"/>
            <a:chExt cx="905291" cy="2805685"/>
          </a:xfrm>
        </p:grpSpPr>
        <p:grpSp>
          <p:nvGrpSpPr>
            <p:cNvPr id="371" name="Google Shape;371;p17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372" name="Google Shape;372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4" name="Google Shape;374;p17"/>
            <p:cNvGrpSpPr/>
            <p:nvPr/>
          </p:nvGrpSpPr>
          <p:grpSpPr>
            <a:xfrm>
              <a:off x="4155317" y="-891976"/>
              <a:ext cx="522826" cy="2613070"/>
              <a:chOff x="2447534" y="1219291"/>
              <a:chExt cx="478297" cy="2390513"/>
            </a:xfrm>
          </p:grpSpPr>
          <p:grpSp>
            <p:nvGrpSpPr>
              <p:cNvPr id="375" name="Google Shape;375;p17"/>
              <p:cNvGrpSpPr/>
              <p:nvPr/>
            </p:nvGrpSpPr>
            <p:grpSpPr>
              <a:xfrm>
                <a:off x="2447534" y="1219291"/>
                <a:ext cx="478297" cy="2390513"/>
                <a:chOff x="2447534" y="1219291"/>
                <a:chExt cx="478297" cy="2390513"/>
              </a:xfrm>
            </p:grpSpPr>
            <p:grpSp>
              <p:nvGrpSpPr>
                <p:cNvPr id="376" name="Google Shape;376;p17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377" name="Google Shape;377;p17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8" name="Google Shape;378;p17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9" name="Google Shape;379;p17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380" name="Google Shape;380;p17"/>
                <p:cNvSpPr/>
                <p:nvPr/>
              </p:nvSpPr>
              <p:spPr>
                <a:xfrm>
                  <a:off x="2675610" y="1219291"/>
                  <a:ext cx="17700" cy="1758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81" name="Google Shape;381;p17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2" name="Google Shape;382;p17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383" name="Google Shape;383;p17"/>
          <p:cNvGrpSpPr/>
          <p:nvPr/>
        </p:nvGrpSpPr>
        <p:grpSpPr>
          <a:xfrm>
            <a:off x="7726343" y="1"/>
            <a:ext cx="522827" cy="1952266"/>
            <a:chOff x="5194218" y="-536312"/>
            <a:chExt cx="522827" cy="1952266"/>
          </a:xfrm>
        </p:grpSpPr>
        <p:grpSp>
          <p:nvGrpSpPr>
            <p:cNvPr id="384" name="Google Shape;384;p17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385" name="Google Shape;385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7" name="Google Shape;387;p17"/>
            <p:cNvGrpSpPr/>
            <p:nvPr/>
          </p:nvGrpSpPr>
          <p:grpSpPr>
            <a:xfrm>
              <a:off x="5371918" y="-536312"/>
              <a:ext cx="182209" cy="1814066"/>
              <a:chOff x="3305183" y="1663032"/>
              <a:chExt cx="166690" cy="1659561"/>
            </a:xfrm>
          </p:grpSpPr>
          <p:grpSp>
            <p:nvGrpSpPr>
              <p:cNvPr id="388" name="Google Shape;388;p17"/>
              <p:cNvGrpSpPr/>
              <p:nvPr/>
            </p:nvGrpSpPr>
            <p:grpSpPr>
              <a:xfrm>
                <a:off x="3305183" y="1663032"/>
                <a:ext cx="166690" cy="1659561"/>
                <a:chOff x="3305183" y="1663032"/>
                <a:chExt cx="166690" cy="1659561"/>
              </a:xfrm>
            </p:grpSpPr>
            <p:grpSp>
              <p:nvGrpSpPr>
                <p:cNvPr id="389" name="Google Shape;389;p17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390" name="Google Shape;390;p17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1" name="Google Shape;391;p17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2" name="Google Shape;392;p17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393" name="Google Shape;393;p17"/>
                <p:cNvSpPr/>
                <p:nvPr/>
              </p:nvSpPr>
              <p:spPr>
                <a:xfrm>
                  <a:off x="3375902" y="1663032"/>
                  <a:ext cx="17700" cy="1314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94" name="Google Shape;394;p17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395" name="Google Shape;395;p17"/>
          <p:cNvGrpSpPr/>
          <p:nvPr/>
        </p:nvGrpSpPr>
        <p:grpSpPr>
          <a:xfrm>
            <a:off x="7946297" y="-6"/>
            <a:ext cx="860597" cy="4748536"/>
            <a:chOff x="7824797" y="-1724181"/>
            <a:chExt cx="860597" cy="4748536"/>
          </a:xfrm>
        </p:grpSpPr>
        <p:grpSp>
          <p:nvGrpSpPr>
            <p:cNvPr id="396" name="Google Shape;396;p17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397" name="Google Shape;397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9" name="Google Shape;399;p17"/>
            <p:cNvGrpSpPr/>
            <p:nvPr/>
          </p:nvGrpSpPr>
          <p:grpSpPr>
            <a:xfrm>
              <a:off x="8100550" y="-1724181"/>
              <a:ext cx="300376" cy="4529866"/>
              <a:chOff x="3792712" y="-322375"/>
              <a:chExt cx="274793" cy="4144055"/>
            </a:xfrm>
          </p:grpSpPr>
          <p:grpSp>
            <p:nvGrpSpPr>
              <p:cNvPr id="400" name="Google Shape;400;p17"/>
              <p:cNvGrpSpPr/>
              <p:nvPr/>
            </p:nvGrpSpPr>
            <p:grpSpPr>
              <a:xfrm>
                <a:off x="3792712" y="-322375"/>
                <a:ext cx="274793" cy="4144055"/>
                <a:chOff x="3792712" y="-322375"/>
                <a:chExt cx="274793" cy="4144055"/>
              </a:xfrm>
            </p:grpSpPr>
            <p:grpSp>
              <p:nvGrpSpPr>
                <p:cNvPr id="401" name="Google Shape;401;p17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402" name="Google Shape;402;p17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3" name="Google Shape;403;p17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4" name="Google Shape;404;p17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05" name="Google Shape;405;p17"/>
                <p:cNvSpPr/>
                <p:nvPr/>
              </p:nvSpPr>
              <p:spPr>
                <a:xfrm>
                  <a:off x="3923169" y="-322375"/>
                  <a:ext cx="17700" cy="3300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06" name="Google Shape;406;p17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7" name="Google Shape;407;p17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08" name="Google Shape;408;p17"/>
          <p:cNvGrpSpPr/>
          <p:nvPr/>
        </p:nvGrpSpPr>
        <p:grpSpPr>
          <a:xfrm>
            <a:off x="7060401" y="7"/>
            <a:ext cx="1046700" cy="4149108"/>
            <a:chOff x="1192601" y="-1724180"/>
            <a:chExt cx="1046700" cy="4149108"/>
          </a:xfrm>
        </p:grpSpPr>
        <p:grpSp>
          <p:nvGrpSpPr>
            <p:cNvPr id="409" name="Google Shape;409;p17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410" name="Google Shape;410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2" name="Google Shape;412;p17"/>
            <p:cNvGrpSpPr/>
            <p:nvPr/>
          </p:nvGrpSpPr>
          <p:grpSpPr>
            <a:xfrm>
              <a:off x="1417979" y="-1724180"/>
              <a:ext cx="580390" cy="3855366"/>
              <a:chOff x="522260" y="372820"/>
              <a:chExt cx="530958" cy="3527002"/>
            </a:xfrm>
          </p:grpSpPr>
          <p:grpSp>
            <p:nvGrpSpPr>
              <p:cNvPr id="413" name="Google Shape;413;p17"/>
              <p:cNvGrpSpPr/>
              <p:nvPr/>
            </p:nvGrpSpPr>
            <p:grpSpPr>
              <a:xfrm>
                <a:off x="522260" y="372820"/>
                <a:ext cx="530958" cy="3527002"/>
                <a:chOff x="522260" y="372820"/>
                <a:chExt cx="530958" cy="3527002"/>
              </a:xfrm>
            </p:grpSpPr>
            <p:grpSp>
              <p:nvGrpSpPr>
                <p:cNvPr id="414" name="Google Shape;414;p17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415" name="Google Shape;415;p17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6" name="Google Shape;416;p17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7" name="Google Shape;417;p17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8" name="Google Shape;418;p17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19" name="Google Shape;419;p17"/>
                <p:cNvSpPr/>
                <p:nvPr/>
              </p:nvSpPr>
              <p:spPr>
                <a:xfrm>
                  <a:off x="786939" y="372820"/>
                  <a:ext cx="17700" cy="26052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20" name="Google Shape;420;p17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21" name="Google Shape;421;p17"/>
          <p:cNvGrpSpPr/>
          <p:nvPr/>
        </p:nvGrpSpPr>
        <p:grpSpPr>
          <a:xfrm>
            <a:off x="6010934" y="1"/>
            <a:ext cx="1046700" cy="2793377"/>
            <a:chOff x="6010934" y="1"/>
            <a:chExt cx="1046700" cy="2793377"/>
          </a:xfrm>
        </p:grpSpPr>
        <p:grpSp>
          <p:nvGrpSpPr>
            <p:cNvPr id="422" name="Google Shape;422;p17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423" name="Google Shape;423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Google Shape;424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5" name="Google Shape;425;p17"/>
            <p:cNvGrpSpPr/>
            <p:nvPr/>
          </p:nvGrpSpPr>
          <p:grpSpPr>
            <a:xfrm>
              <a:off x="6308748" y="1"/>
              <a:ext cx="441786" cy="2571886"/>
              <a:chOff x="1121941" y="1609666"/>
              <a:chExt cx="404159" cy="2352837"/>
            </a:xfrm>
          </p:grpSpPr>
          <p:grpSp>
            <p:nvGrpSpPr>
              <p:cNvPr id="426" name="Google Shape;426;p17"/>
              <p:cNvGrpSpPr/>
              <p:nvPr/>
            </p:nvGrpSpPr>
            <p:grpSpPr>
              <a:xfrm>
                <a:off x="1121941" y="1609666"/>
                <a:ext cx="404159" cy="2352837"/>
                <a:chOff x="1121941" y="1609666"/>
                <a:chExt cx="404159" cy="2352837"/>
              </a:xfrm>
            </p:grpSpPr>
            <p:grpSp>
              <p:nvGrpSpPr>
                <p:cNvPr id="427" name="Google Shape;427;p17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428" name="Google Shape;428;p17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9" name="Google Shape;429;p17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0" name="Google Shape;430;p17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1" name="Google Shape;431;p17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32" name="Google Shape;432;p17"/>
                <p:cNvSpPr/>
                <p:nvPr/>
              </p:nvSpPr>
              <p:spPr>
                <a:xfrm>
                  <a:off x="1308648" y="1609666"/>
                  <a:ext cx="17700" cy="1368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33" name="Google Shape;433;p17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4" name="Google Shape;434;p17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5" name="Google Shape;435;p17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6" name="Google Shape;436;p17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37" name="Google Shape;437;p17"/>
          <p:cNvGrpSpPr/>
          <p:nvPr/>
        </p:nvGrpSpPr>
        <p:grpSpPr>
          <a:xfrm>
            <a:off x="7144996" y="3810165"/>
            <a:ext cx="157798" cy="180711"/>
            <a:chOff x="3462796" y="2555878"/>
            <a:chExt cx="157798" cy="180711"/>
          </a:xfrm>
        </p:grpSpPr>
        <p:sp>
          <p:nvSpPr>
            <p:cNvPr id="438" name="Google Shape;438;p17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18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446" name="Google Shape;446;p18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447" name="Google Shape;447;p18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448" name="Google Shape;448;p18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18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8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18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18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18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4" name="Google Shape;454;p18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455" name="Google Shape;455;p18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456" name="Google Shape;456;p18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7" name="Google Shape;457;p18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58" name="Google Shape;458;p18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459" name="Google Shape;459;p18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0" name="Google Shape;460;p18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1" name="Google Shape;461;p18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462" name="Google Shape;462;p18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18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18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465" name="Google Shape;465;p18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18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18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468" name="Google Shape;468;p18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18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18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471" name="Google Shape;471;p18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18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3" name="Google Shape;473;p18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4" name="Google Shape;474;p18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5" name="Google Shape;475;p18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476" name="Google Shape;476;p18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Google Shape;477;p18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8" name="Google Shape;478;p18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9" name="Google Shape;479;p18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0" name="Google Shape;480;p18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481" name="Google Shape;481;p18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2" name="Google Shape;482;p18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3" name="Google Shape;483;p18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18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5" name="Google Shape;485;p18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6" name="Google Shape;486;p18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7" name="Google Shape;487;p18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488" name="Google Shape;488;p18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9" name="Google Shape;489;p18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0" name="Google Shape;490;p18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1" name="Google Shape;491;p18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2" name="Google Shape;492;p18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493" name="Google Shape;493;p18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4" name="Google Shape;494;p18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95" name="Google Shape;495;p18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496" name="Google Shape;496;p18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497" name="Google Shape;497;p18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8" name="Google Shape;498;p18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9" name="Google Shape;499;p18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00" name="Google Shape;500;p18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01" name="Google Shape;501;p18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02" name="Google Shape;502;p18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503" name="Google Shape;503;p18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504" name="Google Shape;504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05" name="Google Shape;505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06" name="Google Shape;506;p18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507" name="Google Shape;507;p18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508" name="Google Shape;508;p18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509" name="Google Shape;509;p18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10" name="Google Shape;510;p18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11" name="Google Shape;511;p18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12" name="Google Shape;512;p18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13" name="Google Shape;513;p18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14" name="Google Shape;514;p18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15" name="Google Shape;515;p18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516" name="Google Shape;516;p18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517" name="Google Shape;517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8" name="Google Shape;518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19" name="Google Shape;519;p18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520" name="Google Shape;520;p18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521" name="Google Shape;521;p18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522" name="Google Shape;522;p18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3" name="Google Shape;523;p18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4" name="Google Shape;524;p18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25" name="Google Shape;525;p18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26" name="Google Shape;526;p18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27" name="Google Shape;527;p18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528" name="Google Shape;528;p18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529" name="Google Shape;529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30" name="Google Shape;530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31" name="Google Shape;531;p18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532" name="Google Shape;532;p18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533" name="Google Shape;533;p18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534" name="Google Shape;534;p18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35" name="Google Shape;535;p18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36" name="Google Shape;536;p18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37" name="Google Shape;537;p18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38" name="Google Shape;538;p18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39" name="Google Shape;539;p18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40" name="Google Shape;540;p18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541" name="Google Shape;541;p18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542" name="Google Shape;542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43" name="Google Shape;543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44" name="Google Shape;544;p18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545" name="Google Shape;545;p18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546" name="Google Shape;546;p18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547" name="Google Shape;547;p18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8" name="Google Shape;548;p18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9" name="Google Shape;549;p18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50" name="Google Shape;550;p18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51" name="Google Shape;551;p18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52" name="Google Shape;552;p18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53" name="Google Shape;553;p18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554" name="Google Shape;554;p18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555" name="Google Shape;555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56" name="Google Shape;556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57" name="Google Shape;557;p18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558" name="Google Shape;558;p18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559" name="Google Shape;559;p18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560" name="Google Shape;560;p18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1" name="Google Shape;561;p18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2" name="Google Shape;562;p18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3" name="Google Shape;563;p18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64" name="Google Shape;564;p18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65" name="Google Shape;565;p18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66" name="Google Shape;566;p18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67" name="Google Shape;567;p18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68" name="Google Shape;568;p18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69" name="Google Shape;569;p18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570" name="Google Shape;570;p18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Google Shape;571;p18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2" name="Google Shape;572;p18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3" name="Google Shape;573;p18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4" name="Google Shape;574;p18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5" name="Google Shape;575;p18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9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578" name="Google Shape;578;p19"/>
          <p:cNvGrpSpPr/>
          <p:nvPr/>
        </p:nvGrpSpPr>
        <p:grpSpPr>
          <a:xfrm>
            <a:off x="6800135" y="-29"/>
            <a:ext cx="2382300" cy="4610467"/>
            <a:chOff x="6800135" y="-29"/>
            <a:chExt cx="2382300" cy="4610467"/>
          </a:xfrm>
        </p:grpSpPr>
        <p:grpSp>
          <p:nvGrpSpPr>
            <p:cNvPr id="579" name="Google Shape;579;p19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580" name="Google Shape;580;p19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1" name="Google Shape;581;p19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2" name="Google Shape;582;p19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583" name="Google Shape;583;p19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4" name="Google Shape;584;p19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5" name="Google Shape;585;p19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586" name="Google Shape;586;p19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7" name="Google Shape;587;p19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8" name="Google Shape;588;p19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589" name="Google Shape;589;p19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0" name="Google Shape;590;p19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1" name="Google Shape;591;p19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592" name="Google Shape;592;p19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3" name="Google Shape;593;p19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4" name="Google Shape;594;p19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5" name="Google Shape;595;p19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6" name="Google Shape;596;p19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597" name="Google Shape;597;p19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19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9" name="Google Shape;599;p19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19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1" name="Google Shape;601;p19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602" name="Google Shape;602;p19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3" name="Google Shape;603;p19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4" name="Google Shape;604;p19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19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6" name="Google Shape;606;p19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7" name="Google Shape;607;p19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8" name="Google Shape;608;p19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609" name="Google Shape;609;p19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0" name="Google Shape;610;p19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19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2" name="Google Shape;612;p19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3" name="Google Shape;613;p19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614" name="Google Shape;614;p19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5" name="Google Shape;615;p19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616" name="Google Shape;616;p19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617" name="Google Shape;617;p19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618" name="Google Shape;618;p19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19" name="Google Shape;619;p19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20" name="Google Shape;620;p19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21" name="Google Shape;621;p19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622" name="Google Shape;622;p19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23" name="Google Shape;623;p19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624" name="Google Shape;624;p19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625" name="Google Shape;625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26" name="Google Shape;626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27" name="Google Shape;627;p19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628" name="Google Shape;628;p19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629" name="Google Shape;629;p19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630" name="Google Shape;630;p19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31" name="Google Shape;631;p19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32" name="Google Shape;632;p19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33" name="Google Shape;633;p19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34" name="Google Shape;634;p19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5" name="Google Shape;635;p19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36" name="Google Shape;636;p19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637" name="Google Shape;637;p19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638" name="Google Shape;638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39" name="Google Shape;639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40" name="Google Shape;640;p19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641" name="Google Shape;641;p19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642" name="Google Shape;642;p19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643" name="Google Shape;643;p19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4" name="Google Shape;644;p19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5" name="Google Shape;645;p19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46" name="Google Shape;646;p19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47" name="Google Shape;647;p19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48" name="Google Shape;648;p19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649" name="Google Shape;649;p19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650" name="Google Shape;650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51" name="Google Shape;651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52" name="Google Shape;652;p19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653" name="Google Shape;653;p19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654" name="Google Shape;654;p19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655" name="Google Shape;655;p19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56" name="Google Shape;656;p19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57" name="Google Shape;657;p19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58" name="Google Shape;658;p19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59" name="Google Shape;659;p19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60" name="Google Shape;660;p19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61" name="Google Shape;661;p19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662" name="Google Shape;662;p19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663" name="Google Shape;663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64" name="Google Shape;664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65" name="Google Shape;665;p19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666" name="Google Shape;666;p19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667" name="Google Shape;667;p19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668" name="Google Shape;668;p19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9" name="Google Shape;669;p19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70" name="Google Shape;670;p19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71" name="Google Shape;671;p19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72" name="Google Shape;672;p19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73" name="Google Shape;673;p19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74" name="Google Shape;674;p19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675" name="Google Shape;675;p19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6" name="Google Shape;676;p19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7" name="Google Shape;677;p19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8" name="Google Shape;678;p19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9" name="Google Shape;679;p19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0" name="Google Shape;680;p19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68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0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683" name="Google Shape;683;p20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⊹"/>
              <a:defRPr/>
            </a:lvl1pPr>
            <a:lvl2pPr indent="-3810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×"/>
              <a:defRPr/>
            </a:lvl2pPr>
            <a:lvl3pPr indent="-3810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684" name="Google Shape;684;p20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685" name="Google Shape;685;p20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686" name="Google Shape;686;p20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687" name="Google Shape;687;p20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8" name="Google Shape;688;p20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89" name="Google Shape;689;p20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690" name="Google Shape;690;p20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1" name="Google Shape;691;p20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2" name="Google Shape;692;p20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693" name="Google Shape;693;p20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4" name="Google Shape;694;p20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5" name="Google Shape;695;p20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696" name="Google Shape;696;p20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7" name="Google Shape;697;p20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8" name="Google Shape;698;p20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699" name="Google Shape;699;p20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0" name="Google Shape;700;p20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1" name="Google Shape;701;p20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702" name="Google Shape;702;p20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3" name="Google Shape;703;p20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4" name="Google Shape;704;p20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5" name="Google Shape;705;p20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6" name="Google Shape;706;p20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707" name="Google Shape;707;p20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8" name="Google Shape;708;p20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9" name="Google Shape;709;p20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0" name="Google Shape;710;p20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1" name="Google Shape;711;p20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712" name="Google Shape;712;p20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3" name="Google Shape;713;p20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4" name="Google Shape;714;p20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5" name="Google Shape;715;p20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6" name="Google Shape;716;p20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7" name="Google Shape;717;p20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8" name="Google Shape;718;p20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719" name="Google Shape;719;p20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0" name="Google Shape;720;p20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1" name="Google Shape;721;p20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2" name="Google Shape;722;p20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3" name="Google Shape;723;p20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724" name="Google Shape;724;p20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5" name="Google Shape;725;p20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26" name="Google Shape;726;p20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727" name="Google Shape;727;p20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728" name="Google Shape;728;p20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29" name="Google Shape;729;p20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30" name="Google Shape;730;p20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31" name="Google Shape;731;p20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732" name="Google Shape;732;p20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33" name="Google Shape;733;p20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734" name="Google Shape;734;p20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735" name="Google Shape;735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36" name="Google Shape;736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37" name="Google Shape;737;p20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738" name="Google Shape;738;p20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739" name="Google Shape;739;p20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740" name="Google Shape;740;p20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41" name="Google Shape;741;p20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42" name="Google Shape;742;p20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43" name="Google Shape;743;p20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44" name="Google Shape;744;p20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45" name="Google Shape;745;p20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46" name="Google Shape;746;p20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747" name="Google Shape;747;p20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748" name="Google Shape;748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9" name="Google Shape;749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50" name="Google Shape;750;p20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751" name="Google Shape;751;p20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752" name="Google Shape;752;p20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753" name="Google Shape;753;p20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54" name="Google Shape;754;p20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55" name="Google Shape;755;p20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56" name="Google Shape;756;p20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57" name="Google Shape;757;p20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58" name="Google Shape;758;p20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759" name="Google Shape;759;p20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760" name="Google Shape;760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61" name="Google Shape;761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62" name="Google Shape;762;p20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763" name="Google Shape;763;p20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764" name="Google Shape;764;p20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765" name="Google Shape;765;p20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66" name="Google Shape;766;p20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67" name="Google Shape;767;p20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68" name="Google Shape;768;p20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69" name="Google Shape;769;p20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0" name="Google Shape;770;p20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71" name="Google Shape;771;p20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772" name="Google Shape;772;p20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773" name="Google Shape;773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74" name="Google Shape;774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75" name="Google Shape;775;p20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776" name="Google Shape;776;p20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777" name="Google Shape;777;p20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778" name="Google Shape;778;p20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79" name="Google Shape;779;p20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80" name="Google Shape;780;p20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81" name="Google Shape;781;p20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83" name="Google Shape;783;p20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84" name="Google Shape;784;p20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785" name="Google Shape;785;p20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786" name="Google Shape;786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87" name="Google Shape;787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88" name="Google Shape;788;p20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789" name="Google Shape;789;p20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790" name="Google Shape;790;p20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791" name="Google Shape;791;p20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92" name="Google Shape;792;p20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93" name="Google Shape;793;p20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94" name="Google Shape;794;p20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95" name="Google Shape;795;p20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96" name="Google Shape;796;p20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7" name="Google Shape;797;p20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8" name="Google Shape;798;p20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9" name="Google Shape;799;p20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00" name="Google Shape;800;p20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801" name="Google Shape;801;p20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2" name="Google Shape;802;p20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3" name="Google Shape;803;p20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4" name="Google Shape;804;p20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5" name="Google Shape;805;p20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6" name="Google Shape;806;p20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07" name="Google Shape;807;p20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808" name="Google Shape;808;p20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20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20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20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20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20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21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816" name="Google Shape;816;p21"/>
          <p:cNvSpPr txBox="1"/>
          <p:nvPr>
            <p:ph idx="1" type="body"/>
          </p:nvPr>
        </p:nvSpPr>
        <p:spPr>
          <a:xfrm>
            <a:off x="702900" y="1430150"/>
            <a:ext cx="2644500" cy="30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  <a:defRPr sz="2000"/>
            </a:lvl1pPr>
            <a:lvl2pPr indent="-3556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×"/>
              <a:defRPr sz="2000"/>
            </a:lvl2pPr>
            <a:lvl3pPr indent="-3556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17" name="Google Shape;817;p21"/>
          <p:cNvSpPr txBox="1"/>
          <p:nvPr>
            <p:ph idx="2" type="body"/>
          </p:nvPr>
        </p:nvSpPr>
        <p:spPr>
          <a:xfrm>
            <a:off x="3718448" y="1430150"/>
            <a:ext cx="2644500" cy="30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  <a:defRPr sz="2000"/>
            </a:lvl1pPr>
            <a:lvl2pPr indent="-3556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×"/>
              <a:defRPr sz="2000"/>
            </a:lvl2pPr>
            <a:lvl3pPr indent="-3556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18" name="Google Shape;818;p21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819" name="Google Shape;819;p21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820" name="Google Shape;820;p21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21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21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21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21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26" name="Google Shape;826;p21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827" name="Google Shape;827;p21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828" name="Google Shape;828;p21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9" name="Google Shape;829;p21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0" name="Google Shape;830;p21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831" name="Google Shape;831;p21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2" name="Google Shape;832;p21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3" name="Google Shape;833;p21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834" name="Google Shape;834;p21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5" name="Google Shape;835;p21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6" name="Google Shape;836;p21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837" name="Google Shape;837;p21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8" name="Google Shape;838;p21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9" name="Google Shape;839;p21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840" name="Google Shape;840;p21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1" name="Google Shape;841;p21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2" name="Google Shape;842;p21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843" name="Google Shape;843;p21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4" name="Google Shape;844;p21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5" name="Google Shape;845;p21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6" name="Google Shape;846;p21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7" name="Google Shape;847;p21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848" name="Google Shape;848;p21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9" name="Google Shape;849;p21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0" name="Google Shape;850;p21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1" name="Google Shape;851;p21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2" name="Google Shape;852;p21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853" name="Google Shape;853;p21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4" name="Google Shape;854;p21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5" name="Google Shape;855;p21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6" name="Google Shape;856;p21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7" name="Google Shape;857;p21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8" name="Google Shape;858;p21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9" name="Google Shape;859;p21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860" name="Google Shape;860;p21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1" name="Google Shape;861;p21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2" name="Google Shape;862;p21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3" name="Google Shape;863;p21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64" name="Google Shape;864;p21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865" name="Google Shape;865;p21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6" name="Google Shape;866;p21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67" name="Google Shape;867;p21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868" name="Google Shape;868;p21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869" name="Google Shape;869;p21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70" name="Google Shape;870;p21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71" name="Google Shape;871;p21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872" name="Google Shape;872;p21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873" name="Google Shape;873;p21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4" name="Google Shape;874;p21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875" name="Google Shape;875;p21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876" name="Google Shape;876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77" name="Google Shape;877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78" name="Google Shape;878;p21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879" name="Google Shape;879;p21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880" name="Google Shape;880;p21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881" name="Google Shape;881;p21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82" name="Google Shape;882;p21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83" name="Google Shape;883;p21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884" name="Google Shape;884;p21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885" name="Google Shape;885;p21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86" name="Google Shape;886;p21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87" name="Google Shape;887;p21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888" name="Google Shape;888;p21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889" name="Google Shape;889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90" name="Google Shape;890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91" name="Google Shape;891;p21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892" name="Google Shape;892;p21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893" name="Google Shape;893;p21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894" name="Google Shape;894;p21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95" name="Google Shape;895;p21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96" name="Google Shape;896;p21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897" name="Google Shape;897;p21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898" name="Google Shape;898;p21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99" name="Google Shape;899;p21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900" name="Google Shape;900;p21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901" name="Google Shape;901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02" name="Google Shape;902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03" name="Google Shape;903;p21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904" name="Google Shape;904;p21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905" name="Google Shape;905;p21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906" name="Google Shape;906;p21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07" name="Google Shape;907;p21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08" name="Google Shape;908;p21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09" name="Google Shape;909;p21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910" name="Google Shape;910;p21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11" name="Google Shape;911;p21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12" name="Google Shape;912;p21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913" name="Google Shape;913;p21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914" name="Google Shape;914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5" name="Google Shape;915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16" name="Google Shape;916;p21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917" name="Google Shape;917;p21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918" name="Google Shape;918;p21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919" name="Google Shape;919;p21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0" name="Google Shape;920;p21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1" name="Google Shape;921;p21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2" name="Google Shape;922;p21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23" name="Google Shape;923;p21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924" name="Google Shape;924;p21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25" name="Google Shape;925;p21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926" name="Google Shape;926;p21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927" name="Google Shape;927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8" name="Google Shape;928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29" name="Google Shape;929;p21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930" name="Google Shape;930;p21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931" name="Google Shape;931;p21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932" name="Google Shape;932;p21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33" name="Google Shape;933;p21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34" name="Google Shape;934;p21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35" name="Google Shape;935;p21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36" name="Google Shape;936;p21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937" name="Google Shape;937;p21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8" name="Google Shape;938;p21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9" name="Google Shape;939;p21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40" name="Google Shape;940;p21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41" name="Google Shape;941;p21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942" name="Google Shape;942;p21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3" name="Google Shape;943;p21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4" name="Google Shape;944;p21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5" name="Google Shape;945;p21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6" name="Google Shape;946;p21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7" name="Google Shape;947;p21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Top drawing">
  <p:cSld name="BLANK_1"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22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950" name="Google Shape;950;p22"/>
          <p:cNvGrpSpPr/>
          <p:nvPr/>
        </p:nvGrpSpPr>
        <p:grpSpPr>
          <a:xfrm>
            <a:off x="501122" y="13"/>
            <a:ext cx="222106" cy="963624"/>
            <a:chOff x="6176324" y="1765810"/>
            <a:chExt cx="466512" cy="2024421"/>
          </a:xfrm>
        </p:grpSpPr>
        <p:sp>
          <p:nvSpPr>
            <p:cNvPr id="951" name="Google Shape;951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2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3" name="Google Shape;953;p22"/>
          <p:cNvGrpSpPr/>
          <p:nvPr/>
        </p:nvGrpSpPr>
        <p:grpSpPr>
          <a:xfrm>
            <a:off x="4054451" y="112"/>
            <a:ext cx="281103" cy="638707"/>
            <a:chOff x="4897958" y="2723139"/>
            <a:chExt cx="514087" cy="1168081"/>
          </a:xfrm>
        </p:grpSpPr>
        <p:sp>
          <p:nvSpPr>
            <p:cNvPr id="954" name="Google Shape;954;p22"/>
            <p:cNvSpPr/>
            <p:nvPr/>
          </p:nvSpPr>
          <p:spPr>
            <a:xfrm>
              <a:off x="4897958" y="2971595"/>
              <a:ext cx="514087" cy="919625"/>
            </a:xfrm>
            <a:custGeom>
              <a:rect b="b" l="l" r="r" t="t"/>
              <a:pathLst>
                <a:path extrusionOk="0" h="919625" w="514087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22"/>
            <p:cNvSpPr/>
            <p:nvPr/>
          </p:nvSpPr>
          <p:spPr>
            <a:xfrm>
              <a:off x="5157477" y="2723139"/>
              <a:ext cx="17700" cy="25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6" name="Google Shape;956;p22"/>
          <p:cNvGrpSpPr/>
          <p:nvPr/>
        </p:nvGrpSpPr>
        <p:grpSpPr>
          <a:xfrm>
            <a:off x="2016224" y="117"/>
            <a:ext cx="222105" cy="594985"/>
            <a:chOff x="5578966" y="2874382"/>
            <a:chExt cx="406190" cy="1088121"/>
          </a:xfrm>
        </p:grpSpPr>
        <p:sp>
          <p:nvSpPr>
            <p:cNvPr id="957" name="Google Shape;957;p22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2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9" name="Google Shape;959;p22"/>
          <p:cNvGrpSpPr/>
          <p:nvPr/>
        </p:nvGrpSpPr>
        <p:grpSpPr>
          <a:xfrm>
            <a:off x="2887318" y="81"/>
            <a:ext cx="255089" cy="1042043"/>
            <a:chOff x="6176324" y="1884520"/>
            <a:chExt cx="466512" cy="1905711"/>
          </a:xfrm>
        </p:grpSpPr>
        <p:sp>
          <p:nvSpPr>
            <p:cNvPr id="960" name="Google Shape;960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22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2" name="Google Shape;962;p22"/>
          <p:cNvGrpSpPr/>
          <p:nvPr/>
        </p:nvGrpSpPr>
        <p:grpSpPr>
          <a:xfrm>
            <a:off x="835056" y="109"/>
            <a:ext cx="260580" cy="559437"/>
            <a:chOff x="6798998" y="2578195"/>
            <a:chExt cx="476555" cy="1023111"/>
          </a:xfrm>
        </p:grpSpPr>
        <p:sp>
          <p:nvSpPr>
            <p:cNvPr id="963" name="Google Shape;963;p22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22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5" name="Google Shape;965;p22"/>
          <p:cNvGrpSpPr/>
          <p:nvPr/>
        </p:nvGrpSpPr>
        <p:grpSpPr>
          <a:xfrm>
            <a:off x="4849832" y="87"/>
            <a:ext cx="93214" cy="745528"/>
            <a:chOff x="7576714" y="1965553"/>
            <a:chExt cx="170472" cy="1363439"/>
          </a:xfrm>
        </p:grpSpPr>
        <p:sp>
          <p:nvSpPr>
            <p:cNvPr id="966" name="Google Shape;966;p22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22"/>
            <p:cNvSpPr/>
            <p:nvPr/>
          </p:nvSpPr>
          <p:spPr>
            <a:xfrm>
              <a:off x="7652967" y="1965553"/>
              <a:ext cx="17700" cy="1009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8" name="Google Shape;968;p22"/>
          <p:cNvGrpSpPr/>
          <p:nvPr/>
        </p:nvGrpSpPr>
        <p:grpSpPr>
          <a:xfrm>
            <a:off x="1449091" y="70"/>
            <a:ext cx="157683" cy="1169334"/>
            <a:chOff x="7883572" y="1683399"/>
            <a:chExt cx="288375" cy="2138505"/>
          </a:xfrm>
        </p:grpSpPr>
        <p:sp>
          <p:nvSpPr>
            <p:cNvPr id="969" name="Google Shape;969;p22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22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1" name="Google Shape;971;p22"/>
          <p:cNvGrpSpPr/>
          <p:nvPr/>
        </p:nvGrpSpPr>
        <p:grpSpPr>
          <a:xfrm>
            <a:off x="817646" y="92419"/>
            <a:ext cx="86284" cy="98813"/>
            <a:chOff x="3462796" y="2555878"/>
            <a:chExt cx="157798" cy="180711"/>
          </a:xfrm>
        </p:grpSpPr>
        <p:sp>
          <p:nvSpPr>
            <p:cNvPr id="972" name="Google Shape;972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8" name="Google Shape;978;p22"/>
          <p:cNvGrpSpPr/>
          <p:nvPr/>
        </p:nvGrpSpPr>
        <p:grpSpPr>
          <a:xfrm>
            <a:off x="2393329" y="638765"/>
            <a:ext cx="98645" cy="103922"/>
            <a:chOff x="3770248" y="2527300"/>
            <a:chExt cx="180404" cy="190055"/>
          </a:xfrm>
        </p:grpSpPr>
        <p:sp>
          <p:nvSpPr>
            <p:cNvPr id="979" name="Google Shape;979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3" name="Google Shape;983;p22"/>
          <p:cNvGrpSpPr/>
          <p:nvPr/>
        </p:nvGrpSpPr>
        <p:grpSpPr>
          <a:xfrm>
            <a:off x="4448243" y="26359"/>
            <a:ext cx="117260" cy="134286"/>
            <a:chOff x="3462796" y="2555878"/>
            <a:chExt cx="157798" cy="180711"/>
          </a:xfrm>
        </p:grpSpPr>
        <p:sp>
          <p:nvSpPr>
            <p:cNvPr id="984" name="Google Shape;984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0" name="Google Shape;990;p22"/>
          <p:cNvGrpSpPr/>
          <p:nvPr/>
        </p:nvGrpSpPr>
        <p:grpSpPr>
          <a:xfrm>
            <a:off x="3457310" y="904097"/>
            <a:ext cx="134058" cy="141230"/>
            <a:chOff x="3770248" y="2527300"/>
            <a:chExt cx="180404" cy="190055"/>
          </a:xfrm>
        </p:grpSpPr>
        <p:sp>
          <p:nvSpPr>
            <p:cNvPr id="991" name="Google Shape;991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5" name="Google Shape;995;p22"/>
          <p:cNvGrpSpPr/>
          <p:nvPr/>
        </p:nvGrpSpPr>
        <p:grpSpPr>
          <a:xfrm rot="5400000">
            <a:off x="3320201" y="266911"/>
            <a:ext cx="117260" cy="134268"/>
            <a:chOff x="3462796" y="2555878"/>
            <a:chExt cx="157798" cy="180711"/>
          </a:xfrm>
        </p:grpSpPr>
        <p:sp>
          <p:nvSpPr>
            <p:cNvPr id="996" name="Google Shape;996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2" name="Google Shape;1002;p22"/>
          <p:cNvGrpSpPr/>
          <p:nvPr/>
        </p:nvGrpSpPr>
        <p:grpSpPr>
          <a:xfrm>
            <a:off x="490002" y="711415"/>
            <a:ext cx="98645" cy="103922"/>
            <a:chOff x="3770248" y="2527300"/>
            <a:chExt cx="180404" cy="190055"/>
          </a:xfrm>
        </p:grpSpPr>
        <p:sp>
          <p:nvSpPr>
            <p:cNvPr id="1003" name="Google Shape;1003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7" name="Google Shape;1007;p22"/>
          <p:cNvGrpSpPr/>
          <p:nvPr/>
        </p:nvGrpSpPr>
        <p:grpSpPr>
          <a:xfrm rot="-2700000">
            <a:off x="4871785" y="1077747"/>
            <a:ext cx="98633" cy="103910"/>
            <a:chOff x="3770248" y="2527300"/>
            <a:chExt cx="180404" cy="190055"/>
          </a:xfrm>
        </p:grpSpPr>
        <p:sp>
          <p:nvSpPr>
            <p:cNvPr id="1008" name="Google Shape;1008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12" name="Google Shape;1012;p22"/>
          <p:cNvGrpSpPr/>
          <p:nvPr/>
        </p:nvGrpSpPr>
        <p:grpSpPr>
          <a:xfrm>
            <a:off x="1552393" y="34"/>
            <a:ext cx="572336" cy="1286416"/>
            <a:chOff x="2484475" y="746199"/>
            <a:chExt cx="1046700" cy="2352626"/>
          </a:xfrm>
        </p:grpSpPr>
        <p:sp>
          <p:nvSpPr>
            <p:cNvPr id="1013" name="Google Shape;1013;p22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22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15" name="Google Shape;1015;p22"/>
            <p:cNvGrpSpPr/>
            <p:nvPr/>
          </p:nvGrpSpPr>
          <p:grpSpPr>
            <a:xfrm>
              <a:off x="2769705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016" name="Google Shape;1016;p22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017" name="Google Shape;1017;p22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18" name="Google Shape;1018;p22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19" name="Google Shape;1019;p22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20" name="Google Shape;1020;p22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21" name="Google Shape;1021;p22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22" name="Google Shape;1022;p22"/>
          <p:cNvGrpSpPr/>
          <p:nvPr/>
        </p:nvGrpSpPr>
        <p:grpSpPr>
          <a:xfrm>
            <a:off x="2360233" y="31"/>
            <a:ext cx="495013" cy="706397"/>
            <a:chOff x="3961868" y="621835"/>
            <a:chExt cx="905291" cy="1291874"/>
          </a:xfrm>
        </p:grpSpPr>
        <p:grpSp>
          <p:nvGrpSpPr>
            <p:cNvPr id="1023" name="Google Shape;1023;p22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024" name="Google Shape;1024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5" name="Google Shape;1025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26" name="Google Shape;1026;p22"/>
            <p:cNvGrpSpPr/>
            <p:nvPr/>
          </p:nvGrpSpPr>
          <p:grpSpPr>
            <a:xfrm>
              <a:off x="4155317" y="621835"/>
              <a:ext cx="522826" cy="1099261"/>
              <a:chOff x="2447534" y="2604168"/>
              <a:chExt cx="478297" cy="1005636"/>
            </a:xfrm>
          </p:grpSpPr>
          <p:grpSp>
            <p:nvGrpSpPr>
              <p:cNvPr id="1027" name="Google Shape;1027;p22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028" name="Google Shape;1028;p22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029" name="Google Shape;1029;p22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30" name="Google Shape;1030;p22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31" name="Google Shape;1031;p22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32" name="Google Shape;1032;p22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33" name="Google Shape;1033;p22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4" name="Google Shape;1034;p22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35" name="Google Shape;1035;p22"/>
          <p:cNvGrpSpPr/>
          <p:nvPr/>
        </p:nvGrpSpPr>
        <p:grpSpPr>
          <a:xfrm>
            <a:off x="3034080" y="22"/>
            <a:ext cx="285882" cy="434233"/>
            <a:chOff x="5194218" y="621819"/>
            <a:chExt cx="522827" cy="794136"/>
          </a:xfrm>
        </p:grpSpPr>
        <p:grpSp>
          <p:nvGrpSpPr>
            <p:cNvPr id="1036" name="Google Shape;1036;p22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037" name="Google Shape;1037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22"/>
            <p:cNvGrpSpPr/>
            <p:nvPr/>
          </p:nvGrpSpPr>
          <p:grpSpPr>
            <a:xfrm>
              <a:off x="5371918" y="621819"/>
              <a:ext cx="182209" cy="655932"/>
              <a:chOff x="3305183" y="2722527"/>
              <a:chExt cx="166690" cy="600066"/>
            </a:xfrm>
          </p:grpSpPr>
          <p:grpSp>
            <p:nvGrpSpPr>
              <p:cNvPr id="1040" name="Google Shape;1040;p22"/>
              <p:cNvGrpSpPr/>
              <p:nvPr/>
            </p:nvGrpSpPr>
            <p:grpSpPr>
              <a:xfrm>
                <a:off x="3305183" y="2722527"/>
                <a:ext cx="166690" cy="600066"/>
                <a:chOff x="3305183" y="2722527"/>
                <a:chExt cx="166690" cy="600066"/>
              </a:xfrm>
            </p:grpSpPr>
            <p:grpSp>
              <p:nvGrpSpPr>
                <p:cNvPr id="1041" name="Google Shape;1041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042" name="Google Shape;1042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3" name="Google Shape;1043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4" name="Google Shape;1044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45" name="Google Shape;1045;p22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46" name="Google Shape;1046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47" name="Google Shape;1047;p22"/>
          <p:cNvGrpSpPr/>
          <p:nvPr/>
        </p:nvGrpSpPr>
        <p:grpSpPr>
          <a:xfrm>
            <a:off x="4472486" y="42"/>
            <a:ext cx="470574" cy="1177689"/>
            <a:chOff x="7824797" y="870572"/>
            <a:chExt cx="860597" cy="2153783"/>
          </a:xfrm>
        </p:grpSpPr>
        <p:grpSp>
          <p:nvGrpSpPr>
            <p:cNvPr id="1048" name="Google Shape;1048;p22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1049" name="Google Shape;1049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51" name="Google Shape;1051;p22"/>
            <p:cNvGrpSpPr/>
            <p:nvPr/>
          </p:nvGrpSpPr>
          <p:grpSpPr>
            <a:xfrm>
              <a:off x="8100550" y="870572"/>
              <a:ext cx="300376" cy="1935114"/>
              <a:chOff x="3792712" y="2051381"/>
              <a:chExt cx="274793" cy="1770299"/>
            </a:xfrm>
          </p:grpSpPr>
          <p:grpSp>
            <p:nvGrpSpPr>
              <p:cNvPr id="1052" name="Google Shape;1052;p22"/>
              <p:cNvGrpSpPr/>
              <p:nvPr/>
            </p:nvGrpSpPr>
            <p:grpSpPr>
              <a:xfrm>
                <a:off x="3792712" y="2051381"/>
                <a:ext cx="274793" cy="1770299"/>
                <a:chOff x="3792712" y="2051381"/>
                <a:chExt cx="274793" cy="1770299"/>
              </a:xfrm>
            </p:grpSpPr>
            <p:grpSp>
              <p:nvGrpSpPr>
                <p:cNvPr id="1053" name="Google Shape;1053;p22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054" name="Google Shape;1054;p22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5" name="Google Shape;1055;p22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6" name="Google Shape;1056;p22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57" name="Google Shape;1057;p22"/>
                <p:cNvSpPr/>
                <p:nvPr/>
              </p:nvSpPr>
              <p:spPr>
                <a:xfrm>
                  <a:off x="3923176" y="2051381"/>
                  <a:ext cx="17700" cy="926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58" name="Google Shape;1058;p22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9" name="Google Shape;1059;p22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60" name="Google Shape;1060;p22"/>
          <p:cNvGrpSpPr/>
          <p:nvPr/>
        </p:nvGrpSpPr>
        <p:grpSpPr>
          <a:xfrm>
            <a:off x="845997" y="42"/>
            <a:ext cx="572336" cy="917921"/>
            <a:chOff x="1192601" y="746213"/>
            <a:chExt cx="1046700" cy="1678715"/>
          </a:xfrm>
        </p:grpSpPr>
        <p:grpSp>
          <p:nvGrpSpPr>
            <p:cNvPr id="1061" name="Google Shape;1061;p22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062" name="Google Shape;1062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3" name="Google Shape;1063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64" name="Google Shape;1064;p22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065" name="Google Shape;1065;p22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066" name="Google Shape;1066;p22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067" name="Google Shape;1067;p22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8" name="Google Shape;1068;p22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9" name="Google Shape;1069;p22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0" name="Google Shape;1070;p22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71" name="Google Shape;1071;p22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72" name="Google Shape;1072;p22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73" name="Google Shape;1073;p22"/>
          <p:cNvGrpSpPr/>
          <p:nvPr/>
        </p:nvGrpSpPr>
        <p:grpSpPr>
          <a:xfrm>
            <a:off x="3480659" y="46"/>
            <a:ext cx="572336" cy="1051386"/>
            <a:chOff x="6010934" y="870581"/>
            <a:chExt cx="1046700" cy="1922797"/>
          </a:xfrm>
        </p:grpSpPr>
        <p:grpSp>
          <p:nvGrpSpPr>
            <p:cNvPr id="1074" name="Google Shape;1074;p22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075" name="Google Shape;1075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6" name="Google Shape;1076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77" name="Google Shape;1077;p22"/>
            <p:cNvGrpSpPr/>
            <p:nvPr/>
          </p:nvGrpSpPr>
          <p:grpSpPr>
            <a:xfrm>
              <a:off x="6308748" y="870581"/>
              <a:ext cx="441786" cy="1701306"/>
              <a:chOff x="1121941" y="2406098"/>
              <a:chExt cx="404159" cy="1556405"/>
            </a:xfrm>
          </p:grpSpPr>
          <p:grpSp>
            <p:nvGrpSpPr>
              <p:cNvPr id="1078" name="Google Shape;1078;p22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079" name="Google Shape;1079;p22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080" name="Google Shape;1080;p22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81" name="Google Shape;1081;p22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82" name="Google Shape;1082;p22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83" name="Google Shape;1083;p22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84" name="Google Shape;1084;p22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85" name="Google Shape;1085;p22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6" name="Google Shape;1086;p22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7" name="Google Shape;1087;p22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8" name="Google Shape;1088;p22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89" name="Google Shape;1089;p22"/>
          <p:cNvGrpSpPr/>
          <p:nvPr/>
        </p:nvGrpSpPr>
        <p:grpSpPr>
          <a:xfrm>
            <a:off x="588526" y="36"/>
            <a:ext cx="285882" cy="1099600"/>
            <a:chOff x="721731" y="746203"/>
            <a:chExt cx="522827" cy="2010973"/>
          </a:xfrm>
        </p:grpSpPr>
        <p:grpSp>
          <p:nvGrpSpPr>
            <p:cNvPr id="1090" name="Google Shape;1090;p22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1091" name="Google Shape;1091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2" name="Google Shape;1092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93" name="Google Shape;1093;p22"/>
            <p:cNvGrpSpPr/>
            <p:nvPr/>
          </p:nvGrpSpPr>
          <p:grpSpPr>
            <a:xfrm>
              <a:off x="892050" y="746203"/>
              <a:ext cx="182209" cy="1869992"/>
              <a:chOff x="3305183" y="1611869"/>
              <a:chExt cx="166690" cy="1710724"/>
            </a:xfrm>
          </p:grpSpPr>
          <p:grpSp>
            <p:nvGrpSpPr>
              <p:cNvPr id="1094" name="Google Shape;1094;p22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095" name="Google Shape;1095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096" name="Google Shape;1096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97" name="Google Shape;1097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98" name="Google Shape;1098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99" name="Google Shape;1099;p22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00" name="Google Shape;1100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01" name="Google Shape;1101;p22"/>
          <p:cNvGrpSpPr/>
          <p:nvPr/>
        </p:nvGrpSpPr>
        <p:grpSpPr>
          <a:xfrm>
            <a:off x="5102116" y="13"/>
            <a:ext cx="222106" cy="963624"/>
            <a:chOff x="6176324" y="1765810"/>
            <a:chExt cx="466512" cy="2024421"/>
          </a:xfrm>
        </p:grpSpPr>
        <p:sp>
          <p:nvSpPr>
            <p:cNvPr id="1102" name="Google Shape;1102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22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4" name="Google Shape;1104;p22"/>
          <p:cNvGrpSpPr/>
          <p:nvPr/>
        </p:nvGrpSpPr>
        <p:grpSpPr>
          <a:xfrm>
            <a:off x="6617218" y="117"/>
            <a:ext cx="222105" cy="594985"/>
            <a:chOff x="5578966" y="2874382"/>
            <a:chExt cx="406190" cy="1088121"/>
          </a:xfrm>
        </p:grpSpPr>
        <p:sp>
          <p:nvSpPr>
            <p:cNvPr id="1105" name="Google Shape;1105;p22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22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7" name="Google Shape;1107;p22"/>
          <p:cNvGrpSpPr/>
          <p:nvPr/>
        </p:nvGrpSpPr>
        <p:grpSpPr>
          <a:xfrm>
            <a:off x="7488312" y="81"/>
            <a:ext cx="255089" cy="1042043"/>
            <a:chOff x="6176324" y="1884520"/>
            <a:chExt cx="466512" cy="1905711"/>
          </a:xfrm>
        </p:grpSpPr>
        <p:sp>
          <p:nvSpPr>
            <p:cNvPr id="1108" name="Google Shape;1108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22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0" name="Google Shape;1110;p22"/>
          <p:cNvGrpSpPr/>
          <p:nvPr/>
        </p:nvGrpSpPr>
        <p:grpSpPr>
          <a:xfrm>
            <a:off x="5436050" y="109"/>
            <a:ext cx="260580" cy="559437"/>
            <a:chOff x="6798998" y="2578195"/>
            <a:chExt cx="476555" cy="1023111"/>
          </a:xfrm>
        </p:grpSpPr>
        <p:sp>
          <p:nvSpPr>
            <p:cNvPr id="1111" name="Google Shape;1111;p22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22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3" name="Google Shape;1113;p22"/>
          <p:cNvGrpSpPr/>
          <p:nvPr/>
        </p:nvGrpSpPr>
        <p:grpSpPr>
          <a:xfrm>
            <a:off x="6050085" y="70"/>
            <a:ext cx="157683" cy="1169334"/>
            <a:chOff x="7883572" y="1683399"/>
            <a:chExt cx="288375" cy="2138505"/>
          </a:xfrm>
        </p:grpSpPr>
        <p:sp>
          <p:nvSpPr>
            <p:cNvPr id="1114" name="Google Shape;1114;p22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22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6" name="Google Shape;1116;p22"/>
          <p:cNvGrpSpPr/>
          <p:nvPr/>
        </p:nvGrpSpPr>
        <p:grpSpPr>
          <a:xfrm>
            <a:off x="5418640" y="92419"/>
            <a:ext cx="86284" cy="98813"/>
            <a:chOff x="3462796" y="2555878"/>
            <a:chExt cx="157798" cy="180711"/>
          </a:xfrm>
        </p:grpSpPr>
        <p:sp>
          <p:nvSpPr>
            <p:cNvPr id="1117" name="Google Shape;1117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9" name="Google Shape;1119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0" name="Google Shape;1120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3" name="Google Shape;1123;p22"/>
          <p:cNvGrpSpPr/>
          <p:nvPr/>
        </p:nvGrpSpPr>
        <p:grpSpPr>
          <a:xfrm>
            <a:off x="6994323" y="638765"/>
            <a:ext cx="98645" cy="103922"/>
            <a:chOff x="3770248" y="2527300"/>
            <a:chExt cx="180404" cy="190055"/>
          </a:xfrm>
        </p:grpSpPr>
        <p:sp>
          <p:nvSpPr>
            <p:cNvPr id="1124" name="Google Shape;1124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8" name="Google Shape;1128;p22"/>
          <p:cNvGrpSpPr/>
          <p:nvPr/>
        </p:nvGrpSpPr>
        <p:grpSpPr>
          <a:xfrm>
            <a:off x="8058305" y="904097"/>
            <a:ext cx="134058" cy="141230"/>
            <a:chOff x="3770248" y="2527300"/>
            <a:chExt cx="180404" cy="190055"/>
          </a:xfrm>
        </p:grpSpPr>
        <p:sp>
          <p:nvSpPr>
            <p:cNvPr id="1129" name="Google Shape;1129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33" name="Google Shape;1133;p22"/>
          <p:cNvGrpSpPr/>
          <p:nvPr/>
        </p:nvGrpSpPr>
        <p:grpSpPr>
          <a:xfrm rot="5400000">
            <a:off x="7921195" y="266911"/>
            <a:ext cx="117260" cy="134268"/>
            <a:chOff x="3462796" y="2555878"/>
            <a:chExt cx="157798" cy="180711"/>
          </a:xfrm>
        </p:grpSpPr>
        <p:sp>
          <p:nvSpPr>
            <p:cNvPr id="1134" name="Google Shape;1134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0" name="Google Shape;1140;p22"/>
          <p:cNvGrpSpPr/>
          <p:nvPr/>
        </p:nvGrpSpPr>
        <p:grpSpPr>
          <a:xfrm>
            <a:off x="5090996" y="711415"/>
            <a:ext cx="98645" cy="103922"/>
            <a:chOff x="3770248" y="2527300"/>
            <a:chExt cx="180404" cy="190055"/>
          </a:xfrm>
        </p:grpSpPr>
        <p:sp>
          <p:nvSpPr>
            <p:cNvPr id="1141" name="Google Shape;1141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5" name="Google Shape;1145;p22"/>
          <p:cNvGrpSpPr/>
          <p:nvPr/>
        </p:nvGrpSpPr>
        <p:grpSpPr>
          <a:xfrm>
            <a:off x="6153387" y="34"/>
            <a:ext cx="572336" cy="1286416"/>
            <a:chOff x="2484475" y="746199"/>
            <a:chExt cx="1046700" cy="2352626"/>
          </a:xfrm>
        </p:grpSpPr>
        <p:sp>
          <p:nvSpPr>
            <p:cNvPr id="1146" name="Google Shape;1146;p22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22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48" name="Google Shape;1148;p22"/>
            <p:cNvGrpSpPr/>
            <p:nvPr/>
          </p:nvGrpSpPr>
          <p:grpSpPr>
            <a:xfrm>
              <a:off x="2769705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149" name="Google Shape;1149;p22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150" name="Google Shape;1150;p22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51" name="Google Shape;1151;p22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52" name="Google Shape;1152;p22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53" name="Google Shape;1153;p22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54" name="Google Shape;1154;p22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5" name="Google Shape;1155;p22"/>
          <p:cNvGrpSpPr/>
          <p:nvPr/>
        </p:nvGrpSpPr>
        <p:grpSpPr>
          <a:xfrm>
            <a:off x="6961227" y="31"/>
            <a:ext cx="495013" cy="706397"/>
            <a:chOff x="3961868" y="621835"/>
            <a:chExt cx="905291" cy="1291874"/>
          </a:xfrm>
        </p:grpSpPr>
        <p:grpSp>
          <p:nvGrpSpPr>
            <p:cNvPr id="1156" name="Google Shape;1156;p22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157" name="Google Shape;1157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8" name="Google Shape;1158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59" name="Google Shape;1159;p22"/>
            <p:cNvGrpSpPr/>
            <p:nvPr/>
          </p:nvGrpSpPr>
          <p:grpSpPr>
            <a:xfrm>
              <a:off x="4155317" y="621835"/>
              <a:ext cx="522826" cy="1099261"/>
              <a:chOff x="2447534" y="2604168"/>
              <a:chExt cx="478297" cy="1005636"/>
            </a:xfrm>
          </p:grpSpPr>
          <p:grpSp>
            <p:nvGrpSpPr>
              <p:cNvPr id="1160" name="Google Shape;1160;p22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161" name="Google Shape;1161;p22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162" name="Google Shape;1162;p22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63" name="Google Shape;1163;p22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64" name="Google Shape;1164;p22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165" name="Google Shape;1165;p22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66" name="Google Shape;1166;p22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7" name="Google Shape;1167;p22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68" name="Google Shape;1168;p22"/>
          <p:cNvGrpSpPr/>
          <p:nvPr/>
        </p:nvGrpSpPr>
        <p:grpSpPr>
          <a:xfrm>
            <a:off x="7635074" y="22"/>
            <a:ext cx="285882" cy="434233"/>
            <a:chOff x="5194218" y="621819"/>
            <a:chExt cx="522827" cy="794136"/>
          </a:xfrm>
        </p:grpSpPr>
        <p:grpSp>
          <p:nvGrpSpPr>
            <p:cNvPr id="1169" name="Google Shape;1169;p22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170" name="Google Shape;1170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1" name="Google Shape;1171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72" name="Google Shape;1172;p22"/>
            <p:cNvGrpSpPr/>
            <p:nvPr/>
          </p:nvGrpSpPr>
          <p:grpSpPr>
            <a:xfrm>
              <a:off x="5371918" y="621819"/>
              <a:ext cx="182209" cy="655932"/>
              <a:chOff x="3305183" y="2722527"/>
              <a:chExt cx="166690" cy="600066"/>
            </a:xfrm>
          </p:grpSpPr>
          <p:grpSp>
            <p:nvGrpSpPr>
              <p:cNvPr id="1173" name="Google Shape;1173;p22"/>
              <p:cNvGrpSpPr/>
              <p:nvPr/>
            </p:nvGrpSpPr>
            <p:grpSpPr>
              <a:xfrm>
                <a:off x="3305183" y="2722527"/>
                <a:ext cx="166690" cy="600066"/>
                <a:chOff x="3305183" y="2722527"/>
                <a:chExt cx="166690" cy="600066"/>
              </a:xfrm>
            </p:grpSpPr>
            <p:grpSp>
              <p:nvGrpSpPr>
                <p:cNvPr id="1174" name="Google Shape;1174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175" name="Google Shape;1175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76" name="Google Shape;1176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77" name="Google Shape;1177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178" name="Google Shape;1178;p22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79" name="Google Shape;1179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80" name="Google Shape;1180;p22"/>
          <p:cNvGrpSpPr/>
          <p:nvPr/>
        </p:nvGrpSpPr>
        <p:grpSpPr>
          <a:xfrm>
            <a:off x="5446992" y="42"/>
            <a:ext cx="572336" cy="917921"/>
            <a:chOff x="1192601" y="746213"/>
            <a:chExt cx="1046700" cy="1678715"/>
          </a:xfrm>
        </p:grpSpPr>
        <p:grpSp>
          <p:nvGrpSpPr>
            <p:cNvPr id="1181" name="Google Shape;1181;p22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182" name="Google Shape;1182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3" name="Google Shape;1183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84" name="Google Shape;1184;p22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185" name="Google Shape;1185;p22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186" name="Google Shape;1186;p22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187" name="Google Shape;1187;p22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88" name="Google Shape;1188;p22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89" name="Google Shape;1189;p22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90" name="Google Shape;1190;p22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191" name="Google Shape;1191;p22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92" name="Google Shape;1192;p22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93" name="Google Shape;1193;p22"/>
          <p:cNvGrpSpPr/>
          <p:nvPr/>
        </p:nvGrpSpPr>
        <p:grpSpPr>
          <a:xfrm>
            <a:off x="8081653" y="46"/>
            <a:ext cx="572336" cy="1051386"/>
            <a:chOff x="6010934" y="870581"/>
            <a:chExt cx="1046700" cy="1922797"/>
          </a:xfrm>
        </p:grpSpPr>
        <p:grpSp>
          <p:nvGrpSpPr>
            <p:cNvPr id="1194" name="Google Shape;1194;p22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195" name="Google Shape;1195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6" name="Google Shape;1196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97" name="Google Shape;1197;p22"/>
            <p:cNvGrpSpPr/>
            <p:nvPr/>
          </p:nvGrpSpPr>
          <p:grpSpPr>
            <a:xfrm>
              <a:off x="6308748" y="870581"/>
              <a:ext cx="441786" cy="1701306"/>
              <a:chOff x="1121941" y="2406098"/>
              <a:chExt cx="404159" cy="1556405"/>
            </a:xfrm>
          </p:grpSpPr>
          <p:grpSp>
            <p:nvGrpSpPr>
              <p:cNvPr id="1198" name="Google Shape;1198;p22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199" name="Google Shape;1199;p22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200" name="Google Shape;1200;p22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1" name="Google Shape;1201;p22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2" name="Google Shape;1202;p22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3" name="Google Shape;1203;p22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204" name="Google Shape;1204;p22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05" name="Google Shape;1205;p22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6" name="Google Shape;1206;p22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7" name="Google Shape;1207;p22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8" name="Google Shape;1208;p22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209" name="Google Shape;1209;p22"/>
          <p:cNvGrpSpPr/>
          <p:nvPr/>
        </p:nvGrpSpPr>
        <p:grpSpPr>
          <a:xfrm>
            <a:off x="5189520" y="36"/>
            <a:ext cx="285882" cy="1099600"/>
            <a:chOff x="721731" y="746203"/>
            <a:chExt cx="522827" cy="2010973"/>
          </a:xfrm>
        </p:grpSpPr>
        <p:grpSp>
          <p:nvGrpSpPr>
            <p:cNvPr id="1210" name="Google Shape;1210;p22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1211" name="Google Shape;1211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2" name="Google Shape;1212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3" name="Google Shape;1213;p22"/>
            <p:cNvGrpSpPr/>
            <p:nvPr/>
          </p:nvGrpSpPr>
          <p:grpSpPr>
            <a:xfrm>
              <a:off x="892050" y="746203"/>
              <a:ext cx="182209" cy="1869992"/>
              <a:chOff x="3305183" y="1611869"/>
              <a:chExt cx="166690" cy="1710724"/>
            </a:xfrm>
          </p:grpSpPr>
          <p:grpSp>
            <p:nvGrpSpPr>
              <p:cNvPr id="1214" name="Google Shape;1214;p22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215" name="Google Shape;1215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216" name="Google Shape;1216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17" name="Google Shape;1217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18" name="Google Shape;1218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219" name="Google Shape;1219;p22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20" name="Google Shape;1220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22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p23"/>
          <p:cNvSpPr txBox="1"/>
          <p:nvPr>
            <p:ph idx="1" type="body"/>
          </p:nvPr>
        </p:nvSpPr>
        <p:spPr>
          <a:xfrm>
            <a:off x="855300" y="4591175"/>
            <a:ext cx="74334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</a:lstStyle>
          <a:p/>
        </p:txBody>
      </p:sp>
      <p:sp>
        <p:nvSpPr>
          <p:cNvPr id="1223" name="Google Shape;1223;p23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224" name="Google Shape;1224;p23"/>
          <p:cNvGrpSpPr/>
          <p:nvPr/>
        </p:nvGrpSpPr>
        <p:grpSpPr>
          <a:xfrm>
            <a:off x="2123899" y="-3"/>
            <a:ext cx="248884" cy="1079826"/>
            <a:chOff x="6176324" y="1765810"/>
            <a:chExt cx="466512" cy="2024421"/>
          </a:xfrm>
        </p:grpSpPr>
        <p:sp>
          <p:nvSpPr>
            <p:cNvPr id="1225" name="Google Shape;1225;p23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23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27" name="Google Shape;1227;p23"/>
          <p:cNvGrpSpPr/>
          <p:nvPr/>
        </p:nvGrpSpPr>
        <p:grpSpPr>
          <a:xfrm>
            <a:off x="6105619" y="-5"/>
            <a:ext cx="314981" cy="715683"/>
            <a:chOff x="4897958" y="2723139"/>
            <a:chExt cx="514087" cy="1168081"/>
          </a:xfrm>
        </p:grpSpPr>
        <p:sp>
          <p:nvSpPr>
            <p:cNvPr id="1228" name="Google Shape;1228;p23"/>
            <p:cNvSpPr/>
            <p:nvPr/>
          </p:nvSpPr>
          <p:spPr>
            <a:xfrm>
              <a:off x="4897958" y="2971595"/>
              <a:ext cx="514087" cy="919625"/>
            </a:xfrm>
            <a:custGeom>
              <a:rect b="b" l="l" r="r" t="t"/>
              <a:pathLst>
                <a:path extrusionOk="0" h="919625" w="514087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23"/>
            <p:cNvSpPr/>
            <p:nvPr/>
          </p:nvSpPr>
          <p:spPr>
            <a:xfrm>
              <a:off x="5157477" y="2723139"/>
              <a:ext cx="17700" cy="25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0" name="Google Shape;1230;p23"/>
          <p:cNvGrpSpPr/>
          <p:nvPr/>
        </p:nvGrpSpPr>
        <p:grpSpPr>
          <a:xfrm>
            <a:off x="3821574" y="-6"/>
            <a:ext cx="248873" cy="666692"/>
            <a:chOff x="5578966" y="2874382"/>
            <a:chExt cx="406190" cy="1088121"/>
          </a:xfrm>
        </p:grpSpPr>
        <p:sp>
          <p:nvSpPr>
            <p:cNvPr id="1231" name="Google Shape;1231;p23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23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3" name="Google Shape;1233;p23"/>
          <p:cNvGrpSpPr/>
          <p:nvPr/>
        </p:nvGrpSpPr>
        <p:grpSpPr>
          <a:xfrm>
            <a:off x="4797693" y="-1"/>
            <a:ext cx="285832" cy="1167629"/>
            <a:chOff x="6176324" y="1884520"/>
            <a:chExt cx="466512" cy="1905711"/>
          </a:xfrm>
        </p:grpSpPr>
        <p:sp>
          <p:nvSpPr>
            <p:cNvPr id="1234" name="Google Shape;1234;p23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23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6" name="Google Shape;1236;p23"/>
          <p:cNvGrpSpPr/>
          <p:nvPr/>
        </p:nvGrpSpPr>
        <p:grpSpPr>
          <a:xfrm>
            <a:off x="2497921" y="-1"/>
            <a:ext cx="291985" cy="626860"/>
            <a:chOff x="6798998" y="2578195"/>
            <a:chExt cx="476555" cy="1023111"/>
          </a:xfrm>
        </p:grpSpPr>
        <p:sp>
          <p:nvSpPr>
            <p:cNvPr id="1237" name="Google Shape;1237;p23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23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9" name="Google Shape;1239;p23"/>
          <p:cNvGrpSpPr/>
          <p:nvPr/>
        </p:nvGrpSpPr>
        <p:grpSpPr>
          <a:xfrm>
            <a:off x="6996814" y="1"/>
            <a:ext cx="104448" cy="835379"/>
            <a:chOff x="7576714" y="1965553"/>
            <a:chExt cx="170472" cy="1363439"/>
          </a:xfrm>
        </p:grpSpPr>
        <p:sp>
          <p:nvSpPr>
            <p:cNvPr id="1240" name="Google Shape;1240;p23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23"/>
            <p:cNvSpPr/>
            <p:nvPr/>
          </p:nvSpPr>
          <p:spPr>
            <a:xfrm>
              <a:off x="7652967" y="1965553"/>
              <a:ext cx="17700" cy="1009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2" name="Google Shape;1242;p23"/>
          <p:cNvGrpSpPr/>
          <p:nvPr/>
        </p:nvGrpSpPr>
        <p:grpSpPr>
          <a:xfrm>
            <a:off x="3185960" y="-4"/>
            <a:ext cx="176687" cy="1310262"/>
            <a:chOff x="7883572" y="1683399"/>
            <a:chExt cx="288375" cy="2138505"/>
          </a:xfrm>
        </p:grpSpPr>
        <p:sp>
          <p:nvSpPr>
            <p:cNvPr id="1243" name="Google Shape;1243;p23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23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5" name="Google Shape;1245;p23"/>
          <p:cNvGrpSpPr/>
          <p:nvPr/>
        </p:nvGrpSpPr>
        <p:grpSpPr>
          <a:xfrm>
            <a:off x="2478539" y="103441"/>
            <a:ext cx="96683" cy="110722"/>
            <a:chOff x="3462796" y="2555878"/>
            <a:chExt cx="157798" cy="180711"/>
          </a:xfrm>
        </p:grpSpPr>
        <p:sp>
          <p:nvSpPr>
            <p:cNvPr id="1246" name="Google Shape;1246;p23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23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23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23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23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23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2" name="Google Shape;1252;p23"/>
          <p:cNvGrpSpPr/>
          <p:nvPr/>
        </p:nvGrpSpPr>
        <p:grpSpPr>
          <a:xfrm>
            <a:off x="4244237" y="715675"/>
            <a:ext cx="110533" cy="116447"/>
            <a:chOff x="3770248" y="2527300"/>
            <a:chExt cx="180404" cy="190055"/>
          </a:xfrm>
        </p:grpSpPr>
        <p:sp>
          <p:nvSpPr>
            <p:cNvPr id="1253" name="Google Shape;1253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4" name="Google Shape;1254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5" name="Google Shape;1255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6" name="Google Shape;1256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7" name="Google Shape;1257;p23"/>
          <p:cNvGrpSpPr/>
          <p:nvPr/>
        </p:nvGrpSpPr>
        <p:grpSpPr>
          <a:xfrm>
            <a:off x="6547065" y="29478"/>
            <a:ext cx="131398" cy="150478"/>
            <a:chOff x="3462796" y="2555878"/>
            <a:chExt cx="157798" cy="180711"/>
          </a:xfrm>
        </p:grpSpPr>
        <p:sp>
          <p:nvSpPr>
            <p:cNvPr id="1258" name="Google Shape;1258;p23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23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23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23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23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3" name="Google Shape;1263;p23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4" name="Google Shape;1264;p23"/>
          <p:cNvGrpSpPr/>
          <p:nvPr/>
        </p:nvGrpSpPr>
        <p:grpSpPr>
          <a:xfrm>
            <a:off x="5436620" y="1013077"/>
            <a:ext cx="150222" cy="158259"/>
            <a:chOff x="3770248" y="2527300"/>
            <a:chExt cx="180404" cy="190055"/>
          </a:xfrm>
        </p:grpSpPr>
        <p:sp>
          <p:nvSpPr>
            <p:cNvPr id="1265" name="Google Shape;1265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6" name="Google Shape;1266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7" name="Google Shape;1267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9" name="Google Shape;1269;p23"/>
          <p:cNvGrpSpPr/>
          <p:nvPr/>
        </p:nvGrpSpPr>
        <p:grpSpPr>
          <a:xfrm rot="5400000">
            <a:off x="5283010" y="299043"/>
            <a:ext cx="131398" cy="150460"/>
            <a:chOff x="3462796" y="2555878"/>
            <a:chExt cx="157798" cy="180711"/>
          </a:xfrm>
        </p:grpSpPr>
        <p:sp>
          <p:nvSpPr>
            <p:cNvPr id="1270" name="Google Shape;1270;p23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23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23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23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23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5" name="Google Shape;1275;p23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76" name="Google Shape;1276;p23"/>
          <p:cNvGrpSpPr/>
          <p:nvPr/>
        </p:nvGrpSpPr>
        <p:grpSpPr>
          <a:xfrm>
            <a:off x="2111389" y="797087"/>
            <a:ext cx="110533" cy="116447"/>
            <a:chOff x="3770248" y="2527300"/>
            <a:chExt cx="180404" cy="190055"/>
          </a:xfrm>
        </p:grpSpPr>
        <p:sp>
          <p:nvSpPr>
            <p:cNvPr id="1277" name="Google Shape;1277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8" name="Google Shape;1278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1" name="Google Shape;1281;p23"/>
          <p:cNvGrpSpPr/>
          <p:nvPr/>
        </p:nvGrpSpPr>
        <p:grpSpPr>
          <a:xfrm rot="-2700000">
            <a:off x="7021574" y="1207754"/>
            <a:ext cx="110522" cy="116435"/>
            <a:chOff x="3770248" y="2527300"/>
            <a:chExt cx="180404" cy="190055"/>
          </a:xfrm>
        </p:grpSpPr>
        <p:sp>
          <p:nvSpPr>
            <p:cNvPr id="1282" name="Google Shape;1282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6" name="Google Shape;1286;p23"/>
          <p:cNvGrpSpPr/>
          <p:nvPr/>
        </p:nvGrpSpPr>
        <p:grpSpPr>
          <a:xfrm>
            <a:off x="3301930" y="-2"/>
            <a:ext cx="641313" cy="1441454"/>
            <a:chOff x="2484475" y="746199"/>
            <a:chExt cx="1046700" cy="2352626"/>
          </a:xfrm>
        </p:grpSpPr>
        <p:sp>
          <p:nvSpPr>
            <p:cNvPr id="1287" name="Google Shape;1287;p23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23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89" name="Google Shape;1289;p23"/>
            <p:cNvGrpSpPr/>
            <p:nvPr/>
          </p:nvGrpSpPr>
          <p:grpSpPr>
            <a:xfrm>
              <a:off x="2769705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290" name="Google Shape;1290;p23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291" name="Google Shape;1291;p23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92" name="Google Shape;1292;p23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93" name="Google Shape;1293;p23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94" name="Google Shape;1294;p23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95" name="Google Shape;1295;p23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96" name="Google Shape;1296;p23"/>
          <p:cNvGrpSpPr/>
          <p:nvPr/>
        </p:nvGrpSpPr>
        <p:grpSpPr>
          <a:xfrm>
            <a:off x="4207128" y="0"/>
            <a:ext cx="554672" cy="791531"/>
            <a:chOff x="3961868" y="621835"/>
            <a:chExt cx="905291" cy="1291874"/>
          </a:xfrm>
        </p:grpSpPr>
        <p:grpSp>
          <p:nvGrpSpPr>
            <p:cNvPr id="1297" name="Google Shape;1297;p23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298" name="Google Shape;1298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9" name="Google Shape;1299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00" name="Google Shape;1300;p23"/>
            <p:cNvGrpSpPr/>
            <p:nvPr/>
          </p:nvGrpSpPr>
          <p:grpSpPr>
            <a:xfrm>
              <a:off x="4155317" y="621835"/>
              <a:ext cx="522826" cy="1099261"/>
              <a:chOff x="2447534" y="2604168"/>
              <a:chExt cx="478297" cy="1005636"/>
            </a:xfrm>
          </p:grpSpPr>
          <p:grpSp>
            <p:nvGrpSpPr>
              <p:cNvPr id="1301" name="Google Shape;1301;p23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302" name="Google Shape;1302;p23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303" name="Google Shape;1303;p23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04" name="Google Shape;1304;p23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05" name="Google Shape;1305;p23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06" name="Google Shape;1306;p23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07" name="Google Shape;1307;p23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08" name="Google Shape;1308;p23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09" name="Google Shape;1309;p23"/>
          <p:cNvGrpSpPr/>
          <p:nvPr/>
        </p:nvGrpSpPr>
        <p:grpSpPr>
          <a:xfrm>
            <a:off x="4962191" y="-10"/>
            <a:ext cx="320336" cy="486567"/>
            <a:chOff x="5194218" y="621819"/>
            <a:chExt cx="522827" cy="794136"/>
          </a:xfrm>
        </p:grpSpPr>
        <p:grpSp>
          <p:nvGrpSpPr>
            <p:cNvPr id="1310" name="Google Shape;1310;p23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311" name="Google Shape;1311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2" name="Google Shape;1312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13" name="Google Shape;1313;p23"/>
            <p:cNvGrpSpPr/>
            <p:nvPr/>
          </p:nvGrpSpPr>
          <p:grpSpPr>
            <a:xfrm>
              <a:off x="5371918" y="621819"/>
              <a:ext cx="182209" cy="655932"/>
              <a:chOff x="3305183" y="2722527"/>
              <a:chExt cx="166690" cy="600066"/>
            </a:xfrm>
          </p:grpSpPr>
          <p:grpSp>
            <p:nvGrpSpPr>
              <p:cNvPr id="1314" name="Google Shape;1314;p23"/>
              <p:cNvGrpSpPr/>
              <p:nvPr/>
            </p:nvGrpSpPr>
            <p:grpSpPr>
              <a:xfrm>
                <a:off x="3305183" y="2722527"/>
                <a:ext cx="166690" cy="600066"/>
                <a:chOff x="3305183" y="2722527"/>
                <a:chExt cx="166690" cy="600066"/>
              </a:xfrm>
            </p:grpSpPr>
            <p:grpSp>
              <p:nvGrpSpPr>
                <p:cNvPr id="1315" name="Google Shape;1315;p23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316" name="Google Shape;1316;p23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17" name="Google Shape;1317;p23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18" name="Google Shape;1318;p23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19" name="Google Shape;1319;p23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20" name="Google Shape;1320;p23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21" name="Google Shape;1321;p23"/>
          <p:cNvGrpSpPr/>
          <p:nvPr/>
        </p:nvGrpSpPr>
        <p:grpSpPr>
          <a:xfrm>
            <a:off x="6573943" y="2"/>
            <a:ext cx="527288" cy="1319623"/>
            <a:chOff x="7824797" y="870572"/>
            <a:chExt cx="860597" cy="2153783"/>
          </a:xfrm>
        </p:grpSpPr>
        <p:grpSp>
          <p:nvGrpSpPr>
            <p:cNvPr id="1322" name="Google Shape;1322;p23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1323" name="Google Shape;1323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24" name="Google Shape;1324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25" name="Google Shape;1325;p23"/>
            <p:cNvGrpSpPr/>
            <p:nvPr/>
          </p:nvGrpSpPr>
          <p:grpSpPr>
            <a:xfrm>
              <a:off x="8100550" y="870572"/>
              <a:ext cx="300376" cy="1935114"/>
              <a:chOff x="3792712" y="2051381"/>
              <a:chExt cx="274793" cy="1770299"/>
            </a:xfrm>
          </p:grpSpPr>
          <p:grpSp>
            <p:nvGrpSpPr>
              <p:cNvPr id="1326" name="Google Shape;1326;p23"/>
              <p:cNvGrpSpPr/>
              <p:nvPr/>
            </p:nvGrpSpPr>
            <p:grpSpPr>
              <a:xfrm>
                <a:off x="3792712" y="2051381"/>
                <a:ext cx="274793" cy="1770299"/>
                <a:chOff x="3792712" y="2051381"/>
                <a:chExt cx="274793" cy="1770299"/>
              </a:xfrm>
            </p:grpSpPr>
            <p:grpSp>
              <p:nvGrpSpPr>
                <p:cNvPr id="1327" name="Google Shape;1327;p23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328" name="Google Shape;1328;p23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29" name="Google Shape;1329;p23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30" name="Google Shape;1330;p23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31" name="Google Shape;1331;p23"/>
                <p:cNvSpPr/>
                <p:nvPr/>
              </p:nvSpPr>
              <p:spPr>
                <a:xfrm>
                  <a:off x="3923176" y="2051381"/>
                  <a:ext cx="17700" cy="926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32" name="Google Shape;1332;p23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33" name="Google Shape;1333;p23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34" name="Google Shape;1334;p23"/>
          <p:cNvGrpSpPr/>
          <p:nvPr/>
        </p:nvGrpSpPr>
        <p:grpSpPr>
          <a:xfrm>
            <a:off x="2510399" y="7"/>
            <a:ext cx="641313" cy="1028549"/>
            <a:chOff x="1192601" y="746213"/>
            <a:chExt cx="1046700" cy="1678715"/>
          </a:xfrm>
        </p:grpSpPr>
        <p:grpSp>
          <p:nvGrpSpPr>
            <p:cNvPr id="1335" name="Google Shape;1335;p23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336" name="Google Shape;1336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7" name="Google Shape;1337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38" name="Google Shape;1338;p23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339" name="Google Shape;1339;p23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340" name="Google Shape;1340;p23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341" name="Google Shape;1341;p23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42" name="Google Shape;1342;p23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43" name="Google Shape;1343;p23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44" name="Google Shape;1344;p23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45" name="Google Shape;1345;p23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46" name="Google Shape;1346;p23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47" name="Google Shape;1347;p23"/>
          <p:cNvGrpSpPr/>
          <p:nvPr/>
        </p:nvGrpSpPr>
        <p:grpSpPr>
          <a:xfrm>
            <a:off x="5462591" y="6"/>
            <a:ext cx="641313" cy="1178098"/>
            <a:chOff x="6010934" y="870581"/>
            <a:chExt cx="1046700" cy="1922797"/>
          </a:xfrm>
        </p:grpSpPr>
        <p:grpSp>
          <p:nvGrpSpPr>
            <p:cNvPr id="1348" name="Google Shape;1348;p23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349" name="Google Shape;1349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0" name="Google Shape;1350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1" name="Google Shape;1351;p23"/>
            <p:cNvGrpSpPr/>
            <p:nvPr/>
          </p:nvGrpSpPr>
          <p:grpSpPr>
            <a:xfrm>
              <a:off x="6308748" y="870581"/>
              <a:ext cx="441786" cy="1701306"/>
              <a:chOff x="1121941" y="2406098"/>
              <a:chExt cx="404159" cy="1556405"/>
            </a:xfrm>
          </p:grpSpPr>
          <p:grpSp>
            <p:nvGrpSpPr>
              <p:cNvPr id="1352" name="Google Shape;1352;p23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353" name="Google Shape;1353;p23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354" name="Google Shape;1354;p23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55" name="Google Shape;1355;p23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56" name="Google Shape;1356;p23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57" name="Google Shape;1357;p23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58" name="Google Shape;1358;p23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59" name="Google Shape;1359;p23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0" name="Google Shape;1360;p23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1" name="Google Shape;1361;p23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2" name="Google Shape;1362;p23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63" name="Google Shape;1363;p23"/>
          <p:cNvGrpSpPr/>
          <p:nvPr/>
        </p:nvGrpSpPr>
        <p:grpSpPr>
          <a:xfrm>
            <a:off x="2221896" y="1"/>
            <a:ext cx="320336" cy="1232123"/>
            <a:chOff x="721731" y="746203"/>
            <a:chExt cx="522827" cy="2010973"/>
          </a:xfrm>
        </p:grpSpPr>
        <p:grpSp>
          <p:nvGrpSpPr>
            <p:cNvPr id="1364" name="Google Shape;1364;p23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1365" name="Google Shape;1365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67" name="Google Shape;1367;p23"/>
            <p:cNvGrpSpPr/>
            <p:nvPr/>
          </p:nvGrpSpPr>
          <p:grpSpPr>
            <a:xfrm>
              <a:off x="892050" y="746203"/>
              <a:ext cx="182209" cy="1869992"/>
              <a:chOff x="3305183" y="1611869"/>
              <a:chExt cx="166690" cy="1710724"/>
            </a:xfrm>
          </p:grpSpPr>
          <p:grpSp>
            <p:nvGrpSpPr>
              <p:cNvPr id="1368" name="Google Shape;1368;p23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369" name="Google Shape;1369;p23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370" name="Google Shape;1370;p23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71" name="Google Shape;1371;p23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72" name="Google Shape;1372;p23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73" name="Google Shape;1373;p23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74" name="Google Shape;1374;p23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375" name="Shape 1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" name="Google Shape;1376;p24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1377" name="Google Shape;1377;p24"/>
          <p:cNvSpPr txBox="1"/>
          <p:nvPr>
            <p:ph idx="1" type="body"/>
          </p:nvPr>
        </p:nvSpPr>
        <p:spPr>
          <a:xfrm>
            <a:off x="702900" y="1430150"/>
            <a:ext cx="1964400" cy="3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  <a:defRPr sz="1800"/>
            </a:lvl1pPr>
            <a:lvl2pPr indent="-3429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78" name="Google Shape;1378;p24"/>
          <p:cNvSpPr txBox="1"/>
          <p:nvPr>
            <p:ph idx="2" type="body"/>
          </p:nvPr>
        </p:nvSpPr>
        <p:spPr>
          <a:xfrm>
            <a:off x="2873451" y="1430150"/>
            <a:ext cx="1964400" cy="3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  <a:defRPr sz="1800"/>
            </a:lvl1pPr>
            <a:lvl2pPr indent="-3429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79" name="Google Shape;1379;p24"/>
          <p:cNvSpPr txBox="1"/>
          <p:nvPr>
            <p:ph idx="3" type="body"/>
          </p:nvPr>
        </p:nvSpPr>
        <p:spPr>
          <a:xfrm>
            <a:off x="5044003" y="1430150"/>
            <a:ext cx="1964400" cy="3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  <a:defRPr sz="1800"/>
            </a:lvl1pPr>
            <a:lvl2pPr indent="-3429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80" name="Google Shape;1380;p24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381" name="Google Shape;1381;p24"/>
          <p:cNvGrpSpPr/>
          <p:nvPr/>
        </p:nvGrpSpPr>
        <p:grpSpPr>
          <a:xfrm>
            <a:off x="6800135" y="-29"/>
            <a:ext cx="2382300" cy="4610467"/>
            <a:chOff x="6800135" y="-29"/>
            <a:chExt cx="2382300" cy="4610467"/>
          </a:xfrm>
        </p:grpSpPr>
        <p:grpSp>
          <p:nvGrpSpPr>
            <p:cNvPr id="1382" name="Google Shape;1382;p24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1383" name="Google Shape;1383;p24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24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85" name="Google Shape;1385;p24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1386" name="Google Shape;1386;p24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24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88" name="Google Shape;1388;p24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1389" name="Google Shape;1389;p24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24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1" name="Google Shape;1391;p24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1392" name="Google Shape;1392;p24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24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4" name="Google Shape;1394;p24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1395" name="Google Shape;1395;p24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24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24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24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9" name="Google Shape;1399;p24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1400" name="Google Shape;1400;p24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24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24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24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04" name="Google Shape;1404;p24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1405" name="Google Shape;1405;p24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24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24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24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24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24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11" name="Google Shape;1411;p24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1412" name="Google Shape;1412;p24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24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24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24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16" name="Google Shape;1416;p24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1417" name="Google Shape;1417;p24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24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419" name="Google Shape;1419;p24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1420" name="Google Shape;1420;p24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1421" name="Google Shape;1421;p24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2" name="Google Shape;1422;p24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3" name="Google Shape;1423;p24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24" name="Google Shape;1424;p24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25" name="Google Shape;1425;p24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6" name="Google Shape;1426;p24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1427" name="Google Shape;1427;p24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1428" name="Google Shape;1428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29" name="Google Shape;1429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30" name="Google Shape;1430;p24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1431" name="Google Shape;1431;p24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1432" name="Google Shape;1432;p24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1433" name="Google Shape;1433;p24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34" name="Google Shape;1434;p24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35" name="Google Shape;1435;p24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36" name="Google Shape;1436;p24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37" name="Google Shape;1437;p24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38" name="Google Shape;1438;p24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39" name="Google Shape;1439;p24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1440" name="Google Shape;1440;p24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1441" name="Google Shape;1441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42" name="Google Shape;1442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43" name="Google Shape;1443;p24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1444" name="Google Shape;1444;p24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1445" name="Google Shape;1445;p24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1446" name="Google Shape;1446;p24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47" name="Google Shape;1447;p24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48" name="Google Shape;1448;p24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49" name="Google Shape;1449;p24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50" name="Google Shape;1450;p24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51" name="Google Shape;1451;p24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1452" name="Google Shape;1452;p24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1453" name="Google Shape;1453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4" name="Google Shape;1454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55" name="Google Shape;1455;p24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1456" name="Google Shape;1456;p24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1457" name="Google Shape;1457;p24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1458" name="Google Shape;1458;p24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59" name="Google Shape;1459;p24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60" name="Google Shape;1460;p24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61" name="Google Shape;1461;p24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62" name="Google Shape;1462;p24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63" name="Google Shape;1463;p24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64" name="Google Shape;1464;p24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1465" name="Google Shape;1465;p24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1466" name="Google Shape;1466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7" name="Google Shape;1467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68" name="Google Shape;1468;p24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1469" name="Google Shape;1469;p24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1470" name="Google Shape;1470;p24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1471" name="Google Shape;1471;p24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72" name="Google Shape;1472;p24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73" name="Google Shape;1473;p24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74" name="Google Shape;1474;p24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75" name="Google Shape;1475;p24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76" name="Google Shape;1476;p24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77" name="Google Shape;1477;p24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1478" name="Google Shape;1478;p24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24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0" name="Google Shape;1480;p24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1" name="Google Shape;1481;p24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2" name="Google Shape;1482;p24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24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484" name="Google Shape;1484;p24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1485" name="Google Shape;1485;p24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6" name="Google Shape;1486;p24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7" name="Google Shape;1487;p24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8" name="Google Shape;1488;p24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9" name="Google Shape;1489;p24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0" name="Google Shape;1490;p24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bg>
      <p:bgPr>
        <a:solidFill>
          <a:schemeClr val="accent4"/>
        </a:solidFill>
      </p:bgPr>
    </p:bg>
    <p:spTree>
      <p:nvGrpSpPr>
        <p:cNvPr id="149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p25"/>
          <p:cNvSpPr/>
          <p:nvPr/>
        </p:nvSpPr>
        <p:spPr>
          <a:xfrm>
            <a:off x="-132700" y="532398"/>
            <a:ext cx="1117500" cy="1117500"/>
          </a:xfrm>
          <a:prstGeom prst="chord">
            <a:avLst>
              <a:gd fmla="val 13399399" name="adj1"/>
              <a:gd fmla="val 8184747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3" name="Google Shape;1493;p25"/>
          <p:cNvSpPr/>
          <p:nvPr/>
        </p:nvSpPr>
        <p:spPr>
          <a:xfrm>
            <a:off x="820" y="665918"/>
            <a:ext cx="850500" cy="850500"/>
          </a:xfrm>
          <a:prstGeom prst="chord">
            <a:avLst>
              <a:gd fmla="val 11949430" name="adj1"/>
              <a:gd fmla="val 9637875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4" name="Google Shape;1494;p25"/>
          <p:cNvSpPr txBox="1"/>
          <p:nvPr>
            <p:ph idx="1" type="body"/>
          </p:nvPr>
        </p:nvSpPr>
        <p:spPr>
          <a:xfrm>
            <a:off x="779100" y="946325"/>
            <a:ext cx="5134800" cy="35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⊹"/>
              <a:defRPr sz="3600"/>
            </a:lvl1pPr>
            <a:lvl2pPr indent="-4572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Char char="×"/>
              <a:defRPr sz="3600"/>
            </a:lvl2pPr>
            <a:lvl3pPr indent="-4572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Char char="⬩"/>
              <a:defRPr sz="3600"/>
            </a:lvl3pPr>
            <a:lvl4pPr indent="-4572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●"/>
              <a:defRPr sz="3600"/>
            </a:lvl4pPr>
            <a:lvl5pPr indent="-4572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○"/>
              <a:defRPr sz="3600"/>
            </a:lvl5pPr>
            <a:lvl6pPr indent="-4572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■"/>
              <a:defRPr sz="3600"/>
            </a:lvl6pPr>
            <a:lvl7pPr indent="-4572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●"/>
              <a:defRPr sz="3600"/>
            </a:lvl7pPr>
            <a:lvl8pPr indent="-4572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○"/>
              <a:defRPr sz="3600"/>
            </a:lvl8pPr>
            <a:lvl9pPr indent="-4572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3600"/>
              <a:buChar char="■"/>
              <a:defRPr sz="3600"/>
            </a:lvl9pPr>
          </a:lstStyle>
          <a:p/>
        </p:txBody>
      </p:sp>
      <p:sp>
        <p:nvSpPr>
          <p:cNvPr id="1495" name="Google Shape;1495;p25"/>
          <p:cNvSpPr txBox="1"/>
          <p:nvPr/>
        </p:nvSpPr>
        <p:spPr>
          <a:xfrm>
            <a:off x="167203" y="854053"/>
            <a:ext cx="4989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en-GB" sz="6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1" i="0" sz="60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6" name="Google Shape;1496;p25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497" name="Google Shape;1497;p25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1498" name="Google Shape;1498;p25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1499" name="Google Shape;1499;p25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0" name="Google Shape;1500;p25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1" name="Google Shape;1501;p25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1502" name="Google Shape;1502;p25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3" name="Google Shape;1503;p25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4" name="Google Shape;1504;p25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1505" name="Google Shape;1505;p25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6" name="Google Shape;1506;p25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7" name="Google Shape;1507;p25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1508" name="Google Shape;1508;p25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9" name="Google Shape;1509;p25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0" name="Google Shape;1510;p25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1511" name="Google Shape;1511;p25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2" name="Google Shape;1512;p25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3" name="Google Shape;1513;p25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1514" name="Google Shape;1514;p25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5" name="Google Shape;1515;p25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6" name="Google Shape;1516;p25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7" name="Google Shape;1517;p25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8" name="Google Shape;1518;p25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1519" name="Google Shape;1519;p25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0" name="Google Shape;1520;p25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1" name="Google Shape;1521;p25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2" name="Google Shape;1522;p25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23" name="Google Shape;1523;p25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1524" name="Google Shape;1524;p25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5" name="Google Shape;1525;p25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6" name="Google Shape;1526;p25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7" name="Google Shape;1527;p25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8" name="Google Shape;1528;p25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9" name="Google Shape;1529;p25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30" name="Google Shape;1530;p25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1531" name="Google Shape;1531;p25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2" name="Google Shape;1532;p25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3" name="Google Shape;1533;p25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4" name="Google Shape;1534;p25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35" name="Google Shape;1535;p25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1536" name="Google Shape;1536;p25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7" name="Google Shape;1537;p25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538" name="Google Shape;1538;p25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1539" name="Google Shape;1539;p25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1540" name="Google Shape;1540;p25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41" name="Google Shape;1541;p25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42" name="Google Shape;1542;p25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43" name="Google Shape;1543;p25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544" name="Google Shape;1544;p25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5" name="Google Shape;1545;p25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1546" name="Google Shape;1546;p25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1547" name="Google Shape;1547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48" name="Google Shape;1548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49" name="Google Shape;1549;p25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1550" name="Google Shape;1550;p25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1551" name="Google Shape;1551;p25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1552" name="Google Shape;1552;p25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53" name="Google Shape;1553;p25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54" name="Google Shape;1554;p25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55" name="Google Shape;1555;p25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56" name="Google Shape;1556;p25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57" name="Google Shape;1557;p25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58" name="Google Shape;1558;p25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1559" name="Google Shape;1559;p25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1560" name="Google Shape;1560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1" name="Google Shape;1561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62" name="Google Shape;1562;p25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1563" name="Google Shape;1563;p25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1564" name="Google Shape;1564;p25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1565" name="Google Shape;1565;p25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66" name="Google Shape;1566;p25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67" name="Google Shape;1567;p25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68" name="Google Shape;1568;p25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69" name="Google Shape;1569;p25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70" name="Google Shape;1570;p25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1571" name="Google Shape;1571;p25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1572" name="Google Shape;1572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3" name="Google Shape;1573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74" name="Google Shape;1574;p25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1575" name="Google Shape;1575;p25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1576" name="Google Shape;1576;p25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1577" name="Google Shape;1577;p25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78" name="Google Shape;1578;p25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79" name="Google Shape;1579;p25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80" name="Google Shape;1580;p25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81" name="Google Shape;1581;p25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82" name="Google Shape;1582;p25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83" name="Google Shape;1583;p25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1584" name="Google Shape;1584;p25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1585" name="Google Shape;1585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86" name="Google Shape;1586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87" name="Google Shape;1587;p25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1588" name="Google Shape;1588;p25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1589" name="Google Shape;1589;p25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1590" name="Google Shape;1590;p25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91" name="Google Shape;1591;p25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92" name="Google Shape;1592;p25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93" name="Google Shape;1593;p25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94" name="Google Shape;1594;p25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95" name="Google Shape;1595;p25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96" name="Google Shape;1596;p25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1597" name="Google Shape;1597;p25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1598" name="Google Shape;1598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99" name="Google Shape;1599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600" name="Google Shape;1600;p25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1601" name="Google Shape;1601;p25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1602" name="Google Shape;1602;p25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1603" name="Google Shape;1603;p25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04" name="Google Shape;1604;p25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05" name="Google Shape;1605;p25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06" name="Google Shape;1606;p25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607" name="Google Shape;1607;p25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608" name="Google Shape;1608;p25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09" name="Google Shape;1609;p25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10" name="Google Shape;1610;p25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11" name="Google Shape;1611;p25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612" name="Google Shape;1612;p25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1613" name="Google Shape;1613;p25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4" name="Google Shape;1614;p25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5" name="Google Shape;1615;p25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25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7" name="Google Shape;1617;p25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8" name="Google Shape;1618;p25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⊹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⬩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1000" lvl="4" marL="22860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1000" lvl="5" marL="27432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1000" lvl="6" marL="32004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1000" lvl="7" marL="36576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1000" lvl="8" marL="4114800" marR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bdc.ca/en" TargetMode="External"/><Relationship Id="rId10" Type="http://schemas.openxmlformats.org/officeDocument/2006/relationships/hyperlink" Target="https://www.bdc.ca/fr" TargetMode="External"/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jacanada.org/" TargetMode="External"/><Relationship Id="rId4" Type="http://schemas.openxmlformats.org/officeDocument/2006/relationships/hyperlink" Target="https://www.bgccan.com/fr/" TargetMode="External"/><Relationship Id="rId9" Type="http://schemas.openxmlformats.org/officeDocument/2006/relationships/hyperlink" Target="https://www.ontario.ca/page/small-business-enterprise-centre-locations" TargetMode="External"/><Relationship Id="rId5" Type="http://schemas.openxmlformats.org/officeDocument/2006/relationships/hyperlink" Target="https://www.bgccan.com/en/" TargetMode="External"/><Relationship Id="rId6" Type="http://schemas.openxmlformats.org/officeDocument/2006/relationships/hyperlink" Target="https://www.ontario.ca/fr/page/demarrer-une-entreprise-dete-etudiants" TargetMode="External"/><Relationship Id="rId7" Type="http://schemas.openxmlformats.org/officeDocument/2006/relationships/hyperlink" Target="https://www.ontario.ca/page/start-summer-company-students" TargetMode="External"/><Relationship Id="rId8" Type="http://schemas.openxmlformats.org/officeDocument/2006/relationships/hyperlink" Target="https://www.ontario.ca/page/small-business-enterprise-centre-locations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slidescarnival.com/?utm_source=template" TargetMode="External"/><Relationship Id="rId4" Type="http://schemas.openxmlformats.org/officeDocument/2006/relationships/hyperlink" Target="http://unsplash.com/&amp;utm_source=slidescarnival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fonts.google.com/specimen/Amatic+SC" TargetMode="External"/><Relationship Id="rId4" Type="http://schemas.openxmlformats.org/officeDocument/2006/relationships/hyperlink" Target="https://fonts.google.com/specimen/Encode+Sans+Semi+Condens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2" name="Shape 1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26"/>
          <p:cNvSpPr txBox="1"/>
          <p:nvPr>
            <p:ph type="ctrTitle"/>
          </p:nvPr>
        </p:nvSpPr>
        <p:spPr>
          <a:xfrm>
            <a:off x="1585825" y="2053500"/>
            <a:ext cx="4646100" cy="6309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chemeClr val="dk1">
                <a:alpha val="20000"/>
              </a:schemeClr>
            </a:outerShdw>
          </a:effectLst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GB"/>
              <a:t>Extra Resources</a:t>
            </a:r>
            <a:endParaRPr/>
          </a:p>
        </p:txBody>
      </p:sp>
      <p:sp>
        <p:nvSpPr>
          <p:cNvPr id="1624" name="Google Shape;1624;p26"/>
          <p:cNvSpPr txBox="1"/>
          <p:nvPr>
            <p:ph idx="1" type="subTitle"/>
          </p:nvPr>
        </p:nvSpPr>
        <p:spPr>
          <a:xfrm>
            <a:off x="1585825" y="2684400"/>
            <a:ext cx="46461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SzPts val="2400"/>
              <a:buNone/>
            </a:pPr>
            <a:r>
              <a:rPr b="1" lang="en-GB"/>
              <a:t>SPE - Your Inner Entrepreneur</a:t>
            </a:r>
            <a:endParaRPr b="1"/>
          </a:p>
        </p:txBody>
      </p:sp>
      <p:sp>
        <p:nvSpPr>
          <p:cNvPr id="1625" name="Google Shape;1625;p26"/>
          <p:cNvSpPr txBox="1"/>
          <p:nvPr/>
        </p:nvSpPr>
        <p:spPr>
          <a:xfrm>
            <a:off x="0" y="1925150"/>
            <a:ext cx="1246500" cy="128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1" i="0" sz="7200" u="none" cap="none" strike="noStrik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6" name="Google Shape;1626;p26"/>
          <p:cNvSpPr/>
          <p:nvPr/>
        </p:nvSpPr>
        <p:spPr>
          <a:xfrm>
            <a:off x="70704" y="1925150"/>
            <a:ext cx="1406842" cy="1159082"/>
          </a:xfrm>
          <a:custGeom>
            <a:rect b="b" l="l" r="r" t="t"/>
            <a:pathLst>
              <a:path extrusionOk="0" h="18226" w="22532">
                <a:moveTo>
                  <a:pt x="7640" y="5499"/>
                </a:moveTo>
                <a:lnTo>
                  <a:pt x="7859" y="5524"/>
                </a:lnTo>
                <a:lnTo>
                  <a:pt x="8078" y="5572"/>
                </a:lnTo>
                <a:lnTo>
                  <a:pt x="8297" y="5645"/>
                </a:lnTo>
                <a:lnTo>
                  <a:pt x="8492" y="5743"/>
                </a:lnTo>
                <a:lnTo>
                  <a:pt x="8662" y="5840"/>
                </a:lnTo>
                <a:lnTo>
                  <a:pt x="8833" y="5986"/>
                </a:lnTo>
                <a:lnTo>
                  <a:pt x="9003" y="6132"/>
                </a:lnTo>
                <a:lnTo>
                  <a:pt x="9125" y="6302"/>
                </a:lnTo>
                <a:lnTo>
                  <a:pt x="9246" y="6473"/>
                </a:lnTo>
                <a:lnTo>
                  <a:pt x="9344" y="6667"/>
                </a:lnTo>
                <a:lnTo>
                  <a:pt x="9417" y="6862"/>
                </a:lnTo>
                <a:lnTo>
                  <a:pt x="9465" y="7081"/>
                </a:lnTo>
                <a:lnTo>
                  <a:pt x="9490" y="7300"/>
                </a:lnTo>
                <a:lnTo>
                  <a:pt x="9514" y="7543"/>
                </a:lnTo>
                <a:lnTo>
                  <a:pt x="9490" y="7762"/>
                </a:lnTo>
                <a:lnTo>
                  <a:pt x="9441" y="7932"/>
                </a:lnTo>
                <a:lnTo>
                  <a:pt x="9392" y="8103"/>
                </a:lnTo>
                <a:lnTo>
                  <a:pt x="9319" y="8249"/>
                </a:lnTo>
                <a:lnTo>
                  <a:pt x="9246" y="8419"/>
                </a:lnTo>
                <a:lnTo>
                  <a:pt x="9149" y="8541"/>
                </a:lnTo>
                <a:lnTo>
                  <a:pt x="9027" y="8687"/>
                </a:lnTo>
                <a:lnTo>
                  <a:pt x="8784" y="8906"/>
                </a:lnTo>
                <a:lnTo>
                  <a:pt x="8516" y="9100"/>
                </a:lnTo>
                <a:lnTo>
                  <a:pt x="8200" y="9246"/>
                </a:lnTo>
                <a:lnTo>
                  <a:pt x="7884" y="9368"/>
                </a:lnTo>
                <a:lnTo>
                  <a:pt x="7543" y="9417"/>
                </a:lnTo>
                <a:lnTo>
                  <a:pt x="7348" y="9441"/>
                </a:lnTo>
                <a:lnTo>
                  <a:pt x="7178" y="9441"/>
                </a:lnTo>
                <a:lnTo>
                  <a:pt x="6984" y="9417"/>
                </a:lnTo>
                <a:lnTo>
                  <a:pt x="6789" y="9368"/>
                </a:lnTo>
                <a:lnTo>
                  <a:pt x="6619" y="9295"/>
                </a:lnTo>
                <a:lnTo>
                  <a:pt x="6448" y="9222"/>
                </a:lnTo>
                <a:lnTo>
                  <a:pt x="6278" y="9149"/>
                </a:lnTo>
                <a:lnTo>
                  <a:pt x="6132" y="9027"/>
                </a:lnTo>
                <a:lnTo>
                  <a:pt x="5986" y="8930"/>
                </a:lnTo>
                <a:lnTo>
                  <a:pt x="5840" y="8784"/>
                </a:lnTo>
                <a:lnTo>
                  <a:pt x="5718" y="8638"/>
                </a:lnTo>
                <a:lnTo>
                  <a:pt x="5621" y="8492"/>
                </a:lnTo>
                <a:lnTo>
                  <a:pt x="5524" y="8322"/>
                </a:lnTo>
                <a:lnTo>
                  <a:pt x="5451" y="8151"/>
                </a:lnTo>
                <a:lnTo>
                  <a:pt x="5402" y="7981"/>
                </a:lnTo>
                <a:lnTo>
                  <a:pt x="5378" y="7786"/>
                </a:lnTo>
                <a:lnTo>
                  <a:pt x="5378" y="7543"/>
                </a:lnTo>
                <a:lnTo>
                  <a:pt x="5402" y="7324"/>
                </a:lnTo>
                <a:lnTo>
                  <a:pt x="5451" y="7130"/>
                </a:lnTo>
                <a:lnTo>
                  <a:pt x="5524" y="6911"/>
                </a:lnTo>
                <a:lnTo>
                  <a:pt x="5621" y="6716"/>
                </a:lnTo>
                <a:lnTo>
                  <a:pt x="5743" y="6521"/>
                </a:lnTo>
                <a:lnTo>
                  <a:pt x="5889" y="6351"/>
                </a:lnTo>
                <a:lnTo>
                  <a:pt x="6035" y="6181"/>
                </a:lnTo>
                <a:lnTo>
                  <a:pt x="6181" y="6035"/>
                </a:lnTo>
                <a:lnTo>
                  <a:pt x="6351" y="5937"/>
                </a:lnTo>
                <a:lnTo>
                  <a:pt x="6521" y="5840"/>
                </a:lnTo>
                <a:lnTo>
                  <a:pt x="6692" y="5743"/>
                </a:lnTo>
                <a:lnTo>
                  <a:pt x="7032" y="5621"/>
                </a:lnTo>
                <a:lnTo>
                  <a:pt x="7421" y="5499"/>
                </a:lnTo>
                <a:close/>
                <a:moveTo>
                  <a:pt x="7665" y="4988"/>
                </a:moveTo>
                <a:lnTo>
                  <a:pt x="7373" y="5013"/>
                </a:lnTo>
                <a:lnTo>
                  <a:pt x="7300" y="5013"/>
                </a:lnTo>
                <a:lnTo>
                  <a:pt x="7251" y="5037"/>
                </a:lnTo>
                <a:lnTo>
                  <a:pt x="7178" y="5110"/>
                </a:lnTo>
                <a:lnTo>
                  <a:pt x="6984" y="5159"/>
                </a:lnTo>
                <a:lnTo>
                  <a:pt x="6789" y="5207"/>
                </a:lnTo>
                <a:lnTo>
                  <a:pt x="6619" y="5280"/>
                </a:lnTo>
                <a:lnTo>
                  <a:pt x="6424" y="5353"/>
                </a:lnTo>
                <a:lnTo>
                  <a:pt x="6083" y="5548"/>
                </a:lnTo>
                <a:lnTo>
                  <a:pt x="5791" y="5791"/>
                </a:lnTo>
                <a:lnTo>
                  <a:pt x="5597" y="5962"/>
                </a:lnTo>
                <a:lnTo>
                  <a:pt x="5426" y="6156"/>
                </a:lnTo>
                <a:lnTo>
                  <a:pt x="5280" y="6400"/>
                </a:lnTo>
                <a:lnTo>
                  <a:pt x="5134" y="6619"/>
                </a:lnTo>
                <a:lnTo>
                  <a:pt x="5037" y="6862"/>
                </a:lnTo>
                <a:lnTo>
                  <a:pt x="4964" y="7130"/>
                </a:lnTo>
                <a:lnTo>
                  <a:pt x="4915" y="7397"/>
                </a:lnTo>
                <a:lnTo>
                  <a:pt x="4891" y="7665"/>
                </a:lnTo>
                <a:lnTo>
                  <a:pt x="4915" y="7908"/>
                </a:lnTo>
                <a:lnTo>
                  <a:pt x="4940" y="8151"/>
                </a:lnTo>
                <a:lnTo>
                  <a:pt x="5013" y="8395"/>
                </a:lnTo>
                <a:lnTo>
                  <a:pt x="5110" y="8614"/>
                </a:lnTo>
                <a:lnTo>
                  <a:pt x="5232" y="8808"/>
                </a:lnTo>
                <a:lnTo>
                  <a:pt x="5378" y="9003"/>
                </a:lnTo>
                <a:lnTo>
                  <a:pt x="5548" y="9173"/>
                </a:lnTo>
                <a:lnTo>
                  <a:pt x="5743" y="9344"/>
                </a:lnTo>
                <a:lnTo>
                  <a:pt x="5937" y="9490"/>
                </a:lnTo>
                <a:lnTo>
                  <a:pt x="6132" y="9611"/>
                </a:lnTo>
                <a:lnTo>
                  <a:pt x="6351" y="9709"/>
                </a:lnTo>
                <a:lnTo>
                  <a:pt x="6594" y="9806"/>
                </a:lnTo>
                <a:lnTo>
                  <a:pt x="6838" y="9855"/>
                </a:lnTo>
                <a:lnTo>
                  <a:pt x="7057" y="9903"/>
                </a:lnTo>
                <a:lnTo>
                  <a:pt x="7300" y="9928"/>
                </a:lnTo>
                <a:lnTo>
                  <a:pt x="7543" y="9903"/>
                </a:lnTo>
                <a:lnTo>
                  <a:pt x="7762" y="9879"/>
                </a:lnTo>
                <a:lnTo>
                  <a:pt x="7981" y="9855"/>
                </a:lnTo>
                <a:lnTo>
                  <a:pt x="8176" y="9782"/>
                </a:lnTo>
                <a:lnTo>
                  <a:pt x="8395" y="9709"/>
                </a:lnTo>
                <a:lnTo>
                  <a:pt x="8589" y="9636"/>
                </a:lnTo>
                <a:lnTo>
                  <a:pt x="8784" y="9514"/>
                </a:lnTo>
                <a:lnTo>
                  <a:pt x="8954" y="9392"/>
                </a:lnTo>
                <a:lnTo>
                  <a:pt x="9125" y="9271"/>
                </a:lnTo>
                <a:lnTo>
                  <a:pt x="9295" y="9125"/>
                </a:lnTo>
                <a:lnTo>
                  <a:pt x="9441" y="8979"/>
                </a:lnTo>
                <a:lnTo>
                  <a:pt x="9563" y="8808"/>
                </a:lnTo>
                <a:lnTo>
                  <a:pt x="9684" y="8614"/>
                </a:lnTo>
                <a:lnTo>
                  <a:pt x="9782" y="8419"/>
                </a:lnTo>
                <a:lnTo>
                  <a:pt x="9855" y="8224"/>
                </a:lnTo>
                <a:lnTo>
                  <a:pt x="9928" y="8030"/>
                </a:lnTo>
                <a:lnTo>
                  <a:pt x="9976" y="7811"/>
                </a:lnTo>
                <a:lnTo>
                  <a:pt x="10001" y="7519"/>
                </a:lnTo>
                <a:lnTo>
                  <a:pt x="10001" y="7227"/>
                </a:lnTo>
                <a:lnTo>
                  <a:pt x="9952" y="6959"/>
                </a:lnTo>
                <a:lnTo>
                  <a:pt x="9903" y="6692"/>
                </a:lnTo>
                <a:lnTo>
                  <a:pt x="9806" y="6448"/>
                </a:lnTo>
                <a:lnTo>
                  <a:pt x="9660" y="6205"/>
                </a:lnTo>
                <a:lnTo>
                  <a:pt x="9514" y="5986"/>
                </a:lnTo>
                <a:lnTo>
                  <a:pt x="9344" y="5767"/>
                </a:lnTo>
                <a:lnTo>
                  <a:pt x="9149" y="5597"/>
                </a:lnTo>
                <a:lnTo>
                  <a:pt x="8930" y="5426"/>
                </a:lnTo>
                <a:lnTo>
                  <a:pt x="8711" y="5280"/>
                </a:lnTo>
                <a:lnTo>
                  <a:pt x="8468" y="5159"/>
                </a:lnTo>
                <a:lnTo>
                  <a:pt x="8200" y="5086"/>
                </a:lnTo>
                <a:lnTo>
                  <a:pt x="7932" y="5013"/>
                </a:lnTo>
                <a:lnTo>
                  <a:pt x="7665" y="4988"/>
                </a:lnTo>
                <a:close/>
                <a:moveTo>
                  <a:pt x="6570" y="414"/>
                </a:moveTo>
                <a:lnTo>
                  <a:pt x="6789" y="438"/>
                </a:lnTo>
                <a:lnTo>
                  <a:pt x="7032" y="438"/>
                </a:lnTo>
                <a:lnTo>
                  <a:pt x="7494" y="462"/>
                </a:lnTo>
                <a:lnTo>
                  <a:pt x="8103" y="487"/>
                </a:lnTo>
                <a:lnTo>
                  <a:pt x="8395" y="511"/>
                </a:lnTo>
                <a:lnTo>
                  <a:pt x="8687" y="511"/>
                </a:lnTo>
                <a:lnTo>
                  <a:pt x="8687" y="681"/>
                </a:lnTo>
                <a:lnTo>
                  <a:pt x="8687" y="852"/>
                </a:lnTo>
                <a:lnTo>
                  <a:pt x="8419" y="754"/>
                </a:lnTo>
                <a:lnTo>
                  <a:pt x="8273" y="730"/>
                </a:lnTo>
                <a:lnTo>
                  <a:pt x="8127" y="706"/>
                </a:lnTo>
                <a:lnTo>
                  <a:pt x="8005" y="706"/>
                </a:lnTo>
                <a:lnTo>
                  <a:pt x="7859" y="730"/>
                </a:lnTo>
                <a:lnTo>
                  <a:pt x="7738" y="779"/>
                </a:lnTo>
                <a:lnTo>
                  <a:pt x="7640" y="876"/>
                </a:lnTo>
                <a:lnTo>
                  <a:pt x="7616" y="925"/>
                </a:lnTo>
                <a:lnTo>
                  <a:pt x="7616" y="949"/>
                </a:lnTo>
                <a:lnTo>
                  <a:pt x="7640" y="998"/>
                </a:lnTo>
                <a:lnTo>
                  <a:pt x="7957" y="998"/>
                </a:lnTo>
                <a:lnTo>
                  <a:pt x="8224" y="1022"/>
                </a:lnTo>
                <a:lnTo>
                  <a:pt x="8468" y="1095"/>
                </a:lnTo>
                <a:lnTo>
                  <a:pt x="8735" y="1192"/>
                </a:lnTo>
                <a:lnTo>
                  <a:pt x="8760" y="1338"/>
                </a:lnTo>
                <a:lnTo>
                  <a:pt x="8565" y="1338"/>
                </a:lnTo>
                <a:lnTo>
                  <a:pt x="7932" y="1290"/>
                </a:lnTo>
                <a:lnTo>
                  <a:pt x="7713" y="1265"/>
                </a:lnTo>
                <a:lnTo>
                  <a:pt x="7616" y="1265"/>
                </a:lnTo>
                <a:lnTo>
                  <a:pt x="7494" y="1314"/>
                </a:lnTo>
                <a:lnTo>
                  <a:pt x="7470" y="1363"/>
                </a:lnTo>
                <a:lnTo>
                  <a:pt x="7470" y="1411"/>
                </a:lnTo>
                <a:lnTo>
                  <a:pt x="7519" y="1509"/>
                </a:lnTo>
                <a:lnTo>
                  <a:pt x="7592" y="1582"/>
                </a:lnTo>
                <a:lnTo>
                  <a:pt x="7689" y="1630"/>
                </a:lnTo>
                <a:lnTo>
                  <a:pt x="7786" y="1655"/>
                </a:lnTo>
                <a:lnTo>
                  <a:pt x="8030" y="1679"/>
                </a:lnTo>
                <a:lnTo>
                  <a:pt x="8224" y="1703"/>
                </a:lnTo>
                <a:lnTo>
                  <a:pt x="8516" y="1752"/>
                </a:lnTo>
                <a:lnTo>
                  <a:pt x="8833" y="1776"/>
                </a:lnTo>
                <a:lnTo>
                  <a:pt x="8881" y="2117"/>
                </a:lnTo>
                <a:lnTo>
                  <a:pt x="8857" y="2117"/>
                </a:lnTo>
                <a:lnTo>
                  <a:pt x="8711" y="2068"/>
                </a:lnTo>
                <a:lnTo>
                  <a:pt x="8565" y="2020"/>
                </a:lnTo>
                <a:lnTo>
                  <a:pt x="8249" y="1995"/>
                </a:lnTo>
                <a:lnTo>
                  <a:pt x="8005" y="1947"/>
                </a:lnTo>
                <a:lnTo>
                  <a:pt x="7713" y="1947"/>
                </a:lnTo>
                <a:lnTo>
                  <a:pt x="7713" y="1995"/>
                </a:lnTo>
                <a:lnTo>
                  <a:pt x="7689" y="2044"/>
                </a:lnTo>
                <a:lnTo>
                  <a:pt x="7762" y="2166"/>
                </a:lnTo>
                <a:lnTo>
                  <a:pt x="7835" y="2239"/>
                </a:lnTo>
                <a:lnTo>
                  <a:pt x="7957" y="2287"/>
                </a:lnTo>
                <a:lnTo>
                  <a:pt x="8078" y="2336"/>
                </a:lnTo>
                <a:lnTo>
                  <a:pt x="8419" y="2409"/>
                </a:lnTo>
                <a:lnTo>
                  <a:pt x="8760" y="2458"/>
                </a:lnTo>
                <a:lnTo>
                  <a:pt x="8833" y="2458"/>
                </a:lnTo>
                <a:lnTo>
                  <a:pt x="8881" y="2433"/>
                </a:lnTo>
                <a:lnTo>
                  <a:pt x="8930" y="2409"/>
                </a:lnTo>
                <a:lnTo>
                  <a:pt x="8954" y="2385"/>
                </a:lnTo>
                <a:lnTo>
                  <a:pt x="9027" y="2506"/>
                </a:lnTo>
                <a:lnTo>
                  <a:pt x="9076" y="2579"/>
                </a:lnTo>
                <a:lnTo>
                  <a:pt x="9125" y="2604"/>
                </a:lnTo>
                <a:lnTo>
                  <a:pt x="9198" y="2628"/>
                </a:lnTo>
                <a:lnTo>
                  <a:pt x="9246" y="2628"/>
                </a:lnTo>
                <a:lnTo>
                  <a:pt x="9490" y="2701"/>
                </a:lnTo>
                <a:lnTo>
                  <a:pt x="9733" y="2798"/>
                </a:lnTo>
                <a:lnTo>
                  <a:pt x="9952" y="2920"/>
                </a:lnTo>
                <a:lnTo>
                  <a:pt x="10171" y="3066"/>
                </a:lnTo>
                <a:lnTo>
                  <a:pt x="10220" y="3090"/>
                </a:lnTo>
                <a:lnTo>
                  <a:pt x="10268" y="3115"/>
                </a:lnTo>
                <a:lnTo>
                  <a:pt x="10390" y="3115"/>
                </a:lnTo>
                <a:lnTo>
                  <a:pt x="10463" y="3042"/>
                </a:lnTo>
                <a:lnTo>
                  <a:pt x="10512" y="2969"/>
                </a:lnTo>
                <a:lnTo>
                  <a:pt x="10633" y="2896"/>
                </a:lnTo>
                <a:lnTo>
                  <a:pt x="10755" y="2823"/>
                </a:lnTo>
                <a:lnTo>
                  <a:pt x="10950" y="2652"/>
                </a:lnTo>
                <a:lnTo>
                  <a:pt x="11412" y="2312"/>
                </a:lnTo>
                <a:lnTo>
                  <a:pt x="11655" y="2166"/>
                </a:lnTo>
                <a:lnTo>
                  <a:pt x="11899" y="2044"/>
                </a:lnTo>
                <a:lnTo>
                  <a:pt x="11972" y="1995"/>
                </a:lnTo>
                <a:lnTo>
                  <a:pt x="11996" y="1947"/>
                </a:lnTo>
                <a:lnTo>
                  <a:pt x="12093" y="2020"/>
                </a:lnTo>
                <a:lnTo>
                  <a:pt x="12385" y="2239"/>
                </a:lnTo>
                <a:lnTo>
                  <a:pt x="12653" y="2458"/>
                </a:lnTo>
                <a:lnTo>
                  <a:pt x="12872" y="2701"/>
                </a:lnTo>
                <a:lnTo>
                  <a:pt x="13091" y="2944"/>
                </a:lnTo>
                <a:lnTo>
                  <a:pt x="13188" y="3066"/>
                </a:lnTo>
                <a:lnTo>
                  <a:pt x="13286" y="3188"/>
                </a:lnTo>
                <a:lnTo>
                  <a:pt x="13115" y="3382"/>
                </a:lnTo>
                <a:lnTo>
                  <a:pt x="12896" y="3188"/>
                </a:lnTo>
                <a:lnTo>
                  <a:pt x="12677" y="2993"/>
                </a:lnTo>
                <a:lnTo>
                  <a:pt x="12580" y="2920"/>
                </a:lnTo>
                <a:lnTo>
                  <a:pt x="12458" y="2871"/>
                </a:lnTo>
                <a:lnTo>
                  <a:pt x="12337" y="2823"/>
                </a:lnTo>
                <a:lnTo>
                  <a:pt x="12215" y="2798"/>
                </a:lnTo>
                <a:lnTo>
                  <a:pt x="12166" y="2823"/>
                </a:lnTo>
                <a:lnTo>
                  <a:pt x="12142" y="2847"/>
                </a:lnTo>
                <a:lnTo>
                  <a:pt x="12118" y="2896"/>
                </a:lnTo>
                <a:lnTo>
                  <a:pt x="12142" y="2944"/>
                </a:lnTo>
                <a:lnTo>
                  <a:pt x="12215" y="3042"/>
                </a:lnTo>
                <a:lnTo>
                  <a:pt x="12288" y="3115"/>
                </a:lnTo>
                <a:lnTo>
                  <a:pt x="12458" y="3261"/>
                </a:lnTo>
                <a:lnTo>
                  <a:pt x="12677" y="3480"/>
                </a:lnTo>
                <a:lnTo>
                  <a:pt x="12896" y="3650"/>
                </a:lnTo>
                <a:lnTo>
                  <a:pt x="12921" y="3650"/>
                </a:lnTo>
                <a:lnTo>
                  <a:pt x="12750" y="3869"/>
                </a:lnTo>
                <a:lnTo>
                  <a:pt x="12653" y="3747"/>
                </a:lnTo>
                <a:lnTo>
                  <a:pt x="12531" y="3626"/>
                </a:lnTo>
                <a:lnTo>
                  <a:pt x="12458" y="3528"/>
                </a:lnTo>
                <a:lnTo>
                  <a:pt x="12361" y="3431"/>
                </a:lnTo>
                <a:lnTo>
                  <a:pt x="12264" y="3334"/>
                </a:lnTo>
                <a:lnTo>
                  <a:pt x="12142" y="3285"/>
                </a:lnTo>
                <a:lnTo>
                  <a:pt x="12118" y="3285"/>
                </a:lnTo>
                <a:lnTo>
                  <a:pt x="12069" y="3309"/>
                </a:lnTo>
                <a:lnTo>
                  <a:pt x="12069" y="3334"/>
                </a:lnTo>
                <a:lnTo>
                  <a:pt x="12069" y="3382"/>
                </a:lnTo>
                <a:lnTo>
                  <a:pt x="12093" y="3504"/>
                </a:lnTo>
                <a:lnTo>
                  <a:pt x="12142" y="3626"/>
                </a:lnTo>
                <a:lnTo>
                  <a:pt x="12288" y="3869"/>
                </a:lnTo>
                <a:lnTo>
                  <a:pt x="12385" y="4039"/>
                </a:lnTo>
                <a:lnTo>
                  <a:pt x="12531" y="4210"/>
                </a:lnTo>
                <a:lnTo>
                  <a:pt x="12434" y="4331"/>
                </a:lnTo>
                <a:lnTo>
                  <a:pt x="12312" y="4526"/>
                </a:lnTo>
                <a:lnTo>
                  <a:pt x="12215" y="4356"/>
                </a:lnTo>
                <a:lnTo>
                  <a:pt x="12069" y="4185"/>
                </a:lnTo>
                <a:lnTo>
                  <a:pt x="11947" y="4015"/>
                </a:lnTo>
                <a:lnTo>
                  <a:pt x="11850" y="3845"/>
                </a:lnTo>
                <a:lnTo>
                  <a:pt x="11801" y="3796"/>
                </a:lnTo>
                <a:lnTo>
                  <a:pt x="11753" y="3772"/>
                </a:lnTo>
                <a:lnTo>
                  <a:pt x="11680" y="3772"/>
                </a:lnTo>
                <a:lnTo>
                  <a:pt x="11631" y="3845"/>
                </a:lnTo>
                <a:lnTo>
                  <a:pt x="11631" y="3966"/>
                </a:lnTo>
                <a:lnTo>
                  <a:pt x="11655" y="4064"/>
                </a:lnTo>
                <a:lnTo>
                  <a:pt x="11704" y="4185"/>
                </a:lnTo>
                <a:lnTo>
                  <a:pt x="11753" y="4283"/>
                </a:lnTo>
                <a:lnTo>
                  <a:pt x="12118" y="4842"/>
                </a:lnTo>
                <a:lnTo>
                  <a:pt x="12166" y="4891"/>
                </a:lnTo>
                <a:lnTo>
                  <a:pt x="12239" y="4915"/>
                </a:lnTo>
                <a:lnTo>
                  <a:pt x="12264" y="4940"/>
                </a:lnTo>
                <a:lnTo>
                  <a:pt x="12288" y="4964"/>
                </a:lnTo>
                <a:lnTo>
                  <a:pt x="12410" y="5232"/>
                </a:lnTo>
                <a:lnTo>
                  <a:pt x="12458" y="5524"/>
                </a:lnTo>
                <a:lnTo>
                  <a:pt x="12483" y="5694"/>
                </a:lnTo>
                <a:lnTo>
                  <a:pt x="12507" y="5864"/>
                </a:lnTo>
                <a:lnTo>
                  <a:pt x="12507" y="6035"/>
                </a:lnTo>
                <a:lnTo>
                  <a:pt x="12531" y="6205"/>
                </a:lnTo>
                <a:lnTo>
                  <a:pt x="12580" y="6278"/>
                </a:lnTo>
                <a:lnTo>
                  <a:pt x="12629" y="6302"/>
                </a:lnTo>
                <a:lnTo>
                  <a:pt x="12702" y="6327"/>
                </a:lnTo>
                <a:lnTo>
                  <a:pt x="12775" y="6327"/>
                </a:lnTo>
                <a:lnTo>
                  <a:pt x="12994" y="6400"/>
                </a:lnTo>
                <a:lnTo>
                  <a:pt x="13213" y="6424"/>
                </a:lnTo>
                <a:lnTo>
                  <a:pt x="13651" y="6473"/>
                </a:lnTo>
                <a:lnTo>
                  <a:pt x="13967" y="6521"/>
                </a:lnTo>
                <a:lnTo>
                  <a:pt x="14283" y="6570"/>
                </a:lnTo>
                <a:lnTo>
                  <a:pt x="14502" y="6643"/>
                </a:lnTo>
                <a:lnTo>
                  <a:pt x="14600" y="6692"/>
                </a:lnTo>
                <a:lnTo>
                  <a:pt x="14697" y="6692"/>
                </a:lnTo>
                <a:lnTo>
                  <a:pt x="14673" y="6959"/>
                </a:lnTo>
                <a:lnTo>
                  <a:pt x="14648" y="7227"/>
                </a:lnTo>
                <a:lnTo>
                  <a:pt x="14673" y="7738"/>
                </a:lnTo>
                <a:lnTo>
                  <a:pt x="14648" y="8176"/>
                </a:lnTo>
                <a:lnTo>
                  <a:pt x="14648" y="8395"/>
                </a:lnTo>
                <a:lnTo>
                  <a:pt x="14673" y="8614"/>
                </a:lnTo>
                <a:lnTo>
                  <a:pt x="14454" y="8638"/>
                </a:lnTo>
                <a:lnTo>
                  <a:pt x="14454" y="8638"/>
                </a:lnTo>
                <a:lnTo>
                  <a:pt x="14478" y="8541"/>
                </a:lnTo>
                <a:lnTo>
                  <a:pt x="14478" y="8443"/>
                </a:lnTo>
                <a:lnTo>
                  <a:pt x="14454" y="8249"/>
                </a:lnTo>
                <a:lnTo>
                  <a:pt x="14405" y="7981"/>
                </a:lnTo>
                <a:lnTo>
                  <a:pt x="14381" y="7884"/>
                </a:lnTo>
                <a:lnTo>
                  <a:pt x="14332" y="7762"/>
                </a:lnTo>
                <a:lnTo>
                  <a:pt x="14308" y="7738"/>
                </a:lnTo>
                <a:lnTo>
                  <a:pt x="14283" y="7713"/>
                </a:lnTo>
                <a:lnTo>
                  <a:pt x="14235" y="7738"/>
                </a:lnTo>
                <a:lnTo>
                  <a:pt x="14210" y="7762"/>
                </a:lnTo>
                <a:lnTo>
                  <a:pt x="14162" y="7884"/>
                </a:lnTo>
                <a:lnTo>
                  <a:pt x="14137" y="7981"/>
                </a:lnTo>
                <a:lnTo>
                  <a:pt x="14113" y="8249"/>
                </a:lnTo>
                <a:lnTo>
                  <a:pt x="14113" y="8468"/>
                </a:lnTo>
                <a:lnTo>
                  <a:pt x="14137" y="8565"/>
                </a:lnTo>
                <a:lnTo>
                  <a:pt x="14186" y="8662"/>
                </a:lnTo>
                <a:lnTo>
                  <a:pt x="13797" y="8687"/>
                </a:lnTo>
                <a:lnTo>
                  <a:pt x="13699" y="8687"/>
                </a:lnTo>
                <a:lnTo>
                  <a:pt x="13748" y="8589"/>
                </a:lnTo>
                <a:lnTo>
                  <a:pt x="13797" y="8346"/>
                </a:lnTo>
                <a:lnTo>
                  <a:pt x="13845" y="8103"/>
                </a:lnTo>
                <a:lnTo>
                  <a:pt x="13870" y="7835"/>
                </a:lnTo>
                <a:lnTo>
                  <a:pt x="13845" y="7762"/>
                </a:lnTo>
                <a:lnTo>
                  <a:pt x="13772" y="7713"/>
                </a:lnTo>
                <a:lnTo>
                  <a:pt x="13699" y="7713"/>
                </a:lnTo>
                <a:lnTo>
                  <a:pt x="13651" y="7762"/>
                </a:lnTo>
                <a:lnTo>
                  <a:pt x="13626" y="7811"/>
                </a:lnTo>
                <a:lnTo>
                  <a:pt x="13480" y="8273"/>
                </a:lnTo>
                <a:lnTo>
                  <a:pt x="13407" y="8492"/>
                </a:lnTo>
                <a:lnTo>
                  <a:pt x="13407" y="8614"/>
                </a:lnTo>
                <a:lnTo>
                  <a:pt x="13407" y="8662"/>
                </a:lnTo>
                <a:lnTo>
                  <a:pt x="13432" y="8711"/>
                </a:lnTo>
                <a:lnTo>
                  <a:pt x="13237" y="8711"/>
                </a:lnTo>
                <a:lnTo>
                  <a:pt x="13042" y="8735"/>
                </a:lnTo>
                <a:lnTo>
                  <a:pt x="13091" y="8443"/>
                </a:lnTo>
                <a:lnTo>
                  <a:pt x="13115" y="8176"/>
                </a:lnTo>
                <a:lnTo>
                  <a:pt x="13091" y="8030"/>
                </a:lnTo>
                <a:lnTo>
                  <a:pt x="13067" y="7908"/>
                </a:lnTo>
                <a:lnTo>
                  <a:pt x="13042" y="7859"/>
                </a:lnTo>
                <a:lnTo>
                  <a:pt x="13018" y="7835"/>
                </a:lnTo>
                <a:lnTo>
                  <a:pt x="12969" y="7835"/>
                </a:lnTo>
                <a:lnTo>
                  <a:pt x="12921" y="7859"/>
                </a:lnTo>
                <a:lnTo>
                  <a:pt x="12848" y="7957"/>
                </a:lnTo>
                <a:lnTo>
                  <a:pt x="12823" y="8054"/>
                </a:lnTo>
                <a:lnTo>
                  <a:pt x="12750" y="8273"/>
                </a:lnTo>
                <a:lnTo>
                  <a:pt x="12604" y="8906"/>
                </a:lnTo>
                <a:lnTo>
                  <a:pt x="12604" y="8954"/>
                </a:lnTo>
                <a:lnTo>
                  <a:pt x="12629" y="9027"/>
                </a:lnTo>
                <a:lnTo>
                  <a:pt x="12507" y="9271"/>
                </a:lnTo>
                <a:lnTo>
                  <a:pt x="12385" y="9514"/>
                </a:lnTo>
                <a:lnTo>
                  <a:pt x="12288" y="9660"/>
                </a:lnTo>
                <a:lnTo>
                  <a:pt x="12191" y="9806"/>
                </a:lnTo>
                <a:lnTo>
                  <a:pt x="11996" y="10049"/>
                </a:lnTo>
                <a:lnTo>
                  <a:pt x="11947" y="10122"/>
                </a:lnTo>
                <a:lnTo>
                  <a:pt x="11947" y="10171"/>
                </a:lnTo>
                <a:lnTo>
                  <a:pt x="11972" y="10244"/>
                </a:lnTo>
                <a:lnTo>
                  <a:pt x="11996" y="10293"/>
                </a:lnTo>
                <a:lnTo>
                  <a:pt x="12045" y="10341"/>
                </a:lnTo>
                <a:lnTo>
                  <a:pt x="12166" y="10341"/>
                </a:lnTo>
                <a:lnTo>
                  <a:pt x="12239" y="10317"/>
                </a:lnTo>
                <a:lnTo>
                  <a:pt x="12337" y="10487"/>
                </a:lnTo>
                <a:lnTo>
                  <a:pt x="12483" y="10633"/>
                </a:lnTo>
                <a:lnTo>
                  <a:pt x="12726" y="10950"/>
                </a:lnTo>
                <a:lnTo>
                  <a:pt x="12994" y="11339"/>
                </a:lnTo>
                <a:lnTo>
                  <a:pt x="13237" y="11728"/>
                </a:lnTo>
                <a:lnTo>
                  <a:pt x="13067" y="11947"/>
                </a:lnTo>
                <a:lnTo>
                  <a:pt x="12872" y="12166"/>
                </a:lnTo>
                <a:lnTo>
                  <a:pt x="12483" y="12556"/>
                </a:lnTo>
                <a:lnTo>
                  <a:pt x="12191" y="12848"/>
                </a:lnTo>
                <a:lnTo>
                  <a:pt x="12045" y="12994"/>
                </a:lnTo>
                <a:lnTo>
                  <a:pt x="11923" y="13164"/>
                </a:lnTo>
                <a:lnTo>
                  <a:pt x="11704" y="13018"/>
                </a:lnTo>
                <a:lnTo>
                  <a:pt x="11874" y="12945"/>
                </a:lnTo>
                <a:lnTo>
                  <a:pt x="12020" y="12848"/>
                </a:lnTo>
                <a:lnTo>
                  <a:pt x="12288" y="12677"/>
                </a:lnTo>
                <a:lnTo>
                  <a:pt x="12337" y="12629"/>
                </a:lnTo>
                <a:lnTo>
                  <a:pt x="12361" y="12580"/>
                </a:lnTo>
                <a:lnTo>
                  <a:pt x="12361" y="12507"/>
                </a:lnTo>
                <a:lnTo>
                  <a:pt x="12337" y="12458"/>
                </a:lnTo>
                <a:lnTo>
                  <a:pt x="12312" y="12434"/>
                </a:lnTo>
                <a:lnTo>
                  <a:pt x="12264" y="12385"/>
                </a:lnTo>
                <a:lnTo>
                  <a:pt x="12191" y="12385"/>
                </a:lnTo>
                <a:lnTo>
                  <a:pt x="12118" y="12410"/>
                </a:lnTo>
                <a:lnTo>
                  <a:pt x="11899" y="12531"/>
                </a:lnTo>
                <a:lnTo>
                  <a:pt x="11655" y="12677"/>
                </a:lnTo>
                <a:lnTo>
                  <a:pt x="11388" y="12799"/>
                </a:lnTo>
                <a:lnTo>
                  <a:pt x="11266" y="12726"/>
                </a:lnTo>
                <a:lnTo>
                  <a:pt x="11315" y="12702"/>
                </a:lnTo>
                <a:lnTo>
                  <a:pt x="11534" y="12556"/>
                </a:lnTo>
                <a:lnTo>
                  <a:pt x="11631" y="12458"/>
                </a:lnTo>
                <a:lnTo>
                  <a:pt x="11704" y="12337"/>
                </a:lnTo>
                <a:lnTo>
                  <a:pt x="11728" y="12288"/>
                </a:lnTo>
                <a:lnTo>
                  <a:pt x="11728" y="12239"/>
                </a:lnTo>
                <a:lnTo>
                  <a:pt x="11704" y="12166"/>
                </a:lnTo>
                <a:lnTo>
                  <a:pt x="11680" y="12118"/>
                </a:lnTo>
                <a:lnTo>
                  <a:pt x="11631" y="12093"/>
                </a:lnTo>
                <a:lnTo>
                  <a:pt x="11582" y="12069"/>
                </a:lnTo>
                <a:lnTo>
                  <a:pt x="11534" y="12069"/>
                </a:lnTo>
                <a:lnTo>
                  <a:pt x="11461" y="12093"/>
                </a:lnTo>
                <a:lnTo>
                  <a:pt x="11290" y="12264"/>
                </a:lnTo>
                <a:lnTo>
                  <a:pt x="11096" y="12410"/>
                </a:lnTo>
                <a:lnTo>
                  <a:pt x="10974" y="12507"/>
                </a:lnTo>
                <a:lnTo>
                  <a:pt x="10731" y="12288"/>
                </a:lnTo>
                <a:lnTo>
                  <a:pt x="10950" y="12142"/>
                </a:lnTo>
                <a:lnTo>
                  <a:pt x="11071" y="12069"/>
                </a:lnTo>
                <a:lnTo>
                  <a:pt x="11193" y="11996"/>
                </a:lnTo>
                <a:lnTo>
                  <a:pt x="11242" y="11947"/>
                </a:lnTo>
                <a:lnTo>
                  <a:pt x="11266" y="11899"/>
                </a:lnTo>
                <a:lnTo>
                  <a:pt x="11290" y="11826"/>
                </a:lnTo>
                <a:lnTo>
                  <a:pt x="11290" y="11753"/>
                </a:lnTo>
                <a:lnTo>
                  <a:pt x="11266" y="11704"/>
                </a:lnTo>
                <a:lnTo>
                  <a:pt x="11217" y="11680"/>
                </a:lnTo>
                <a:lnTo>
                  <a:pt x="11096" y="11680"/>
                </a:lnTo>
                <a:lnTo>
                  <a:pt x="10974" y="11753"/>
                </a:lnTo>
                <a:lnTo>
                  <a:pt x="10877" y="11801"/>
                </a:lnTo>
                <a:lnTo>
                  <a:pt x="10633" y="11947"/>
                </a:lnTo>
                <a:lnTo>
                  <a:pt x="10390" y="12093"/>
                </a:lnTo>
                <a:lnTo>
                  <a:pt x="10293" y="12069"/>
                </a:lnTo>
                <a:lnTo>
                  <a:pt x="10147" y="12069"/>
                </a:lnTo>
                <a:lnTo>
                  <a:pt x="10098" y="12118"/>
                </a:lnTo>
                <a:lnTo>
                  <a:pt x="9952" y="12118"/>
                </a:lnTo>
                <a:lnTo>
                  <a:pt x="9855" y="12191"/>
                </a:lnTo>
                <a:lnTo>
                  <a:pt x="9733" y="12264"/>
                </a:lnTo>
                <a:lnTo>
                  <a:pt x="9587" y="12312"/>
                </a:lnTo>
                <a:lnTo>
                  <a:pt x="9319" y="12385"/>
                </a:lnTo>
                <a:lnTo>
                  <a:pt x="9198" y="12434"/>
                </a:lnTo>
                <a:lnTo>
                  <a:pt x="9100" y="12507"/>
                </a:lnTo>
                <a:lnTo>
                  <a:pt x="8979" y="12507"/>
                </a:lnTo>
                <a:lnTo>
                  <a:pt x="8930" y="12556"/>
                </a:lnTo>
                <a:lnTo>
                  <a:pt x="8906" y="12604"/>
                </a:lnTo>
                <a:lnTo>
                  <a:pt x="8906" y="12629"/>
                </a:lnTo>
                <a:lnTo>
                  <a:pt x="8857" y="12629"/>
                </a:lnTo>
                <a:lnTo>
                  <a:pt x="8735" y="12677"/>
                </a:lnTo>
                <a:lnTo>
                  <a:pt x="8638" y="12726"/>
                </a:lnTo>
                <a:lnTo>
                  <a:pt x="8419" y="12848"/>
                </a:lnTo>
                <a:lnTo>
                  <a:pt x="8297" y="12872"/>
                </a:lnTo>
                <a:lnTo>
                  <a:pt x="8200" y="12896"/>
                </a:lnTo>
                <a:lnTo>
                  <a:pt x="8103" y="12921"/>
                </a:lnTo>
                <a:lnTo>
                  <a:pt x="8005" y="12945"/>
                </a:lnTo>
                <a:lnTo>
                  <a:pt x="7957" y="13018"/>
                </a:lnTo>
                <a:lnTo>
                  <a:pt x="7981" y="13067"/>
                </a:lnTo>
                <a:lnTo>
                  <a:pt x="8030" y="13140"/>
                </a:lnTo>
                <a:lnTo>
                  <a:pt x="8127" y="13188"/>
                </a:lnTo>
                <a:lnTo>
                  <a:pt x="8224" y="13213"/>
                </a:lnTo>
                <a:lnTo>
                  <a:pt x="8346" y="13188"/>
                </a:lnTo>
                <a:lnTo>
                  <a:pt x="8468" y="13164"/>
                </a:lnTo>
                <a:lnTo>
                  <a:pt x="8589" y="13115"/>
                </a:lnTo>
                <a:lnTo>
                  <a:pt x="8833" y="12994"/>
                </a:lnTo>
                <a:lnTo>
                  <a:pt x="8808" y="13115"/>
                </a:lnTo>
                <a:lnTo>
                  <a:pt x="8638" y="13213"/>
                </a:lnTo>
                <a:lnTo>
                  <a:pt x="8443" y="13310"/>
                </a:lnTo>
                <a:lnTo>
                  <a:pt x="8224" y="13383"/>
                </a:lnTo>
                <a:lnTo>
                  <a:pt x="8127" y="13432"/>
                </a:lnTo>
                <a:lnTo>
                  <a:pt x="8054" y="13480"/>
                </a:lnTo>
                <a:lnTo>
                  <a:pt x="8030" y="13553"/>
                </a:lnTo>
                <a:lnTo>
                  <a:pt x="8054" y="13602"/>
                </a:lnTo>
                <a:lnTo>
                  <a:pt x="8103" y="13651"/>
                </a:lnTo>
                <a:lnTo>
                  <a:pt x="8176" y="13675"/>
                </a:lnTo>
                <a:lnTo>
                  <a:pt x="8297" y="13699"/>
                </a:lnTo>
                <a:lnTo>
                  <a:pt x="8443" y="13651"/>
                </a:lnTo>
                <a:lnTo>
                  <a:pt x="8589" y="13626"/>
                </a:lnTo>
                <a:lnTo>
                  <a:pt x="8760" y="13553"/>
                </a:lnTo>
                <a:lnTo>
                  <a:pt x="8711" y="13797"/>
                </a:lnTo>
                <a:lnTo>
                  <a:pt x="8711" y="13821"/>
                </a:lnTo>
                <a:lnTo>
                  <a:pt x="8662" y="13845"/>
                </a:lnTo>
                <a:lnTo>
                  <a:pt x="8419" y="13918"/>
                </a:lnTo>
                <a:lnTo>
                  <a:pt x="8176" y="13991"/>
                </a:lnTo>
                <a:lnTo>
                  <a:pt x="8030" y="14016"/>
                </a:lnTo>
                <a:lnTo>
                  <a:pt x="7957" y="14040"/>
                </a:lnTo>
                <a:lnTo>
                  <a:pt x="7957" y="14089"/>
                </a:lnTo>
                <a:lnTo>
                  <a:pt x="7932" y="14113"/>
                </a:lnTo>
                <a:lnTo>
                  <a:pt x="7932" y="14162"/>
                </a:lnTo>
                <a:lnTo>
                  <a:pt x="7957" y="14186"/>
                </a:lnTo>
                <a:lnTo>
                  <a:pt x="8030" y="14235"/>
                </a:lnTo>
                <a:lnTo>
                  <a:pt x="8127" y="14259"/>
                </a:lnTo>
                <a:lnTo>
                  <a:pt x="8224" y="14283"/>
                </a:lnTo>
                <a:lnTo>
                  <a:pt x="8322" y="14283"/>
                </a:lnTo>
                <a:lnTo>
                  <a:pt x="8419" y="14259"/>
                </a:lnTo>
                <a:lnTo>
                  <a:pt x="8614" y="14210"/>
                </a:lnTo>
                <a:lnTo>
                  <a:pt x="8614" y="14210"/>
                </a:lnTo>
                <a:lnTo>
                  <a:pt x="8589" y="14381"/>
                </a:lnTo>
                <a:lnTo>
                  <a:pt x="8589" y="14575"/>
                </a:lnTo>
                <a:lnTo>
                  <a:pt x="8103" y="14575"/>
                </a:lnTo>
                <a:lnTo>
                  <a:pt x="7616" y="14624"/>
                </a:lnTo>
                <a:lnTo>
                  <a:pt x="6765" y="14624"/>
                </a:lnTo>
                <a:lnTo>
                  <a:pt x="6765" y="14405"/>
                </a:lnTo>
                <a:lnTo>
                  <a:pt x="6740" y="14162"/>
                </a:lnTo>
                <a:lnTo>
                  <a:pt x="6692" y="13748"/>
                </a:lnTo>
                <a:lnTo>
                  <a:pt x="6643" y="13432"/>
                </a:lnTo>
                <a:lnTo>
                  <a:pt x="6570" y="13042"/>
                </a:lnTo>
                <a:lnTo>
                  <a:pt x="6521" y="12848"/>
                </a:lnTo>
                <a:lnTo>
                  <a:pt x="6448" y="12702"/>
                </a:lnTo>
                <a:lnTo>
                  <a:pt x="6351" y="12556"/>
                </a:lnTo>
                <a:lnTo>
                  <a:pt x="6302" y="12531"/>
                </a:lnTo>
                <a:lnTo>
                  <a:pt x="6229" y="12483"/>
                </a:lnTo>
                <a:lnTo>
                  <a:pt x="6156" y="12483"/>
                </a:lnTo>
                <a:lnTo>
                  <a:pt x="6083" y="12507"/>
                </a:lnTo>
                <a:lnTo>
                  <a:pt x="5864" y="12434"/>
                </a:lnTo>
                <a:lnTo>
                  <a:pt x="5670" y="12385"/>
                </a:lnTo>
                <a:lnTo>
                  <a:pt x="5524" y="12312"/>
                </a:lnTo>
                <a:lnTo>
                  <a:pt x="5378" y="12239"/>
                </a:lnTo>
                <a:lnTo>
                  <a:pt x="5232" y="12166"/>
                </a:lnTo>
                <a:lnTo>
                  <a:pt x="5086" y="12118"/>
                </a:lnTo>
                <a:lnTo>
                  <a:pt x="5013" y="12045"/>
                </a:lnTo>
                <a:lnTo>
                  <a:pt x="4940" y="11996"/>
                </a:lnTo>
                <a:lnTo>
                  <a:pt x="4842" y="11996"/>
                </a:lnTo>
                <a:lnTo>
                  <a:pt x="4794" y="12020"/>
                </a:lnTo>
                <a:lnTo>
                  <a:pt x="4745" y="12069"/>
                </a:lnTo>
                <a:lnTo>
                  <a:pt x="4429" y="11923"/>
                </a:lnTo>
                <a:lnTo>
                  <a:pt x="4210" y="11826"/>
                </a:lnTo>
                <a:lnTo>
                  <a:pt x="4112" y="11801"/>
                </a:lnTo>
                <a:lnTo>
                  <a:pt x="4064" y="11801"/>
                </a:lnTo>
                <a:lnTo>
                  <a:pt x="4015" y="11826"/>
                </a:lnTo>
                <a:lnTo>
                  <a:pt x="3966" y="11850"/>
                </a:lnTo>
                <a:lnTo>
                  <a:pt x="3966" y="11899"/>
                </a:lnTo>
                <a:lnTo>
                  <a:pt x="3966" y="11947"/>
                </a:lnTo>
                <a:lnTo>
                  <a:pt x="3991" y="12020"/>
                </a:lnTo>
                <a:lnTo>
                  <a:pt x="4088" y="12093"/>
                </a:lnTo>
                <a:lnTo>
                  <a:pt x="4307" y="12239"/>
                </a:lnTo>
                <a:lnTo>
                  <a:pt x="4477" y="12361"/>
                </a:lnTo>
                <a:lnTo>
                  <a:pt x="4356" y="12507"/>
                </a:lnTo>
                <a:lnTo>
                  <a:pt x="4331" y="12434"/>
                </a:lnTo>
                <a:lnTo>
                  <a:pt x="4283" y="12385"/>
                </a:lnTo>
                <a:lnTo>
                  <a:pt x="4185" y="12337"/>
                </a:lnTo>
                <a:lnTo>
                  <a:pt x="4088" y="12337"/>
                </a:lnTo>
                <a:lnTo>
                  <a:pt x="3942" y="12312"/>
                </a:lnTo>
                <a:lnTo>
                  <a:pt x="3820" y="12264"/>
                </a:lnTo>
                <a:lnTo>
                  <a:pt x="3723" y="12191"/>
                </a:lnTo>
                <a:lnTo>
                  <a:pt x="3601" y="12118"/>
                </a:lnTo>
                <a:lnTo>
                  <a:pt x="3504" y="12045"/>
                </a:lnTo>
                <a:lnTo>
                  <a:pt x="3382" y="11996"/>
                </a:lnTo>
                <a:lnTo>
                  <a:pt x="3334" y="11996"/>
                </a:lnTo>
                <a:lnTo>
                  <a:pt x="3309" y="12020"/>
                </a:lnTo>
                <a:lnTo>
                  <a:pt x="3285" y="12045"/>
                </a:lnTo>
                <a:lnTo>
                  <a:pt x="3285" y="12142"/>
                </a:lnTo>
                <a:lnTo>
                  <a:pt x="3309" y="12215"/>
                </a:lnTo>
                <a:lnTo>
                  <a:pt x="3334" y="12288"/>
                </a:lnTo>
                <a:lnTo>
                  <a:pt x="3382" y="12337"/>
                </a:lnTo>
                <a:lnTo>
                  <a:pt x="3504" y="12458"/>
                </a:lnTo>
                <a:lnTo>
                  <a:pt x="3650" y="12556"/>
                </a:lnTo>
                <a:lnTo>
                  <a:pt x="3747" y="12629"/>
                </a:lnTo>
                <a:lnTo>
                  <a:pt x="3869" y="12677"/>
                </a:lnTo>
                <a:lnTo>
                  <a:pt x="4015" y="12702"/>
                </a:lnTo>
                <a:lnTo>
                  <a:pt x="4137" y="12702"/>
                </a:lnTo>
                <a:lnTo>
                  <a:pt x="3820" y="12969"/>
                </a:lnTo>
                <a:lnTo>
                  <a:pt x="3796" y="12921"/>
                </a:lnTo>
                <a:lnTo>
                  <a:pt x="3772" y="12872"/>
                </a:lnTo>
                <a:lnTo>
                  <a:pt x="3723" y="12848"/>
                </a:lnTo>
                <a:lnTo>
                  <a:pt x="3650" y="12823"/>
                </a:lnTo>
                <a:lnTo>
                  <a:pt x="3553" y="12823"/>
                </a:lnTo>
                <a:lnTo>
                  <a:pt x="3480" y="12799"/>
                </a:lnTo>
                <a:lnTo>
                  <a:pt x="3334" y="12702"/>
                </a:lnTo>
                <a:lnTo>
                  <a:pt x="3188" y="12580"/>
                </a:lnTo>
                <a:lnTo>
                  <a:pt x="3163" y="12556"/>
                </a:lnTo>
                <a:lnTo>
                  <a:pt x="3115" y="12531"/>
                </a:lnTo>
                <a:lnTo>
                  <a:pt x="3066" y="12507"/>
                </a:lnTo>
                <a:lnTo>
                  <a:pt x="3017" y="12483"/>
                </a:lnTo>
                <a:lnTo>
                  <a:pt x="2993" y="12483"/>
                </a:lnTo>
                <a:lnTo>
                  <a:pt x="2969" y="12507"/>
                </a:lnTo>
                <a:lnTo>
                  <a:pt x="2944" y="12604"/>
                </a:lnTo>
                <a:lnTo>
                  <a:pt x="2944" y="12677"/>
                </a:lnTo>
                <a:lnTo>
                  <a:pt x="2944" y="12726"/>
                </a:lnTo>
                <a:lnTo>
                  <a:pt x="2969" y="12799"/>
                </a:lnTo>
                <a:lnTo>
                  <a:pt x="3017" y="12872"/>
                </a:lnTo>
                <a:lnTo>
                  <a:pt x="3115" y="12969"/>
                </a:lnTo>
                <a:lnTo>
                  <a:pt x="3285" y="13115"/>
                </a:lnTo>
                <a:lnTo>
                  <a:pt x="3382" y="13164"/>
                </a:lnTo>
                <a:lnTo>
                  <a:pt x="3504" y="13213"/>
                </a:lnTo>
                <a:lnTo>
                  <a:pt x="3309" y="13310"/>
                </a:lnTo>
                <a:lnTo>
                  <a:pt x="3261" y="13286"/>
                </a:lnTo>
                <a:lnTo>
                  <a:pt x="2896" y="12969"/>
                </a:lnTo>
                <a:lnTo>
                  <a:pt x="2531" y="12629"/>
                </a:lnTo>
                <a:lnTo>
                  <a:pt x="2214" y="12312"/>
                </a:lnTo>
                <a:lnTo>
                  <a:pt x="2068" y="12118"/>
                </a:lnTo>
                <a:lnTo>
                  <a:pt x="1947" y="11947"/>
                </a:lnTo>
                <a:lnTo>
                  <a:pt x="2093" y="11777"/>
                </a:lnTo>
                <a:lnTo>
                  <a:pt x="2214" y="11607"/>
                </a:lnTo>
                <a:lnTo>
                  <a:pt x="2433" y="11242"/>
                </a:lnTo>
                <a:lnTo>
                  <a:pt x="2798" y="10779"/>
                </a:lnTo>
                <a:lnTo>
                  <a:pt x="3139" y="10317"/>
                </a:lnTo>
                <a:lnTo>
                  <a:pt x="3163" y="10293"/>
                </a:lnTo>
                <a:lnTo>
                  <a:pt x="3236" y="10244"/>
                </a:lnTo>
                <a:lnTo>
                  <a:pt x="3285" y="10147"/>
                </a:lnTo>
                <a:lnTo>
                  <a:pt x="3285" y="10074"/>
                </a:lnTo>
                <a:lnTo>
                  <a:pt x="3261" y="10025"/>
                </a:lnTo>
                <a:lnTo>
                  <a:pt x="3212" y="9976"/>
                </a:lnTo>
                <a:lnTo>
                  <a:pt x="3090" y="9855"/>
                </a:lnTo>
                <a:lnTo>
                  <a:pt x="2969" y="9709"/>
                </a:lnTo>
                <a:lnTo>
                  <a:pt x="2750" y="9441"/>
                </a:lnTo>
                <a:lnTo>
                  <a:pt x="2628" y="9246"/>
                </a:lnTo>
                <a:lnTo>
                  <a:pt x="2628" y="9222"/>
                </a:lnTo>
                <a:lnTo>
                  <a:pt x="2628" y="9149"/>
                </a:lnTo>
                <a:lnTo>
                  <a:pt x="2604" y="9076"/>
                </a:lnTo>
                <a:lnTo>
                  <a:pt x="2579" y="9003"/>
                </a:lnTo>
                <a:lnTo>
                  <a:pt x="2506" y="8954"/>
                </a:lnTo>
                <a:lnTo>
                  <a:pt x="2409" y="8930"/>
                </a:lnTo>
                <a:lnTo>
                  <a:pt x="1460" y="8881"/>
                </a:lnTo>
                <a:lnTo>
                  <a:pt x="998" y="8808"/>
                </a:lnTo>
                <a:lnTo>
                  <a:pt x="754" y="8784"/>
                </a:lnTo>
                <a:lnTo>
                  <a:pt x="535" y="8711"/>
                </a:lnTo>
                <a:lnTo>
                  <a:pt x="535" y="8614"/>
                </a:lnTo>
                <a:lnTo>
                  <a:pt x="511" y="8492"/>
                </a:lnTo>
                <a:lnTo>
                  <a:pt x="462" y="8273"/>
                </a:lnTo>
                <a:lnTo>
                  <a:pt x="462" y="7908"/>
                </a:lnTo>
                <a:lnTo>
                  <a:pt x="462" y="7567"/>
                </a:lnTo>
                <a:lnTo>
                  <a:pt x="511" y="7105"/>
                </a:lnTo>
                <a:lnTo>
                  <a:pt x="535" y="6862"/>
                </a:lnTo>
                <a:lnTo>
                  <a:pt x="535" y="6740"/>
                </a:lnTo>
                <a:lnTo>
                  <a:pt x="511" y="6619"/>
                </a:lnTo>
                <a:lnTo>
                  <a:pt x="681" y="6570"/>
                </a:lnTo>
                <a:lnTo>
                  <a:pt x="1046" y="6497"/>
                </a:lnTo>
                <a:lnTo>
                  <a:pt x="949" y="6643"/>
                </a:lnTo>
                <a:lnTo>
                  <a:pt x="876" y="6789"/>
                </a:lnTo>
                <a:lnTo>
                  <a:pt x="754" y="7105"/>
                </a:lnTo>
                <a:lnTo>
                  <a:pt x="754" y="7203"/>
                </a:lnTo>
                <a:lnTo>
                  <a:pt x="779" y="7227"/>
                </a:lnTo>
                <a:lnTo>
                  <a:pt x="803" y="7276"/>
                </a:lnTo>
                <a:lnTo>
                  <a:pt x="876" y="7324"/>
                </a:lnTo>
                <a:lnTo>
                  <a:pt x="973" y="7324"/>
                </a:lnTo>
                <a:lnTo>
                  <a:pt x="1022" y="7300"/>
                </a:lnTo>
                <a:lnTo>
                  <a:pt x="1046" y="7276"/>
                </a:lnTo>
                <a:lnTo>
                  <a:pt x="1095" y="7203"/>
                </a:lnTo>
                <a:lnTo>
                  <a:pt x="1168" y="6984"/>
                </a:lnTo>
                <a:lnTo>
                  <a:pt x="1265" y="6765"/>
                </a:lnTo>
                <a:lnTo>
                  <a:pt x="1338" y="6619"/>
                </a:lnTo>
                <a:lnTo>
                  <a:pt x="1436" y="6448"/>
                </a:lnTo>
                <a:lnTo>
                  <a:pt x="1606" y="6424"/>
                </a:lnTo>
                <a:lnTo>
                  <a:pt x="1509" y="6570"/>
                </a:lnTo>
                <a:lnTo>
                  <a:pt x="1436" y="6740"/>
                </a:lnTo>
                <a:lnTo>
                  <a:pt x="1387" y="6911"/>
                </a:lnTo>
                <a:lnTo>
                  <a:pt x="1338" y="7057"/>
                </a:lnTo>
                <a:lnTo>
                  <a:pt x="1338" y="7105"/>
                </a:lnTo>
                <a:lnTo>
                  <a:pt x="1363" y="7154"/>
                </a:lnTo>
                <a:lnTo>
                  <a:pt x="1387" y="7203"/>
                </a:lnTo>
                <a:lnTo>
                  <a:pt x="1436" y="7251"/>
                </a:lnTo>
                <a:lnTo>
                  <a:pt x="1484" y="7276"/>
                </a:lnTo>
                <a:lnTo>
                  <a:pt x="1557" y="7276"/>
                </a:lnTo>
                <a:lnTo>
                  <a:pt x="1630" y="7227"/>
                </a:lnTo>
                <a:lnTo>
                  <a:pt x="1679" y="7178"/>
                </a:lnTo>
                <a:lnTo>
                  <a:pt x="1679" y="7154"/>
                </a:lnTo>
                <a:lnTo>
                  <a:pt x="1728" y="6935"/>
                </a:lnTo>
                <a:lnTo>
                  <a:pt x="1801" y="6716"/>
                </a:lnTo>
                <a:lnTo>
                  <a:pt x="1898" y="6570"/>
                </a:lnTo>
                <a:lnTo>
                  <a:pt x="1947" y="6424"/>
                </a:lnTo>
                <a:lnTo>
                  <a:pt x="2093" y="6424"/>
                </a:lnTo>
                <a:lnTo>
                  <a:pt x="2044" y="6546"/>
                </a:lnTo>
                <a:lnTo>
                  <a:pt x="1947" y="6813"/>
                </a:lnTo>
                <a:lnTo>
                  <a:pt x="1922" y="6935"/>
                </a:lnTo>
                <a:lnTo>
                  <a:pt x="1898" y="7057"/>
                </a:lnTo>
                <a:lnTo>
                  <a:pt x="1922" y="7105"/>
                </a:lnTo>
                <a:lnTo>
                  <a:pt x="1947" y="7154"/>
                </a:lnTo>
                <a:lnTo>
                  <a:pt x="2020" y="7203"/>
                </a:lnTo>
                <a:lnTo>
                  <a:pt x="2117" y="7203"/>
                </a:lnTo>
                <a:lnTo>
                  <a:pt x="2166" y="7178"/>
                </a:lnTo>
                <a:lnTo>
                  <a:pt x="2190" y="7130"/>
                </a:lnTo>
                <a:lnTo>
                  <a:pt x="2239" y="6935"/>
                </a:lnTo>
                <a:lnTo>
                  <a:pt x="2287" y="6716"/>
                </a:lnTo>
                <a:lnTo>
                  <a:pt x="2336" y="6546"/>
                </a:lnTo>
                <a:lnTo>
                  <a:pt x="2360" y="6400"/>
                </a:lnTo>
                <a:lnTo>
                  <a:pt x="2482" y="6375"/>
                </a:lnTo>
                <a:lnTo>
                  <a:pt x="2531" y="6351"/>
                </a:lnTo>
                <a:lnTo>
                  <a:pt x="2579" y="6302"/>
                </a:lnTo>
                <a:lnTo>
                  <a:pt x="2604" y="6254"/>
                </a:lnTo>
                <a:lnTo>
                  <a:pt x="2604" y="6205"/>
                </a:lnTo>
                <a:lnTo>
                  <a:pt x="2652" y="6132"/>
                </a:lnTo>
                <a:lnTo>
                  <a:pt x="2677" y="6059"/>
                </a:lnTo>
                <a:lnTo>
                  <a:pt x="2677" y="5913"/>
                </a:lnTo>
                <a:lnTo>
                  <a:pt x="2701" y="5767"/>
                </a:lnTo>
                <a:lnTo>
                  <a:pt x="2798" y="5499"/>
                </a:lnTo>
                <a:lnTo>
                  <a:pt x="2993" y="4964"/>
                </a:lnTo>
                <a:lnTo>
                  <a:pt x="3090" y="4891"/>
                </a:lnTo>
                <a:lnTo>
                  <a:pt x="3139" y="4794"/>
                </a:lnTo>
                <a:lnTo>
                  <a:pt x="3139" y="4745"/>
                </a:lnTo>
                <a:lnTo>
                  <a:pt x="3139" y="4696"/>
                </a:lnTo>
                <a:lnTo>
                  <a:pt x="3115" y="4648"/>
                </a:lnTo>
                <a:lnTo>
                  <a:pt x="3066" y="4575"/>
                </a:lnTo>
                <a:lnTo>
                  <a:pt x="2750" y="4234"/>
                </a:lnTo>
                <a:lnTo>
                  <a:pt x="2433" y="3893"/>
                </a:lnTo>
                <a:lnTo>
                  <a:pt x="2117" y="3528"/>
                </a:lnTo>
                <a:lnTo>
                  <a:pt x="1801" y="3188"/>
                </a:lnTo>
                <a:lnTo>
                  <a:pt x="1971" y="3042"/>
                </a:lnTo>
                <a:lnTo>
                  <a:pt x="2141" y="2871"/>
                </a:lnTo>
                <a:lnTo>
                  <a:pt x="2433" y="2506"/>
                </a:lnTo>
                <a:lnTo>
                  <a:pt x="2604" y="2336"/>
                </a:lnTo>
                <a:lnTo>
                  <a:pt x="2774" y="2166"/>
                </a:lnTo>
                <a:lnTo>
                  <a:pt x="2944" y="2044"/>
                </a:lnTo>
                <a:lnTo>
                  <a:pt x="3163" y="1947"/>
                </a:lnTo>
                <a:lnTo>
                  <a:pt x="3236" y="1922"/>
                </a:lnTo>
                <a:lnTo>
                  <a:pt x="3261" y="1922"/>
                </a:lnTo>
                <a:lnTo>
                  <a:pt x="3115" y="2020"/>
                </a:lnTo>
                <a:lnTo>
                  <a:pt x="2993" y="2117"/>
                </a:lnTo>
                <a:lnTo>
                  <a:pt x="2847" y="2263"/>
                </a:lnTo>
                <a:lnTo>
                  <a:pt x="2725" y="2409"/>
                </a:lnTo>
                <a:lnTo>
                  <a:pt x="2701" y="2506"/>
                </a:lnTo>
                <a:lnTo>
                  <a:pt x="2701" y="2579"/>
                </a:lnTo>
                <a:lnTo>
                  <a:pt x="2701" y="2652"/>
                </a:lnTo>
                <a:lnTo>
                  <a:pt x="2750" y="2701"/>
                </a:lnTo>
                <a:lnTo>
                  <a:pt x="2798" y="2725"/>
                </a:lnTo>
                <a:lnTo>
                  <a:pt x="2871" y="2725"/>
                </a:lnTo>
                <a:lnTo>
                  <a:pt x="2944" y="2677"/>
                </a:lnTo>
                <a:lnTo>
                  <a:pt x="2993" y="2628"/>
                </a:lnTo>
                <a:lnTo>
                  <a:pt x="3090" y="2506"/>
                </a:lnTo>
                <a:lnTo>
                  <a:pt x="3212" y="2360"/>
                </a:lnTo>
                <a:lnTo>
                  <a:pt x="3358" y="2239"/>
                </a:lnTo>
                <a:lnTo>
                  <a:pt x="3553" y="2117"/>
                </a:lnTo>
                <a:lnTo>
                  <a:pt x="3626" y="2166"/>
                </a:lnTo>
                <a:lnTo>
                  <a:pt x="3504" y="2263"/>
                </a:lnTo>
                <a:lnTo>
                  <a:pt x="3407" y="2336"/>
                </a:lnTo>
                <a:lnTo>
                  <a:pt x="3285" y="2458"/>
                </a:lnTo>
                <a:lnTo>
                  <a:pt x="3188" y="2579"/>
                </a:lnTo>
                <a:lnTo>
                  <a:pt x="3115" y="2725"/>
                </a:lnTo>
                <a:lnTo>
                  <a:pt x="3090" y="2798"/>
                </a:lnTo>
                <a:lnTo>
                  <a:pt x="3090" y="2871"/>
                </a:lnTo>
                <a:lnTo>
                  <a:pt x="3115" y="2920"/>
                </a:lnTo>
                <a:lnTo>
                  <a:pt x="3139" y="2944"/>
                </a:lnTo>
                <a:lnTo>
                  <a:pt x="3212" y="2969"/>
                </a:lnTo>
                <a:lnTo>
                  <a:pt x="3285" y="2969"/>
                </a:lnTo>
                <a:lnTo>
                  <a:pt x="3358" y="2944"/>
                </a:lnTo>
                <a:lnTo>
                  <a:pt x="3431" y="2847"/>
                </a:lnTo>
                <a:lnTo>
                  <a:pt x="3480" y="2750"/>
                </a:lnTo>
                <a:lnTo>
                  <a:pt x="3577" y="2652"/>
                </a:lnTo>
                <a:lnTo>
                  <a:pt x="3674" y="2555"/>
                </a:lnTo>
                <a:lnTo>
                  <a:pt x="3869" y="2360"/>
                </a:lnTo>
                <a:lnTo>
                  <a:pt x="3966" y="2433"/>
                </a:lnTo>
                <a:lnTo>
                  <a:pt x="4112" y="2506"/>
                </a:lnTo>
                <a:lnTo>
                  <a:pt x="3893" y="2628"/>
                </a:lnTo>
                <a:lnTo>
                  <a:pt x="3699" y="2750"/>
                </a:lnTo>
                <a:lnTo>
                  <a:pt x="3553" y="2871"/>
                </a:lnTo>
                <a:lnTo>
                  <a:pt x="3407" y="3017"/>
                </a:lnTo>
                <a:lnTo>
                  <a:pt x="3334" y="3115"/>
                </a:lnTo>
                <a:lnTo>
                  <a:pt x="3309" y="3188"/>
                </a:lnTo>
                <a:lnTo>
                  <a:pt x="3309" y="3285"/>
                </a:lnTo>
                <a:lnTo>
                  <a:pt x="3334" y="3382"/>
                </a:lnTo>
                <a:lnTo>
                  <a:pt x="3382" y="3431"/>
                </a:lnTo>
                <a:lnTo>
                  <a:pt x="3455" y="3455"/>
                </a:lnTo>
                <a:lnTo>
                  <a:pt x="3528" y="3431"/>
                </a:lnTo>
                <a:lnTo>
                  <a:pt x="3577" y="3382"/>
                </a:lnTo>
                <a:lnTo>
                  <a:pt x="3674" y="3261"/>
                </a:lnTo>
                <a:lnTo>
                  <a:pt x="3747" y="3139"/>
                </a:lnTo>
                <a:lnTo>
                  <a:pt x="3869" y="3042"/>
                </a:lnTo>
                <a:lnTo>
                  <a:pt x="3991" y="2969"/>
                </a:lnTo>
                <a:lnTo>
                  <a:pt x="4185" y="2847"/>
                </a:lnTo>
                <a:lnTo>
                  <a:pt x="4380" y="2701"/>
                </a:lnTo>
                <a:lnTo>
                  <a:pt x="4623" y="2871"/>
                </a:lnTo>
                <a:lnTo>
                  <a:pt x="4356" y="3066"/>
                </a:lnTo>
                <a:lnTo>
                  <a:pt x="4234" y="3139"/>
                </a:lnTo>
                <a:lnTo>
                  <a:pt x="4088" y="3261"/>
                </a:lnTo>
                <a:lnTo>
                  <a:pt x="3966" y="3382"/>
                </a:lnTo>
                <a:lnTo>
                  <a:pt x="3942" y="3455"/>
                </a:lnTo>
                <a:lnTo>
                  <a:pt x="3918" y="3528"/>
                </a:lnTo>
                <a:lnTo>
                  <a:pt x="3942" y="3577"/>
                </a:lnTo>
                <a:lnTo>
                  <a:pt x="3966" y="3601"/>
                </a:lnTo>
                <a:lnTo>
                  <a:pt x="4015" y="3626"/>
                </a:lnTo>
                <a:lnTo>
                  <a:pt x="4064" y="3626"/>
                </a:lnTo>
                <a:lnTo>
                  <a:pt x="4112" y="3601"/>
                </a:lnTo>
                <a:lnTo>
                  <a:pt x="4161" y="3553"/>
                </a:lnTo>
                <a:lnTo>
                  <a:pt x="4258" y="3480"/>
                </a:lnTo>
                <a:lnTo>
                  <a:pt x="4380" y="3358"/>
                </a:lnTo>
                <a:lnTo>
                  <a:pt x="4526" y="3261"/>
                </a:lnTo>
                <a:lnTo>
                  <a:pt x="4842" y="3042"/>
                </a:lnTo>
                <a:lnTo>
                  <a:pt x="4891" y="3066"/>
                </a:lnTo>
                <a:lnTo>
                  <a:pt x="4964" y="3090"/>
                </a:lnTo>
                <a:lnTo>
                  <a:pt x="5037" y="3090"/>
                </a:lnTo>
                <a:lnTo>
                  <a:pt x="5110" y="3042"/>
                </a:lnTo>
                <a:lnTo>
                  <a:pt x="5159" y="2993"/>
                </a:lnTo>
                <a:lnTo>
                  <a:pt x="5378" y="2896"/>
                </a:lnTo>
                <a:lnTo>
                  <a:pt x="5645" y="2798"/>
                </a:lnTo>
                <a:lnTo>
                  <a:pt x="6156" y="2652"/>
                </a:lnTo>
                <a:lnTo>
                  <a:pt x="6229" y="2604"/>
                </a:lnTo>
                <a:lnTo>
                  <a:pt x="6278" y="2531"/>
                </a:lnTo>
                <a:lnTo>
                  <a:pt x="6302" y="2506"/>
                </a:lnTo>
                <a:lnTo>
                  <a:pt x="6351" y="2360"/>
                </a:lnTo>
                <a:lnTo>
                  <a:pt x="6400" y="2214"/>
                </a:lnTo>
                <a:lnTo>
                  <a:pt x="6424" y="1922"/>
                </a:lnTo>
                <a:lnTo>
                  <a:pt x="6473" y="1314"/>
                </a:lnTo>
                <a:lnTo>
                  <a:pt x="6546" y="876"/>
                </a:lnTo>
                <a:lnTo>
                  <a:pt x="6570" y="633"/>
                </a:lnTo>
                <a:lnTo>
                  <a:pt x="6570" y="535"/>
                </a:lnTo>
                <a:lnTo>
                  <a:pt x="6570" y="414"/>
                </a:lnTo>
                <a:close/>
                <a:moveTo>
                  <a:pt x="17519" y="12093"/>
                </a:moveTo>
                <a:lnTo>
                  <a:pt x="17544" y="12142"/>
                </a:lnTo>
                <a:lnTo>
                  <a:pt x="17592" y="12191"/>
                </a:lnTo>
                <a:lnTo>
                  <a:pt x="17665" y="12215"/>
                </a:lnTo>
                <a:lnTo>
                  <a:pt x="17738" y="12215"/>
                </a:lnTo>
                <a:lnTo>
                  <a:pt x="18030" y="12239"/>
                </a:lnTo>
                <a:lnTo>
                  <a:pt x="18322" y="12312"/>
                </a:lnTo>
                <a:lnTo>
                  <a:pt x="18590" y="12434"/>
                </a:lnTo>
                <a:lnTo>
                  <a:pt x="18712" y="12507"/>
                </a:lnTo>
                <a:lnTo>
                  <a:pt x="18809" y="12604"/>
                </a:lnTo>
                <a:lnTo>
                  <a:pt x="18906" y="12702"/>
                </a:lnTo>
                <a:lnTo>
                  <a:pt x="18979" y="12799"/>
                </a:lnTo>
                <a:lnTo>
                  <a:pt x="19052" y="12921"/>
                </a:lnTo>
                <a:lnTo>
                  <a:pt x="19101" y="13042"/>
                </a:lnTo>
                <a:lnTo>
                  <a:pt x="19125" y="13188"/>
                </a:lnTo>
                <a:lnTo>
                  <a:pt x="19150" y="13334"/>
                </a:lnTo>
                <a:lnTo>
                  <a:pt x="19150" y="13480"/>
                </a:lnTo>
                <a:lnTo>
                  <a:pt x="19125" y="13651"/>
                </a:lnTo>
                <a:lnTo>
                  <a:pt x="19052" y="13870"/>
                </a:lnTo>
                <a:lnTo>
                  <a:pt x="18955" y="14089"/>
                </a:lnTo>
                <a:lnTo>
                  <a:pt x="18809" y="14283"/>
                </a:lnTo>
                <a:lnTo>
                  <a:pt x="18663" y="14454"/>
                </a:lnTo>
                <a:lnTo>
                  <a:pt x="18493" y="14624"/>
                </a:lnTo>
                <a:lnTo>
                  <a:pt x="18298" y="14770"/>
                </a:lnTo>
                <a:lnTo>
                  <a:pt x="18103" y="14867"/>
                </a:lnTo>
                <a:lnTo>
                  <a:pt x="17884" y="14965"/>
                </a:lnTo>
                <a:lnTo>
                  <a:pt x="17738" y="14989"/>
                </a:lnTo>
                <a:lnTo>
                  <a:pt x="17446" y="14989"/>
                </a:lnTo>
                <a:lnTo>
                  <a:pt x="17300" y="14965"/>
                </a:lnTo>
                <a:lnTo>
                  <a:pt x="17154" y="14916"/>
                </a:lnTo>
                <a:lnTo>
                  <a:pt x="17033" y="14843"/>
                </a:lnTo>
                <a:lnTo>
                  <a:pt x="16911" y="14746"/>
                </a:lnTo>
                <a:lnTo>
                  <a:pt x="16814" y="14648"/>
                </a:lnTo>
                <a:lnTo>
                  <a:pt x="16619" y="14429"/>
                </a:lnTo>
                <a:lnTo>
                  <a:pt x="16449" y="14186"/>
                </a:lnTo>
                <a:lnTo>
                  <a:pt x="16351" y="13894"/>
                </a:lnTo>
                <a:lnTo>
                  <a:pt x="16303" y="13626"/>
                </a:lnTo>
                <a:lnTo>
                  <a:pt x="16303" y="13456"/>
                </a:lnTo>
                <a:lnTo>
                  <a:pt x="16303" y="13286"/>
                </a:lnTo>
                <a:lnTo>
                  <a:pt x="16351" y="13115"/>
                </a:lnTo>
                <a:lnTo>
                  <a:pt x="16424" y="12969"/>
                </a:lnTo>
                <a:lnTo>
                  <a:pt x="16497" y="12823"/>
                </a:lnTo>
                <a:lnTo>
                  <a:pt x="16595" y="12677"/>
                </a:lnTo>
                <a:lnTo>
                  <a:pt x="16692" y="12556"/>
                </a:lnTo>
                <a:lnTo>
                  <a:pt x="16814" y="12434"/>
                </a:lnTo>
                <a:lnTo>
                  <a:pt x="16960" y="12312"/>
                </a:lnTo>
                <a:lnTo>
                  <a:pt x="17130" y="12215"/>
                </a:lnTo>
                <a:lnTo>
                  <a:pt x="17300" y="12142"/>
                </a:lnTo>
                <a:lnTo>
                  <a:pt x="17495" y="12093"/>
                </a:lnTo>
                <a:close/>
                <a:moveTo>
                  <a:pt x="7008" y="0"/>
                </a:moveTo>
                <a:lnTo>
                  <a:pt x="6692" y="24"/>
                </a:lnTo>
                <a:lnTo>
                  <a:pt x="6521" y="73"/>
                </a:lnTo>
                <a:lnTo>
                  <a:pt x="6375" y="122"/>
                </a:lnTo>
                <a:lnTo>
                  <a:pt x="6327" y="146"/>
                </a:lnTo>
                <a:lnTo>
                  <a:pt x="6302" y="170"/>
                </a:lnTo>
                <a:lnTo>
                  <a:pt x="6278" y="219"/>
                </a:lnTo>
                <a:lnTo>
                  <a:pt x="6278" y="268"/>
                </a:lnTo>
                <a:lnTo>
                  <a:pt x="6205" y="365"/>
                </a:lnTo>
                <a:lnTo>
                  <a:pt x="6156" y="462"/>
                </a:lnTo>
                <a:lnTo>
                  <a:pt x="6108" y="608"/>
                </a:lnTo>
                <a:lnTo>
                  <a:pt x="6083" y="730"/>
                </a:lnTo>
                <a:lnTo>
                  <a:pt x="6035" y="1265"/>
                </a:lnTo>
                <a:lnTo>
                  <a:pt x="5937" y="1776"/>
                </a:lnTo>
                <a:lnTo>
                  <a:pt x="5913" y="2020"/>
                </a:lnTo>
                <a:lnTo>
                  <a:pt x="5913" y="2287"/>
                </a:lnTo>
                <a:lnTo>
                  <a:pt x="5670" y="2360"/>
                </a:lnTo>
                <a:lnTo>
                  <a:pt x="5451" y="2458"/>
                </a:lnTo>
                <a:lnTo>
                  <a:pt x="4988" y="2677"/>
                </a:lnTo>
                <a:lnTo>
                  <a:pt x="4161" y="2093"/>
                </a:lnTo>
                <a:lnTo>
                  <a:pt x="3966" y="1947"/>
                </a:lnTo>
                <a:lnTo>
                  <a:pt x="3723" y="1776"/>
                </a:lnTo>
                <a:lnTo>
                  <a:pt x="3601" y="1703"/>
                </a:lnTo>
                <a:lnTo>
                  <a:pt x="3480" y="1630"/>
                </a:lnTo>
                <a:lnTo>
                  <a:pt x="3334" y="1606"/>
                </a:lnTo>
                <a:lnTo>
                  <a:pt x="3236" y="1606"/>
                </a:lnTo>
                <a:lnTo>
                  <a:pt x="3163" y="1557"/>
                </a:lnTo>
                <a:lnTo>
                  <a:pt x="3042" y="1557"/>
                </a:lnTo>
                <a:lnTo>
                  <a:pt x="2944" y="1606"/>
                </a:lnTo>
                <a:lnTo>
                  <a:pt x="2823" y="1679"/>
                </a:lnTo>
                <a:lnTo>
                  <a:pt x="2604" y="1825"/>
                </a:lnTo>
                <a:lnTo>
                  <a:pt x="2409" y="1995"/>
                </a:lnTo>
                <a:lnTo>
                  <a:pt x="2239" y="2190"/>
                </a:lnTo>
                <a:lnTo>
                  <a:pt x="1849" y="2604"/>
                </a:lnTo>
                <a:lnTo>
                  <a:pt x="1655" y="2798"/>
                </a:lnTo>
                <a:lnTo>
                  <a:pt x="1484" y="3042"/>
                </a:lnTo>
                <a:lnTo>
                  <a:pt x="1436" y="3066"/>
                </a:lnTo>
                <a:lnTo>
                  <a:pt x="1387" y="3115"/>
                </a:lnTo>
                <a:lnTo>
                  <a:pt x="1363" y="3163"/>
                </a:lnTo>
                <a:lnTo>
                  <a:pt x="1387" y="3236"/>
                </a:lnTo>
                <a:lnTo>
                  <a:pt x="1509" y="3455"/>
                </a:lnTo>
                <a:lnTo>
                  <a:pt x="1655" y="3650"/>
                </a:lnTo>
                <a:lnTo>
                  <a:pt x="1971" y="4039"/>
                </a:lnTo>
                <a:lnTo>
                  <a:pt x="2287" y="4477"/>
                </a:lnTo>
                <a:lnTo>
                  <a:pt x="2482" y="4672"/>
                </a:lnTo>
                <a:lnTo>
                  <a:pt x="2652" y="4867"/>
                </a:lnTo>
                <a:lnTo>
                  <a:pt x="2531" y="5061"/>
                </a:lnTo>
                <a:lnTo>
                  <a:pt x="2433" y="5280"/>
                </a:lnTo>
                <a:lnTo>
                  <a:pt x="2312" y="5597"/>
                </a:lnTo>
                <a:lnTo>
                  <a:pt x="2263" y="5791"/>
                </a:lnTo>
                <a:lnTo>
                  <a:pt x="2263" y="5962"/>
                </a:lnTo>
                <a:lnTo>
                  <a:pt x="1995" y="5962"/>
                </a:lnTo>
                <a:lnTo>
                  <a:pt x="1703" y="5986"/>
                </a:lnTo>
                <a:lnTo>
                  <a:pt x="1192" y="6083"/>
                </a:lnTo>
                <a:lnTo>
                  <a:pt x="973" y="6108"/>
                </a:lnTo>
                <a:lnTo>
                  <a:pt x="706" y="6181"/>
                </a:lnTo>
                <a:lnTo>
                  <a:pt x="584" y="6229"/>
                </a:lnTo>
                <a:lnTo>
                  <a:pt x="462" y="6278"/>
                </a:lnTo>
                <a:lnTo>
                  <a:pt x="365" y="6351"/>
                </a:lnTo>
                <a:lnTo>
                  <a:pt x="292" y="6424"/>
                </a:lnTo>
                <a:lnTo>
                  <a:pt x="243" y="6448"/>
                </a:lnTo>
                <a:lnTo>
                  <a:pt x="195" y="6473"/>
                </a:lnTo>
                <a:lnTo>
                  <a:pt x="146" y="6570"/>
                </a:lnTo>
                <a:lnTo>
                  <a:pt x="97" y="6692"/>
                </a:lnTo>
                <a:lnTo>
                  <a:pt x="73" y="6935"/>
                </a:lnTo>
                <a:lnTo>
                  <a:pt x="0" y="7738"/>
                </a:lnTo>
                <a:lnTo>
                  <a:pt x="0" y="8005"/>
                </a:lnTo>
                <a:lnTo>
                  <a:pt x="0" y="8346"/>
                </a:lnTo>
                <a:lnTo>
                  <a:pt x="24" y="8492"/>
                </a:lnTo>
                <a:lnTo>
                  <a:pt x="73" y="8638"/>
                </a:lnTo>
                <a:lnTo>
                  <a:pt x="122" y="8760"/>
                </a:lnTo>
                <a:lnTo>
                  <a:pt x="243" y="8833"/>
                </a:lnTo>
                <a:lnTo>
                  <a:pt x="219" y="8906"/>
                </a:lnTo>
                <a:lnTo>
                  <a:pt x="243" y="8954"/>
                </a:lnTo>
                <a:lnTo>
                  <a:pt x="268" y="9003"/>
                </a:lnTo>
                <a:lnTo>
                  <a:pt x="316" y="9027"/>
                </a:lnTo>
                <a:lnTo>
                  <a:pt x="560" y="9125"/>
                </a:lnTo>
                <a:lnTo>
                  <a:pt x="779" y="9198"/>
                </a:lnTo>
                <a:lnTo>
                  <a:pt x="1046" y="9246"/>
                </a:lnTo>
                <a:lnTo>
                  <a:pt x="1290" y="9271"/>
                </a:lnTo>
                <a:lnTo>
                  <a:pt x="1801" y="9344"/>
                </a:lnTo>
                <a:lnTo>
                  <a:pt x="2312" y="9368"/>
                </a:lnTo>
                <a:lnTo>
                  <a:pt x="2385" y="9538"/>
                </a:lnTo>
                <a:lnTo>
                  <a:pt x="2458" y="9660"/>
                </a:lnTo>
                <a:lnTo>
                  <a:pt x="2628" y="9952"/>
                </a:lnTo>
                <a:lnTo>
                  <a:pt x="2847" y="10195"/>
                </a:lnTo>
                <a:lnTo>
                  <a:pt x="2652" y="10366"/>
                </a:lnTo>
                <a:lnTo>
                  <a:pt x="2506" y="10560"/>
                </a:lnTo>
                <a:lnTo>
                  <a:pt x="2190" y="10925"/>
                </a:lnTo>
                <a:lnTo>
                  <a:pt x="1849" y="11363"/>
                </a:lnTo>
                <a:lnTo>
                  <a:pt x="1679" y="11558"/>
                </a:lnTo>
                <a:lnTo>
                  <a:pt x="1630" y="11680"/>
                </a:lnTo>
                <a:lnTo>
                  <a:pt x="1582" y="11777"/>
                </a:lnTo>
                <a:lnTo>
                  <a:pt x="1582" y="11850"/>
                </a:lnTo>
                <a:lnTo>
                  <a:pt x="1606" y="11923"/>
                </a:lnTo>
                <a:lnTo>
                  <a:pt x="1606" y="12045"/>
                </a:lnTo>
                <a:lnTo>
                  <a:pt x="1630" y="12166"/>
                </a:lnTo>
                <a:lnTo>
                  <a:pt x="1679" y="12264"/>
                </a:lnTo>
                <a:lnTo>
                  <a:pt x="1752" y="12385"/>
                </a:lnTo>
                <a:lnTo>
                  <a:pt x="1922" y="12604"/>
                </a:lnTo>
                <a:lnTo>
                  <a:pt x="2093" y="12775"/>
                </a:lnTo>
                <a:lnTo>
                  <a:pt x="2312" y="13018"/>
                </a:lnTo>
                <a:lnTo>
                  <a:pt x="2531" y="13237"/>
                </a:lnTo>
                <a:lnTo>
                  <a:pt x="2798" y="13456"/>
                </a:lnTo>
                <a:lnTo>
                  <a:pt x="3042" y="13651"/>
                </a:lnTo>
                <a:lnTo>
                  <a:pt x="3090" y="13699"/>
                </a:lnTo>
                <a:lnTo>
                  <a:pt x="3139" y="13699"/>
                </a:lnTo>
                <a:lnTo>
                  <a:pt x="3236" y="13675"/>
                </a:lnTo>
                <a:lnTo>
                  <a:pt x="3358" y="13699"/>
                </a:lnTo>
                <a:lnTo>
                  <a:pt x="3455" y="13675"/>
                </a:lnTo>
                <a:lnTo>
                  <a:pt x="3577" y="13651"/>
                </a:lnTo>
                <a:lnTo>
                  <a:pt x="3699" y="13602"/>
                </a:lnTo>
                <a:lnTo>
                  <a:pt x="3918" y="13456"/>
                </a:lnTo>
                <a:lnTo>
                  <a:pt x="4088" y="13334"/>
                </a:lnTo>
                <a:lnTo>
                  <a:pt x="4331" y="13140"/>
                </a:lnTo>
                <a:lnTo>
                  <a:pt x="4575" y="12921"/>
                </a:lnTo>
                <a:lnTo>
                  <a:pt x="5013" y="12434"/>
                </a:lnTo>
                <a:lnTo>
                  <a:pt x="5110" y="12531"/>
                </a:lnTo>
                <a:lnTo>
                  <a:pt x="5232" y="12580"/>
                </a:lnTo>
                <a:lnTo>
                  <a:pt x="5451" y="12677"/>
                </a:lnTo>
                <a:lnTo>
                  <a:pt x="5767" y="12823"/>
                </a:lnTo>
                <a:lnTo>
                  <a:pt x="5937" y="12872"/>
                </a:lnTo>
                <a:lnTo>
                  <a:pt x="6108" y="12896"/>
                </a:lnTo>
                <a:lnTo>
                  <a:pt x="6156" y="13091"/>
                </a:lnTo>
                <a:lnTo>
                  <a:pt x="6181" y="13261"/>
                </a:lnTo>
                <a:lnTo>
                  <a:pt x="6254" y="13651"/>
                </a:lnTo>
                <a:lnTo>
                  <a:pt x="6302" y="14040"/>
                </a:lnTo>
                <a:lnTo>
                  <a:pt x="6302" y="14259"/>
                </a:lnTo>
                <a:lnTo>
                  <a:pt x="6302" y="14502"/>
                </a:lnTo>
                <a:lnTo>
                  <a:pt x="6327" y="14600"/>
                </a:lnTo>
                <a:lnTo>
                  <a:pt x="6351" y="14721"/>
                </a:lnTo>
                <a:lnTo>
                  <a:pt x="6400" y="14794"/>
                </a:lnTo>
                <a:lnTo>
                  <a:pt x="6473" y="14867"/>
                </a:lnTo>
                <a:lnTo>
                  <a:pt x="6497" y="14892"/>
                </a:lnTo>
                <a:lnTo>
                  <a:pt x="6521" y="14940"/>
                </a:lnTo>
                <a:lnTo>
                  <a:pt x="6619" y="14989"/>
                </a:lnTo>
                <a:lnTo>
                  <a:pt x="6716" y="15038"/>
                </a:lnTo>
                <a:lnTo>
                  <a:pt x="6838" y="15062"/>
                </a:lnTo>
                <a:lnTo>
                  <a:pt x="6959" y="15086"/>
                </a:lnTo>
                <a:lnTo>
                  <a:pt x="7203" y="15086"/>
                </a:lnTo>
                <a:lnTo>
                  <a:pt x="7421" y="15062"/>
                </a:lnTo>
                <a:lnTo>
                  <a:pt x="8030" y="15038"/>
                </a:lnTo>
                <a:lnTo>
                  <a:pt x="8638" y="15038"/>
                </a:lnTo>
                <a:lnTo>
                  <a:pt x="8735" y="15013"/>
                </a:lnTo>
                <a:lnTo>
                  <a:pt x="8808" y="14965"/>
                </a:lnTo>
                <a:lnTo>
                  <a:pt x="8857" y="14867"/>
                </a:lnTo>
                <a:lnTo>
                  <a:pt x="8881" y="14794"/>
                </a:lnTo>
                <a:lnTo>
                  <a:pt x="8906" y="14770"/>
                </a:lnTo>
                <a:lnTo>
                  <a:pt x="8979" y="14673"/>
                </a:lnTo>
                <a:lnTo>
                  <a:pt x="9027" y="14551"/>
                </a:lnTo>
                <a:lnTo>
                  <a:pt x="9100" y="14283"/>
                </a:lnTo>
                <a:lnTo>
                  <a:pt x="9149" y="13772"/>
                </a:lnTo>
                <a:lnTo>
                  <a:pt x="9222" y="13286"/>
                </a:lnTo>
                <a:lnTo>
                  <a:pt x="9246" y="13042"/>
                </a:lnTo>
                <a:lnTo>
                  <a:pt x="9246" y="12799"/>
                </a:lnTo>
                <a:lnTo>
                  <a:pt x="9514" y="12799"/>
                </a:lnTo>
                <a:lnTo>
                  <a:pt x="9757" y="12726"/>
                </a:lnTo>
                <a:lnTo>
                  <a:pt x="10001" y="12629"/>
                </a:lnTo>
                <a:lnTo>
                  <a:pt x="10122" y="12556"/>
                </a:lnTo>
                <a:lnTo>
                  <a:pt x="10220" y="12483"/>
                </a:lnTo>
                <a:lnTo>
                  <a:pt x="10341" y="12604"/>
                </a:lnTo>
                <a:lnTo>
                  <a:pt x="10487" y="12726"/>
                </a:lnTo>
                <a:lnTo>
                  <a:pt x="10779" y="12945"/>
                </a:lnTo>
                <a:lnTo>
                  <a:pt x="11290" y="13310"/>
                </a:lnTo>
                <a:lnTo>
                  <a:pt x="11826" y="13675"/>
                </a:lnTo>
                <a:lnTo>
                  <a:pt x="11874" y="13699"/>
                </a:lnTo>
                <a:lnTo>
                  <a:pt x="11947" y="13724"/>
                </a:lnTo>
                <a:lnTo>
                  <a:pt x="11996" y="13699"/>
                </a:lnTo>
                <a:lnTo>
                  <a:pt x="12045" y="13675"/>
                </a:lnTo>
                <a:lnTo>
                  <a:pt x="12142" y="13602"/>
                </a:lnTo>
                <a:lnTo>
                  <a:pt x="12166" y="13480"/>
                </a:lnTo>
                <a:lnTo>
                  <a:pt x="12361" y="13334"/>
                </a:lnTo>
                <a:lnTo>
                  <a:pt x="12531" y="13164"/>
                </a:lnTo>
                <a:lnTo>
                  <a:pt x="12872" y="12799"/>
                </a:lnTo>
                <a:lnTo>
                  <a:pt x="13286" y="12385"/>
                </a:lnTo>
                <a:lnTo>
                  <a:pt x="13480" y="12166"/>
                </a:lnTo>
                <a:lnTo>
                  <a:pt x="13675" y="11947"/>
                </a:lnTo>
                <a:lnTo>
                  <a:pt x="13699" y="11874"/>
                </a:lnTo>
                <a:lnTo>
                  <a:pt x="13699" y="11801"/>
                </a:lnTo>
                <a:lnTo>
                  <a:pt x="13724" y="11704"/>
                </a:lnTo>
                <a:lnTo>
                  <a:pt x="13699" y="11607"/>
                </a:lnTo>
                <a:lnTo>
                  <a:pt x="13553" y="11363"/>
                </a:lnTo>
                <a:lnTo>
                  <a:pt x="13407" y="11120"/>
                </a:lnTo>
                <a:lnTo>
                  <a:pt x="13067" y="10682"/>
                </a:lnTo>
                <a:lnTo>
                  <a:pt x="12945" y="10512"/>
                </a:lnTo>
                <a:lnTo>
                  <a:pt x="12799" y="10341"/>
                </a:lnTo>
                <a:lnTo>
                  <a:pt x="12629" y="10195"/>
                </a:lnTo>
                <a:lnTo>
                  <a:pt x="12458" y="10074"/>
                </a:lnTo>
                <a:lnTo>
                  <a:pt x="12604" y="9855"/>
                </a:lnTo>
                <a:lnTo>
                  <a:pt x="12750" y="9611"/>
                </a:lnTo>
                <a:lnTo>
                  <a:pt x="12823" y="9368"/>
                </a:lnTo>
                <a:lnTo>
                  <a:pt x="12872" y="9125"/>
                </a:lnTo>
                <a:lnTo>
                  <a:pt x="12994" y="9149"/>
                </a:lnTo>
                <a:lnTo>
                  <a:pt x="13091" y="9173"/>
                </a:lnTo>
                <a:lnTo>
                  <a:pt x="13334" y="9173"/>
                </a:lnTo>
                <a:lnTo>
                  <a:pt x="13797" y="9149"/>
                </a:lnTo>
                <a:lnTo>
                  <a:pt x="14283" y="9125"/>
                </a:lnTo>
                <a:lnTo>
                  <a:pt x="14794" y="9076"/>
                </a:lnTo>
                <a:lnTo>
                  <a:pt x="14867" y="9052"/>
                </a:lnTo>
                <a:lnTo>
                  <a:pt x="14916" y="9003"/>
                </a:lnTo>
                <a:lnTo>
                  <a:pt x="14940" y="8954"/>
                </a:lnTo>
                <a:lnTo>
                  <a:pt x="14965" y="8906"/>
                </a:lnTo>
                <a:lnTo>
                  <a:pt x="15038" y="8881"/>
                </a:lnTo>
                <a:lnTo>
                  <a:pt x="15086" y="8833"/>
                </a:lnTo>
                <a:lnTo>
                  <a:pt x="15135" y="8760"/>
                </a:lnTo>
                <a:lnTo>
                  <a:pt x="15135" y="8687"/>
                </a:lnTo>
                <a:lnTo>
                  <a:pt x="15135" y="7689"/>
                </a:lnTo>
                <a:lnTo>
                  <a:pt x="15135" y="7203"/>
                </a:lnTo>
                <a:lnTo>
                  <a:pt x="15086" y="6716"/>
                </a:lnTo>
                <a:lnTo>
                  <a:pt x="15062" y="6643"/>
                </a:lnTo>
                <a:lnTo>
                  <a:pt x="15013" y="6570"/>
                </a:lnTo>
                <a:lnTo>
                  <a:pt x="14940" y="6546"/>
                </a:lnTo>
                <a:lnTo>
                  <a:pt x="14867" y="6521"/>
                </a:lnTo>
                <a:lnTo>
                  <a:pt x="14819" y="6400"/>
                </a:lnTo>
                <a:lnTo>
                  <a:pt x="14746" y="6302"/>
                </a:lnTo>
                <a:lnTo>
                  <a:pt x="14648" y="6229"/>
                </a:lnTo>
                <a:lnTo>
                  <a:pt x="14527" y="6181"/>
                </a:lnTo>
                <a:lnTo>
                  <a:pt x="14259" y="6108"/>
                </a:lnTo>
                <a:lnTo>
                  <a:pt x="14016" y="6083"/>
                </a:lnTo>
                <a:lnTo>
                  <a:pt x="13480" y="6010"/>
                </a:lnTo>
                <a:lnTo>
                  <a:pt x="13213" y="5986"/>
                </a:lnTo>
                <a:lnTo>
                  <a:pt x="12921" y="5986"/>
                </a:lnTo>
                <a:lnTo>
                  <a:pt x="12896" y="5694"/>
                </a:lnTo>
                <a:lnTo>
                  <a:pt x="12848" y="5426"/>
                </a:lnTo>
                <a:lnTo>
                  <a:pt x="12823" y="5256"/>
                </a:lnTo>
                <a:lnTo>
                  <a:pt x="12775" y="5086"/>
                </a:lnTo>
                <a:lnTo>
                  <a:pt x="12702" y="4915"/>
                </a:lnTo>
                <a:lnTo>
                  <a:pt x="12629" y="4769"/>
                </a:lnTo>
                <a:lnTo>
                  <a:pt x="12750" y="4599"/>
                </a:lnTo>
                <a:lnTo>
                  <a:pt x="12848" y="4453"/>
                </a:lnTo>
                <a:lnTo>
                  <a:pt x="13213" y="3918"/>
                </a:lnTo>
                <a:lnTo>
                  <a:pt x="13432" y="3650"/>
                </a:lnTo>
                <a:lnTo>
                  <a:pt x="13651" y="3407"/>
                </a:lnTo>
                <a:lnTo>
                  <a:pt x="13699" y="3309"/>
                </a:lnTo>
                <a:lnTo>
                  <a:pt x="13699" y="3261"/>
                </a:lnTo>
                <a:lnTo>
                  <a:pt x="13699" y="3212"/>
                </a:lnTo>
                <a:lnTo>
                  <a:pt x="13675" y="3139"/>
                </a:lnTo>
                <a:lnTo>
                  <a:pt x="13699" y="3090"/>
                </a:lnTo>
                <a:lnTo>
                  <a:pt x="13675" y="3017"/>
                </a:lnTo>
                <a:lnTo>
                  <a:pt x="13675" y="2944"/>
                </a:lnTo>
                <a:lnTo>
                  <a:pt x="13602" y="2847"/>
                </a:lnTo>
                <a:lnTo>
                  <a:pt x="13407" y="2628"/>
                </a:lnTo>
                <a:lnTo>
                  <a:pt x="13164" y="2360"/>
                </a:lnTo>
                <a:lnTo>
                  <a:pt x="12896" y="2093"/>
                </a:lnTo>
                <a:lnTo>
                  <a:pt x="12702" y="1922"/>
                </a:lnTo>
                <a:lnTo>
                  <a:pt x="12434" y="1728"/>
                </a:lnTo>
                <a:lnTo>
                  <a:pt x="12312" y="1655"/>
                </a:lnTo>
                <a:lnTo>
                  <a:pt x="12166" y="1582"/>
                </a:lnTo>
                <a:lnTo>
                  <a:pt x="12020" y="1557"/>
                </a:lnTo>
                <a:lnTo>
                  <a:pt x="11899" y="1582"/>
                </a:lnTo>
                <a:lnTo>
                  <a:pt x="11850" y="1582"/>
                </a:lnTo>
                <a:lnTo>
                  <a:pt x="11777" y="1606"/>
                </a:lnTo>
                <a:lnTo>
                  <a:pt x="11534" y="1728"/>
                </a:lnTo>
                <a:lnTo>
                  <a:pt x="11290" y="1874"/>
                </a:lnTo>
                <a:lnTo>
                  <a:pt x="10828" y="2190"/>
                </a:lnTo>
                <a:lnTo>
                  <a:pt x="10560" y="2385"/>
                </a:lnTo>
                <a:lnTo>
                  <a:pt x="10414" y="2506"/>
                </a:lnTo>
                <a:lnTo>
                  <a:pt x="10293" y="2628"/>
                </a:lnTo>
                <a:lnTo>
                  <a:pt x="10098" y="2506"/>
                </a:lnTo>
                <a:lnTo>
                  <a:pt x="9879" y="2409"/>
                </a:lnTo>
                <a:lnTo>
                  <a:pt x="9636" y="2336"/>
                </a:lnTo>
                <a:lnTo>
                  <a:pt x="9417" y="2312"/>
                </a:lnTo>
                <a:lnTo>
                  <a:pt x="9392" y="2287"/>
                </a:lnTo>
                <a:lnTo>
                  <a:pt x="9295" y="1995"/>
                </a:lnTo>
                <a:lnTo>
                  <a:pt x="9246" y="1703"/>
                </a:lnTo>
                <a:lnTo>
                  <a:pt x="9246" y="1679"/>
                </a:lnTo>
                <a:lnTo>
                  <a:pt x="9271" y="1630"/>
                </a:lnTo>
                <a:lnTo>
                  <a:pt x="9271" y="1606"/>
                </a:lnTo>
                <a:lnTo>
                  <a:pt x="9198" y="1484"/>
                </a:lnTo>
                <a:lnTo>
                  <a:pt x="9149" y="949"/>
                </a:lnTo>
                <a:lnTo>
                  <a:pt x="9125" y="681"/>
                </a:lnTo>
                <a:lnTo>
                  <a:pt x="9052" y="438"/>
                </a:lnTo>
                <a:lnTo>
                  <a:pt x="9100" y="389"/>
                </a:lnTo>
                <a:lnTo>
                  <a:pt x="9100" y="341"/>
                </a:lnTo>
                <a:lnTo>
                  <a:pt x="9125" y="292"/>
                </a:lnTo>
                <a:lnTo>
                  <a:pt x="9100" y="243"/>
                </a:lnTo>
                <a:lnTo>
                  <a:pt x="9076" y="170"/>
                </a:lnTo>
                <a:lnTo>
                  <a:pt x="9052" y="146"/>
                </a:lnTo>
                <a:lnTo>
                  <a:pt x="9003" y="97"/>
                </a:lnTo>
                <a:lnTo>
                  <a:pt x="8930" y="97"/>
                </a:lnTo>
                <a:lnTo>
                  <a:pt x="8614" y="49"/>
                </a:lnTo>
                <a:lnTo>
                  <a:pt x="8297" y="49"/>
                </a:lnTo>
                <a:lnTo>
                  <a:pt x="7665" y="24"/>
                </a:lnTo>
                <a:lnTo>
                  <a:pt x="7348" y="24"/>
                </a:lnTo>
                <a:lnTo>
                  <a:pt x="7008" y="0"/>
                </a:lnTo>
                <a:close/>
                <a:moveTo>
                  <a:pt x="17471" y="11655"/>
                </a:moveTo>
                <a:lnTo>
                  <a:pt x="17300" y="11704"/>
                </a:lnTo>
                <a:lnTo>
                  <a:pt x="16960" y="11801"/>
                </a:lnTo>
                <a:lnTo>
                  <a:pt x="16692" y="11923"/>
                </a:lnTo>
                <a:lnTo>
                  <a:pt x="16522" y="12045"/>
                </a:lnTo>
                <a:lnTo>
                  <a:pt x="16351" y="12191"/>
                </a:lnTo>
                <a:lnTo>
                  <a:pt x="16205" y="12385"/>
                </a:lnTo>
                <a:lnTo>
                  <a:pt x="16084" y="12556"/>
                </a:lnTo>
                <a:lnTo>
                  <a:pt x="15986" y="12750"/>
                </a:lnTo>
                <a:lnTo>
                  <a:pt x="15913" y="12969"/>
                </a:lnTo>
                <a:lnTo>
                  <a:pt x="15865" y="13188"/>
                </a:lnTo>
                <a:lnTo>
                  <a:pt x="15816" y="13407"/>
                </a:lnTo>
                <a:lnTo>
                  <a:pt x="15816" y="13602"/>
                </a:lnTo>
                <a:lnTo>
                  <a:pt x="15816" y="13797"/>
                </a:lnTo>
                <a:lnTo>
                  <a:pt x="15865" y="13991"/>
                </a:lnTo>
                <a:lnTo>
                  <a:pt x="15913" y="14186"/>
                </a:lnTo>
                <a:lnTo>
                  <a:pt x="16011" y="14381"/>
                </a:lnTo>
                <a:lnTo>
                  <a:pt x="16108" y="14551"/>
                </a:lnTo>
                <a:lnTo>
                  <a:pt x="16230" y="14721"/>
                </a:lnTo>
                <a:lnTo>
                  <a:pt x="16351" y="14892"/>
                </a:lnTo>
                <a:lnTo>
                  <a:pt x="16497" y="15038"/>
                </a:lnTo>
                <a:lnTo>
                  <a:pt x="16668" y="15159"/>
                </a:lnTo>
                <a:lnTo>
                  <a:pt x="16838" y="15257"/>
                </a:lnTo>
                <a:lnTo>
                  <a:pt x="17008" y="15354"/>
                </a:lnTo>
                <a:lnTo>
                  <a:pt x="17203" y="15427"/>
                </a:lnTo>
                <a:lnTo>
                  <a:pt x="17398" y="15476"/>
                </a:lnTo>
                <a:lnTo>
                  <a:pt x="17787" y="15476"/>
                </a:lnTo>
                <a:lnTo>
                  <a:pt x="17957" y="15427"/>
                </a:lnTo>
                <a:lnTo>
                  <a:pt x="18128" y="15403"/>
                </a:lnTo>
                <a:lnTo>
                  <a:pt x="18420" y="15257"/>
                </a:lnTo>
                <a:lnTo>
                  <a:pt x="18712" y="15086"/>
                </a:lnTo>
                <a:lnTo>
                  <a:pt x="18955" y="14867"/>
                </a:lnTo>
                <a:lnTo>
                  <a:pt x="19174" y="14600"/>
                </a:lnTo>
                <a:lnTo>
                  <a:pt x="19369" y="14308"/>
                </a:lnTo>
                <a:lnTo>
                  <a:pt x="19515" y="14016"/>
                </a:lnTo>
                <a:lnTo>
                  <a:pt x="19612" y="13699"/>
                </a:lnTo>
                <a:lnTo>
                  <a:pt x="19636" y="13505"/>
                </a:lnTo>
                <a:lnTo>
                  <a:pt x="19661" y="13286"/>
                </a:lnTo>
                <a:lnTo>
                  <a:pt x="19636" y="13115"/>
                </a:lnTo>
                <a:lnTo>
                  <a:pt x="19588" y="12921"/>
                </a:lnTo>
                <a:lnTo>
                  <a:pt x="19539" y="12775"/>
                </a:lnTo>
                <a:lnTo>
                  <a:pt x="19466" y="12604"/>
                </a:lnTo>
                <a:lnTo>
                  <a:pt x="19344" y="12458"/>
                </a:lnTo>
                <a:lnTo>
                  <a:pt x="19247" y="12337"/>
                </a:lnTo>
                <a:lnTo>
                  <a:pt x="19101" y="12215"/>
                </a:lnTo>
                <a:lnTo>
                  <a:pt x="18979" y="12093"/>
                </a:lnTo>
                <a:lnTo>
                  <a:pt x="18809" y="11996"/>
                </a:lnTo>
                <a:lnTo>
                  <a:pt x="18639" y="11923"/>
                </a:lnTo>
                <a:lnTo>
                  <a:pt x="18468" y="11850"/>
                </a:lnTo>
                <a:lnTo>
                  <a:pt x="18298" y="11801"/>
                </a:lnTo>
                <a:lnTo>
                  <a:pt x="18103" y="11753"/>
                </a:lnTo>
                <a:lnTo>
                  <a:pt x="17933" y="11728"/>
                </a:lnTo>
                <a:lnTo>
                  <a:pt x="17787" y="11680"/>
                </a:lnTo>
                <a:lnTo>
                  <a:pt x="17617" y="11655"/>
                </a:lnTo>
                <a:close/>
                <a:moveTo>
                  <a:pt x="17957" y="9417"/>
                </a:moveTo>
                <a:lnTo>
                  <a:pt x="17860" y="9490"/>
                </a:lnTo>
                <a:lnTo>
                  <a:pt x="17860" y="9514"/>
                </a:lnTo>
                <a:lnTo>
                  <a:pt x="17811" y="9587"/>
                </a:lnTo>
                <a:lnTo>
                  <a:pt x="17836" y="9660"/>
                </a:lnTo>
                <a:lnTo>
                  <a:pt x="17884" y="9709"/>
                </a:lnTo>
                <a:lnTo>
                  <a:pt x="17811" y="9757"/>
                </a:lnTo>
                <a:lnTo>
                  <a:pt x="17763" y="9782"/>
                </a:lnTo>
                <a:lnTo>
                  <a:pt x="17738" y="9830"/>
                </a:lnTo>
                <a:lnTo>
                  <a:pt x="17738" y="9879"/>
                </a:lnTo>
                <a:lnTo>
                  <a:pt x="17738" y="9928"/>
                </a:lnTo>
                <a:lnTo>
                  <a:pt x="17787" y="10001"/>
                </a:lnTo>
                <a:lnTo>
                  <a:pt x="17836" y="10049"/>
                </a:lnTo>
                <a:lnTo>
                  <a:pt x="17884" y="10098"/>
                </a:lnTo>
                <a:lnTo>
                  <a:pt x="17957" y="10122"/>
                </a:lnTo>
                <a:lnTo>
                  <a:pt x="17933" y="10147"/>
                </a:lnTo>
                <a:lnTo>
                  <a:pt x="17884" y="10195"/>
                </a:lnTo>
                <a:lnTo>
                  <a:pt x="17860" y="10244"/>
                </a:lnTo>
                <a:lnTo>
                  <a:pt x="17884" y="10317"/>
                </a:lnTo>
                <a:lnTo>
                  <a:pt x="17933" y="10414"/>
                </a:lnTo>
                <a:lnTo>
                  <a:pt x="18006" y="10487"/>
                </a:lnTo>
                <a:lnTo>
                  <a:pt x="18103" y="10512"/>
                </a:lnTo>
                <a:lnTo>
                  <a:pt x="18176" y="10536"/>
                </a:lnTo>
                <a:lnTo>
                  <a:pt x="18444" y="10585"/>
                </a:lnTo>
                <a:lnTo>
                  <a:pt x="18590" y="10609"/>
                </a:lnTo>
                <a:lnTo>
                  <a:pt x="18639" y="10633"/>
                </a:lnTo>
                <a:lnTo>
                  <a:pt x="18687" y="10609"/>
                </a:lnTo>
                <a:lnTo>
                  <a:pt x="18760" y="10682"/>
                </a:lnTo>
                <a:lnTo>
                  <a:pt x="18858" y="10731"/>
                </a:lnTo>
                <a:lnTo>
                  <a:pt x="18906" y="10731"/>
                </a:lnTo>
                <a:lnTo>
                  <a:pt x="19174" y="10828"/>
                </a:lnTo>
                <a:lnTo>
                  <a:pt x="19296" y="10877"/>
                </a:lnTo>
                <a:lnTo>
                  <a:pt x="19393" y="10950"/>
                </a:lnTo>
                <a:lnTo>
                  <a:pt x="19466" y="10998"/>
                </a:lnTo>
                <a:lnTo>
                  <a:pt x="19539" y="11023"/>
                </a:lnTo>
                <a:lnTo>
                  <a:pt x="19612" y="10998"/>
                </a:lnTo>
                <a:lnTo>
                  <a:pt x="19661" y="10974"/>
                </a:lnTo>
                <a:lnTo>
                  <a:pt x="19709" y="10950"/>
                </a:lnTo>
                <a:lnTo>
                  <a:pt x="19734" y="10901"/>
                </a:lnTo>
                <a:lnTo>
                  <a:pt x="19904" y="10779"/>
                </a:lnTo>
                <a:lnTo>
                  <a:pt x="19977" y="10706"/>
                </a:lnTo>
                <a:lnTo>
                  <a:pt x="20074" y="10658"/>
                </a:lnTo>
                <a:lnTo>
                  <a:pt x="20293" y="10487"/>
                </a:lnTo>
                <a:lnTo>
                  <a:pt x="20537" y="10366"/>
                </a:lnTo>
                <a:lnTo>
                  <a:pt x="20561" y="10341"/>
                </a:lnTo>
                <a:lnTo>
                  <a:pt x="20707" y="10463"/>
                </a:lnTo>
                <a:lnTo>
                  <a:pt x="20877" y="10609"/>
                </a:lnTo>
                <a:lnTo>
                  <a:pt x="21096" y="10828"/>
                </a:lnTo>
                <a:lnTo>
                  <a:pt x="21096" y="10828"/>
                </a:lnTo>
                <a:lnTo>
                  <a:pt x="21023" y="10779"/>
                </a:lnTo>
                <a:lnTo>
                  <a:pt x="20877" y="10682"/>
                </a:lnTo>
                <a:lnTo>
                  <a:pt x="20804" y="10658"/>
                </a:lnTo>
                <a:lnTo>
                  <a:pt x="20707" y="10633"/>
                </a:lnTo>
                <a:lnTo>
                  <a:pt x="20683" y="10633"/>
                </a:lnTo>
                <a:lnTo>
                  <a:pt x="20610" y="10658"/>
                </a:lnTo>
                <a:lnTo>
                  <a:pt x="20561" y="10731"/>
                </a:lnTo>
                <a:lnTo>
                  <a:pt x="20537" y="10779"/>
                </a:lnTo>
                <a:lnTo>
                  <a:pt x="20561" y="10852"/>
                </a:lnTo>
                <a:lnTo>
                  <a:pt x="20610" y="10925"/>
                </a:lnTo>
                <a:lnTo>
                  <a:pt x="20537" y="10974"/>
                </a:lnTo>
                <a:lnTo>
                  <a:pt x="20488" y="11023"/>
                </a:lnTo>
                <a:lnTo>
                  <a:pt x="20488" y="11096"/>
                </a:lnTo>
                <a:lnTo>
                  <a:pt x="20561" y="11266"/>
                </a:lnTo>
                <a:lnTo>
                  <a:pt x="20634" y="11436"/>
                </a:lnTo>
                <a:lnTo>
                  <a:pt x="20756" y="11582"/>
                </a:lnTo>
                <a:lnTo>
                  <a:pt x="20707" y="11534"/>
                </a:lnTo>
                <a:lnTo>
                  <a:pt x="20610" y="11412"/>
                </a:lnTo>
                <a:lnTo>
                  <a:pt x="20561" y="11315"/>
                </a:lnTo>
                <a:lnTo>
                  <a:pt x="20537" y="11266"/>
                </a:lnTo>
                <a:lnTo>
                  <a:pt x="20488" y="11242"/>
                </a:lnTo>
                <a:lnTo>
                  <a:pt x="20439" y="11217"/>
                </a:lnTo>
                <a:lnTo>
                  <a:pt x="20342" y="11217"/>
                </a:lnTo>
                <a:lnTo>
                  <a:pt x="20293" y="11242"/>
                </a:lnTo>
                <a:lnTo>
                  <a:pt x="20269" y="11290"/>
                </a:lnTo>
                <a:lnTo>
                  <a:pt x="20245" y="11339"/>
                </a:lnTo>
                <a:lnTo>
                  <a:pt x="20245" y="11436"/>
                </a:lnTo>
                <a:lnTo>
                  <a:pt x="20245" y="11509"/>
                </a:lnTo>
                <a:lnTo>
                  <a:pt x="20318" y="11680"/>
                </a:lnTo>
                <a:lnTo>
                  <a:pt x="20537" y="12020"/>
                </a:lnTo>
                <a:lnTo>
                  <a:pt x="20585" y="12069"/>
                </a:lnTo>
                <a:lnTo>
                  <a:pt x="20658" y="12093"/>
                </a:lnTo>
                <a:lnTo>
                  <a:pt x="20707" y="12239"/>
                </a:lnTo>
                <a:lnTo>
                  <a:pt x="20731" y="12385"/>
                </a:lnTo>
                <a:lnTo>
                  <a:pt x="20756" y="12556"/>
                </a:lnTo>
                <a:lnTo>
                  <a:pt x="20756" y="12677"/>
                </a:lnTo>
                <a:lnTo>
                  <a:pt x="20780" y="12799"/>
                </a:lnTo>
                <a:lnTo>
                  <a:pt x="20804" y="12872"/>
                </a:lnTo>
                <a:lnTo>
                  <a:pt x="20853" y="12921"/>
                </a:lnTo>
                <a:lnTo>
                  <a:pt x="20926" y="12945"/>
                </a:lnTo>
                <a:lnTo>
                  <a:pt x="21023" y="12945"/>
                </a:lnTo>
                <a:lnTo>
                  <a:pt x="21218" y="12994"/>
                </a:lnTo>
                <a:lnTo>
                  <a:pt x="21413" y="13018"/>
                </a:lnTo>
                <a:lnTo>
                  <a:pt x="21534" y="13042"/>
                </a:lnTo>
                <a:lnTo>
                  <a:pt x="21705" y="13067"/>
                </a:lnTo>
                <a:lnTo>
                  <a:pt x="21899" y="13091"/>
                </a:lnTo>
                <a:lnTo>
                  <a:pt x="21997" y="13115"/>
                </a:lnTo>
                <a:lnTo>
                  <a:pt x="22070" y="13164"/>
                </a:lnTo>
                <a:lnTo>
                  <a:pt x="22070" y="13359"/>
                </a:lnTo>
                <a:lnTo>
                  <a:pt x="22070" y="13578"/>
                </a:lnTo>
                <a:lnTo>
                  <a:pt x="22070" y="13699"/>
                </a:lnTo>
                <a:lnTo>
                  <a:pt x="22045" y="13675"/>
                </a:lnTo>
                <a:lnTo>
                  <a:pt x="21997" y="13626"/>
                </a:lnTo>
                <a:lnTo>
                  <a:pt x="21924" y="13602"/>
                </a:lnTo>
                <a:lnTo>
                  <a:pt x="21851" y="13626"/>
                </a:lnTo>
                <a:lnTo>
                  <a:pt x="21802" y="13675"/>
                </a:lnTo>
                <a:lnTo>
                  <a:pt x="21778" y="13724"/>
                </a:lnTo>
                <a:lnTo>
                  <a:pt x="21729" y="13651"/>
                </a:lnTo>
                <a:lnTo>
                  <a:pt x="21680" y="13602"/>
                </a:lnTo>
                <a:lnTo>
                  <a:pt x="21656" y="13602"/>
                </a:lnTo>
                <a:lnTo>
                  <a:pt x="21607" y="13578"/>
                </a:lnTo>
                <a:lnTo>
                  <a:pt x="21534" y="13602"/>
                </a:lnTo>
                <a:lnTo>
                  <a:pt x="21486" y="13651"/>
                </a:lnTo>
                <a:lnTo>
                  <a:pt x="21437" y="13699"/>
                </a:lnTo>
                <a:lnTo>
                  <a:pt x="21388" y="13894"/>
                </a:lnTo>
                <a:lnTo>
                  <a:pt x="21364" y="13991"/>
                </a:lnTo>
                <a:lnTo>
                  <a:pt x="21315" y="14137"/>
                </a:lnTo>
                <a:lnTo>
                  <a:pt x="21315" y="14089"/>
                </a:lnTo>
                <a:lnTo>
                  <a:pt x="21315" y="13918"/>
                </a:lnTo>
                <a:lnTo>
                  <a:pt x="21291" y="13772"/>
                </a:lnTo>
                <a:lnTo>
                  <a:pt x="21267" y="13724"/>
                </a:lnTo>
                <a:lnTo>
                  <a:pt x="21242" y="13699"/>
                </a:lnTo>
                <a:lnTo>
                  <a:pt x="21194" y="13675"/>
                </a:lnTo>
                <a:lnTo>
                  <a:pt x="21145" y="13651"/>
                </a:lnTo>
                <a:lnTo>
                  <a:pt x="21072" y="13675"/>
                </a:lnTo>
                <a:lnTo>
                  <a:pt x="21023" y="13724"/>
                </a:lnTo>
                <a:lnTo>
                  <a:pt x="20999" y="13772"/>
                </a:lnTo>
                <a:lnTo>
                  <a:pt x="20975" y="13845"/>
                </a:lnTo>
                <a:lnTo>
                  <a:pt x="20926" y="13967"/>
                </a:lnTo>
                <a:lnTo>
                  <a:pt x="20926" y="14016"/>
                </a:lnTo>
                <a:lnTo>
                  <a:pt x="20829" y="14381"/>
                </a:lnTo>
                <a:lnTo>
                  <a:pt x="20829" y="14454"/>
                </a:lnTo>
                <a:lnTo>
                  <a:pt x="20756" y="14600"/>
                </a:lnTo>
                <a:lnTo>
                  <a:pt x="20707" y="14721"/>
                </a:lnTo>
                <a:lnTo>
                  <a:pt x="20610" y="14867"/>
                </a:lnTo>
                <a:lnTo>
                  <a:pt x="20512" y="14989"/>
                </a:lnTo>
                <a:lnTo>
                  <a:pt x="20488" y="15038"/>
                </a:lnTo>
                <a:lnTo>
                  <a:pt x="20439" y="15086"/>
                </a:lnTo>
                <a:lnTo>
                  <a:pt x="20439" y="15135"/>
                </a:lnTo>
                <a:lnTo>
                  <a:pt x="20439" y="15184"/>
                </a:lnTo>
                <a:lnTo>
                  <a:pt x="20439" y="15257"/>
                </a:lnTo>
                <a:lnTo>
                  <a:pt x="20488" y="15305"/>
                </a:lnTo>
                <a:lnTo>
                  <a:pt x="20512" y="15330"/>
                </a:lnTo>
                <a:lnTo>
                  <a:pt x="20585" y="15354"/>
                </a:lnTo>
                <a:lnTo>
                  <a:pt x="20634" y="15378"/>
                </a:lnTo>
                <a:lnTo>
                  <a:pt x="20658" y="15378"/>
                </a:lnTo>
                <a:lnTo>
                  <a:pt x="20804" y="15548"/>
                </a:lnTo>
                <a:lnTo>
                  <a:pt x="20926" y="15694"/>
                </a:lnTo>
                <a:lnTo>
                  <a:pt x="21048" y="15889"/>
                </a:lnTo>
                <a:lnTo>
                  <a:pt x="21194" y="16108"/>
                </a:lnTo>
                <a:lnTo>
                  <a:pt x="21048" y="16254"/>
                </a:lnTo>
                <a:lnTo>
                  <a:pt x="20902" y="16424"/>
                </a:lnTo>
                <a:lnTo>
                  <a:pt x="20829" y="16473"/>
                </a:lnTo>
                <a:lnTo>
                  <a:pt x="20756" y="16424"/>
                </a:lnTo>
                <a:lnTo>
                  <a:pt x="20683" y="16400"/>
                </a:lnTo>
                <a:lnTo>
                  <a:pt x="20585" y="16424"/>
                </a:lnTo>
                <a:lnTo>
                  <a:pt x="20488" y="16473"/>
                </a:lnTo>
                <a:lnTo>
                  <a:pt x="20488" y="16376"/>
                </a:lnTo>
                <a:lnTo>
                  <a:pt x="20464" y="16303"/>
                </a:lnTo>
                <a:lnTo>
                  <a:pt x="20391" y="16230"/>
                </a:lnTo>
                <a:lnTo>
                  <a:pt x="20293" y="16205"/>
                </a:lnTo>
                <a:lnTo>
                  <a:pt x="20220" y="16230"/>
                </a:lnTo>
                <a:lnTo>
                  <a:pt x="20220" y="16157"/>
                </a:lnTo>
                <a:lnTo>
                  <a:pt x="20220" y="16108"/>
                </a:lnTo>
                <a:lnTo>
                  <a:pt x="20196" y="16035"/>
                </a:lnTo>
                <a:lnTo>
                  <a:pt x="20172" y="16011"/>
                </a:lnTo>
                <a:lnTo>
                  <a:pt x="20123" y="15986"/>
                </a:lnTo>
                <a:lnTo>
                  <a:pt x="20074" y="15962"/>
                </a:lnTo>
                <a:lnTo>
                  <a:pt x="20001" y="15986"/>
                </a:lnTo>
                <a:lnTo>
                  <a:pt x="19928" y="16011"/>
                </a:lnTo>
                <a:lnTo>
                  <a:pt x="19831" y="16059"/>
                </a:lnTo>
                <a:lnTo>
                  <a:pt x="19636" y="16181"/>
                </a:lnTo>
                <a:lnTo>
                  <a:pt x="19588" y="16230"/>
                </a:lnTo>
                <a:lnTo>
                  <a:pt x="19466" y="16205"/>
                </a:lnTo>
                <a:lnTo>
                  <a:pt x="19417" y="16205"/>
                </a:lnTo>
                <a:lnTo>
                  <a:pt x="19369" y="16230"/>
                </a:lnTo>
                <a:lnTo>
                  <a:pt x="19271" y="16254"/>
                </a:lnTo>
                <a:lnTo>
                  <a:pt x="19198" y="16303"/>
                </a:lnTo>
                <a:lnTo>
                  <a:pt x="19077" y="16376"/>
                </a:lnTo>
                <a:lnTo>
                  <a:pt x="18979" y="16400"/>
                </a:lnTo>
                <a:lnTo>
                  <a:pt x="18882" y="16424"/>
                </a:lnTo>
                <a:lnTo>
                  <a:pt x="18785" y="16473"/>
                </a:lnTo>
                <a:lnTo>
                  <a:pt x="18687" y="16497"/>
                </a:lnTo>
                <a:lnTo>
                  <a:pt x="18614" y="16546"/>
                </a:lnTo>
                <a:lnTo>
                  <a:pt x="18517" y="16595"/>
                </a:lnTo>
                <a:lnTo>
                  <a:pt x="18444" y="16619"/>
                </a:lnTo>
                <a:lnTo>
                  <a:pt x="18371" y="16668"/>
                </a:lnTo>
                <a:lnTo>
                  <a:pt x="18274" y="16692"/>
                </a:lnTo>
                <a:lnTo>
                  <a:pt x="18176" y="16716"/>
                </a:lnTo>
                <a:lnTo>
                  <a:pt x="18079" y="16765"/>
                </a:lnTo>
                <a:lnTo>
                  <a:pt x="18055" y="16814"/>
                </a:lnTo>
                <a:lnTo>
                  <a:pt x="18030" y="16838"/>
                </a:lnTo>
                <a:lnTo>
                  <a:pt x="18030" y="16911"/>
                </a:lnTo>
                <a:lnTo>
                  <a:pt x="18055" y="16960"/>
                </a:lnTo>
                <a:lnTo>
                  <a:pt x="18079" y="17008"/>
                </a:lnTo>
                <a:lnTo>
                  <a:pt x="18152" y="17057"/>
                </a:lnTo>
                <a:lnTo>
                  <a:pt x="18103" y="17106"/>
                </a:lnTo>
                <a:lnTo>
                  <a:pt x="18079" y="17154"/>
                </a:lnTo>
                <a:lnTo>
                  <a:pt x="18055" y="17203"/>
                </a:lnTo>
                <a:lnTo>
                  <a:pt x="18079" y="17252"/>
                </a:lnTo>
                <a:lnTo>
                  <a:pt x="18103" y="17300"/>
                </a:lnTo>
                <a:lnTo>
                  <a:pt x="18152" y="17349"/>
                </a:lnTo>
                <a:lnTo>
                  <a:pt x="18225" y="17373"/>
                </a:lnTo>
                <a:lnTo>
                  <a:pt x="18201" y="17373"/>
                </a:lnTo>
                <a:lnTo>
                  <a:pt x="18103" y="17398"/>
                </a:lnTo>
                <a:lnTo>
                  <a:pt x="18055" y="17446"/>
                </a:lnTo>
                <a:lnTo>
                  <a:pt x="18006" y="17519"/>
                </a:lnTo>
                <a:lnTo>
                  <a:pt x="18030" y="17592"/>
                </a:lnTo>
                <a:lnTo>
                  <a:pt x="18055" y="17641"/>
                </a:lnTo>
                <a:lnTo>
                  <a:pt x="18128" y="17690"/>
                </a:lnTo>
                <a:lnTo>
                  <a:pt x="18225" y="17714"/>
                </a:lnTo>
                <a:lnTo>
                  <a:pt x="17909" y="17738"/>
                </a:lnTo>
                <a:lnTo>
                  <a:pt x="17519" y="17738"/>
                </a:lnTo>
                <a:lnTo>
                  <a:pt x="17495" y="17568"/>
                </a:lnTo>
                <a:lnTo>
                  <a:pt x="17471" y="17398"/>
                </a:lnTo>
                <a:lnTo>
                  <a:pt x="17446" y="17300"/>
                </a:lnTo>
                <a:lnTo>
                  <a:pt x="17446" y="17203"/>
                </a:lnTo>
                <a:lnTo>
                  <a:pt x="17422" y="16984"/>
                </a:lnTo>
                <a:lnTo>
                  <a:pt x="17373" y="16765"/>
                </a:lnTo>
                <a:lnTo>
                  <a:pt x="17325" y="16668"/>
                </a:lnTo>
                <a:lnTo>
                  <a:pt x="17276" y="16595"/>
                </a:lnTo>
                <a:lnTo>
                  <a:pt x="17203" y="16522"/>
                </a:lnTo>
                <a:lnTo>
                  <a:pt x="17106" y="16473"/>
                </a:lnTo>
                <a:lnTo>
                  <a:pt x="17057" y="16449"/>
                </a:lnTo>
                <a:lnTo>
                  <a:pt x="17008" y="16449"/>
                </a:lnTo>
                <a:lnTo>
                  <a:pt x="16862" y="16424"/>
                </a:lnTo>
                <a:lnTo>
                  <a:pt x="16789" y="16400"/>
                </a:lnTo>
                <a:lnTo>
                  <a:pt x="16643" y="16327"/>
                </a:lnTo>
                <a:lnTo>
                  <a:pt x="16449" y="16254"/>
                </a:lnTo>
                <a:lnTo>
                  <a:pt x="16376" y="16181"/>
                </a:lnTo>
                <a:lnTo>
                  <a:pt x="16278" y="16157"/>
                </a:lnTo>
                <a:lnTo>
                  <a:pt x="16181" y="16181"/>
                </a:lnTo>
                <a:lnTo>
                  <a:pt x="16157" y="16181"/>
                </a:lnTo>
                <a:lnTo>
                  <a:pt x="16035" y="16132"/>
                </a:lnTo>
                <a:lnTo>
                  <a:pt x="16011" y="16108"/>
                </a:lnTo>
                <a:lnTo>
                  <a:pt x="15913" y="16059"/>
                </a:lnTo>
                <a:lnTo>
                  <a:pt x="15792" y="16035"/>
                </a:lnTo>
                <a:lnTo>
                  <a:pt x="15694" y="16059"/>
                </a:lnTo>
                <a:lnTo>
                  <a:pt x="15646" y="16132"/>
                </a:lnTo>
                <a:lnTo>
                  <a:pt x="15621" y="16205"/>
                </a:lnTo>
                <a:lnTo>
                  <a:pt x="15646" y="16303"/>
                </a:lnTo>
                <a:lnTo>
                  <a:pt x="15646" y="16303"/>
                </a:lnTo>
                <a:lnTo>
                  <a:pt x="15597" y="16278"/>
                </a:lnTo>
                <a:lnTo>
                  <a:pt x="15500" y="16205"/>
                </a:lnTo>
                <a:lnTo>
                  <a:pt x="15402" y="16157"/>
                </a:lnTo>
                <a:lnTo>
                  <a:pt x="15354" y="16157"/>
                </a:lnTo>
                <a:lnTo>
                  <a:pt x="15305" y="16181"/>
                </a:lnTo>
                <a:lnTo>
                  <a:pt x="15256" y="16205"/>
                </a:lnTo>
                <a:lnTo>
                  <a:pt x="15232" y="16230"/>
                </a:lnTo>
                <a:lnTo>
                  <a:pt x="15208" y="16278"/>
                </a:lnTo>
                <a:lnTo>
                  <a:pt x="15232" y="16400"/>
                </a:lnTo>
                <a:lnTo>
                  <a:pt x="15281" y="16497"/>
                </a:lnTo>
                <a:lnTo>
                  <a:pt x="15232" y="16497"/>
                </a:lnTo>
                <a:lnTo>
                  <a:pt x="15183" y="16473"/>
                </a:lnTo>
                <a:lnTo>
                  <a:pt x="15135" y="16449"/>
                </a:lnTo>
                <a:lnTo>
                  <a:pt x="15062" y="16473"/>
                </a:lnTo>
                <a:lnTo>
                  <a:pt x="15038" y="16546"/>
                </a:lnTo>
                <a:lnTo>
                  <a:pt x="15013" y="16570"/>
                </a:lnTo>
                <a:lnTo>
                  <a:pt x="15013" y="16643"/>
                </a:lnTo>
                <a:lnTo>
                  <a:pt x="14916" y="16570"/>
                </a:lnTo>
                <a:lnTo>
                  <a:pt x="14770" y="16424"/>
                </a:lnTo>
                <a:lnTo>
                  <a:pt x="14624" y="16254"/>
                </a:lnTo>
                <a:lnTo>
                  <a:pt x="14721" y="16132"/>
                </a:lnTo>
                <a:lnTo>
                  <a:pt x="14794" y="15986"/>
                </a:lnTo>
                <a:lnTo>
                  <a:pt x="14892" y="15865"/>
                </a:lnTo>
                <a:lnTo>
                  <a:pt x="15062" y="15621"/>
                </a:lnTo>
                <a:lnTo>
                  <a:pt x="15305" y="15305"/>
                </a:lnTo>
                <a:lnTo>
                  <a:pt x="15378" y="15232"/>
                </a:lnTo>
                <a:lnTo>
                  <a:pt x="15402" y="15159"/>
                </a:lnTo>
                <a:lnTo>
                  <a:pt x="15402" y="15062"/>
                </a:lnTo>
                <a:lnTo>
                  <a:pt x="15329" y="14965"/>
                </a:lnTo>
                <a:lnTo>
                  <a:pt x="15183" y="14819"/>
                </a:lnTo>
                <a:lnTo>
                  <a:pt x="15086" y="14673"/>
                </a:lnTo>
                <a:lnTo>
                  <a:pt x="15038" y="14624"/>
                </a:lnTo>
                <a:lnTo>
                  <a:pt x="15013" y="14575"/>
                </a:lnTo>
                <a:lnTo>
                  <a:pt x="15013" y="14551"/>
                </a:lnTo>
                <a:lnTo>
                  <a:pt x="14989" y="14454"/>
                </a:lnTo>
                <a:lnTo>
                  <a:pt x="14940" y="14405"/>
                </a:lnTo>
                <a:lnTo>
                  <a:pt x="14892" y="14356"/>
                </a:lnTo>
                <a:lnTo>
                  <a:pt x="14794" y="14332"/>
                </a:lnTo>
                <a:lnTo>
                  <a:pt x="14478" y="14308"/>
                </a:lnTo>
                <a:lnTo>
                  <a:pt x="14113" y="14283"/>
                </a:lnTo>
                <a:lnTo>
                  <a:pt x="13748" y="14210"/>
                </a:lnTo>
                <a:lnTo>
                  <a:pt x="13724" y="14089"/>
                </a:lnTo>
                <a:lnTo>
                  <a:pt x="13724" y="14016"/>
                </a:lnTo>
                <a:lnTo>
                  <a:pt x="13699" y="13821"/>
                </a:lnTo>
                <a:lnTo>
                  <a:pt x="13724" y="13602"/>
                </a:lnTo>
                <a:lnTo>
                  <a:pt x="13724" y="13456"/>
                </a:lnTo>
                <a:lnTo>
                  <a:pt x="13748" y="13505"/>
                </a:lnTo>
                <a:lnTo>
                  <a:pt x="13821" y="13529"/>
                </a:lnTo>
                <a:lnTo>
                  <a:pt x="13894" y="13553"/>
                </a:lnTo>
                <a:lnTo>
                  <a:pt x="13943" y="13553"/>
                </a:lnTo>
                <a:lnTo>
                  <a:pt x="13991" y="13529"/>
                </a:lnTo>
                <a:lnTo>
                  <a:pt x="14016" y="13505"/>
                </a:lnTo>
                <a:lnTo>
                  <a:pt x="14089" y="13432"/>
                </a:lnTo>
                <a:lnTo>
                  <a:pt x="14137" y="13480"/>
                </a:lnTo>
                <a:lnTo>
                  <a:pt x="14186" y="13505"/>
                </a:lnTo>
                <a:lnTo>
                  <a:pt x="14235" y="13529"/>
                </a:lnTo>
                <a:lnTo>
                  <a:pt x="14308" y="13505"/>
                </a:lnTo>
                <a:lnTo>
                  <a:pt x="14381" y="13480"/>
                </a:lnTo>
                <a:lnTo>
                  <a:pt x="14429" y="13407"/>
                </a:lnTo>
                <a:lnTo>
                  <a:pt x="14502" y="13456"/>
                </a:lnTo>
                <a:lnTo>
                  <a:pt x="14575" y="13480"/>
                </a:lnTo>
                <a:lnTo>
                  <a:pt x="14624" y="13480"/>
                </a:lnTo>
                <a:lnTo>
                  <a:pt x="14673" y="13456"/>
                </a:lnTo>
                <a:lnTo>
                  <a:pt x="14721" y="13432"/>
                </a:lnTo>
                <a:lnTo>
                  <a:pt x="14746" y="13383"/>
                </a:lnTo>
                <a:lnTo>
                  <a:pt x="14770" y="13261"/>
                </a:lnTo>
                <a:lnTo>
                  <a:pt x="14794" y="13164"/>
                </a:lnTo>
                <a:lnTo>
                  <a:pt x="14819" y="13115"/>
                </a:lnTo>
                <a:lnTo>
                  <a:pt x="14819" y="13042"/>
                </a:lnTo>
                <a:lnTo>
                  <a:pt x="14843" y="12969"/>
                </a:lnTo>
                <a:lnTo>
                  <a:pt x="14916" y="12945"/>
                </a:lnTo>
                <a:lnTo>
                  <a:pt x="14965" y="12921"/>
                </a:lnTo>
                <a:lnTo>
                  <a:pt x="14989" y="12872"/>
                </a:lnTo>
                <a:lnTo>
                  <a:pt x="15013" y="12799"/>
                </a:lnTo>
                <a:lnTo>
                  <a:pt x="15038" y="12750"/>
                </a:lnTo>
                <a:lnTo>
                  <a:pt x="15038" y="12702"/>
                </a:lnTo>
                <a:lnTo>
                  <a:pt x="15062" y="12580"/>
                </a:lnTo>
                <a:lnTo>
                  <a:pt x="15086" y="12458"/>
                </a:lnTo>
                <a:lnTo>
                  <a:pt x="15159" y="12239"/>
                </a:lnTo>
                <a:lnTo>
                  <a:pt x="15232" y="12093"/>
                </a:lnTo>
                <a:lnTo>
                  <a:pt x="15281" y="12020"/>
                </a:lnTo>
                <a:lnTo>
                  <a:pt x="15329" y="11923"/>
                </a:lnTo>
                <a:lnTo>
                  <a:pt x="15305" y="11826"/>
                </a:lnTo>
                <a:lnTo>
                  <a:pt x="15256" y="11728"/>
                </a:lnTo>
                <a:lnTo>
                  <a:pt x="15062" y="11534"/>
                </a:lnTo>
                <a:lnTo>
                  <a:pt x="14867" y="11315"/>
                </a:lnTo>
                <a:lnTo>
                  <a:pt x="14575" y="10974"/>
                </a:lnTo>
                <a:lnTo>
                  <a:pt x="14697" y="10828"/>
                </a:lnTo>
                <a:lnTo>
                  <a:pt x="14819" y="10682"/>
                </a:lnTo>
                <a:lnTo>
                  <a:pt x="14867" y="10633"/>
                </a:lnTo>
                <a:lnTo>
                  <a:pt x="14892" y="10706"/>
                </a:lnTo>
                <a:lnTo>
                  <a:pt x="14940" y="10731"/>
                </a:lnTo>
                <a:lnTo>
                  <a:pt x="14989" y="10779"/>
                </a:lnTo>
                <a:lnTo>
                  <a:pt x="15111" y="10779"/>
                </a:lnTo>
                <a:lnTo>
                  <a:pt x="15111" y="10828"/>
                </a:lnTo>
                <a:lnTo>
                  <a:pt x="15159" y="10877"/>
                </a:lnTo>
                <a:lnTo>
                  <a:pt x="15232" y="10925"/>
                </a:lnTo>
                <a:lnTo>
                  <a:pt x="15232" y="11023"/>
                </a:lnTo>
                <a:lnTo>
                  <a:pt x="15256" y="11120"/>
                </a:lnTo>
                <a:lnTo>
                  <a:pt x="15329" y="11193"/>
                </a:lnTo>
                <a:lnTo>
                  <a:pt x="15427" y="11217"/>
                </a:lnTo>
                <a:lnTo>
                  <a:pt x="15524" y="11193"/>
                </a:lnTo>
                <a:lnTo>
                  <a:pt x="15573" y="11120"/>
                </a:lnTo>
                <a:lnTo>
                  <a:pt x="15646" y="11023"/>
                </a:lnTo>
                <a:lnTo>
                  <a:pt x="15621" y="11096"/>
                </a:lnTo>
                <a:lnTo>
                  <a:pt x="15597" y="11169"/>
                </a:lnTo>
                <a:lnTo>
                  <a:pt x="15621" y="11217"/>
                </a:lnTo>
                <a:lnTo>
                  <a:pt x="15646" y="11290"/>
                </a:lnTo>
                <a:lnTo>
                  <a:pt x="15694" y="11315"/>
                </a:lnTo>
                <a:lnTo>
                  <a:pt x="15816" y="11315"/>
                </a:lnTo>
                <a:lnTo>
                  <a:pt x="15889" y="11266"/>
                </a:lnTo>
                <a:lnTo>
                  <a:pt x="15938" y="11217"/>
                </a:lnTo>
                <a:lnTo>
                  <a:pt x="15962" y="11217"/>
                </a:lnTo>
                <a:lnTo>
                  <a:pt x="16108" y="11071"/>
                </a:lnTo>
                <a:lnTo>
                  <a:pt x="16181" y="11047"/>
                </a:lnTo>
                <a:lnTo>
                  <a:pt x="16254" y="10998"/>
                </a:lnTo>
                <a:lnTo>
                  <a:pt x="16327" y="10998"/>
                </a:lnTo>
                <a:lnTo>
                  <a:pt x="16424" y="10974"/>
                </a:lnTo>
                <a:lnTo>
                  <a:pt x="16497" y="10925"/>
                </a:lnTo>
                <a:lnTo>
                  <a:pt x="16765" y="10828"/>
                </a:lnTo>
                <a:lnTo>
                  <a:pt x="17057" y="10731"/>
                </a:lnTo>
                <a:lnTo>
                  <a:pt x="17154" y="10682"/>
                </a:lnTo>
                <a:lnTo>
                  <a:pt x="17203" y="10609"/>
                </a:lnTo>
                <a:lnTo>
                  <a:pt x="17227" y="10585"/>
                </a:lnTo>
                <a:lnTo>
                  <a:pt x="17252" y="10463"/>
                </a:lnTo>
                <a:lnTo>
                  <a:pt x="17300" y="10317"/>
                </a:lnTo>
                <a:lnTo>
                  <a:pt x="17300" y="10049"/>
                </a:lnTo>
                <a:lnTo>
                  <a:pt x="17325" y="9855"/>
                </a:lnTo>
                <a:lnTo>
                  <a:pt x="17349" y="9709"/>
                </a:lnTo>
                <a:lnTo>
                  <a:pt x="17373" y="9563"/>
                </a:lnTo>
                <a:lnTo>
                  <a:pt x="17398" y="9417"/>
                </a:lnTo>
                <a:close/>
                <a:moveTo>
                  <a:pt x="17568" y="8954"/>
                </a:moveTo>
                <a:lnTo>
                  <a:pt x="17325" y="8979"/>
                </a:lnTo>
                <a:lnTo>
                  <a:pt x="17130" y="9027"/>
                </a:lnTo>
                <a:lnTo>
                  <a:pt x="17057" y="9076"/>
                </a:lnTo>
                <a:lnTo>
                  <a:pt x="17008" y="9173"/>
                </a:lnTo>
                <a:lnTo>
                  <a:pt x="16960" y="9271"/>
                </a:lnTo>
                <a:lnTo>
                  <a:pt x="16911" y="9392"/>
                </a:lnTo>
                <a:lnTo>
                  <a:pt x="16887" y="9660"/>
                </a:lnTo>
                <a:lnTo>
                  <a:pt x="16862" y="9782"/>
                </a:lnTo>
                <a:lnTo>
                  <a:pt x="16838" y="9928"/>
                </a:lnTo>
                <a:lnTo>
                  <a:pt x="16814" y="10147"/>
                </a:lnTo>
                <a:lnTo>
                  <a:pt x="16789" y="10341"/>
                </a:lnTo>
                <a:lnTo>
                  <a:pt x="16570" y="10439"/>
                </a:lnTo>
                <a:lnTo>
                  <a:pt x="16351" y="10536"/>
                </a:lnTo>
                <a:lnTo>
                  <a:pt x="16157" y="10414"/>
                </a:lnTo>
                <a:lnTo>
                  <a:pt x="15889" y="10220"/>
                </a:lnTo>
                <a:lnTo>
                  <a:pt x="15792" y="10147"/>
                </a:lnTo>
                <a:lnTo>
                  <a:pt x="15573" y="10001"/>
                </a:lnTo>
                <a:lnTo>
                  <a:pt x="15451" y="9928"/>
                </a:lnTo>
                <a:lnTo>
                  <a:pt x="15305" y="9903"/>
                </a:lnTo>
                <a:lnTo>
                  <a:pt x="15208" y="9879"/>
                </a:lnTo>
                <a:lnTo>
                  <a:pt x="15135" y="9903"/>
                </a:lnTo>
                <a:lnTo>
                  <a:pt x="14989" y="9976"/>
                </a:lnTo>
                <a:lnTo>
                  <a:pt x="14843" y="10074"/>
                </a:lnTo>
                <a:lnTo>
                  <a:pt x="14624" y="10293"/>
                </a:lnTo>
                <a:lnTo>
                  <a:pt x="14502" y="10414"/>
                </a:lnTo>
                <a:lnTo>
                  <a:pt x="14332" y="10609"/>
                </a:lnTo>
                <a:lnTo>
                  <a:pt x="14162" y="10779"/>
                </a:lnTo>
                <a:lnTo>
                  <a:pt x="14113" y="10828"/>
                </a:lnTo>
                <a:lnTo>
                  <a:pt x="14089" y="10877"/>
                </a:lnTo>
                <a:lnTo>
                  <a:pt x="14064" y="10950"/>
                </a:lnTo>
                <a:lnTo>
                  <a:pt x="14089" y="11023"/>
                </a:lnTo>
                <a:lnTo>
                  <a:pt x="14137" y="11120"/>
                </a:lnTo>
                <a:lnTo>
                  <a:pt x="14186" y="11217"/>
                </a:lnTo>
                <a:lnTo>
                  <a:pt x="14332" y="11412"/>
                </a:lnTo>
                <a:lnTo>
                  <a:pt x="14454" y="11534"/>
                </a:lnTo>
                <a:lnTo>
                  <a:pt x="14478" y="11607"/>
                </a:lnTo>
                <a:lnTo>
                  <a:pt x="14648" y="11801"/>
                </a:lnTo>
                <a:lnTo>
                  <a:pt x="14819" y="11996"/>
                </a:lnTo>
                <a:lnTo>
                  <a:pt x="14721" y="12166"/>
                </a:lnTo>
                <a:lnTo>
                  <a:pt x="14721" y="12191"/>
                </a:lnTo>
                <a:lnTo>
                  <a:pt x="14648" y="12361"/>
                </a:lnTo>
                <a:lnTo>
                  <a:pt x="14600" y="12531"/>
                </a:lnTo>
                <a:lnTo>
                  <a:pt x="14381" y="12556"/>
                </a:lnTo>
                <a:lnTo>
                  <a:pt x="14162" y="12580"/>
                </a:lnTo>
                <a:lnTo>
                  <a:pt x="14040" y="12604"/>
                </a:lnTo>
                <a:lnTo>
                  <a:pt x="13991" y="12604"/>
                </a:lnTo>
                <a:lnTo>
                  <a:pt x="13845" y="12653"/>
                </a:lnTo>
                <a:lnTo>
                  <a:pt x="13675" y="12677"/>
                </a:lnTo>
                <a:lnTo>
                  <a:pt x="13553" y="12750"/>
                </a:lnTo>
                <a:lnTo>
                  <a:pt x="13456" y="12823"/>
                </a:lnTo>
                <a:lnTo>
                  <a:pt x="13407" y="12872"/>
                </a:lnTo>
                <a:lnTo>
                  <a:pt x="13334" y="12945"/>
                </a:lnTo>
                <a:lnTo>
                  <a:pt x="13310" y="13018"/>
                </a:lnTo>
                <a:lnTo>
                  <a:pt x="13286" y="13164"/>
                </a:lnTo>
                <a:lnTo>
                  <a:pt x="13286" y="13213"/>
                </a:lnTo>
                <a:lnTo>
                  <a:pt x="13237" y="13699"/>
                </a:lnTo>
                <a:lnTo>
                  <a:pt x="13237" y="13748"/>
                </a:lnTo>
                <a:lnTo>
                  <a:pt x="13237" y="13918"/>
                </a:lnTo>
                <a:lnTo>
                  <a:pt x="13237" y="14113"/>
                </a:lnTo>
                <a:lnTo>
                  <a:pt x="13286" y="14283"/>
                </a:lnTo>
                <a:lnTo>
                  <a:pt x="13310" y="14356"/>
                </a:lnTo>
                <a:lnTo>
                  <a:pt x="13383" y="14405"/>
                </a:lnTo>
                <a:lnTo>
                  <a:pt x="13407" y="14502"/>
                </a:lnTo>
                <a:lnTo>
                  <a:pt x="13480" y="14551"/>
                </a:lnTo>
                <a:lnTo>
                  <a:pt x="13724" y="14648"/>
                </a:lnTo>
                <a:lnTo>
                  <a:pt x="13991" y="14697"/>
                </a:lnTo>
                <a:lnTo>
                  <a:pt x="14259" y="14746"/>
                </a:lnTo>
                <a:lnTo>
                  <a:pt x="14527" y="14770"/>
                </a:lnTo>
                <a:lnTo>
                  <a:pt x="14673" y="14770"/>
                </a:lnTo>
                <a:lnTo>
                  <a:pt x="14697" y="14867"/>
                </a:lnTo>
                <a:lnTo>
                  <a:pt x="14721" y="14916"/>
                </a:lnTo>
                <a:lnTo>
                  <a:pt x="14819" y="15038"/>
                </a:lnTo>
                <a:lnTo>
                  <a:pt x="14916" y="15184"/>
                </a:lnTo>
                <a:lnTo>
                  <a:pt x="14746" y="15330"/>
                </a:lnTo>
                <a:lnTo>
                  <a:pt x="14624" y="15500"/>
                </a:lnTo>
                <a:lnTo>
                  <a:pt x="14575" y="15573"/>
                </a:lnTo>
                <a:lnTo>
                  <a:pt x="14381" y="15816"/>
                </a:lnTo>
                <a:lnTo>
                  <a:pt x="14332" y="15865"/>
                </a:lnTo>
                <a:lnTo>
                  <a:pt x="14235" y="15986"/>
                </a:lnTo>
                <a:lnTo>
                  <a:pt x="14210" y="16059"/>
                </a:lnTo>
                <a:lnTo>
                  <a:pt x="14186" y="16108"/>
                </a:lnTo>
                <a:lnTo>
                  <a:pt x="14210" y="16230"/>
                </a:lnTo>
                <a:lnTo>
                  <a:pt x="14210" y="16303"/>
                </a:lnTo>
                <a:lnTo>
                  <a:pt x="14235" y="16376"/>
                </a:lnTo>
                <a:lnTo>
                  <a:pt x="14283" y="16522"/>
                </a:lnTo>
                <a:lnTo>
                  <a:pt x="14381" y="16643"/>
                </a:lnTo>
                <a:lnTo>
                  <a:pt x="14478" y="16765"/>
                </a:lnTo>
                <a:lnTo>
                  <a:pt x="14527" y="16789"/>
                </a:lnTo>
                <a:lnTo>
                  <a:pt x="14794" y="17081"/>
                </a:lnTo>
                <a:lnTo>
                  <a:pt x="15111" y="17349"/>
                </a:lnTo>
                <a:lnTo>
                  <a:pt x="15183" y="17373"/>
                </a:lnTo>
                <a:lnTo>
                  <a:pt x="15232" y="17398"/>
                </a:lnTo>
                <a:lnTo>
                  <a:pt x="15305" y="17373"/>
                </a:lnTo>
                <a:lnTo>
                  <a:pt x="15354" y="17373"/>
                </a:lnTo>
                <a:lnTo>
                  <a:pt x="15475" y="17349"/>
                </a:lnTo>
                <a:lnTo>
                  <a:pt x="15621" y="17300"/>
                </a:lnTo>
                <a:lnTo>
                  <a:pt x="15840" y="17154"/>
                </a:lnTo>
                <a:lnTo>
                  <a:pt x="15865" y="17130"/>
                </a:lnTo>
                <a:lnTo>
                  <a:pt x="16132" y="16911"/>
                </a:lnTo>
                <a:lnTo>
                  <a:pt x="16376" y="16668"/>
                </a:lnTo>
                <a:lnTo>
                  <a:pt x="16546" y="16741"/>
                </a:lnTo>
                <a:lnTo>
                  <a:pt x="16570" y="16765"/>
                </a:lnTo>
                <a:lnTo>
                  <a:pt x="16619" y="16789"/>
                </a:lnTo>
                <a:lnTo>
                  <a:pt x="16765" y="16862"/>
                </a:lnTo>
                <a:lnTo>
                  <a:pt x="16935" y="16887"/>
                </a:lnTo>
                <a:lnTo>
                  <a:pt x="16935" y="16960"/>
                </a:lnTo>
                <a:lnTo>
                  <a:pt x="16960" y="17033"/>
                </a:lnTo>
                <a:lnTo>
                  <a:pt x="17008" y="17276"/>
                </a:lnTo>
                <a:lnTo>
                  <a:pt x="17033" y="17495"/>
                </a:lnTo>
                <a:lnTo>
                  <a:pt x="17033" y="17617"/>
                </a:lnTo>
                <a:lnTo>
                  <a:pt x="17033" y="17738"/>
                </a:lnTo>
                <a:lnTo>
                  <a:pt x="17033" y="17860"/>
                </a:lnTo>
                <a:lnTo>
                  <a:pt x="17081" y="17982"/>
                </a:lnTo>
                <a:lnTo>
                  <a:pt x="17179" y="18079"/>
                </a:lnTo>
                <a:lnTo>
                  <a:pt x="17203" y="18103"/>
                </a:lnTo>
                <a:lnTo>
                  <a:pt x="17276" y="18152"/>
                </a:lnTo>
                <a:lnTo>
                  <a:pt x="17398" y="18201"/>
                </a:lnTo>
                <a:lnTo>
                  <a:pt x="17592" y="18225"/>
                </a:lnTo>
                <a:lnTo>
                  <a:pt x="17714" y="18201"/>
                </a:lnTo>
                <a:lnTo>
                  <a:pt x="18152" y="18201"/>
                </a:lnTo>
                <a:lnTo>
                  <a:pt x="18541" y="18176"/>
                </a:lnTo>
                <a:lnTo>
                  <a:pt x="18614" y="18176"/>
                </a:lnTo>
                <a:lnTo>
                  <a:pt x="18687" y="18128"/>
                </a:lnTo>
                <a:lnTo>
                  <a:pt x="18736" y="18055"/>
                </a:lnTo>
                <a:lnTo>
                  <a:pt x="18760" y="17982"/>
                </a:lnTo>
                <a:lnTo>
                  <a:pt x="18833" y="17860"/>
                </a:lnTo>
                <a:lnTo>
                  <a:pt x="18882" y="17738"/>
                </a:lnTo>
                <a:lnTo>
                  <a:pt x="18931" y="17471"/>
                </a:lnTo>
                <a:lnTo>
                  <a:pt x="18931" y="17349"/>
                </a:lnTo>
                <a:lnTo>
                  <a:pt x="18931" y="17325"/>
                </a:lnTo>
                <a:lnTo>
                  <a:pt x="18979" y="17081"/>
                </a:lnTo>
                <a:lnTo>
                  <a:pt x="19004" y="16838"/>
                </a:lnTo>
                <a:lnTo>
                  <a:pt x="19125" y="16814"/>
                </a:lnTo>
                <a:lnTo>
                  <a:pt x="19223" y="16789"/>
                </a:lnTo>
                <a:lnTo>
                  <a:pt x="19369" y="16741"/>
                </a:lnTo>
                <a:lnTo>
                  <a:pt x="19466" y="16692"/>
                </a:lnTo>
                <a:lnTo>
                  <a:pt x="19661" y="16838"/>
                </a:lnTo>
                <a:lnTo>
                  <a:pt x="19758" y="16911"/>
                </a:lnTo>
                <a:lnTo>
                  <a:pt x="20074" y="17130"/>
                </a:lnTo>
                <a:lnTo>
                  <a:pt x="20391" y="17349"/>
                </a:lnTo>
                <a:lnTo>
                  <a:pt x="20464" y="17398"/>
                </a:lnTo>
                <a:lnTo>
                  <a:pt x="20512" y="17398"/>
                </a:lnTo>
                <a:lnTo>
                  <a:pt x="20585" y="17373"/>
                </a:lnTo>
                <a:lnTo>
                  <a:pt x="20658" y="17349"/>
                </a:lnTo>
                <a:lnTo>
                  <a:pt x="20707" y="17276"/>
                </a:lnTo>
                <a:lnTo>
                  <a:pt x="20756" y="17203"/>
                </a:lnTo>
                <a:lnTo>
                  <a:pt x="20999" y="16984"/>
                </a:lnTo>
                <a:lnTo>
                  <a:pt x="21145" y="16814"/>
                </a:lnTo>
                <a:lnTo>
                  <a:pt x="21413" y="16570"/>
                </a:lnTo>
                <a:lnTo>
                  <a:pt x="21632" y="16278"/>
                </a:lnTo>
                <a:lnTo>
                  <a:pt x="21680" y="16230"/>
                </a:lnTo>
                <a:lnTo>
                  <a:pt x="21680" y="16157"/>
                </a:lnTo>
                <a:lnTo>
                  <a:pt x="21680" y="16084"/>
                </a:lnTo>
                <a:lnTo>
                  <a:pt x="21656" y="15986"/>
                </a:lnTo>
                <a:lnTo>
                  <a:pt x="21486" y="15670"/>
                </a:lnTo>
                <a:lnTo>
                  <a:pt x="21267" y="15403"/>
                </a:lnTo>
                <a:lnTo>
                  <a:pt x="21145" y="15232"/>
                </a:lnTo>
                <a:lnTo>
                  <a:pt x="20975" y="15086"/>
                </a:lnTo>
                <a:lnTo>
                  <a:pt x="21096" y="14867"/>
                </a:lnTo>
                <a:lnTo>
                  <a:pt x="21169" y="14648"/>
                </a:lnTo>
                <a:lnTo>
                  <a:pt x="21291" y="14673"/>
                </a:lnTo>
                <a:lnTo>
                  <a:pt x="21510" y="14648"/>
                </a:lnTo>
                <a:lnTo>
                  <a:pt x="21753" y="14648"/>
                </a:lnTo>
                <a:lnTo>
                  <a:pt x="21997" y="14624"/>
                </a:lnTo>
                <a:lnTo>
                  <a:pt x="22264" y="14600"/>
                </a:lnTo>
                <a:lnTo>
                  <a:pt x="22362" y="14551"/>
                </a:lnTo>
                <a:lnTo>
                  <a:pt x="22410" y="14478"/>
                </a:lnTo>
                <a:lnTo>
                  <a:pt x="22459" y="14429"/>
                </a:lnTo>
                <a:lnTo>
                  <a:pt x="22508" y="14381"/>
                </a:lnTo>
                <a:lnTo>
                  <a:pt x="22532" y="14332"/>
                </a:lnTo>
                <a:lnTo>
                  <a:pt x="22532" y="14259"/>
                </a:lnTo>
                <a:lnTo>
                  <a:pt x="22532" y="13845"/>
                </a:lnTo>
                <a:lnTo>
                  <a:pt x="22532" y="13456"/>
                </a:lnTo>
                <a:lnTo>
                  <a:pt x="22508" y="13067"/>
                </a:lnTo>
                <a:lnTo>
                  <a:pt x="22508" y="13018"/>
                </a:lnTo>
                <a:lnTo>
                  <a:pt x="22459" y="12945"/>
                </a:lnTo>
                <a:lnTo>
                  <a:pt x="22410" y="12921"/>
                </a:lnTo>
                <a:lnTo>
                  <a:pt x="22362" y="12896"/>
                </a:lnTo>
                <a:lnTo>
                  <a:pt x="22313" y="12823"/>
                </a:lnTo>
                <a:lnTo>
                  <a:pt x="22264" y="12750"/>
                </a:lnTo>
                <a:lnTo>
                  <a:pt x="22118" y="12677"/>
                </a:lnTo>
                <a:lnTo>
                  <a:pt x="21948" y="12629"/>
                </a:lnTo>
                <a:lnTo>
                  <a:pt x="21802" y="12604"/>
                </a:lnTo>
                <a:lnTo>
                  <a:pt x="21778" y="12604"/>
                </a:lnTo>
                <a:lnTo>
                  <a:pt x="21510" y="12556"/>
                </a:lnTo>
                <a:lnTo>
                  <a:pt x="21218" y="12556"/>
                </a:lnTo>
                <a:lnTo>
                  <a:pt x="21169" y="12337"/>
                </a:lnTo>
                <a:lnTo>
                  <a:pt x="21169" y="12288"/>
                </a:lnTo>
                <a:lnTo>
                  <a:pt x="21121" y="12093"/>
                </a:lnTo>
                <a:lnTo>
                  <a:pt x="21048" y="11923"/>
                </a:lnTo>
                <a:lnTo>
                  <a:pt x="21121" y="11826"/>
                </a:lnTo>
                <a:lnTo>
                  <a:pt x="21145" y="11777"/>
                </a:lnTo>
                <a:lnTo>
                  <a:pt x="21242" y="11655"/>
                </a:lnTo>
                <a:lnTo>
                  <a:pt x="21413" y="11412"/>
                </a:lnTo>
                <a:lnTo>
                  <a:pt x="21607" y="11169"/>
                </a:lnTo>
                <a:lnTo>
                  <a:pt x="21656" y="11120"/>
                </a:lnTo>
                <a:lnTo>
                  <a:pt x="21680" y="11071"/>
                </a:lnTo>
                <a:lnTo>
                  <a:pt x="21680" y="10998"/>
                </a:lnTo>
                <a:lnTo>
                  <a:pt x="21680" y="10950"/>
                </a:lnTo>
                <a:lnTo>
                  <a:pt x="21656" y="10925"/>
                </a:lnTo>
                <a:lnTo>
                  <a:pt x="21680" y="10901"/>
                </a:lnTo>
                <a:lnTo>
                  <a:pt x="21656" y="10804"/>
                </a:lnTo>
                <a:lnTo>
                  <a:pt x="21632" y="10731"/>
                </a:lnTo>
                <a:lnTo>
                  <a:pt x="21510" y="10609"/>
                </a:lnTo>
                <a:lnTo>
                  <a:pt x="21486" y="10560"/>
                </a:lnTo>
                <a:lnTo>
                  <a:pt x="21315" y="10390"/>
                </a:lnTo>
                <a:lnTo>
                  <a:pt x="21145" y="10244"/>
                </a:lnTo>
                <a:lnTo>
                  <a:pt x="21145" y="10220"/>
                </a:lnTo>
                <a:lnTo>
                  <a:pt x="21023" y="10122"/>
                </a:lnTo>
                <a:lnTo>
                  <a:pt x="20877" y="10001"/>
                </a:lnTo>
                <a:lnTo>
                  <a:pt x="20731" y="9928"/>
                </a:lnTo>
                <a:lnTo>
                  <a:pt x="20634" y="9903"/>
                </a:lnTo>
                <a:lnTo>
                  <a:pt x="20561" y="9879"/>
                </a:lnTo>
                <a:lnTo>
                  <a:pt x="20488" y="9903"/>
                </a:lnTo>
                <a:lnTo>
                  <a:pt x="20464" y="9903"/>
                </a:lnTo>
                <a:lnTo>
                  <a:pt x="20391" y="9928"/>
                </a:lnTo>
                <a:lnTo>
                  <a:pt x="20220" y="10001"/>
                </a:lnTo>
                <a:lnTo>
                  <a:pt x="20074" y="10098"/>
                </a:lnTo>
                <a:lnTo>
                  <a:pt x="19807" y="10293"/>
                </a:lnTo>
                <a:lnTo>
                  <a:pt x="19709" y="10341"/>
                </a:lnTo>
                <a:lnTo>
                  <a:pt x="19515" y="10487"/>
                </a:lnTo>
                <a:lnTo>
                  <a:pt x="19296" y="10390"/>
                </a:lnTo>
                <a:lnTo>
                  <a:pt x="19052" y="10341"/>
                </a:lnTo>
                <a:lnTo>
                  <a:pt x="19004" y="10098"/>
                </a:lnTo>
                <a:lnTo>
                  <a:pt x="19028" y="10025"/>
                </a:lnTo>
                <a:lnTo>
                  <a:pt x="19004" y="9976"/>
                </a:lnTo>
                <a:lnTo>
                  <a:pt x="18979" y="9903"/>
                </a:lnTo>
                <a:lnTo>
                  <a:pt x="18955" y="9782"/>
                </a:lnTo>
                <a:lnTo>
                  <a:pt x="18931" y="9563"/>
                </a:lnTo>
                <a:lnTo>
                  <a:pt x="18882" y="9319"/>
                </a:lnTo>
                <a:lnTo>
                  <a:pt x="18906" y="9246"/>
                </a:lnTo>
                <a:lnTo>
                  <a:pt x="18906" y="9149"/>
                </a:lnTo>
                <a:lnTo>
                  <a:pt x="18882" y="9100"/>
                </a:lnTo>
                <a:lnTo>
                  <a:pt x="18833" y="9052"/>
                </a:lnTo>
                <a:lnTo>
                  <a:pt x="18785" y="9027"/>
                </a:lnTo>
                <a:lnTo>
                  <a:pt x="18712" y="9003"/>
                </a:lnTo>
                <a:lnTo>
                  <a:pt x="18444" y="8979"/>
                </a:lnTo>
                <a:lnTo>
                  <a:pt x="17957" y="8979"/>
                </a:lnTo>
                <a:lnTo>
                  <a:pt x="17836" y="8954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0" name="Shape 1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1" name="Google Shape;1631;p27"/>
          <p:cNvSpPr txBox="1"/>
          <p:nvPr>
            <p:ph idx="4294967295" type="ctrTitle"/>
          </p:nvPr>
        </p:nvSpPr>
        <p:spPr>
          <a:xfrm>
            <a:off x="2347484" y="1650867"/>
            <a:ext cx="46656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</a:pPr>
            <a:r>
              <a:rPr b="1" i="0" lang="en-GB" sz="5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Student </a:t>
            </a:r>
            <a:r>
              <a:rPr lang="en-GB" sz="5400"/>
              <a:t>N</a:t>
            </a:r>
            <a:r>
              <a:rPr b="1" i="0" lang="en-GB" sz="5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ame</a:t>
            </a:r>
            <a:endParaRPr b="1" i="0" sz="5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2" name="Google Shape;1632;p27"/>
          <p:cNvSpPr txBox="1"/>
          <p:nvPr>
            <p:ph idx="4294967295" type="subTitle"/>
          </p:nvPr>
        </p:nvSpPr>
        <p:spPr>
          <a:xfrm>
            <a:off x="1407695" y="2707834"/>
            <a:ext cx="67857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0" i="0" lang="en-GB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 successfully completed the OCTE Sector Partner Experience</a:t>
            </a:r>
            <a:endParaRPr/>
          </a:p>
          <a:p>
            <a:pPr indent="0" lvl="0" marL="0" marR="0" rtl="0" algn="ctr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GB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“Your Inner Entrepreneur” </a:t>
            </a:r>
            <a:endParaRPr/>
          </a:p>
          <a:p>
            <a:pPr indent="0" lvl="0" marL="0" marR="0" rtl="0" algn="ctr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3" name="Google Shape;1633;p27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A close up of a sign&#10;&#10;Description generated with very high confidence" id="1634" name="Google Shape;163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4485" y="4673650"/>
            <a:ext cx="2194917" cy="380919"/>
          </a:xfrm>
          <a:prstGeom prst="rect">
            <a:avLst/>
          </a:prstGeom>
          <a:noFill/>
          <a:ln>
            <a:noFill/>
          </a:ln>
        </p:spPr>
      </p:pic>
      <p:sp>
        <p:nvSpPr>
          <p:cNvPr id="1635" name="Google Shape;1635;p27"/>
          <p:cNvSpPr txBox="1"/>
          <p:nvPr/>
        </p:nvSpPr>
        <p:spPr>
          <a:xfrm>
            <a:off x="114597" y="4602499"/>
            <a:ext cx="1557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school board logo 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27"/>
          <p:cNvSpPr txBox="1"/>
          <p:nvPr/>
        </p:nvSpPr>
        <p:spPr>
          <a:xfrm>
            <a:off x="799493" y="4023595"/>
            <a:ext cx="28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Date: _______________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27"/>
          <p:cNvSpPr txBox="1"/>
          <p:nvPr/>
        </p:nvSpPr>
        <p:spPr>
          <a:xfrm>
            <a:off x="6050300" y="4023607"/>
            <a:ext cx="28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Signature: _______________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1" name="Shape 1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" name="Google Shape;1642;p28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GB" sz="4000"/>
              <a:t>Resources</a:t>
            </a:r>
            <a:endParaRPr sz="4000"/>
          </a:p>
        </p:txBody>
      </p:sp>
      <p:sp>
        <p:nvSpPr>
          <p:cNvPr id="1643" name="Google Shape;1643;p28"/>
          <p:cNvSpPr txBox="1"/>
          <p:nvPr>
            <p:ph idx="1" type="body"/>
          </p:nvPr>
        </p:nvSpPr>
        <p:spPr>
          <a:xfrm>
            <a:off x="702900" y="1430150"/>
            <a:ext cx="2644500" cy="30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3"/>
              </a:rPr>
              <a:t>JA Canada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4"/>
              </a:rPr>
              <a:t>BGC Canada </a:t>
            </a:r>
            <a:r>
              <a:rPr lang="en-GB" sz="2000"/>
              <a:t>(French)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5"/>
              </a:rPr>
              <a:t>BGC Canada</a:t>
            </a:r>
            <a:r>
              <a:rPr lang="en-GB" sz="2000"/>
              <a:t> (English)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6"/>
              </a:rPr>
              <a:t>Summer Company (French)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7"/>
              </a:rPr>
              <a:t>Summer Company</a:t>
            </a:r>
            <a:r>
              <a:rPr lang="en-GB" sz="2000"/>
              <a:t> (English)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644" name="Google Shape;1644;p28"/>
          <p:cNvSpPr txBox="1"/>
          <p:nvPr>
            <p:ph idx="2" type="body"/>
          </p:nvPr>
        </p:nvSpPr>
        <p:spPr>
          <a:xfrm>
            <a:off x="3718448" y="1430150"/>
            <a:ext cx="2644500" cy="30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8"/>
              </a:rPr>
              <a:t>Regional Business Advisory Centers</a:t>
            </a:r>
            <a:endParaRPr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</a:pPr>
            <a:r>
              <a:rPr lang="en-GB" sz="2000" u="sng">
                <a:solidFill>
                  <a:schemeClr val="hlink"/>
                </a:solidFill>
                <a:hlinkClick r:id="rId9"/>
              </a:rPr>
              <a:t>Business </a:t>
            </a:r>
            <a:r>
              <a:rPr lang="en-GB" sz="2000"/>
              <a:t>Development Bank of Canada</a:t>
            </a:r>
            <a:endParaRPr/>
          </a:p>
          <a:p>
            <a:pPr indent="-3556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×"/>
            </a:pPr>
            <a:r>
              <a:rPr lang="en-GB" sz="2000" u="sng">
                <a:solidFill>
                  <a:schemeClr val="hlink"/>
                </a:solidFill>
                <a:hlinkClick r:id="rId10"/>
              </a:rPr>
              <a:t>French</a:t>
            </a:r>
            <a:endParaRPr sz="2000"/>
          </a:p>
          <a:p>
            <a:pPr indent="-3556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×"/>
            </a:pPr>
            <a:r>
              <a:rPr lang="en-GB" sz="2000" u="sng">
                <a:solidFill>
                  <a:schemeClr val="hlink"/>
                </a:solidFill>
                <a:hlinkClick r:id="rId11"/>
              </a:rPr>
              <a:t>English</a:t>
            </a:r>
            <a:endParaRPr sz="2000"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645" name="Google Shape;1645;p28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9" name="Shape 1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" name="Google Shape;1650;p29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GB"/>
              <a:t>Credits</a:t>
            </a:r>
            <a:endParaRPr/>
          </a:p>
        </p:txBody>
      </p:sp>
      <p:sp>
        <p:nvSpPr>
          <p:cNvPr id="1651" name="Google Shape;1651;p29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400"/>
              <a:t>Special thanks to all the people who made and released these awesome resources for free: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⊹"/>
            </a:pPr>
            <a:r>
              <a:rPr lang="en-GB" sz="2400"/>
              <a:t>Presentation template by </a:t>
            </a:r>
            <a:r>
              <a:rPr lang="en-GB" sz="2400" u="sng">
                <a:solidFill>
                  <a:schemeClr val="hlink"/>
                </a:solidFill>
                <a:hlinkClick r:id="rId3"/>
              </a:rPr>
              <a:t>SlidesCarnival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⊹"/>
            </a:pPr>
            <a:r>
              <a:rPr lang="en-GB" sz="2400"/>
              <a:t>Photographs by </a:t>
            </a:r>
            <a:r>
              <a:rPr lang="en-GB" sz="2400" u="sng">
                <a:solidFill>
                  <a:schemeClr val="hlink"/>
                </a:solidFill>
                <a:hlinkClick r:id="rId4"/>
              </a:rPr>
              <a:t>Unsplash</a:t>
            </a:r>
            <a:endParaRPr sz="2400"/>
          </a:p>
        </p:txBody>
      </p:sp>
      <p:sp>
        <p:nvSpPr>
          <p:cNvPr id="1652" name="Google Shape;1652;p29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6" name="Shape 1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7" name="Google Shape;1657;p30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-GB"/>
              <a:t>Presentation design</a:t>
            </a:r>
            <a:endParaRPr/>
          </a:p>
        </p:txBody>
      </p:sp>
      <p:sp>
        <p:nvSpPr>
          <p:cNvPr id="1658" name="Google Shape;1658;p30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1800"/>
              <a:t>This presentation uses the following typographies: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⊹"/>
            </a:pPr>
            <a:r>
              <a:rPr lang="en-GB" sz="1800"/>
              <a:t>Titles: Amatic SC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</a:pPr>
            <a:r>
              <a:rPr lang="en-GB" sz="1800"/>
              <a:t>Body copy: Encode Sans Semicondensed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-GB" sz="1800"/>
              <a:t>Download for free at:</a:t>
            </a:r>
            <a:br>
              <a:rPr lang="en-GB" sz="1800"/>
            </a:br>
            <a:r>
              <a:rPr lang="en-GB" sz="1800" u="sng">
                <a:solidFill>
                  <a:schemeClr val="hlink"/>
                </a:solidFill>
                <a:hlinkClick r:id="rId3"/>
              </a:rPr>
              <a:t>https://fonts.google.com/specimen/Amatic+SC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-GB" sz="1800" u="sng">
                <a:solidFill>
                  <a:schemeClr val="hlink"/>
                </a:solidFill>
                <a:hlinkClick r:id="rId4"/>
              </a:rPr>
              <a:t>https://fonts.google.com/specimen/Encode+Sans+Semi+Condensed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400"/>
              <a:buNone/>
            </a:pPr>
            <a:r>
              <a:t/>
            </a:r>
            <a:endParaRPr sz="1800"/>
          </a:p>
        </p:txBody>
      </p:sp>
      <p:sp>
        <p:nvSpPr>
          <p:cNvPr id="1659" name="Google Shape;1659;p30"/>
          <p:cNvSpPr txBox="1"/>
          <p:nvPr/>
        </p:nvSpPr>
        <p:spPr>
          <a:xfrm>
            <a:off x="702900" y="4104575"/>
            <a:ext cx="5660100" cy="53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GB" sz="1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b="0" i="0" sz="10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0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phesus template">
  <a:themeElements>
    <a:clrScheme name="Custom 347">
      <a:dk1>
        <a:srgbClr val="26303D"/>
      </a:dk1>
      <a:lt1>
        <a:srgbClr val="FFFFFF"/>
      </a:lt1>
      <a:dk2>
        <a:srgbClr val="848E91"/>
      </a:dk2>
      <a:lt2>
        <a:srgbClr val="E3EAEB"/>
      </a:lt2>
      <a:accent1>
        <a:srgbClr val="1594B5"/>
      </a:accent1>
      <a:accent2>
        <a:srgbClr val="8ACBD1"/>
      </a:accent2>
      <a:accent3>
        <a:srgbClr val="AFD3AB"/>
      </a:accent3>
      <a:accent4>
        <a:srgbClr val="EBDE4F"/>
      </a:accent4>
      <a:accent5>
        <a:srgbClr val="A9AD9A"/>
      </a:accent5>
      <a:accent6>
        <a:srgbClr val="5D767C"/>
      </a:accent6>
      <a:hlink>
        <a:srgbClr val="26303D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