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3" r:id="rId5"/>
    <p:sldMasterId id="214748367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AE7B586-FEB5-4A30-87DC-14F16DBF1330}">
  <a:tblStyle styleId="{DAE7B586-FEB5-4A30-87DC-14F16DBF133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FA9E2359-98ED-4D90-908B-CA2CEFBDB5B6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3" name="Shape 1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" name="Google Shape;1874;ge668bf5bdf_0_35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5" name="Google Shape;1875;ge668bf5bdf_0_35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 </a:t>
            </a:r>
            <a:r>
              <a:rPr lang="en-GB" sz="1200">
                <a:solidFill>
                  <a:schemeClr val="dk1"/>
                </a:solidFill>
              </a:rPr>
              <a:t>Add additional content or change the existing format of slides in the Your Inner Entrepreneur SPE.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200">
                <a:solidFill>
                  <a:schemeClr val="dk1"/>
                </a:solidFill>
              </a:rPr>
              <a:t>The template used for the SPE is from Slides Carnival. It has additional slides that could be useful.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8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" name="Google Shape;2009;ge668bf5bdf_0_52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0" name="Google Shape;2010;ge668bf5bdf_0_5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0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ge668bf5bdf_0_52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2" name="Google Shape;2022;ge668bf5bdf_0_5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3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e668bf5bdf_0_53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5" name="Google Shape;2065;ge668bf5bdf_0_5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5" name="Shape 2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6" name="Google Shape;2096;ge668bf5bdf_0_69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7" name="Google Shape;2097;ge668bf5bdf_0_69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2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ge668bf5bdf_0_690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4" name="Google Shape;2104;ge668bf5bdf_0_69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0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e668bf5bdf_0_69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2" name="Google Shape;2122;ge668bf5bdf_0_69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4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Google Shape;2145;ge668bf5bdf_0_69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6" name="Google Shape;2146;ge668bf5bdf_0_69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0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e668bf5bdf_0_69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2" name="Google Shape;2172;ge668bf5bdf_0_69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0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e668bf5bdf_0_70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2" name="Google Shape;2262;ge668bf5bdf_0_70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7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8" name="Google Shape;2268;ge668bf5bdf_0_70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9" name="Google Shape;2269;ge668bf5bdf_0_70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0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ge668bf5bdf_0_35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2" name="Google Shape;1882;ge668bf5bdf_0_35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0" name="Shape 2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1" name="Google Shape;2741;ge668bf5bdf_0_75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2" name="Google Shape;2742;ge668bf5bdf_0_75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1" name="Shape 2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2" name="Google Shape;2832;ge668bf5bdf_0_76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3" name="Google Shape;2833;ge668bf5bdf_0_76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8" name="Shape 2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9" name="Google Shape;2839;ge668bf5bdf_0_76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0" name="Google Shape;2840;ge668bf5bdf_0_76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3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ge668bf5bdf_0_359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5" name="Google Shape;1915;ge668bf5bdf_0_35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0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" name="Google Shape;1921;ge668bf5bdf_0_35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2" name="Google Shape;1922;ge668bf5bdf_0_35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7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ge668bf5bdf_0_36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9" name="Google Shape;1929;ge668bf5bdf_0_36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8" name="Shape 1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Google Shape;1949;ge668bf5bdf_0_36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0" name="Google Shape;1950;ge668bf5bdf_0_36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0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e668bf5bdf_0_52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2" name="Google Shape;1962;ge668bf5bdf_0_5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4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Google Shape;1985;ge668bf5bdf_0_52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6" name="Google Shape;1986;ge668bf5bdf_0_5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6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ge668bf5bdf_0_52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8" name="Google Shape;1998;ge668bf5bdf_0_5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3"/>
          <p:cNvGrpSpPr/>
          <p:nvPr/>
        </p:nvGrpSpPr>
        <p:grpSpPr>
          <a:xfrm>
            <a:off x="7647709" y="-1"/>
            <a:ext cx="476555" cy="4897445"/>
            <a:chOff x="6798998" y="-1296139"/>
            <a:chExt cx="476555" cy="4897445"/>
          </a:xfrm>
        </p:grpSpPr>
        <p:sp>
          <p:nvSpPr>
            <p:cNvPr id="52" name="Google Shape;52;p13"/>
            <p:cNvSpPr/>
            <p:nvPr/>
          </p:nvSpPr>
          <p:spPr>
            <a:xfrm>
              <a:off x="6798998" y="2971595"/>
              <a:ext cx="476555" cy="629711"/>
            </a:xfrm>
            <a:custGeom>
              <a:rect b="b" l="l" r="r" t="t"/>
              <a:pathLst>
                <a:path extrusionOk="0" h="629711" w="476555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7026850" y="-1296139"/>
              <a:ext cx="17700" cy="4271100"/>
            </a:xfrm>
            <a:prstGeom prst="rect">
              <a:avLst/>
            </a:pr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" name="Google Shape;54;p13"/>
          <p:cNvGrpSpPr/>
          <p:nvPr/>
        </p:nvGrpSpPr>
        <p:grpSpPr>
          <a:xfrm>
            <a:off x="8602816" y="-3"/>
            <a:ext cx="406190" cy="1540306"/>
            <a:chOff x="5578966" y="2422197"/>
            <a:chExt cx="406190" cy="1540306"/>
          </a:xfrm>
        </p:grpSpPr>
        <p:sp>
          <p:nvSpPr>
            <p:cNvPr id="55" name="Google Shape;55;p13"/>
            <p:cNvSpPr/>
            <p:nvPr/>
          </p:nvSpPr>
          <p:spPr>
            <a:xfrm>
              <a:off x="5578966" y="2971595"/>
              <a:ext cx="406190" cy="990908"/>
            </a:xfrm>
            <a:custGeom>
              <a:rect b="b" l="l" r="r" t="t"/>
              <a:pathLst>
                <a:path extrusionOk="0" h="990908" w="40619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5774600" y="2422197"/>
              <a:ext cx="17700" cy="552900"/>
            </a:xfrm>
            <a:prstGeom prst="rect">
              <a:avLst/>
            </a:pr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" name="Google Shape;57;p13"/>
          <p:cNvGrpSpPr/>
          <p:nvPr/>
        </p:nvGrpSpPr>
        <p:grpSpPr>
          <a:xfrm>
            <a:off x="7963861" y="0"/>
            <a:ext cx="466512" cy="2850156"/>
            <a:chOff x="6176324" y="940075"/>
            <a:chExt cx="466512" cy="2850156"/>
          </a:xfrm>
        </p:grpSpPr>
        <p:sp>
          <p:nvSpPr>
            <p:cNvPr id="58" name="Google Shape;58;p13"/>
            <p:cNvSpPr/>
            <p:nvPr/>
          </p:nvSpPr>
          <p:spPr>
            <a:xfrm>
              <a:off x="6176324" y="2971595"/>
              <a:ext cx="466512" cy="818636"/>
            </a:xfrm>
            <a:custGeom>
              <a:rect b="b" l="l" r="r" t="t"/>
              <a:pathLst>
                <a:path extrusionOk="0" h="818636" w="466512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6400713" y="940075"/>
              <a:ext cx="17700" cy="2034900"/>
            </a:xfrm>
            <a:prstGeom prst="rect">
              <a:avLst/>
            </a:pr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60;p13"/>
          <p:cNvGrpSpPr/>
          <p:nvPr/>
        </p:nvGrpSpPr>
        <p:grpSpPr>
          <a:xfrm>
            <a:off x="6187339" y="0"/>
            <a:ext cx="170472" cy="1319629"/>
            <a:chOff x="7576714" y="2009363"/>
            <a:chExt cx="170472" cy="1319629"/>
          </a:xfrm>
        </p:grpSpPr>
        <p:sp>
          <p:nvSpPr>
            <p:cNvPr id="61" name="Google Shape;61;p13"/>
            <p:cNvSpPr/>
            <p:nvPr/>
          </p:nvSpPr>
          <p:spPr>
            <a:xfrm>
              <a:off x="7576714" y="2971595"/>
              <a:ext cx="170472" cy="357397"/>
            </a:xfrm>
            <a:custGeom>
              <a:rect b="b" l="l" r="r" t="t"/>
              <a:pathLst>
                <a:path extrusionOk="0" h="357397" w="170472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7652975" y="2009363"/>
              <a:ext cx="17700" cy="965700"/>
            </a:xfrm>
            <a:prstGeom prst="rect">
              <a:avLst/>
            </a:pr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63;p13"/>
          <p:cNvGrpSpPr/>
          <p:nvPr/>
        </p:nvGrpSpPr>
        <p:grpSpPr>
          <a:xfrm>
            <a:off x="6863948" y="-1"/>
            <a:ext cx="288375" cy="3513743"/>
            <a:chOff x="7883572" y="308161"/>
            <a:chExt cx="288375" cy="3513743"/>
          </a:xfrm>
        </p:grpSpPr>
        <p:sp>
          <p:nvSpPr>
            <p:cNvPr id="64" name="Google Shape;64;p13"/>
            <p:cNvSpPr/>
            <p:nvPr/>
          </p:nvSpPr>
          <p:spPr>
            <a:xfrm>
              <a:off x="7883572" y="2971595"/>
              <a:ext cx="288375" cy="850309"/>
            </a:xfrm>
            <a:custGeom>
              <a:rect b="b" l="l" r="r" t="t"/>
              <a:pathLst>
                <a:path extrusionOk="0" h="850309" w="288375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8024899" y="308161"/>
              <a:ext cx="17700" cy="2667000"/>
            </a:xfrm>
            <a:prstGeom prst="rect">
              <a:avLst/>
            </a:pr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13"/>
          <p:cNvSpPr txBox="1"/>
          <p:nvPr>
            <p:ph type="ctrTitle"/>
          </p:nvPr>
        </p:nvSpPr>
        <p:spPr>
          <a:xfrm>
            <a:off x="1585825" y="2053500"/>
            <a:ext cx="4646100" cy="630900"/>
          </a:xfrm>
          <a:prstGeom prst="rect">
            <a:avLst/>
          </a:prstGeom>
          <a:noFill/>
          <a:ln>
            <a:noFill/>
          </a:ln>
          <a:effectLst>
            <a:outerShdw rotWithShape="0" algn="bl" dir="5400000" dist="19050">
              <a:schemeClr val="dk1">
                <a:alpha val="20000"/>
              </a:scheme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1585825" y="2705100"/>
            <a:ext cx="4646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68" name="Google Shape;68;p13"/>
          <p:cNvSpPr/>
          <p:nvPr/>
        </p:nvSpPr>
        <p:spPr>
          <a:xfrm>
            <a:off x="-229144" y="1734600"/>
            <a:ext cx="1674300" cy="1674300"/>
          </a:xfrm>
          <a:prstGeom prst="chord">
            <a:avLst>
              <a:gd fmla="val 13399399" name="adj1"/>
              <a:gd fmla="val 8184747" name="adj2"/>
            </a:avLst>
          </a:prstGeom>
          <a:solidFill>
            <a:srgbClr val="FFFFFF">
              <a:alpha val="1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3"/>
          <p:cNvSpPr/>
          <p:nvPr/>
        </p:nvSpPr>
        <p:spPr>
          <a:xfrm>
            <a:off x="-29101" y="1934643"/>
            <a:ext cx="1274400" cy="1274400"/>
          </a:xfrm>
          <a:prstGeom prst="chord">
            <a:avLst>
              <a:gd fmla="val 11949430" name="adj1"/>
              <a:gd fmla="val 9637875" name="adj2"/>
            </a:avLst>
          </a:prstGeom>
          <a:solidFill>
            <a:srgbClr val="FFFFFF">
              <a:alpha val="1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" name="Google Shape;70;p13"/>
          <p:cNvGrpSpPr/>
          <p:nvPr/>
        </p:nvGrpSpPr>
        <p:grpSpPr>
          <a:xfrm>
            <a:off x="6746411" y="744238"/>
            <a:ext cx="180404" cy="190055"/>
            <a:chOff x="3770248" y="2527300"/>
            <a:chExt cx="180404" cy="190055"/>
          </a:xfrm>
        </p:grpSpPr>
        <p:sp>
          <p:nvSpPr>
            <p:cNvPr id="71" name="Google Shape;71;p13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" name="Google Shape;75;p13"/>
          <p:cNvGrpSpPr/>
          <p:nvPr/>
        </p:nvGrpSpPr>
        <p:grpSpPr>
          <a:xfrm>
            <a:off x="1030845" y="3124974"/>
            <a:ext cx="214463" cy="245604"/>
            <a:chOff x="3462796" y="2555878"/>
            <a:chExt cx="157798" cy="180711"/>
          </a:xfrm>
        </p:grpSpPr>
        <p:sp>
          <p:nvSpPr>
            <p:cNvPr id="76" name="Google Shape;76;p13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" name="Google Shape;82;p13"/>
          <p:cNvGrpSpPr/>
          <p:nvPr/>
        </p:nvGrpSpPr>
        <p:grpSpPr>
          <a:xfrm>
            <a:off x="8737421" y="2806485"/>
            <a:ext cx="245187" cy="258304"/>
            <a:chOff x="3770248" y="2527300"/>
            <a:chExt cx="180404" cy="190055"/>
          </a:xfrm>
        </p:grpSpPr>
        <p:sp>
          <p:nvSpPr>
            <p:cNvPr id="83" name="Google Shape;83;p13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 rot="5400000">
            <a:off x="8622495" y="4565550"/>
            <a:ext cx="214448" cy="245568"/>
            <a:chOff x="3462796" y="2555878"/>
            <a:chExt cx="157798" cy="180711"/>
          </a:xfrm>
        </p:grpSpPr>
        <p:sp>
          <p:nvSpPr>
            <p:cNvPr id="88" name="Google Shape;88;p13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" name="Google Shape;94;p13"/>
          <p:cNvGrpSpPr/>
          <p:nvPr/>
        </p:nvGrpSpPr>
        <p:grpSpPr>
          <a:xfrm>
            <a:off x="163248" y="1684513"/>
            <a:ext cx="180404" cy="190055"/>
            <a:chOff x="3770248" y="2527300"/>
            <a:chExt cx="180404" cy="190055"/>
          </a:xfrm>
        </p:grpSpPr>
        <p:sp>
          <p:nvSpPr>
            <p:cNvPr id="95" name="Google Shape;95;p13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" name="Google Shape;99;p13"/>
          <p:cNvGrpSpPr/>
          <p:nvPr/>
        </p:nvGrpSpPr>
        <p:grpSpPr>
          <a:xfrm rot="-2700000">
            <a:off x="7714711" y="744245"/>
            <a:ext cx="180402" cy="190053"/>
            <a:chOff x="3770248" y="2527300"/>
            <a:chExt cx="180404" cy="190055"/>
          </a:xfrm>
        </p:grpSpPr>
        <p:sp>
          <p:nvSpPr>
            <p:cNvPr id="100" name="Google Shape;100;p13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" name="Google Shape;104;p13"/>
          <p:cNvGrpSpPr/>
          <p:nvPr/>
        </p:nvGrpSpPr>
        <p:grpSpPr>
          <a:xfrm>
            <a:off x="6651762" y="-8"/>
            <a:ext cx="1046700" cy="1769371"/>
            <a:chOff x="2484475" y="1329454"/>
            <a:chExt cx="1046700" cy="1769371"/>
          </a:xfrm>
        </p:grpSpPr>
        <p:sp>
          <p:nvSpPr>
            <p:cNvPr id="105" name="Google Shape;105;p13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" name="Google Shape;107;p13"/>
            <p:cNvGrpSpPr/>
            <p:nvPr/>
          </p:nvGrpSpPr>
          <p:grpSpPr>
            <a:xfrm>
              <a:off x="2769705" y="1329454"/>
              <a:ext cx="510180" cy="1483501"/>
              <a:chOff x="1818382" y="2433081"/>
              <a:chExt cx="466728" cy="1357150"/>
            </a:xfrm>
          </p:grpSpPr>
          <p:grpSp>
            <p:nvGrpSpPr>
              <p:cNvPr id="108" name="Google Shape;108;p13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09" name="Google Shape;109;p13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rect b="b" l="l" r="r" t="t"/>
                  <a:pathLst>
                    <a:path extrusionOk="0" h="208143" w="20208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" name="Google Shape;110;p13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rect b="b" l="l" r="r" t="t"/>
                  <a:pathLst>
                    <a:path extrusionOk="0" h="592827" w="444195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" name="Google Shape;111;p13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rect b="b" l="l" r="r" t="t"/>
                  <a:pathLst>
                    <a:path extrusionOk="0" h="818636" w="466728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2" name="Google Shape;112;p13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3" name="Google Shape;113;p13"/>
            <p:cNvSpPr/>
            <p:nvPr/>
          </p:nvSpPr>
          <p:spPr>
            <a:xfrm>
              <a:off x="2848289" y="2564652"/>
              <a:ext cx="130735" cy="158472"/>
            </a:xfrm>
            <a:custGeom>
              <a:rect b="b" l="l" r="r" t="t"/>
              <a:pathLst>
                <a:path extrusionOk="0" h="5799" w="4784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cap="rnd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" name="Google Shape;114;p13"/>
          <p:cNvGrpSpPr/>
          <p:nvPr/>
        </p:nvGrpSpPr>
        <p:grpSpPr>
          <a:xfrm>
            <a:off x="8277068" y="-1"/>
            <a:ext cx="905291" cy="2805685"/>
            <a:chOff x="3961868" y="-891976"/>
            <a:chExt cx="905291" cy="2805685"/>
          </a:xfrm>
        </p:grpSpPr>
        <p:grpSp>
          <p:nvGrpSpPr>
            <p:cNvPr id="115" name="Google Shape;115;p13"/>
            <p:cNvGrpSpPr/>
            <p:nvPr/>
          </p:nvGrpSpPr>
          <p:grpSpPr>
            <a:xfrm>
              <a:off x="3961868" y="1008418"/>
              <a:ext cx="905291" cy="905291"/>
              <a:chOff x="764100" y="3623300"/>
              <a:chExt cx="1046700" cy="1046700"/>
            </a:xfrm>
          </p:grpSpPr>
          <p:sp>
            <p:nvSpPr>
              <p:cNvPr id="116" name="Google Shape;116;p1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1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8" name="Google Shape;118;p13"/>
            <p:cNvGrpSpPr/>
            <p:nvPr/>
          </p:nvGrpSpPr>
          <p:grpSpPr>
            <a:xfrm>
              <a:off x="4155317" y="-891976"/>
              <a:ext cx="522826" cy="2613070"/>
              <a:chOff x="2447534" y="1219291"/>
              <a:chExt cx="478297" cy="2390513"/>
            </a:xfrm>
          </p:grpSpPr>
          <p:grpSp>
            <p:nvGrpSpPr>
              <p:cNvPr id="119" name="Google Shape;119;p13"/>
              <p:cNvGrpSpPr/>
              <p:nvPr/>
            </p:nvGrpSpPr>
            <p:grpSpPr>
              <a:xfrm>
                <a:off x="2447534" y="1219291"/>
                <a:ext cx="478297" cy="2390513"/>
                <a:chOff x="2447534" y="1219291"/>
                <a:chExt cx="478297" cy="2390513"/>
              </a:xfrm>
            </p:grpSpPr>
            <p:grpSp>
              <p:nvGrpSpPr>
                <p:cNvPr id="120" name="Google Shape;120;p13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21" name="Google Shape;121;p13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rect b="b" l="l" r="r" t="t"/>
                    <a:pathLst>
                      <a:path extrusionOk="0" h="168416" w="179593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" name="Google Shape;122;p13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rect b="b" l="l" r="r" t="t"/>
                    <a:pathLst>
                      <a:path extrusionOk="0" h="462047" w="453667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" name="Google Shape;123;p13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rect b="b" l="l" r="r" t="t"/>
                    <a:pathLst>
                      <a:path extrusionOk="0" h="638209" w="478297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24" name="Google Shape;124;p13"/>
                <p:cNvSpPr/>
                <p:nvPr/>
              </p:nvSpPr>
              <p:spPr>
                <a:xfrm>
                  <a:off x="2675610" y="1219291"/>
                  <a:ext cx="17700" cy="1758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5" name="Google Shape;125;p13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rect b="b" l="l" r="r" t="t"/>
                <a:pathLst>
                  <a:path extrusionOk="0" h="2465" w="3914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cap="rnd" cmpd="sng" w="381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13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rect b="b" l="l" r="r" t="t"/>
                <a:pathLst>
                  <a:path extrusionOk="0" h="798" w="363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cap="rnd" cmpd="sng" w="381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7" name="Google Shape;127;p13"/>
          <p:cNvGrpSpPr/>
          <p:nvPr/>
        </p:nvGrpSpPr>
        <p:grpSpPr>
          <a:xfrm>
            <a:off x="7726343" y="1"/>
            <a:ext cx="522827" cy="1952266"/>
            <a:chOff x="5194218" y="-536312"/>
            <a:chExt cx="522827" cy="1952266"/>
          </a:xfrm>
        </p:grpSpPr>
        <p:grpSp>
          <p:nvGrpSpPr>
            <p:cNvPr id="128" name="Google Shape;128;p13"/>
            <p:cNvGrpSpPr/>
            <p:nvPr/>
          </p:nvGrpSpPr>
          <p:grpSpPr>
            <a:xfrm>
              <a:off x="5194218" y="893128"/>
              <a:ext cx="522827" cy="522827"/>
              <a:chOff x="764100" y="3623300"/>
              <a:chExt cx="1046700" cy="1046700"/>
            </a:xfrm>
          </p:grpSpPr>
          <p:sp>
            <p:nvSpPr>
              <p:cNvPr id="129" name="Google Shape;129;p1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1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1" name="Google Shape;131;p13"/>
            <p:cNvGrpSpPr/>
            <p:nvPr/>
          </p:nvGrpSpPr>
          <p:grpSpPr>
            <a:xfrm>
              <a:off x="5371918" y="-536312"/>
              <a:ext cx="182209" cy="1814066"/>
              <a:chOff x="3305183" y="1663032"/>
              <a:chExt cx="166690" cy="1659561"/>
            </a:xfrm>
          </p:grpSpPr>
          <p:grpSp>
            <p:nvGrpSpPr>
              <p:cNvPr id="132" name="Google Shape;132;p13"/>
              <p:cNvGrpSpPr/>
              <p:nvPr/>
            </p:nvGrpSpPr>
            <p:grpSpPr>
              <a:xfrm>
                <a:off x="3305183" y="1663032"/>
                <a:ext cx="166690" cy="1659561"/>
                <a:chOff x="3305183" y="1663032"/>
                <a:chExt cx="166690" cy="1659561"/>
              </a:xfrm>
            </p:grpSpPr>
            <p:grpSp>
              <p:nvGrpSpPr>
                <p:cNvPr id="133" name="Google Shape;133;p13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34" name="Google Shape;134;p13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rect b="b" l="l" r="r" t="t"/>
                    <a:pathLst>
                      <a:path extrusionOk="0" h="117177" w="119489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5" name="Google Shape;135;p13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rect b="b" l="l" r="r" t="t"/>
                    <a:pathLst>
                      <a:path extrusionOk="0" h="221107" w="150661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" name="Google Shape;136;p13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rect b="b" l="l" r="r" t="t"/>
                    <a:pathLst>
                      <a:path extrusionOk="0" h="350998" w="16669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37" name="Google Shape;137;p13"/>
                <p:cNvSpPr/>
                <p:nvPr/>
              </p:nvSpPr>
              <p:spPr>
                <a:xfrm>
                  <a:off x="3375902" y="1663032"/>
                  <a:ext cx="17700" cy="1314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8" name="Google Shape;138;p13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rect b="b" l="l" r="r" t="t"/>
                <a:pathLst>
                  <a:path extrusionOk="0" h="1160" w="1088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39" name="Google Shape;139;p13"/>
          <p:cNvGrpSpPr/>
          <p:nvPr/>
        </p:nvGrpSpPr>
        <p:grpSpPr>
          <a:xfrm>
            <a:off x="7946297" y="-6"/>
            <a:ext cx="860597" cy="4748536"/>
            <a:chOff x="7824797" y="-1724181"/>
            <a:chExt cx="860597" cy="4748536"/>
          </a:xfrm>
        </p:grpSpPr>
        <p:grpSp>
          <p:nvGrpSpPr>
            <p:cNvPr id="140" name="Google Shape;140;p13"/>
            <p:cNvGrpSpPr/>
            <p:nvPr/>
          </p:nvGrpSpPr>
          <p:grpSpPr>
            <a:xfrm>
              <a:off x="7824797" y="1891930"/>
              <a:ext cx="860597" cy="1132425"/>
              <a:chOff x="764100" y="3623300"/>
              <a:chExt cx="1046700" cy="1046700"/>
            </a:xfrm>
          </p:grpSpPr>
          <p:sp>
            <p:nvSpPr>
              <p:cNvPr id="141" name="Google Shape;141;p1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1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3" name="Google Shape;143;p13"/>
            <p:cNvGrpSpPr/>
            <p:nvPr/>
          </p:nvGrpSpPr>
          <p:grpSpPr>
            <a:xfrm>
              <a:off x="8100550" y="-1724181"/>
              <a:ext cx="300376" cy="4529866"/>
              <a:chOff x="3792712" y="-322375"/>
              <a:chExt cx="274793" cy="4144055"/>
            </a:xfrm>
          </p:grpSpPr>
          <p:grpSp>
            <p:nvGrpSpPr>
              <p:cNvPr id="144" name="Google Shape;144;p13"/>
              <p:cNvGrpSpPr/>
              <p:nvPr/>
            </p:nvGrpSpPr>
            <p:grpSpPr>
              <a:xfrm>
                <a:off x="3792712" y="-322375"/>
                <a:ext cx="274793" cy="4144055"/>
                <a:chOff x="3792712" y="-322375"/>
                <a:chExt cx="274793" cy="4144055"/>
              </a:xfrm>
            </p:grpSpPr>
            <p:grpSp>
              <p:nvGrpSpPr>
                <p:cNvPr id="145" name="Google Shape;145;p13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46" name="Google Shape;146;p13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rect b="b" l="l" r="r" t="t"/>
                    <a:pathLst>
                      <a:path extrusionOk="0" h="637356" w="261578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7" name="Google Shape;147;p13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rect b="b" l="l" r="r" t="t"/>
                    <a:pathLst>
                      <a:path extrusionOk="0" h="197298" w="160096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8" name="Google Shape;148;p13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rect b="b" l="l" r="r" t="t"/>
                    <a:pathLst>
                      <a:path extrusionOk="0" h="850085" w="274793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49" name="Google Shape;149;p13"/>
                <p:cNvSpPr/>
                <p:nvPr/>
              </p:nvSpPr>
              <p:spPr>
                <a:xfrm>
                  <a:off x="3923169" y="-322375"/>
                  <a:ext cx="17700" cy="3300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0" name="Google Shape;150;p13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rect b="b" l="l" r="r" t="t"/>
                <a:pathLst>
                  <a:path extrusionOk="0" h="5437" w="3044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3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rect b="b" l="l" r="r" t="t"/>
                <a:pathLst>
                  <a:path extrusionOk="0" h="870" w="73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52" name="Google Shape;152;p13"/>
          <p:cNvGrpSpPr/>
          <p:nvPr/>
        </p:nvGrpSpPr>
        <p:grpSpPr>
          <a:xfrm>
            <a:off x="7060401" y="7"/>
            <a:ext cx="1046700" cy="4149108"/>
            <a:chOff x="1192601" y="-1724180"/>
            <a:chExt cx="1046700" cy="4149108"/>
          </a:xfrm>
        </p:grpSpPr>
        <p:grpSp>
          <p:nvGrpSpPr>
            <p:cNvPr id="153" name="Google Shape;153;p13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54" name="Google Shape;154;p1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1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" name="Google Shape;156;p13"/>
            <p:cNvGrpSpPr/>
            <p:nvPr/>
          </p:nvGrpSpPr>
          <p:grpSpPr>
            <a:xfrm>
              <a:off x="1417979" y="-1724180"/>
              <a:ext cx="580390" cy="3855366"/>
              <a:chOff x="522260" y="372820"/>
              <a:chExt cx="530958" cy="3527002"/>
            </a:xfrm>
          </p:grpSpPr>
          <p:grpSp>
            <p:nvGrpSpPr>
              <p:cNvPr id="157" name="Google Shape;157;p13"/>
              <p:cNvGrpSpPr/>
              <p:nvPr/>
            </p:nvGrpSpPr>
            <p:grpSpPr>
              <a:xfrm>
                <a:off x="522260" y="372820"/>
                <a:ext cx="530958" cy="3527002"/>
                <a:chOff x="522260" y="372820"/>
                <a:chExt cx="530958" cy="3527002"/>
              </a:xfrm>
            </p:grpSpPr>
            <p:grpSp>
              <p:nvGrpSpPr>
                <p:cNvPr id="158" name="Google Shape;158;p13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59" name="Google Shape;159;p13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rect b="b" l="l" r="r" t="t"/>
                    <a:pathLst>
                      <a:path extrusionOk="0" h="500199" w="51095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" name="Google Shape;160;p13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rect b="b" l="l" r="r" t="t"/>
                    <a:pathLst>
                      <a:path extrusionOk="0" h="214629" w="488949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" name="Google Shape;161;p13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rect b="b" l="l" r="r" t="t"/>
                    <a:pathLst>
                      <a:path extrusionOk="0" h="234649" w="219884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" name="Google Shape;162;p13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rect b="b" l="l" r="r" t="t"/>
                    <a:pathLst>
                      <a:path extrusionOk="0" h="928227" w="530958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63" name="Google Shape;163;p13"/>
                <p:cNvSpPr/>
                <p:nvPr/>
              </p:nvSpPr>
              <p:spPr>
                <a:xfrm>
                  <a:off x="786939" y="372820"/>
                  <a:ext cx="17700" cy="26052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4" name="Google Shape;164;p13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rect b="b" l="l" r="r" t="t"/>
                <a:pathLst>
                  <a:path extrusionOk="0" h="2972" w="4857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cap="rnd" cmpd="sng" w="381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65" name="Google Shape;165;p13"/>
          <p:cNvGrpSpPr/>
          <p:nvPr/>
        </p:nvGrpSpPr>
        <p:grpSpPr>
          <a:xfrm>
            <a:off x="6010934" y="1"/>
            <a:ext cx="1046700" cy="2793377"/>
            <a:chOff x="6010934" y="1"/>
            <a:chExt cx="1046700" cy="2793377"/>
          </a:xfrm>
        </p:grpSpPr>
        <p:grpSp>
          <p:nvGrpSpPr>
            <p:cNvPr id="166" name="Google Shape;166;p13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67" name="Google Shape;167;p1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1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" name="Google Shape;169;p13"/>
            <p:cNvGrpSpPr/>
            <p:nvPr/>
          </p:nvGrpSpPr>
          <p:grpSpPr>
            <a:xfrm>
              <a:off x="6308748" y="1"/>
              <a:ext cx="441786" cy="2571886"/>
              <a:chOff x="1121941" y="1609666"/>
              <a:chExt cx="404159" cy="2352837"/>
            </a:xfrm>
          </p:grpSpPr>
          <p:grpSp>
            <p:nvGrpSpPr>
              <p:cNvPr id="170" name="Google Shape;170;p13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171" name="Google Shape;171;p13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72" name="Google Shape;172;p13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rect b="b" l="l" r="r" t="t"/>
                    <a:pathLst>
                      <a:path extrusionOk="0" h="222824" w="215728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3" name="Google Shape;173;p13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rect b="b" l="l" r="r" t="t"/>
                    <a:pathLst>
                      <a:path extrusionOk="0" h="229478" w="324636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4" name="Google Shape;174;p13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rect b="b" l="l" r="r" t="t"/>
                    <a:pathLst>
                      <a:path extrusionOk="0" h="540604" w="389306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5" name="Google Shape;175;p13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rect b="b" l="l" r="r" t="t"/>
                    <a:pathLst>
                      <a:path extrusionOk="0" h="990908" w="404159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76" name="Google Shape;176;p13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77" name="Google Shape;177;p13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rect b="b" l="l" r="r" t="t"/>
                <a:pathLst>
                  <a:path extrusionOk="0" h="725" w="2828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13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rect b="b" l="l" r="r" t="t"/>
                <a:pathLst>
                  <a:path extrusionOk="0" h="724" w="3045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13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rect b="b" l="l" r="r" t="t"/>
                <a:pathLst>
                  <a:path extrusionOk="0" h="362" w="1595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3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rect b="b" l="l" r="r" t="t"/>
                <a:pathLst>
                  <a:path extrusionOk="0" h="290" w="725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81" name="Google Shape;181;p13"/>
          <p:cNvGrpSpPr/>
          <p:nvPr/>
        </p:nvGrpSpPr>
        <p:grpSpPr>
          <a:xfrm>
            <a:off x="7144996" y="3810165"/>
            <a:ext cx="157798" cy="180711"/>
            <a:chOff x="3462796" y="2555878"/>
            <a:chExt cx="157798" cy="180711"/>
          </a:xfrm>
        </p:grpSpPr>
        <p:sp>
          <p:nvSpPr>
            <p:cNvPr id="182" name="Google Shape;182;p13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90" name="Google Shape;190;p14"/>
          <p:cNvSpPr txBox="1"/>
          <p:nvPr>
            <p:ph idx="1" type="body"/>
          </p:nvPr>
        </p:nvSpPr>
        <p:spPr>
          <a:xfrm>
            <a:off x="702900" y="1430150"/>
            <a:ext cx="1964400" cy="3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⊹"/>
              <a:defRPr sz="1800"/>
            </a:lvl1pPr>
            <a:lvl2pPr indent="-342900" lvl="1" marL="914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1800"/>
            </a:lvl2pPr>
            <a:lvl3pPr indent="-342900" lvl="2" marL="13716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91" name="Google Shape;191;p14"/>
          <p:cNvSpPr txBox="1"/>
          <p:nvPr>
            <p:ph idx="2" type="body"/>
          </p:nvPr>
        </p:nvSpPr>
        <p:spPr>
          <a:xfrm>
            <a:off x="2873451" y="1430150"/>
            <a:ext cx="1964400" cy="3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⊹"/>
              <a:defRPr sz="1800"/>
            </a:lvl1pPr>
            <a:lvl2pPr indent="-342900" lvl="1" marL="914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1800"/>
            </a:lvl2pPr>
            <a:lvl3pPr indent="-342900" lvl="2" marL="13716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92" name="Google Shape;192;p14"/>
          <p:cNvSpPr txBox="1"/>
          <p:nvPr>
            <p:ph idx="3" type="body"/>
          </p:nvPr>
        </p:nvSpPr>
        <p:spPr>
          <a:xfrm>
            <a:off x="5044003" y="1430150"/>
            <a:ext cx="1964400" cy="3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⊹"/>
              <a:defRPr sz="1800"/>
            </a:lvl1pPr>
            <a:lvl2pPr indent="-342900" lvl="1" marL="914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1800"/>
            </a:lvl2pPr>
            <a:lvl3pPr indent="-342900" lvl="2" marL="13716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93" name="Google Shape;193;p14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94" name="Google Shape;194;p14"/>
          <p:cNvGrpSpPr/>
          <p:nvPr/>
        </p:nvGrpSpPr>
        <p:grpSpPr>
          <a:xfrm>
            <a:off x="6800135" y="-29"/>
            <a:ext cx="2382300" cy="4610467"/>
            <a:chOff x="6800135" y="-29"/>
            <a:chExt cx="2382300" cy="4610467"/>
          </a:xfrm>
        </p:grpSpPr>
        <p:grpSp>
          <p:nvGrpSpPr>
            <p:cNvPr id="195" name="Google Shape;195;p14"/>
            <p:cNvGrpSpPr/>
            <p:nvPr/>
          </p:nvGrpSpPr>
          <p:grpSpPr>
            <a:xfrm>
              <a:off x="7737774" y="-17"/>
              <a:ext cx="448629" cy="4610455"/>
              <a:chOff x="6798998" y="-1296139"/>
              <a:chExt cx="476555" cy="4897445"/>
            </a:xfrm>
          </p:grpSpPr>
          <p:sp>
            <p:nvSpPr>
              <p:cNvPr id="196" name="Google Shape;196;p14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rect b="b" l="l" r="r" t="t"/>
                <a:pathLst>
                  <a:path extrusionOk="0" h="629711" w="476555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14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" name="Google Shape;198;p14"/>
            <p:cNvGrpSpPr/>
            <p:nvPr/>
          </p:nvGrpSpPr>
          <p:grpSpPr>
            <a:xfrm>
              <a:off x="8636880" y="46"/>
              <a:ext cx="382387" cy="1450044"/>
              <a:chOff x="5578966" y="2422197"/>
              <a:chExt cx="406190" cy="1540306"/>
            </a:xfrm>
          </p:grpSpPr>
          <p:sp>
            <p:nvSpPr>
              <p:cNvPr id="199" name="Google Shape;199;p14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rect b="b" l="l" r="r" t="t"/>
                <a:pathLst>
                  <a:path extrusionOk="0" h="990908" w="40619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14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1" name="Google Shape;201;p14"/>
            <p:cNvGrpSpPr/>
            <p:nvPr/>
          </p:nvGrpSpPr>
          <p:grpSpPr>
            <a:xfrm>
              <a:off x="8035390" y="23"/>
              <a:ext cx="439174" cy="2683137"/>
              <a:chOff x="6176324" y="940075"/>
              <a:chExt cx="466512" cy="2850156"/>
            </a:xfrm>
          </p:grpSpPr>
          <p:sp>
            <p:nvSpPr>
              <p:cNvPr id="202" name="Google Shape;202;p14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rect b="b" l="l" r="r" t="t"/>
                <a:pathLst>
                  <a:path extrusionOk="0" h="818636" w="466512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14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4" name="Google Shape;204;p14"/>
            <p:cNvGrpSpPr/>
            <p:nvPr/>
          </p:nvGrpSpPr>
          <p:grpSpPr>
            <a:xfrm>
              <a:off x="6999982" y="11"/>
              <a:ext cx="271476" cy="3307838"/>
              <a:chOff x="7883572" y="308161"/>
              <a:chExt cx="288375" cy="3513743"/>
            </a:xfrm>
          </p:grpSpPr>
          <p:sp>
            <p:nvSpPr>
              <p:cNvPr id="205" name="Google Shape;205;p14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rect b="b" l="l" r="r" t="t"/>
                <a:pathLst>
                  <a:path extrusionOk="0" h="850309" w="288375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14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oogle Shape;207;p14"/>
            <p:cNvGrpSpPr/>
            <p:nvPr/>
          </p:nvGrpSpPr>
          <p:grpSpPr>
            <a:xfrm>
              <a:off x="6827961" y="636463"/>
              <a:ext cx="230791" cy="243118"/>
              <a:chOff x="3770248" y="2527300"/>
              <a:chExt cx="180404" cy="190055"/>
            </a:xfrm>
          </p:grpSpPr>
          <p:sp>
            <p:nvSpPr>
              <p:cNvPr id="208" name="Google Shape;208;p1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1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1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1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" name="Google Shape;212;p14"/>
            <p:cNvGrpSpPr/>
            <p:nvPr/>
          </p:nvGrpSpPr>
          <p:grpSpPr>
            <a:xfrm>
              <a:off x="8763364" y="2641907"/>
              <a:ext cx="230809" cy="243156"/>
              <a:chOff x="3770248" y="2527300"/>
              <a:chExt cx="180404" cy="190055"/>
            </a:xfrm>
          </p:grpSpPr>
          <p:sp>
            <p:nvSpPr>
              <p:cNvPr id="213" name="Google Shape;213;p1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1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1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1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7" name="Google Shape;217;p14"/>
            <p:cNvGrpSpPr/>
            <p:nvPr/>
          </p:nvGrpSpPr>
          <p:grpSpPr>
            <a:xfrm rot="5400000">
              <a:off x="8655434" y="4253521"/>
              <a:ext cx="201871" cy="231166"/>
              <a:chOff x="3462796" y="2555878"/>
              <a:chExt cx="157798" cy="180711"/>
            </a:xfrm>
          </p:grpSpPr>
          <p:sp>
            <p:nvSpPr>
              <p:cNvPr id="218" name="Google Shape;218;p14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14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14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rect b="b" l="l" r="r" t="t"/>
                <a:pathLst>
                  <a:path extrusionOk="0" h="33554" w="4757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14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rect b="b" l="l" r="r" t="t"/>
                <a:pathLst>
                  <a:path extrusionOk="0" h="35006" w="48391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4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rect b="b" l="l" r="r" t="t"/>
                <a:pathLst>
                  <a:path extrusionOk="0" h="33548" w="42019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14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rect b="b" l="l" r="r" t="t"/>
                <a:pathLst>
                  <a:path extrusionOk="0" h="33781" w="40843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4" name="Google Shape;224;p14"/>
            <p:cNvGrpSpPr/>
            <p:nvPr/>
          </p:nvGrpSpPr>
          <p:grpSpPr>
            <a:xfrm rot="-2700000">
              <a:off x="7375301" y="1863438"/>
              <a:ext cx="169840" cy="178926"/>
              <a:chOff x="3770248" y="2527300"/>
              <a:chExt cx="180404" cy="190055"/>
            </a:xfrm>
          </p:grpSpPr>
          <p:sp>
            <p:nvSpPr>
              <p:cNvPr id="225" name="Google Shape;225;p1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1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1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9" name="Google Shape;229;p14"/>
            <p:cNvGrpSpPr/>
            <p:nvPr/>
          </p:nvGrpSpPr>
          <p:grpSpPr>
            <a:xfrm>
              <a:off x="6800135" y="22"/>
              <a:ext cx="985363" cy="1665685"/>
              <a:chOff x="2484475" y="1329454"/>
              <a:chExt cx="1046700" cy="1769371"/>
            </a:xfrm>
          </p:grpSpPr>
          <p:sp>
            <p:nvSpPr>
              <p:cNvPr id="230" name="Google Shape;230;p14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14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32" name="Google Shape;232;p14"/>
              <p:cNvGrpSpPr/>
              <p:nvPr/>
            </p:nvGrpSpPr>
            <p:grpSpPr>
              <a:xfrm>
                <a:off x="2769705" y="1329454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233" name="Google Shape;233;p14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234" name="Google Shape;234;p14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rect b="b" l="l" r="r" t="t"/>
                    <a:pathLst>
                      <a:path extrusionOk="0" h="208143" w="20208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5" name="Google Shape;235;p14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rect b="b" l="l" r="r" t="t"/>
                    <a:pathLst>
                      <a:path extrusionOk="0" h="592827" w="444195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6" name="Google Shape;236;p14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rect b="b" l="l" r="r" t="t"/>
                    <a:pathLst>
                      <a:path extrusionOk="0" h="818636" w="466728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37" name="Google Shape;237;p14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38" name="Google Shape;238;p14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rect b="b" l="l" r="r" t="t"/>
                <a:pathLst>
                  <a:path extrusionOk="0" h="5799" w="4784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cap="rnd" cmpd="sng" w="381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4"/>
            <p:cNvGrpSpPr/>
            <p:nvPr/>
          </p:nvGrpSpPr>
          <p:grpSpPr>
            <a:xfrm>
              <a:off x="8330194" y="-10"/>
              <a:ext cx="852241" cy="2641272"/>
              <a:chOff x="3961868" y="-891976"/>
              <a:chExt cx="905291" cy="2805685"/>
            </a:xfrm>
          </p:grpSpPr>
          <p:grpSp>
            <p:nvGrpSpPr>
              <p:cNvPr id="240" name="Google Shape;240;p14"/>
              <p:cNvGrpSpPr/>
              <p:nvPr/>
            </p:nvGrpSpPr>
            <p:grpSpPr>
              <a:xfrm>
                <a:off x="3961868" y="1008418"/>
                <a:ext cx="905291" cy="905291"/>
                <a:chOff x="764100" y="3623300"/>
                <a:chExt cx="1046700" cy="1046700"/>
              </a:xfrm>
            </p:grpSpPr>
            <p:sp>
              <p:nvSpPr>
                <p:cNvPr id="241" name="Google Shape;241;p1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47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2" name="Google Shape;242;p1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47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43" name="Google Shape;243;p14"/>
              <p:cNvGrpSpPr/>
              <p:nvPr/>
            </p:nvGrpSpPr>
            <p:grpSpPr>
              <a:xfrm>
                <a:off x="4155317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244" name="Google Shape;244;p14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245" name="Google Shape;245;p14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246" name="Google Shape;246;p14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rect b="b" l="l" r="r" t="t"/>
                      <a:pathLst>
                        <a:path extrusionOk="0" h="168416" w="179593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7" name="Google Shape;247;p14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rect b="b" l="l" r="r" t="t"/>
                      <a:pathLst>
                        <a:path extrusionOk="0" h="462047" w="453667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8" name="Google Shape;248;p14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rect b="b" l="l" r="r" t="t"/>
                      <a:pathLst>
                        <a:path extrusionOk="0" h="638209" w="478297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249" name="Google Shape;249;p14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50" name="Google Shape;250;p14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rect b="b" l="l" r="r" t="t"/>
                  <a:pathLst>
                    <a:path extrusionOk="0" h="2465" w="3914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1" name="Google Shape;251;p14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rect b="b" l="l" r="r" t="t"/>
                  <a:pathLst>
                    <a:path extrusionOk="0" h="798" w="363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52" name="Google Shape;252;p14"/>
            <p:cNvGrpSpPr/>
            <p:nvPr/>
          </p:nvGrpSpPr>
          <p:grpSpPr>
            <a:xfrm>
              <a:off x="7811776" y="-2"/>
              <a:ext cx="492189" cy="1837863"/>
              <a:chOff x="5194218" y="-536312"/>
              <a:chExt cx="522827" cy="1952266"/>
            </a:xfrm>
          </p:grpSpPr>
          <p:grpSp>
            <p:nvGrpSpPr>
              <p:cNvPr id="253" name="Google Shape;253;p14"/>
              <p:cNvGrpSpPr/>
              <p:nvPr/>
            </p:nvGrpSpPr>
            <p:grpSpPr>
              <a:xfrm>
                <a:off x="5194218" y="893128"/>
                <a:ext cx="522827" cy="522827"/>
                <a:chOff x="764100" y="3623300"/>
                <a:chExt cx="1046700" cy="1046700"/>
              </a:xfrm>
            </p:grpSpPr>
            <p:sp>
              <p:nvSpPr>
                <p:cNvPr id="254" name="Google Shape;254;p1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2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255;p1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2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6" name="Google Shape;256;p14"/>
              <p:cNvGrpSpPr/>
              <p:nvPr/>
            </p:nvGrpSpPr>
            <p:grpSpPr>
              <a:xfrm>
                <a:off x="5371918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257" name="Google Shape;257;p14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258" name="Google Shape;258;p14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259" name="Google Shape;259;p14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rect b="b" l="l" r="r" t="t"/>
                      <a:pathLst>
                        <a:path extrusionOk="0" h="117177" w="119489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60" name="Google Shape;260;p14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rect b="b" l="l" r="r" t="t"/>
                      <a:pathLst>
                        <a:path extrusionOk="0" h="221107" w="150661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61" name="Google Shape;261;p14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rect b="b" l="l" r="r" t="t"/>
                      <a:pathLst>
                        <a:path extrusionOk="0" h="350998" w="16669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262" name="Google Shape;262;p14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63" name="Google Shape;263;p14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rect b="b" l="l" r="r" t="t"/>
                  <a:pathLst>
                    <a:path extrusionOk="0" h="1160" w="1088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64" name="Google Shape;264;p14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265" name="Google Shape;265;p14"/>
              <p:cNvGrpSpPr/>
              <p:nvPr/>
            </p:nvGrpSpPr>
            <p:grpSpPr>
              <a:xfrm>
                <a:off x="7824797" y="1891930"/>
                <a:ext cx="860597" cy="1132425"/>
                <a:chOff x="764100" y="3623300"/>
                <a:chExt cx="1046700" cy="1046700"/>
              </a:xfrm>
            </p:grpSpPr>
            <p:sp>
              <p:nvSpPr>
                <p:cNvPr id="266" name="Google Shape;266;p1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58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267;p1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58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8" name="Google Shape;268;p14"/>
              <p:cNvGrpSpPr/>
              <p:nvPr/>
            </p:nvGrpSpPr>
            <p:grpSpPr>
              <a:xfrm>
                <a:off x="8100550" y="-1724181"/>
                <a:ext cx="300376" cy="4529866"/>
                <a:chOff x="3792712" y="-322375"/>
                <a:chExt cx="274793" cy="4144055"/>
              </a:xfrm>
            </p:grpSpPr>
            <p:grpSp>
              <p:nvGrpSpPr>
                <p:cNvPr id="269" name="Google Shape;269;p14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270" name="Google Shape;270;p14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271" name="Google Shape;271;p14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rect b="b" l="l" r="r" t="t"/>
                      <a:pathLst>
                        <a:path extrusionOk="0" h="637356" w="261578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2" name="Google Shape;272;p14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rect b="b" l="l" r="r" t="t"/>
                      <a:pathLst>
                        <a:path extrusionOk="0" h="197298" w="160096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3" name="Google Shape;273;p14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rect b="b" l="l" r="r" t="t"/>
                      <a:pathLst>
                        <a:path extrusionOk="0" h="850085" w="274793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274" name="Google Shape;274;p14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75" name="Google Shape;275;p14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rect b="b" l="l" r="r" t="t"/>
                  <a:pathLst>
                    <a:path extrusionOk="0" h="5437" w="3044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6" name="Google Shape;276;p14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rect b="b" l="l" r="r" t="t"/>
                  <a:pathLst>
                    <a:path extrusionOk="0" h="870" w="73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77" name="Google Shape;277;p14"/>
            <p:cNvGrpSpPr/>
            <p:nvPr/>
          </p:nvGrpSpPr>
          <p:grpSpPr>
            <a:xfrm>
              <a:off x="7184797" y="-17"/>
              <a:ext cx="985363" cy="3905970"/>
              <a:chOff x="1192601" y="-1724180"/>
              <a:chExt cx="1046700" cy="4149108"/>
            </a:xfrm>
          </p:grpSpPr>
          <p:grpSp>
            <p:nvGrpSpPr>
              <p:cNvPr id="278" name="Google Shape;278;p14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279" name="Google Shape;279;p1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4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280;p1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4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1" name="Google Shape;281;p14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282" name="Google Shape;282;p14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283" name="Google Shape;283;p14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284" name="Google Shape;284;p14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rect b="b" l="l" r="r" t="t"/>
                      <a:pathLst>
                        <a:path extrusionOk="0" h="500199" w="51095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85" name="Google Shape;285;p14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rect b="b" l="l" r="r" t="t"/>
                      <a:pathLst>
                        <a:path extrusionOk="0" h="214629" w="488949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86" name="Google Shape;286;p14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rect b="b" l="l" r="r" t="t"/>
                      <a:pathLst>
                        <a:path extrusionOk="0" h="234649" w="219884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87" name="Google Shape;287;p14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rect b="b" l="l" r="r" t="t"/>
                      <a:pathLst>
                        <a:path extrusionOk="0" h="928227" w="530958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288" name="Google Shape;288;p14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89" name="Google Shape;289;p14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rect b="b" l="l" r="r" t="t"/>
                  <a:pathLst>
                    <a:path extrusionOk="0" h="2972" w="4857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90" name="Google Shape;290;p14"/>
            <p:cNvGrpSpPr/>
            <p:nvPr/>
          </p:nvGrpSpPr>
          <p:grpSpPr>
            <a:xfrm>
              <a:off x="7192740" y="3730346"/>
              <a:ext cx="148551" cy="170121"/>
              <a:chOff x="3462796" y="2555878"/>
              <a:chExt cx="157798" cy="180711"/>
            </a:xfrm>
          </p:grpSpPr>
          <p:sp>
            <p:nvSpPr>
              <p:cNvPr id="291" name="Google Shape;291;p14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14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14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rect b="b" l="l" r="r" t="t"/>
                <a:pathLst>
                  <a:path extrusionOk="0" h="33554" w="4757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14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rect b="b" l="l" r="r" t="t"/>
                <a:pathLst>
                  <a:path extrusionOk="0" h="35006" w="48391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14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rect b="b" l="l" r="r" t="t"/>
                <a:pathLst>
                  <a:path extrusionOk="0" h="33548" w="42019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14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rect b="b" l="l" r="r" t="t"/>
                <a:pathLst>
                  <a:path extrusionOk="0" h="33781" w="40843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7" name="Google Shape;297;p14"/>
          <p:cNvGrpSpPr/>
          <p:nvPr/>
        </p:nvGrpSpPr>
        <p:grpSpPr>
          <a:xfrm>
            <a:off x="278806" y="823848"/>
            <a:ext cx="288376" cy="330267"/>
            <a:chOff x="3462796" y="2555878"/>
            <a:chExt cx="157798" cy="180711"/>
          </a:xfrm>
        </p:grpSpPr>
        <p:sp>
          <p:nvSpPr>
            <p:cNvPr id="298" name="Google Shape;298;p14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309" name="Google Shape;30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6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311" name="Google Shape;311;p16"/>
          <p:cNvSpPr txBox="1"/>
          <p:nvPr>
            <p:ph idx="1" type="body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⊹"/>
              <a:defRPr/>
            </a:lvl1pPr>
            <a:lvl2pPr indent="-381000" lvl="1" marL="914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×"/>
              <a:defRPr/>
            </a:lvl2pPr>
            <a:lvl3pPr indent="-381000" lvl="2" marL="13716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⬩"/>
              <a:defRPr/>
            </a:lvl3pPr>
            <a:lvl4pPr indent="-381000" lvl="3" marL="18288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12" name="Google Shape;312;p16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3" name="Google Shape;313;p16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4" name="Google Shape;314;p16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2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17"/>
          <p:cNvGrpSpPr/>
          <p:nvPr/>
        </p:nvGrpSpPr>
        <p:grpSpPr>
          <a:xfrm>
            <a:off x="561639" y="0"/>
            <a:ext cx="406192" cy="3254913"/>
            <a:chOff x="6176324" y="51530"/>
            <a:chExt cx="466512" cy="3738701"/>
          </a:xfrm>
        </p:grpSpPr>
        <p:sp>
          <p:nvSpPr>
            <p:cNvPr id="317" name="Google Shape;317;p17"/>
            <p:cNvSpPr/>
            <p:nvPr/>
          </p:nvSpPr>
          <p:spPr>
            <a:xfrm>
              <a:off x="6176324" y="2971595"/>
              <a:ext cx="466512" cy="818636"/>
            </a:xfrm>
            <a:custGeom>
              <a:rect b="b" l="l" r="r" t="t"/>
              <a:pathLst>
                <a:path extrusionOk="0" h="818636" w="466512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7"/>
            <p:cNvSpPr/>
            <p:nvPr/>
          </p:nvSpPr>
          <p:spPr>
            <a:xfrm>
              <a:off x="6400725" y="51530"/>
              <a:ext cx="17700" cy="2923500"/>
            </a:xfrm>
            <a:prstGeom prst="rect">
              <a:avLst/>
            </a:pr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p17"/>
          <p:cNvGrpSpPr/>
          <p:nvPr/>
        </p:nvGrpSpPr>
        <p:grpSpPr>
          <a:xfrm>
            <a:off x="7060395" y="1"/>
            <a:ext cx="514087" cy="1914307"/>
            <a:chOff x="4897958" y="1976913"/>
            <a:chExt cx="514087" cy="1914307"/>
          </a:xfrm>
        </p:grpSpPr>
        <p:sp>
          <p:nvSpPr>
            <p:cNvPr id="320" name="Google Shape;320;p17"/>
            <p:cNvSpPr/>
            <p:nvPr/>
          </p:nvSpPr>
          <p:spPr>
            <a:xfrm>
              <a:off x="4897958" y="2971595"/>
              <a:ext cx="514087" cy="919625"/>
            </a:xfrm>
            <a:custGeom>
              <a:rect b="b" l="l" r="r" t="t"/>
              <a:pathLst>
                <a:path extrusionOk="0" h="919625" w="514087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7"/>
            <p:cNvSpPr/>
            <p:nvPr/>
          </p:nvSpPr>
          <p:spPr>
            <a:xfrm>
              <a:off x="5157463" y="1976913"/>
              <a:ext cx="17700" cy="998100"/>
            </a:xfrm>
            <a:prstGeom prst="rect">
              <a:avLst/>
            </a:pr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" name="Google Shape;322;p17"/>
          <p:cNvGrpSpPr/>
          <p:nvPr/>
        </p:nvGrpSpPr>
        <p:grpSpPr>
          <a:xfrm>
            <a:off x="3332641" y="-8"/>
            <a:ext cx="406190" cy="1834361"/>
            <a:chOff x="5578966" y="2128142"/>
            <a:chExt cx="406190" cy="1834361"/>
          </a:xfrm>
        </p:grpSpPr>
        <p:sp>
          <p:nvSpPr>
            <p:cNvPr id="323" name="Google Shape;323;p17"/>
            <p:cNvSpPr/>
            <p:nvPr/>
          </p:nvSpPr>
          <p:spPr>
            <a:xfrm>
              <a:off x="5578966" y="2971595"/>
              <a:ext cx="406190" cy="990908"/>
            </a:xfrm>
            <a:custGeom>
              <a:rect b="b" l="l" r="r" t="t"/>
              <a:pathLst>
                <a:path extrusionOk="0" h="990908" w="40619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7"/>
            <p:cNvSpPr/>
            <p:nvPr/>
          </p:nvSpPr>
          <p:spPr>
            <a:xfrm>
              <a:off x="5774600" y="2128142"/>
              <a:ext cx="17700" cy="846900"/>
            </a:xfrm>
            <a:prstGeom prst="rect">
              <a:avLst/>
            </a:pr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17"/>
          <p:cNvGrpSpPr/>
          <p:nvPr/>
        </p:nvGrpSpPr>
        <p:grpSpPr>
          <a:xfrm>
            <a:off x="4925761" y="-4"/>
            <a:ext cx="466512" cy="2651935"/>
            <a:chOff x="6176324" y="1138296"/>
            <a:chExt cx="466512" cy="2651935"/>
          </a:xfrm>
        </p:grpSpPr>
        <p:sp>
          <p:nvSpPr>
            <p:cNvPr id="326" name="Google Shape;326;p17"/>
            <p:cNvSpPr/>
            <p:nvPr/>
          </p:nvSpPr>
          <p:spPr>
            <a:xfrm>
              <a:off x="6176324" y="2971595"/>
              <a:ext cx="466512" cy="818636"/>
            </a:xfrm>
            <a:custGeom>
              <a:rect b="b" l="l" r="r" t="t"/>
              <a:pathLst>
                <a:path extrusionOk="0" h="818636" w="466512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7"/>
            <p:cNvSpPr/>
            <p:nvPr/>
          </p:nvSpPr>
          <p:spPr>
            <a:xfrm>
              <a:off x="6400713" y="1138296"/>
              <a:ext cx="17700" cy="1836600"/>
            </a:xfrm>
            <a:prstGeom prst="rect">
              <a:avLst/>
            </a:pr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" name="Google Shape;328;p17"/>
          <p:cNvGrpSpPr/>
          <p:nvPr/>
        </p:nvGrpSpPr>
        <p:grpSpPr>
          <a:xfrm>
            <a:off x="1172323" y="1"/>
            <a:ext cx="476555" cy="1769343"/>
            <a:chOff x="6798998" y="1831963"/>
            <a:chExt cx="476555" cy="1769343"/>
          </a:xfrm>
        </p:grpSpPr>
        <p:sp>
          <p:nvSpPr>
            <p:cNvPr id="329" name="Google Shape;329;p17"/>
            <p:cNvSpPr/>
            <p:nvPr/>
          </p:nvSpPr>
          <p:spPr>
            <a:xfrm>
              <a:off x="6798998" y="2971595"/>
              <a:ext cx="476555" cy="629711"/>
            </a:xfrm>
            <a:custGeom>
              <a:rect b="b" l="l" r="r" t="t"/>
              <a:pathLst>
                <a:path extrusionOk="0" h="629711" w="476555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7"/>
            <p:cNvSpPr/>
            <p:nvPr/>
          </p:nvSpPr>
          <p:spPr>
            <a:xfrm>
              <a:off x="7026850" y="1831963"/>
              <a:ext cx="17700" cy="1143000"/>
            </a:xfrm>
            <a:prstGeom prst="rect">
              <a:avLst/>
            </a:pr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1" name="Google Shape;331;p17"/>
          <p:cNvGrpSpPr/>
          <p:nvPr/>
        </p:nvGrpSpPr>
        <p:grpSpPr>
          <a:xfrm>
            <a:off x="8514939" y="0"/>
            <a:ext cx="170472" cy="2234029"/>
            <a:chOff x="7576714" y="1094963"/>
            <a:chExt cx="170472" cy="2234029"/>
          </a:xfrm>
        </p:grpSpPr>
        <p:sp>
          <p:nvSpPr>
            <p:cNvPr id="332" name="Google Shape;332;p17"/>
            <p:cNvSpPr/>
            <p:nvPr/>
          </p:nvSpPr>
          <p:spPr>
            <a:xfrm>
              <a:off x="7576714" y="2971595"/>
              <a:ext cx="170472" cy="357397"/>
            </a:xfrm>
            <a:custGeom>
              <a:rect b="b" l="l" r="r" t="t"/>
              <a:pathLst>
                <a:path extrusionOk="0" h="357397" w="170472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7652975" y="1094963"/>
              <a:ext cx="17700" cy="1880100"/>
            </a:xfrm>
            <a:prstGeom prst="rect">
              <a:avLst/>
            </a:pr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" name="Google Shape;334;p17"/>
          <p:cNvGrpSpPr/>
          <p:nvPr/>
        </p:nvGrpSpPr>
        <p:grpSpPr>
          <a:xfrm>
            <a:off x="2295272" y="0"/>
            <a:ext cx="288375" cy="2884716"/>
            <a:chOff x="7883572" y="937188"/>
            <a:chExt cx="288375" cy="2884716"/>
          </a:xfrm>
        </p:grpSpPr>
        <p:sp>
          <p:nvSpPr>
            <p:cNvPr id="335" name="Google Shape;335;p17"/>
            <p:cNvSpPr/>
            <p:nvPr/>
          </p:nvSpPr>
          <p:spPr>
            <a:xfrm>
              <a:off x="7883572" y="2971595"/>
              <a:ext cx="288375" cy="850309"/>
            </a:xfrm>
            <a:custGeom>
              <a:rect b="b" l="l" r="r" t="t"/>
              <a:pathLst>
                <a:path extrusionOk="0" h="850309" w="288375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8024900" y="937188"/>
              <a:ext cx="17700" cy="2037900"/>
            </a:xfrm>
            <a:prstGeom prst="rect">
              <a:avLst/>
            </a:pr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" name="Google Shape;337;p17"/>
          <p:cNvGrpSpPr/>
          <p:nvPr/>
        </p:nvGrpSpPr>
        <p:grpSpPr>
          <a:xfrm>
            <a:off x="1140646" y="293240"/>
            <a:ext cx="157798" cy="180711"/>
            <a:chOff x="3462796" y="2555878"/>
            <a:chExt cx="157798" cy="180711"/>
          </a:xfrm>
        </p:grpSpPr>
        <p:sp>
          <p:nvSpPr>
            <p:cNvPr id="338" name="Google Shape;338;p17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7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7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17"/>
          <p:cNvGrpSpPr/>
          <p:nvPr/>
        </p:nvGrpSpPr>
        <p:grpSpPr>
          <a:xfrm>
            <a:off x="4022411" y="1914288"/>
            <a:ext cx="180404" cy="190055"/>
            <a:chOff x="3770248" y="2527300"/>
            <a:chExt cx="180404" cy="190055"/>
          </a:xfrm>
        </p:grpSpPr>
        <p:sp>
          <p:nvSpPr>
            <p:cNvPr id="345" name="Google Shape;345;p17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9" name="Google Shape;349;p17"/>
          <p:cNvGrpSpPr/>
          <p:nvPr/>
        </p:nvGrpSpPr>
        <p:grpSpPr>
          <a:xfrm>
            <a:off x="7394870" y="516074"/>
            <a:ext cx="214463" cy="245604"/>
            <a:chOff x="3462796" y="2555878"/>
            <a:chExt cx="157798" cy="180711"/>
          </a:xfrm>
        </p:grpSpPr>
        <p:sp>
          <p:nvSpPr>
            <p:cNvPr id="350" name="Google Shape;350;p17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7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7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7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" name="Google Shape;356;p17"/>
          <p:cNvGrpSpPr/>
          <p:nvPr/>
        </p:nvGrpSpPr>
        <p:grpSpPr>
          <a:xfrm>
            <a:off x="5968646" y="2524135"/>
            <a:ext cx="245187" cy="258304"/>
            <a:chOff x="3770248" y="2527300"/>
            <a:chExt cx="180404" cy="190055"/>
          </a:xfrm>
        </p:grpSpPr>
        <p:sp>
          <p:nvSpPr>
            <p:cNvPr id="357" name="Google Shape;357;p17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7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7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7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1" name="Google Shape;361;p17"/>
          <p:cNvGrpSpPr/>
          <p:nvPr/>
        </p:nvGrpSpPr>
        <p:grpSpPr>
          <a:xfrm rot="5400000">
            <a:off x="5717695" y="1234075"/>
            <a:ext cx="214448" cy="245568"/>
            <a:chOff x="3462796" y="2555878"/>
            <a:chExt cx="157798" cy="180711"/>
          </a:xfrm>
        </p:grpSpPr>
        <p:sp>
          <p:nvSpPr>
            <p:cNvPr id="362" name="Google Shape;362;p17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7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7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7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7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7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8" name="Google Shape;368;p17"/>
          <p:cNvGrpSpPr/>
          <p:nvPr/>
        </p:nvGrpSpPr>
        <p:grpSpPr>
          <a:xfrm>
            <a:off x="338248" y="3028088"/>
            <a:ext cx="180404" cy="190055"/>
            <a:chOff x="3770248" y="2527300"/>
            <a:chExt cx="180404" cy="190055"/>
          </a:xfrm>
        </p:grpSpPr>
        <p:sp>
          <p:nvSpPr>
            <p:cNvPr id="369" name="Google Shape;369;p17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7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7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7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3" name="Google Shape;373;p17"/>
          <p:cNvSpPr txBox="1"/>
          <p:nvPr>
            <p:ph type="ctrTitle"/>
          </p:nvPr>
        </p:nvSpPr>
        <p:spPr>
          <a:xfrm>
            <a:off x="855300" y="3382225"/>
            <a:ext cx="7433400" cy="810300"/>
          </a:xfrm>
          <a:prstGeom prst="rect">
            <a:avLst/>
          </a:prstGeom>
          <a:noFill/>
          <a:ln>
            <a:noFill/>
          </a:ln>
          <a:effectLst>
            <a:outerShdw rotWithShape="0" algn="bl" dir="5400000" dist="19050">
              <a:schemeClr val="dk1">
                <a:alpha val="2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rial"/>
              <a:buNone/>
              <a:defRPr sz="6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rial"/>
              <a:buNone/>
              <a:defRPr sz="6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rial"/>
              <a:buNone/>
              <a:defRPr sz="6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rial"/>
              <a:buNone/>
              <a:defRPr sz="6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rial"/>
              <a:buNone/>
              <a:defRPr sz="6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rial"/>
              <a:buNone/>
              <a:defRPr sz="6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rial"/>
              <a:buNone/>
              <a:defRPr sz="6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rial"/>
              <a:buNone/>
              <a:defRPr sz="6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rial"/>
              <a:buNone/>
              <a:defRPr sz="6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374" name="Google Shape;374;p17"/>
          <p:cNvGrpSpPr/>
          <p:nvPr/>
        </p:nvGrpSpPr>
        <p:grpSpPr>
          <a:xfrm rot="-2700000">
            <a:off x="8555736" y="2841620"/>
            <a:ext cx="180402" cy="190053"/>
            <a:chOff x="3770248" y="2527300"/>
            <a:chExt cx="180404" cy="190055"/>
          </a:xfrm>
        </p:grpSpPr>
        <p:sp>
          <p:nvSpPr>
            <p:cNvPr id="375" name="Google Shape;375;p17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7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7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7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9" name="Google Shape;379;p17"/>
          <p:cNvGrpSpPr/>
          <p:nvPr/>
        </p:nvGrpSpPr>
        <p:grpSpPr>
          <a:xfrm>
            <a:off x="2484475" y="3"/>
            <a:ext cx="1046700" cy="3098822"/>
            <a:chOff x="2484475" y="3"/>
            <a:chExt cx="1046700" cy="3098822"/>
          </a:xfrm>
        </p:grpSpPr>
        <p:sp>
          <p:nvSpPr>
            <p:cNvPr id="380" name="Google Shape;380;p17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7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2" name="Google Shape;382;p17"/>
            <p:cNvGrpSpPr/>
            <p:nvPr/>
          </p:nvGrpSpPr>
          <p:grpSpPr>
            <a:xfrm>
              <a:off x="2769705" y="3"/>
              <a:ext cx="510180" cy="2812953"/>
              <a:chOff x="1818382" y="1216859"/>
              <a:chExt cx="466728" cy="2573372"/>
            </a:xfrm>
          </p:grpSpPr>
          <p:grpSp>
            <p:nvGrpSpPr>
              <p:cNvPr id="383" name="Google Shape;383;p17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384" name="Google Shape;384;p17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rect b="b" l="l" r="r" t="t"/>
                  <a:pathLst>
                    <a:path extrusionOk="0" h="208143" w="20208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5" name="Google Shape;385;p17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rect b="b" l="l" r="r" t="t"/>
                  <a:pathLst>
                    <a:path extrusionOk="0" h="592827" w="444195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6" name="Google Shape;386;p17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rect b="b" l="l" r="r" t="t"/>
                  <a:pathLst>
                    <a:path extrusionOk="0" h="818636" w="466728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87" name="Google Shape;387;p17"/>
              <p:cNvSpPr/>
              <p:nvPr/>
            </p:nvSpPr>
            <p:spPr>
              <a:xfrm>
                <a:off x="2046058" y="1216859"/>
                <a:ext cx="17700" cy="17610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8" name="Google Shape;388;p17"/>
            <p:cNvSpPr/>
            <p:nvPr/>
          </p:nvSpPr>
          <p:spPr>
            <a:xfrm>
              <a:off x="2848289" y="2564652"/>
              <a:ext cx="130735" cy="158472"/>
            </a:xfrm>
            <a:custGeom>
              <a:rect b="b" l="l" r="r" t="t"/>
              <a:pathLst>
                <a:path extrusionOk="0" h="5799" w="4784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cap="rnd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9" name="Google Shape;389;p17"/>
          <p:cNvGrpSpPr/>
          <p:nvPr/>
        </p:nvGrpSpPr>
        <p:grpSpPr>
          <a:xfrm>
            <a:off x="3961868" y="-4"/>
            <a:ext cx="905291" cy="1913713"/>
            <a:chOff x="3961868" y="-4"/>
            <a:chExt cx="905291" cy="1913713"/>
          </a:xfrm>
        </p:grpSpPr>
        <p:grpSp>
          <p:nvGrpSpPr>
            <p:cNvPr id="390" name="Google Shape;390;p17"/>
            <p:cNvGrpSpPr/>
            <p:nvPr/>
          </p:nvGrpSpPr>
          <p:grpSpPr>
            <a:xfrm>
              <a:off x="3961868" y="1008418"/>
              <a:ext cx="905291" cy="905291"/>
              <a:chOff x="764100" y="3623300"/>
              <a:chExt cx="1046700" cy="1046700"/>
            </a:xfrm>
          </p:grpSpPr>
          <p:sp>
            <p:nvSpPr>
              <p:cNvPr id="391" name="Google Shape;391;p17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17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3" name="Google Shape;393;p17"/>
            <p:cNvGrpSpPr/>
            <p:nvPr/>
          </p:nvGrpSpPr>
          <p:grpSpPr>
            <a:xfrm>
              <a:off x="4155317" y="-4"/>
              <a:ext cx="522826" cy="1721098"/>
              <a:chOff x="2447534" y="2035293"/>
              <a:chExt cx="478297" cy="1574511"/>
            </a:xfrm>
          </p:grpSpPr>
          <p:grpSp>
            <p:nvGrpSpPr>
              <p:cNvPr id="394" name="Google Shape;394;p17"/>
              <p:cNvGrpSpPr/>
              <p:nvPr/>
            </p:nvGrpSpPr>
            <p:grpSpPr>
              <a:xfrm>
                <a:off x="2447534" y="2035293"/>
                <a:ext cx="478297" cy="1574511"/>
                <a:chOff x="2447534" y="2035293"/>
                <a:chExt cx="478297" cy="1574511"/>
              </a:xfrm>
            </p:grpSpPr>
            <p:grpSp>
              <p:nvGrpSpPr>
                <p:cNvPr id="395" name="Google Shape;395;p17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396" name="Google Shape;396;p17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rect b="b" l="l" r="r" t="t"/>
                    <a:pathLst>
                      <a:path extrusionOk="0" h="168416" w="179593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7" name="Google Shape;397;p17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rect b="b" l="l" r="r" t="t"/>
                    <a:pathLst>
                      <a:path extrusionOk="0" h="462047" w="453667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8" name="Google Shape;398;p17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rect b="b" l="l" r="r" t="t"/>
                    <a:pathLst>
                      <a:path extrusionOk="0" h="638209" w="478297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99" name="Google Shape;399;p17"/>
                <p:cNvSpPr/>
                <p:nvPr/>
              </p:nvSpPr>
              <p:spPr>
                <a:xfrm>
                  <a:off x="2675610" y="2035293"/>
                  <a:ext cx="17700" cy="942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00" name="Google Shape;400;p17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rect b="b" l="l" r="r" t="t"/>
                <a:pathLst>
                  <a:path extrusionOk="0" h="2465" w="3914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cap="rnd" cmpd="sng" w="381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" name="Google Shape;401;p17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rect b="b" l="l" r="r" t="t"/>
                <a:pathLst>
                  <a:path extrusionOk="0" h="798" w="363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cap="rnd" cmpd="sng" w="381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02" name="Google Shape;402;p17"/>
          <p:cNvGrpSpPr/>
          <p:nvPr/>
        </p:nvGrpSpPr>
        <p:grpSpPr>
          <a:xfrm>
            <a:off x="5194218" y="4"/>
            <a:ext cx="522827" cy="1415951"/>
            <a:chOff x="5194218" y="4"/>
            <a:chExt cx="522827" cy="1415951"/>
          </a:xfrm>
        </p:grpSpPr>
        <p:grpSp>
          <p:nvGrpSpPr>
            <p:cNvPr id="403" name="Google Shape;403;p17"/>
            <p:cNvGrpSpPr/>
            <p:nvPr/>
          </p:nvGrpSpPr>
          <p:grpSpPr>
            <a:xfrm>
              <a:off x="5194218" y="893128"/>
              <a:ext cx="522827" cy="522827"/>
              <a:chOff x="764100" y="3623300"/>
              <a:chExt cx="1046700" cy="1046700"/>
            </a:xfrm>
          </p:grpSpPr>
          <p:sp>
            <p:nvSpPr>
              <p:cNvPr id="404" name="Google Shape;404;p17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17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6" name="Google Shape;406;p17"/>
            <p:cNvGrpSpPr/>
            <p:nvPr/>
          </p:nvGrpSpPr>
          <p:grpSpPr>
            <a:xfrm>
              <a:off x="5371918" y="4"/>
              <a:ext cx="182209" cy="1277751"/>
              <a:chOff x="3305183" y="2153669"/>
              <a:chExt cx="166690" cy="1168924"/>
            </a:xfrm>
          </p:grpSpPr>
          <p:grpSp>
            <p:nvGrpSpPr>
              <p:cNvPr id="407" name="Google Shape;407;p17"/>
              <p:cNvGrpSpPr/>
              <p:nvPr/>
            </p:nvGrpSpPr>
            <p:grpSpPr>
              <a:xfrm>
                <a:off x="3305183" y="2153669"/>
                <a:ext cx="166690" cy="1168924"/>
                <a:chOff x="3305183" y="2153669"/>
                <a:chExt cx="166690" cy="1168924"/>
              </a:xfrm>
            </p:grpSpPr>
            <p:grpSp>
              <p:nvGrpSpPr>
                <p:cNvPr id="408" name="Google Shape;408;p17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409" name="Google Shape;409;p17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rect b="b" l="l" r="r" t="t"/>
                    <a:pathLst>
                      <a:path extrusionOk="0" h="117177" w="119489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0" name="Google Shape;410;p17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rect b="b" l="l" r="r" t="t"/>
                    <a:pathLst>
                      <a:path extrusionOk="0" h="221107" w="150661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1" name="Google Shape;411;p17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rect b="b" l="l" r="r" t="t"/>
                    <a:pathLst>
                      <a:path extrusionOk="0" h="350998" w="16669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12" name="Google Shape;412;p17"/>
                <p:cNvSpPr/>
                <p:nvPr/>
              </p:nvSpPr>
              <p:spPr>
                <a:xfrm>
                  <a:off x="3375902" y="2153669"/>
                  <a:ext cx="17700" cy="824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13" name="Google Shape;413;p17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rect b="b" l="l" r="r" t="t"/>
                <a:pathLst>
                  <a:path extrusionOk="0" h="1160" w="1088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14" name="Google Shape;414;p17"/>
          <p:cNvGrpSpPr/>
          <p:nvPr/>
        </p:nvGrpSpPr>
        <p:grpSpPr>
          <a:xfrm>
            <a:off x="7824797" y="4"/>
            <a:ext cx="860597" cy="3024351"/>
            <a:chOff x="7824797" y="4"/>
            <a:chExt cx="860597" cy="3024351"/>
          </a:xfrm>
        </p:grpSpPr>
        <p:grpSp>
          <p:nvGrpSpPr>
            <p:cNvPr id="415" name="Google Shape;415;p17"/>
            <p:cNvGrpSpPr/>
            <p:nvPr/>
          </p:nvGrpSpPr>
          <p:grpSpPr>
            <a:xfrm>
              <a:off x="7824797" y="1891930"/>
              <a:ext cx="860597" cy="1132425"/>
              <a:chOff x="764100" y="3623300"/>
              <a:chExt cx="1046700" cy="1046700"/>
            </a:xfrm>
          </p:grpSpPr>
          <p:sp>
            <p:nvSpPr>
              <p:cNvPr id="416" name="Google Shape;416;p17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17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8" name="Google Shape;418;p17"/>
            <p:cNvGrpSpPr/>
            <p:nvPr/>
          </p:nvGrpSpPr>
          <p:grpSpPr>
            <a:xfrm>
              <a:off x="8100550" y="4"/>
              <a:ext cx="300376" cy="2805683"/>
              <a:chOff x="3792712" y="1254959"/>
              <a:chExt cx="274793" cy="2566721"/>
            </a:xfrm>
          </p:grpSpPr>
          <p:grpSp>
            <p:nvGrpSpPr>
              <p:cNvPr id="419" name="Google Shape;419;p17"/>
              <p:cNvGrpSpPr/>
              <p:nvPr/>
            </p:nvGrpSpPr>
            <p:grpSpPr>
              <a:xfrm>
                <a:off x="3792712" y="1254959"/>
                <a:ext cx="274793" cy="2566721"/>
                <a:chOff x="3792712" y="1254959"/>
                <a:chExt cx="274793" cy="2566721"/>
              </a:xfrm>
            </p:grpSpPr>
            <p:grpSp>
              <p:nvGrpSpPr>
                <p:cNvPr id="420" name="Google Shape;420;p17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421" name="Google Shape;421;p17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rect b="b" l="l" r="r" t="t"/>
                    <a:pathLst>
                      <a:path extrusionOk="0" h="637356" w="261578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2" name="Google Shape;422;p17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rect b="b" l="l" r="r" t="t"/>
                    <a:pathLst>
                      <a:path extrusionOk="0" h="197298" w="160096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3" name="Google Shape;423;p17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rect b="b" l="l" r="r" t="t"/>
                    <a:pathLst>
                      <a:path extrusionOk="0" h="850085" w="274793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24" name="Google Shape;424;p17"/>
                <p:cNvSpPr/>
                <p:nvPr/>
              </p:nvSpPr>
              <p:spPr>
                <a:xfrm>
                  <a:off x="3923169" y="1254959"/>
                  <a:ext cx="17700" cy="1722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25" name="Google Shape;425;p17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rect b="b" l="l" r="r" t="t"/>
                <a:pathLst>
                  <a:path extrusionOk="0" h="5437" w="3044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" name="Google Shape;426;p17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rect b="b" l="l" r="r" t="t"/>
                <a:pathLst>
                  <a:path extrusionOk="0" h="870" w="73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27" name="Google Shape;427;p17"/>
          <p:cNvGrpSpPr/>
          <p:nvPr/>
        </p:nvGrpSpPr>
        <p:grpSpPr>
          <a:xfrm>
            <a:off x="1192601" y="-5"/>
            <a:ext cx="1046700" cy="2424933"/>
            <a:chOff x="1192601" y="-5"/>
            <a:chExt cx="1046700" cy="2424933"/>
          </a:xfrm>
        </p:grpSpPr>
        <p:grpSp>
          <p:nvGrpSpPr>
            <p:cNvPr id="428" name="Google Shape;428;p17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429" name="Google Shape;429;p17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7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1" name="Google Shape;431;p17"/>
            <p:cNvGrpSpPr/>
            <p:nvPr/>
          </p:nvGrpSpPr>
          <p:grpSpPr>
            <a:xfrm>
              <a:off x="1417979" y="-5"/>
              <a:ext cx="580390" cy="2131191"/>
              <a:chOff x="522260" y="1950146"/>
              <a:chExt cx="530958" cy="1949676"/>
            </a:xfrm>
          </p:grpSpPr>
          <p:grpSp>
            <p:nvGrpSpPr>
              <p:cNvPr id="432" name="Google Shape;432;p17"/>
              <p:cNvGrpSpPr/>
              <p:nvPr/>
            </p:nvGrpSpPr>
            <p:grpSpPr>
              <a:xfrm>
                <a:off x="522260" y="1950146"/>
                <a:ext cx="530958" cy="1949676"/>
                <a:chOff x="522260" y="1950146"/>
                <a:chExt cx="530958" cy="1949676"/>
              </a:xfrm>
            </p:grpSpPr>
            <p:grpSp>
              <p:nvGrpSpPr>
                <p:cNvPr id="433" name="Google Shape;433;p17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434" name="Google Shape;434;p17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rect b="b" l="l" r="r" t="t"/>
                    <a:pathLst>
                      <a:path extrusionOk="0" h="500199" w="51095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5" name="Google Shape;435;p17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rect b="b" l="l" r="r" t="t"/>
                    <a:pathLst>
                      <a:path extrusionOk="0" h="214629" w="488949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6" name="Google Shape;436;p17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rect b="b" l="l" r="r" t="t"/>
                    <a:pathLst>
                      <a:path extrusionOk="0" h="234649" w="219884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7" name="Google Shape;437;p17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rect b="b" l="l" r="r" t="t"/>
                    <a:pathLst>
                      <a:path extrusionOk="0" h="928227" w="530958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38" name="Google Shape;438;p17"/>
                <p:cNvSpPr/>
                <p:nvPr/>
              </p:nvSpPr>
              <p:spPr>
                <a:xfrm>
                  <a:off x="786939" y="1950146"/>
                  <a:ext cx="17700" cy="1027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39" name="Google Shape;439;p17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rect b="b" l="l" r="r" t="t"/>
                <a:pathLst>
                  <a:path extrusionOk="0" h="2972" w="4857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cap="rnd" cmpd="sng" w="381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40" name="Google Shape;440;p17"/>
          <p:cNvGrpSpPr/>
          <p:nvPr/>
        </p:nvGrpSpPr>
        <p:grpSpPr>
          <a:xfrm>
            <a:off x="6010934" y="1"/>
            <a:ext cx="1046700" cy="2793377"/>
            <a:chOff x="6010934" y="1"/>
            <a:chExt cx="1046700" cy="2793377"/>
          </a:xfrm>
        </p:grpSpPr>
        <p:grpSp>
          <p:nvGrpSpPr>
            <p:cNvPr id="441" name="Google Shape;441;p17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442" name="Google Shape;442;p17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17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4" name="Google Shape;444;p17"/>
            <p:cNvGrpSpPr/>
            <p:nvPr/>
          </p:nvGrpSpPr>
          <p:grpSpPr>
            <a:xfrm>
              <a:off x="6308748" y="1"/>
              <a:ext cx="441786" cy="2571886"/>
              <a:chOff x="1121941" y="1609666"/>
              <a:chExt cx="404159" cy="2352837"/>
            </a:xfrm>
          </p:grpSpPr>
          <p:grpSp>
            <p:nvGrpSpPr>
              <p:cNvPr id="445" name="Google Shape;445;p17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446" name="Google Shape;446;p17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447" name="Google Shape;447;p17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rect b="b" l="l" r="r" t="t"/>
                    <a:pathLst>
                      <a:path extrusionOk="0" h="222824" w="215728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8" name="Google Shape;448;p17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rect b="b" l="l" r="r" t="t"/>
                    <a:pathLst>
                      <a:path extrusionOk="0" h="229478" w="324636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9" name="Google Shape;449;p17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rect b="b" l="l" r="r" t="t"/>
                    <a:pathLst>
                      <a:path extrusionOk="0" h="540604" w="389306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0" name="Google Shape;450;p17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rect b="b" l="l" r="r" t="t"/>
                    <a:pathLst>
                      <a:path extrusionOk="0" h="990908" w="404159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51" name="Google Shape;451;p17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52" name="Google Shape;452;p17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rect b="b" l="l" r="r" t="t"/>
                <a:pathLst>
                  <a:path extrusionOk="0" h="725" w="2828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" name="Google Shape;453;p17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rect b="b" l="l" r="r" t="t"/>
                <a:pathLst>
                  <a:path extrusionOk="0" h="724" w="3045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" name="Google Shape;454;p17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rect b="b" l="l" r="r" t="t"/>
                <a:pathLst>
                  <a:path extrusionOk="0" h="362" w="1595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" name="Google Shape;455;p17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rect b="b" l="l" r="r" t="t"/>
                <a:pathLst>
                  <a:path extrusionOk="0" h="290" w="725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56" name="Google Shape;456;p17"/>
          <p:cNvGrpSpPr/>
          <p:nvPr/>
        </p:nvGrpSpPr>
        <p:grpSpPr>
          <a:xfrm>
            <a:off x="721731" y="-1"/>
            <a:ext cx="522827" cy="2757177"/>
            <a:chOff x="721731" y="-1"/>
            <a:chExt cx="522827" cy="2757177"/>
          </a:xfrm>
        </p:grpSpPr>
        <p:grpSp>
          <p:nvGrpSpPr>
            <p:cNvPr id="457" name="Google Shape;457;p17"/>
            <p:cNvGrpSpPr/>
            <p:nvPr/>
          </p:nvGrpSpPr>
          <p:grpSpPr>
            <a:xfrm>
              <a:off x="721731" y="2234350"/>
              <a:ext cx="522827" cy="522827"/>
              <a:chOff x="764100" y="3623300"/>
              <a:chExt cx="1046700" cy="1046700"/>
            </a:xfrm>
          </p:grpSpPr>
          <p:sp>
            <p:nvSpPr>
              <p:cNvPr id="458" name="Google Shape;458;p17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17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0" name="Google Shape;460;p17"/>
            <p:cNvGrpSpPr/>
            <p:nvPr/>
          </p:nvGrpSpPr>
          <p:grpSpPr>
            <a:xfrm>
              <a:off x="892050" y="-1"/>
              <a:ext cx="182209" cy="2616197"/>
              <a:chOff x="3305183" y="929219"/>
              <a:chExt cx="166690" cy="2393374"/>
            </a:xfrm>
          </p:grpSpPr>
          <p:grpSp>
            <p:nvGrpSpPr>
              <p:cNvPr id="461" name="Google Shape;461;p17"/>
              <p:cNvGrpSpPr/>
              <p:nvPr/>
            </p:nvGrpSpPr>
            <p:grpSpPr>
              <a:xfrm>
                <a:off x="3305183" y="929219"/>
                <a:ext cx="166690" cy="2393374"/>
                <a:chOff x="3305183" y="929219"/>
                <a:chExt cx="166690" cy="2393374"/>
              </a:xfrm>
            </p:grpSpPr>
            <p:grpSp>
              <p:nvGrpSpPr>
                <p:cNvPr id="462" name="Google Shape;462;p17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463" name="Google Shape;463;p17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rect b="b" l="l" r="r" t="t"/>
                    <a:pathLst>
                      <a:path extrusionOk="0" h="117177" w="119489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4" name="Google Shape;464;p17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rect b="b" l="l" r="r" t="t"/>
                    <a:pathLst>
                      <a:path extrusionOk="0" h="221107" w="150661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5" name="Google Shape;465;p17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rect b="b" l="l" r="r" t="t"/>
                    <a:pathLst>
                      <a:path extrusionOk="0" h="350998" w="16669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66" name="Google Shape;466;p17"/>
                <p:cNvSpPr/>
                <p:nvPr/>
              </p:nvSpPr>
              <p:spPr>
                <a:xfrm>
                  <a:off x="3375919" y="929219"/>
                  <a:ext cx="17700" cy="20487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67" name="Google Shape;467;p17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rect b="b" l="l" r="r" t="t"/>
                <a:pathLst>
                  <a:path extrusionOk="0" h="1160" w="1088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olor background">
  <p:cSld name="BLANK_1_1">
    <p:bg>
      <p:bgPr>
        <a:solidFill>
          <a:schemeClr val="accent2"/>
        </a:solidFill>
      </p:bgPr>
    </p:bg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8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470" name="Google Shape;470;p18"/>
          <p:cNvGrpSpPr/>
          <p:nvPr/>
        </p:nvGrpSpPr>
        <p:grpSpPr>
          <a:xfrm>
            <a:off x="7374893" y="4521440"/>
            <a:ext cx="230809" cy="243156"/>
            <a:chOff x="3770248" y="2527300"/>
            <a:chExt cx="180404" cy="190055"/>
          </a:xfrm>
        </p:grpSpPr>
        <p:sp>
          <p:nvSpPr>
            <p:cNvPr id="471" name="Google Shape;471;p18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8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5" name="Google Shape;475;p18"/>
          <p:cNvGrpSpPr/>
          <p:nvPr/>
        </p:nvGrpSpPr>
        <p:grpSpPr>
          <a:xfrm>
            <a:off x="8747489" y="2424507"/>
            <a:ext cx="230809" cy="243156"/>
            <a:chOff x="3770248" y="2527300"/>
            <a:chExt cx="180404" cy="190055"/>
          </a:xfrm>
        </p:grpSpPr>
        <p:sp>
          <p:nvSpPr>
            <p:cNvPr id="476" name="Google Shape;476;p18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8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8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0" name="Google Shape;480;p18"/>
          <p:cNvGrpSpPr/>
          <p:nvPr/>
        </p:nvGrpSpPr>
        <p:grpSpPr>
          <a:xfrm rot="5400000">
            <a:off x="8655384" y="3665221"/>
            <a:ext cx="201871" cy="231166"/>
            <a:chOff x="3462796" y="2555878"/>
            <a:chExt cx="157798" cy="180711"/>
          </a:xfrm>
        </p:grpSpPr>
        <p:sp>
          <p:nvSpPr>
            <p:cNvPr id="481" name="Google Shape;481;p18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8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8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18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7" name="Google Shape;487;p18"/>
          <p:cNvGrpSpPr/>
          <p:nvPr/>
        </p:nvGrpSpPr>
        <p:grpSpPr>
          <a:xfrm rot="-2700000">
            <a:off x="8038126" y="1128088"/>
            <a:ext cx="169840" cy="178926"/>
            <a:chOff x="3770248" y="2527300"/>
            <a:chExt cx="180404" cy="190055"/>
          </a:xfrm>
        </p:grpSpPr>
        <p:sp>
          <p:nvSpPr>
            <p:cNvPr id="488" name="Google Shape;488;p18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8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18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2" name="Google Shape;492;p18"/>
          <p:cNvGrpSpPr/>
          <p:nvPr/>
        </p:nvGrpSpPr>
        <p:grpSpPr>
          <a:xfrm>
            <a:off x="6800135" y="22"/>
            <a:ext cx="985363" cy="1665685"/>
            <a:chOff x="2484475" y="1329454"/>
            <a:chExt cx="1046700" cy="1769371"/>
          </a:xfrm>
        </p:grpSpPr>
        <p:sp>
          <p:nvSpPr>
            <p:cNvPr id="493" name="Google Shape;493;p18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5" name="Google Shape;495;p18"/>
            <p:cNvGrpSpPr/>
            <p:nvPr/>
          </p:nvGrpSpPr>
          <p:grpSpPr>
            <a:xfrm>
              <a:off x="2769705" y="1329454"/>
              <a:ext cx="510180" cy="1483501"/>
              <a:chOff x="1818382" y="2433081"/>
              <a:chExt cx="466728" cy="1357150"/>
            </a:xfrm>
          </p:grpSpPr>
          <p:grpSp>
            <p:nvGrpSpPr>
              <p:cNvPr id="496" name="Google Shape;496;p18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497" name="Google Shape;497;p18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rect b="b" l="l" r="r" t="t"/>
                  <a:pathLst>
                    <a:path extrusionOk="0" h="208143" w="20208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rgbClr val="FFFFFF">
                    <a:alpha val="1333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8" name="Google Shape;498;p18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rect b="b" l="l" r="r" t="t"/>
                  <a:pathLst>
                    <a:path extrusionOk="0" h="592827" w="444195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FFFF">
                    <a:alpha val="1333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9" name="Google Shape;499;p18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rect b="b" l="l" r="r" t="t"/>
                  <a:pathLst>
                    <a:path extrusionOk="0" h="818636" w="466728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00" name="Google Shape;500;p18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01" name="Google Shape;501;p18"/>
          <p:cNvGrpSpPr/>
          <p:nvPr/>
        </p:nvGrpSpPr>
        <p:grpSpPr>
          <a:xfrm>
            <a:off x="8330194" y="1"/>
            <a:ext cx="852241" cy="2239548"/>
            <a:chOff x="3961868" y="-465246"/>
            <a:chExt cx="905291" cy="2378955"/>
          </a:xfrm>
        </p:grpSpPr>
        <p:grpSp>
          <p:nvGrpSpPr>
            <p:cNvPr id="502" name="Google Shape;502;p18"/>
            <p:cNvGrpSpPr/>
            <p:nvPr/>
          </p:nvGrpSpPr>
          <p:grpSpPr>
            <a:xfrm>
              <a:off x="3961868" y="1008418"/>
              <a:ext cx="905291" cy="905291"/>
              <a:chOff x="764100" y="3623300"/>
              <a:chExt cx="1046700" cy="1046700"/>
            </a:xfrm>
          </p:grpSpPr>
          <p:sp>
            <p:nvSpPr>
              <p:cNvPr id="503" name="Google Shape;503;p18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18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5" name="Google Shape;505;p18"/>
            <p:cNvGrpSpPr/>
            <p:nvPr/>
          </p:nvGrpSpPr>
          <p:grpSpPr>
            <a:xfrm>
              <a:off x="4155317" y="-465246"/>
              <a:ext cx="522826" cy="2186340"/>
              <a:chOff x="2447534" y="1609676"/>
              <a:chExt cx="478297" cy="2000128"/>
            </a:xfrm>
          </p:grpSpPr>
          <p:grpSp>
            <p:nvGrpSpPr>
              <p:cNvPr id="506" name="Google Shape;506;p18"/>
              <p:cNvGrpSpPr/>
              <p:nvPr/>
            </p:nvGrpSpPr>
            <p:grpSpPr>
              <a:xfrm>
                <a:off x="2447534" y="2971595"/>
                <a:ext cx="478297" cy="638209"/>
                <a:chOff x="2447534" y="3081786"/>
                <a:chExt cx="478297" cy="638209"/>
              </a:xfrm>
            </p:grpSpPr>
            <p:sp>
              <p:nvSpPr>
                <p:cNvPr id="507" name="Google Shape;507;p18"/>
                <p:cNvSpPr/>
                <p:nvPr/>
              </p:nvSpPr>
              <p:spPr>
                <a:xfrm>
                  <a:off x="2591014" y="3097533"/>
                  <a:ext cx="179593" cy="168416"/>
                </a:xfrm>
                <a:custGeom>
                  <a:rect b="b" l="l" r="r" t="t"/>
                  <a:pathLst>
                    <a:path extrusionOk="0" h="168416" w="179593">
                      <a:moveTo>
                        <a:pt x="0" y="168417"/>
                      </a:moveTo>
                      <a:cubicBezTo>
                        <a:pt x="0" y="125745"/>
                        <a:pt x="5779" y="81168"/>
                        <a:pt x="2349" y="39004"/>
                      </a:cubicBezTo>
                      <a:cubicBezTo>
                        <a:pt x="8128" y="33924"/>
                        <a:pt x="29020" y="36527"/>
                        <a:pt x="37148" y="34622"/>
                      </a:cubicBezTo>
                      <a:cubicBezTo>
                        <a:pt x="48577" y="31575"/>
                        <a:pt x="35052" y="16652"/>
                        <a:pt x="41148" y="11254"/>
                      </a:cubicBezTo>
                      <a:cubicBezTo>
                        <a:pt x="60198" y="-10653"/>
                        <a:pt x="146685" y="1412"/>
                        <a:pt x="147320" y="30304"/>
                      </a:cubicBezTo>
                      <a:cubicBezTo>
                        <a:pt x="146577" y="33733"/>
                        <a:pt x="148761" y="37112"/>
                        <a:pt x="152184" y="37855"/>
                      </a:cubicBezTo>
                      <a:cubicBezTo>
                        <a:pt x="152527" y="37925"/>
                        <a:pt x="152876" y="37969"/>
                        <a:pt x="153226" y="37988"/>
                      </a:cubicBezTo>
                      <a:cubicBezTo>
                        <a:pt x="199009" y="46307"/>
                        <a:pt x="171196" y="124983"/>
                        <a:pt x="171514" y="162194"/>
                      </a:cubicBezTo>
                      <a:cubicBezTo>
                        <a:pt x="116268" y="155717"/>
                        <a:pt x="51435" y="152225"/>
                        <a:pt x="0" y="168417"/>
                      </a:cubicBezTo>
                      <a:close/>
                    </a:path>
                  </a:pathLst>
                </a:custGeom>
                <a:solidFill>
                  <a:srgbClr val="FFFFFF">
                    <a:alpha val="1333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8" name="Google Shape;508;p18"/>
                <p:cNvSpPr/>
                <p:nvPr/>
              </p:nvSpPr>
              <p:spPr>
                <a:xfrm>
                  <a:off x="2458233" y="3250561"/>
                  <a:ext cx="453667" cy="462047"/>
                </a:xfrm>
                <a:custGeom>
                  <a:rect b="b" l="l" r="r" t="t"/>
                  <a:pathLst>
                    <a:path extrusionOk="0" h="462047" w="453667">
                      <a:moveTo>
                        <a:pt x="221935" y="462048"/>
                      </a:moveTo>
                      <a:cubicBezTo>
                        <a:pt x="-59306" y="460714"/>
                        <a:pt x="-82865" y="22373"/>
                        <a:pt x="206568" y="847"/>
                      </a:cubicBezTo>
                      <a:cubicBezTo>
                        <a:pt x="522671" y="-22712"/>
                        <a:pt x="543753" y="452904"/>
                        <a:pt x="221935" y="462048"/>
                      </a:cubicBezTo>
                      <a:close/>
                    </a:path>
                  </a:pathLst>
                </a:custGeom>
                <a:solidFill>
                  <a:srgbClr val="FFFFFF">
                    <a:alpha val="1333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9" name="Google Shape;509;p18"/>
                <p:cNvSpPr/>
                <p:nvPr/>
              </p:nvSpPr>
              <p:spPr>
                <a:xfrm>
                  <a:off x="2447534" y="3081786"/>
                  <a:ext cx="478297" cy="638209"/>
                </a:xfrm>
                <a:custGeom>
                  <a:rect b="b" l="l" r="r" t="t"/>
                  <a:pathLst>
                    <a:path extrusionOk="0" h="638209" w="478297">
                      <a:moveTo>
                        <a:pt x="474760" y="358979"/>
                      </a:moveTo>
                      <a:cubicBezTo>
                        <a:pt x="461679" y="274778"/>
                        <a:pt x="399195" y="202960"/>
                        <a:pt x="320201" y="173178"/>
                      </a:cubicBezTo>
                      <a:cubicBezTo>
                        <a:pt x="320201" y="137618"/>
                        <a:pt x="347824" y="40273"/>
                        <a:pt x="296008" y="38050"/>
                      </a:cubicBezTo>
                      <a:cubicBezTo>
                        <a:pt x="297722" y="5792"/>
                        <a:pt x="256955" y="7316"/>
                        <a:pt x="234286" y="3379"/>
                      </a:cubicBezTo>
                      <a:cubicBezTo>
                        <a:pt x="210981" y="-4749"/>
                        <a:pt x="165198" y="331"/>
                        <a:pt x="178406" y="34748"/>
                      </a:cubicBezTo>
                      <a:cubicBezTo>
                        <a:pt x="166277" y="37224"/>
                        <a:pt x="129765" y="31129"/>
                        <a:pt x="140306" y="52718"/>
                      </a:cubicBezTo>
                      <a:cubicBezTo>
                        <a:pt x="138210" y="96153"/>
                        <a:pt x="137448" y="139713"/>
                        <a:pt x="135797" y="183148"/>
                      </a:cubicBezTo>
                      <a:cubicBezTo>
                        <a:pt x="-17047" y="249949"/>
                        <a:pt x="-46892" y="468453"/>
                        <a:pt x="77123" y="577673"/>
                      </a:cubicBezTo>
                      <a:cubicBezTo>
                        <a:pt x="240636" y="727914"/>
                        <a:pt x="512416" y="577165"/>
                        <a:pt x="474760" y="358979"/>
                      </a:cubicBezTo>
                      <a:close/>
                      <a:moveTo>
                        <a:pt x="304771" y="167971"/>
                      </a:moveTo>
                      <a:cubicBezTo>
                        <a:pt x="286165" y="163081"/>
                        <a:pt x="266226" y="157748"/>
                        <a:pt x="246922" y="159144"/>
                      </a:cubicBezTo>
                      <a:cubicBezTo>
                        <a:pt x="215172" y="156033"/>
                        <a:pt x="182914" y="164288"/>
                        <a:pt x="153514" y="175273"/>
                      </a:cubicBezTo>
                      <a:cubicBezTo>
                        <a:pt x="153514" y="170829"/>
                        <a:pt x="153514" y="166320"/>
                        <a:pt x="153958" y="161875"/>
                      </a:cubicBezTo>
                      <a:cubicBezTo>
                        <a:pt x="206600" y="153398"/>
                        <a:pt x="258035" y="138666"/>
                        <a:pt x="307184" y="117997"/>
                      </a:cubicBezTo>
                      <a:cubicBezTo>
                        <a:pt x="306422" y="134634"/>
                        <a:pt x="305342" y="151334"/>
                        <a:pt x="304771" y="167971"/>
                      </a:cubicBezTo>
                      <a:close/>
                      <a:moveTo>
                        <a:pt x="292515" y="378092"/>
                      </a:moveTo>
                      <a:cubicBezTo>
                        <a:pt x="301278" y="393079"/>
                        <a:pt x="305215" y="416700"/>
                        <a:pt x="297087" y="432131"/>
                      </a:cubicBezTo>
                      <a:cubicBezTo>
                        <a:pt x="286356" y="434925"/>
                        <a:pt x="294928" y="387363"/>
                        <a:pt x="292515" y="378092"/>
                      </a:cubicBezTo>
                      <a:close/>
                      <a:moveTo>
                        <a:pt x="233524" y="360440"/>
                      </a:moveTo>
                      <a:cubicBezTo>
                        <a:pt x="220881" y="353181"/>
                        <a:pt x="206085" y="350622"/>
                        <a:pt x="191741" y="353200"/>
                      </a:cubicBezTo>
                      <a:cubicBezTo>
                        <a:pt x="193900" y="295606"/>
                        <a:pt x="196313" y="237948"/>
                        <a:pt x="198599" y="180354"/>
                      </a:cubicBezTo>
                      <a:cubicBezTo>
                        <a:pt x="213394" y="176480"/>
                        <a:pt x="265528" y="177750"/>
                        <a:pt x="276005" y="180354"/>
                      </a:cubicBezTo>
                      <a:cubicBezTo>
                        <a:pt x="275707" y="235389"/>
                        <a:pt x="275415" y="290418"/>
                        <a:pt x="275116" y="345454"/>
                      </a:cubicBezTo>
                      <a:cubicBezTo>
                        <a:pt x="259679" y="343733"/>
                        <a:pt x="244312" y="349263"/>
                        <a:pt x="233524" y="360440"/>
                      </a:cubicBezTo>
                      <a:close/>
                      <a:moveTo>
                        <a:pt x="244636" y="403619"/>
                      </a:moveTo>
                      <a:cubicBezTo>
                        <a:pt x="254860" y="460769"/>
                        <a:pt x="203615" y="463119"/>
                        <a:pt x="235365" y="386855"/>
                      </a:cubicBezTo>
                      <a:cubicBezTo>
                        <a:pt x="239537" y="391777"/>
                        <a:pt x="242687" y="397473"/>
                        <a:pt x="244636" y="403619"/>
                      </a:cubicBezTo>
                      <a:close/>
                      <a:moveTo>
                        <a:pt x="203234" y="18174"/>
                      </a:moveTo>
                      <a:cubicBezTo>
                        <a:pt x="226920" y="23191"/>
                        <a:pt x="260384" y="18174"/>
                        <a:pt x="278228" y="35383"/>
                      </a:cubicBezTo>
                      <a:cubicBezTo>
                        <a:pt x="250357" y="33268"/>
                        <a:pt x="222392" y="32805"/>
                        <a:pt x="194471" y="33986"/>
                      </a:cubicBezTo>
                      <a:cubicBezTo>
                        <a:pt x="198916" y="25413"/>
                        <a:pt x="186407" y="19063"/>
                        <a:pt x="203234" y="18174"/>
                      </a:cubicBezTo>
                      <a:close/>
                      <a:moveTo>
                        <a:pt x="157451" y="54369"/>
                      </a:moveTo>
                      <a:cubicBezTo>
                        <a:pt x="205711" y="53036"/>
                        <a:pt x="261591" y="43511"/>
                        <a:pt x="306358" y="62688"/>
                      </a:cubicBezTo>
                      <a:lnTo>
                        <a:pt x="156308" y="90501"/>
                      </a:lnTo>
                      <a:close/>
                      <a:moveTo>
                        <a:pt x="308136" y="80468"/>
                      </a:moveTo>
                      <a:cubicBezTo>
                        <a:pt x="308701" y="80385"/>
                        <a:pt x="309254" y="80239"/>
                        <a:pt x="309787" y="80023"/>
                      </a:cubicBezTo>
                      <a:cubicBezTo>
                        <a:pt x="309279" y="87135"/>
                        <a:pt x="308263" y="92723"/>
                        <a:pt x="308136" y="99073"/>
                      </a:cubicBezTo>
                      <a:cubicBezTo>
                        <a:pt x="258975" y="120276"/>
                        <a:pt x="207381" y="135338"/>
                        <a:pt x="154530" y="143904"/>
                      </a:cubicBezTo>
                      <a:lnTo>
                        <a:pt x="155673" y="109043"/>
                      </a:lnTo>
                      <a:close/>
                      <a:moveTo>
                        <a:pt x="378685" y="571513"/>
                      </a:moveTo>
                      <a:cubicBezTo>
                        <a:pt x="88871" y="776746"/>
                        <a:pt x="-158652" y="297384"/>
                        <a:pt x="181009" y="184735"/>
                      </a:cubicBezTo>
                      <a:cubicBezTo>
                        <a:pt x="178787" y="242774"/>
                        <a:pt x="176183" y="300749"/>
                        <a:pt x="174151" y="358788"/>
                      </a:cubicBezTo>
                      <a:cubicBezTo>
                        <a:pt x="71345" y="420066"/>
                        <a:pt x="191741" y="557798"/>
                        <a:pt x="191360" y="371488"/>
                      </a:cubicBezTo>
                      <a:cubicBezTo>
                        <a:pt x="201799" y="369437"/>
                        <a:pt x="212626" y="371031"/>
                        <a:pt x="222030" y="375997"/>
                      </a:cubicBezTo>
                      <a:cubicBezTo>
                        <a:pt x="159673" y="513474"/>
                        <a:pt x="315756" y="467310"/>
                        <a:pt x="246795" y="371107"/>
                      </a:cubicBezTo>
                      <a:cubicBezTo>
                        <a:pt x="254364" y="364078"/>
                        <a:pt x="265052" y="361500"/>
                        <a:pt x="274989" y="364313"/>
                      </a:cubicBezTo>
                      <a:cubicBezTo>
                        <a:pt x="279561" y="390666"/>
                        <a:pt x="263115" y="429528"/>
                        <a:pt x="284324" y="449276"/>
                      </a:cubicBezTo>
                      <a:cubicBezTo>
                        <a:pt x="335124" y="459118"/>
                        <a:pt x="324964" y="368631"/>
                        <a:pt x="292642" y="351804"/>
                      </a:cubicBezTo>
                      <a:lnTo>
                        <a:pt x="293531" y="184481"/>
                      </a:lnTo>
                      <a:cubicBezTo>
                        <a:pt x="465172" y="225438"/>
                        <a:pt x="517686" y="462167"/>
                        <a:pt x="378685" y="571513"/>
                      </a:cubicBezTo>
                      <a:close/>
                      <a:moveTo>
                        <a:pt x="173453" y="378537"/>
                      </a:moveTo>
                      <a:cubicBezTo>
                        <a:pt x="170786" y="400508"/>
                        <a:pt x="176882" y="430226"/>
                        <a:pt x="158848" y="446926"/>
                      </a:cubicBezTo>
                      <a:cubicBezTo>
                        <a:pt x="145830" y="424638"/>
                        <a:pt x="150085" y="391681"/>
                        <a:pt x="173453" y="37828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10" name="Google Shape;510;p18"/>
              <p:cNvSpPr/>
              <p:nvPr/>
            </p:nvSpPr>
            <p:spPr>
              <a:xfrm>
                <a:off x="2675605" y="1609676"/>
                <a:ext cx="17700" cy="136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11" name="Google Shape;511;p18"/>
          <p:cNvGrpSpPr/>
          <p:nvPr/>
        </p:nvGrpSpPr>
        <p:grpSpPr>
          <a:xfrm>
            <a:off x="7811776" y="17"/>
            <a:ext cx="492189" cy="1147269"/>
            <a:chOff x="5194218" y="197270"/>
            <a:chExt cx="522827" cy="1218684"/>
          </a:xfrm>
        </p:grpSpPr>
        <p:grpSp>
          <p:nvGrpSpPr>
            <p:cNvPr id="512" name="Google Shape;512;p18"/>
            <p:cNvGrpSpPr/>
            <p:nvPr/>
          </p:nvGrpSpPr>
          <p:grpSpPr>
            <a:xfrm>
              <a:off x="5194218" y="893128"/>
              <a:ext cx="522827" cy="522827"/>
              <a:chOff x="764100" y="3623300"/>
              <a:chExt cx="1046700" cy="1046700"/>
            </a:xfrm>
          </p:grpSpPr>
          <p:sp>
            <p:nvSpPr>
              <p:cNvPr id="513" name="Google Shape;513;p18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18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5" name="Google Shape;515;p18"/>
            <p:cNvGrpSpPr/>
            <p:nvPr/>
          </p:nvGrpSpPr>
          <p:grpSpPr>
            <a:xfrm>
              <a:off x="5371918" y="197270"/>
              <a:ext cx="182209" cy="1080482"/>
              <a:chOff x="3305183" y="2334136"/>
              <a:chExt cx="166690" cy="988457"/>
            </a:xfrm>
          </p:grpSpPr>
          <p:grpSp>
            <p:nvGrpSpPr>
              <p:cNvPr id="516" name="Google Shape;516;p18"/>
              <p:cNvGrpSpPr/>
              <p:nvPr/>
            </p:nvGrpSpPr>
            <p:grpSpPr>
              <a:xfrm>
                <a:off x="3305183" y="2971595"/>
                <a:ext cx="166690" cy="350998"/>
                <a:chOff x="3305183" y="3146560"/>
                <a:chExt cx="166690" cy="350998"/>
              </a:xfrm>
            </p:grpSpPr>
            <p:sp>
              <p:nvSpPr>
                <p:cNvPr id="517" name="Google Shape;517;p18"/>
                <p:cNvSpPr/>
                <p:nvPr/>
              </p:nvSpPr>
              <p:spPr>
                <a:xfrm>
                  <a:off x="3324821" y="3152836"/>
                  <a:ext cx="119489" cy="117177"/>
                </a:xfrm>
                <a:custGeom>
                  <a:rect b="b" l="l" r="r" t="t"/>
                  <a:pathLst>
                    <a:path extrusionOk="0" h="117177" w="119489">
                      <a:moveTo>
                        <a:pt x="5460" y="117177"/>
                      </a:moveTo>
                      <a:cubicBezTo>
                        <a:pt x="4508" y="91777"/>
                        <a:pt x="-9653" y="30373"/>
                        <a:pt x="11810" y="23896"/>
                      </a:cubicBezTo>
                      <a:cubicBezTo>
                        <a:pt x="18160" y="22118"/>
                        <a:pt x="14668" y="14561"/>
                        <a:pt x="19494" y="10688"/>
                      </a:cubicBezTo>
                      <a:cubicBezTo>
                        <a:pt x="31241" y="-2901"/>
                        <a:pt x="96456" y="-6838"/>
                        <a:pt x="96456" y="18879"/>
                      </a:cubicBezTo>
                      <a:cubicBezTo>
                        <a:pt x="95751" y="22315"/>
                        <a:pt x="97967" y="25668"/>
                        <a:pt x="101409" y="26373"/>
                      </a:cubicBezTo>
                      <a:cubicBezTo>
                        <a:pt x="101866" y="26467"/>
                        <a:pt x="102336" y="26506"/>
                        <a:pt x="102806" y="26499"/>
                      </a:cubicBezTo>
                      <a:cubicBezTo>
                        <a:pt x="133731" y="28849"/>
                        <a:pt x="111569" y="90507"/>
                        <a:pt x="114744" y="113939"/>
                      </a:cubicBezTo>
                      <a:close/>
                    </a:path>
                  </a:pathLst>
                </a:custGeom>
                <a:solidFill>
                  <a:srgbClr val="FFFFFF">
                    <a:alpha val="1333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8" name="Google Shape;518;p18"/>
                <p:cNvSpPr/>
                <p:nvPr/>
              </p:nvSpPr>
              <p:spPr>
                <a:xfrm>
                  <a:off x="3312763" y="3270014"/>
                  <a:ext cx="150661" cy="221107"/>
                </a:xfrm>
                <a:custGeom>
                  <a:rect b="b" l="l" r="r" t="t"/>
                  <a:pathLst>
                    <a:path extrusionOk="0" h="221107" w="150661">
                      <a:moveTo>
                        <a:pt x="72636" y="221107"/>
                      </a:moveTo>
                      <a:cubicBezTo>
                        <a:pt x="-3564" y="204978"/>
                        <a:pt x="-15057" y="136779"/>
                        <a:pt x="16184" y="2477"/>
                      </a:cubicBezTo>
                      <a:cubicBezTo>
                        <a:pt x="54284" y="1207"/>
                        <a:pt x="87558" y="1270"/>
                        <a:pt x="125595" y="0"/>
                      </a:cubicBezTo>
                      <a:cubicBezTo>
                        <a:pt x="164330" y="92202"/>
                        <a:pt x="166299" y="206629"/>
                        <a:pt x="72636" y="221107"/>
                      </a:cubicBezTo>
                      <a:close/>
                    </a:path>
                  </a:pathLst>
                </a:custGeom>
                <a:solidFill>
                  <a:srgbClr val="FFFFFF">
                    <a:alpha val="1333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9" name="Google Shape;519;p18"/>
                <p:cNvSpPr/>
                <p:nvPr/>
              </p:nvSpPr>
              <p:spPr>
                <a:xfrm>
                  <a:off x="3305183" y="3146560"/>
                  <a:ext cx="166690" cy="350998"/>
                </a:xfrm>
                <a:custGeom>
                  <a:rect b="b" l="l" r="r" t="t"/>
                  <a:pathLst>
                    <a:path extrusionOk="0" h="350998" w="166690">
                      <a:moveTo>
                        <a:pt x="140987" y="124596"/>
                      </a:moveTo>
                      <a:cubicBezTo>
                        <a:pt x="147337" y="122247"/>
                        <a:pt x="143336" y="59572"/>
                        <a:pt x="144542" y="54238"/>
                      </a:cubicBezTo>
                      <a:cubicBezTo>
                        <a:pt x="146828" y="39252"/>
                        <a:pt x="140097" y="24647"/>
                        <a:pt x="122571" y="26425"/>
                      </a:cubicBezTo>
                      <a:cubicBezTo>
                        <a:pt x="129683" y="-8309"/>
                        <a:pt x="29417" y="-8500"/>
                        <a:pt x="29925" y="24075"/>
                      </a:cubicBezTo>
                      <a:cubicBezTo>
                        <a:pt x="15891" y="25536"/>
                        <a:pt x="12399" y="39633"/>
                        <a:pt x="13478" y="51635"/>
                      </a:cubicBezTo>
                      <a:cubicBezTo>
                        <a:pt x="16145" y="75955"/>
                        <a:pt x="8335" y="105292"/>
                        <a:pt x="17034" y="127263"/>
                      </a:cubicBezTo>
                      <a:cubicBezTo>
                        <a:pt x="17034" y="127263"/>
                        <a:pt x="17034" y="127644"/>
                        <a:pt x="17034" y="127835"/>
                      </a:cubicBezTo>
                      <a:cubicBezTo>
                        <a:pt x="-77835" y="451748"/>
                        <a:pt x="259922" y="398789"/>
                        <a:pt x="140987" y="124596"/>
                      </a:cubicBezTo>
                      <a:close/>
                      <a:moveTo>
                        <a:pt x="126254" y="42427"/>
                      </a:moveTo>
                      <a:cubicBezTo>
                        <a:pt x="126699" y="51254"/>
                        <a:pt x="126699" y="64842"/>
                        <a:pt x="126889" y="74177"/>
                      </a:cubicBezTo>
                      <a:lnTo>
                        <a:pt x="31258" y="101736"/>
                      </a:lnTo>
                      <a:cubicBezTo>
                        <a:pt x="31258" y="96719"/>
                        <a:pt x="31258" y="91640"/>
                        <a:pt x="31258" y="86560"/>
                      </a:cubicBezTo>
                      <a:cubicBezTo>
                        <a:pt x="57865" y="73415"/>
                        <a:pt x="88408" y="58556"/>
                        <a:pt x="112348" y="40903"/>
                      </a:cubicBezTo>
                      <a:cubicBezTo>
                        <a:pt x="116793" y="41665"/>
                        <a:pt x="123778" y="38490"/>
                        <a:pt x="126254" y="42427"/>
                      </a:cubicBezTo>
                      <a:close/>
                      <a:moveTo>
                        <a:pt x="89044" y="212671"/>
                      </a:moveTo>
                      <a:cubicBezTo>
                        <a:pt x="81112" y="208784"/>
                        <a:pt x="71771" y="209070"/>
                        <a:pt x="64088" y="213433"/>
                      </a:cubicBezTo>
                      <a:cubicBezTo>
                        <a:pt x="67943" y="186762"/>
                        <a:pt x="70883" y="159947"/>
                        <a:pt x="72914" y="132978"/>
                      </a:cubicBezTo>
                      <a:lnTo>
                        <a:pt x="83964" y="132978"/>
                      </a:lnTo>
                      <a:cubicBezTo>
                        <a:pt x="83049" y="159642"/>
                        <a:pt x="84751" y="186337"/>
                        <a:pt x="89044" y="212671"/>
                      </a:cubicBezTo>
                      <a:close/>
                      <a:moveTo>
                        <a:pt x="50944" y="114118"/>
                      </a:moveTo>
                      <a:lnTo>
                        <a:pt x="127144" y="92148"/>
                      </a:lnTo>
                      <a:lnTo>
                        <a:pt x="127144" y="113420"/>
                      </a:lnTo>
                      <a:cubicBezTo>
                        <a:pt x="101299" y="114880"/>
                        <a:pt x="75899" y="115135"/>
                        <a:pt x="50626" y="114118"/>
                      </a:cubicBezTo>
                      <a:close/>
                      <a:moveTo>
                        <a:pt x="90695" y="39950"/>
                      </a:moveTo>
                      <a:cubicBezTo>
                        <a:pt x="74692" y="48269"/>
                        <a:pt x="47832" y="59826"/>
                        <a:pt x="31385" y="67255"/>
                      </a:cubicBezTo>
                      <a:cubicBezTo>
                        <a:pt x="31385" y="58937"/>
                        <a:pt x="31766" y="47634"/>
                        <a:pt x="31385" y="39379"/>
                      </a:cubicBezTo>
                      <a:cubicBezTo>
                        <a:pt x="33036" y="39379"/>
                        <a:pt x="75835" y="39442"/>
                        <a:pt x="90377" y="39950"/>
                      </a:cubicBezTo>
                      <a:close/>
                      <a:moveTo>
                        <a:pt x="45736" y="22361"/>
                      </a:moveTo>
                      <a:cubicBezTo>
                        <a:pt x="60214" y="644"/>
                        <a:pt x="112920" y="11122"/>
                        <a:pt x="111395" y="26616"/>
                      </a:cubicBezTo>
                      <a:cubicBezTo>
                        <a:pt x="92028" y="25854"/>
                        <a:pt x="63834" y="27314"/>
                        <a:pt x="44466" y="26616"/>
                      </a:cubicBezTo>
                      <a:cubicBezTo>
                        <a:pt x="44339" y="26171"/>
                        <a:pt x="45165" y="22742"/>
                        <a:pt x="45419" y="22361"/>
                      </a:cubicBezTo>
                      <a:close/>
                      <a:moveTo>
                        <a:pt x="125556" y="309127"/>
                      </a:moveTo>
                      <a:cubicBezTo>
                        <a:pt x="22686" y="406028"/>
                        <a:pt x="-873" y="195335"/>
                        <a:pt x="33798" y="131708"/>
                      </a:cubicBezTo>
                      <a:cubicBezTo>
                        <a:pt x="41101" y="132153"/>
                        <a:pt x="48467" y="132470"/>
                        <a:pt x="55833" y="132661"/>
                      </a:cubicBezTo>
                      <a:cubicBezTo>
                        <a:pt x="60913" y="148536"/>
                        <a:pt x="25734" y="268678"/>
                        <a:pt x="58500" y="243023"/>
                      </a:cubicBezTo>
                      <a:cubicBezTo>
                        <a:pt x="62310" y="237436"/>
                        <a:pt x="67708" y="228101"/>
                        <a:pt x="75454" y="228037"/>
                      </a:cubicBezTo>
                      <a:cubicBezTo>
                        <a:pt x="84979" y="228037"/>
                        <a:pt x="91076" y="238960"/>
                        <a:pt x="95394" y="245881"/>
                      </a:cubicBezTo>
                      <a:cubicBezTo>
                        <a:pt x="128985" y="268931"/>
                        <a:pt x="92536" y="150631"/>
                        <a:pt x="101744" y="132661"/>
                      </a:cubicBezTo>
                      <a:cubicBezTo>
                        <a:pt x="109173" y="132661"/>
                        <a:pt x="116602" y="132089"/>
                        <a:pt x="124032" y="131644"/>
                      </a:cubicBezTo>
                      <a:cubicBezTo>
                        <a:pt x="155591" y="183968"/>
                        <a:pt x="160671" y="257311"/>
                        <a:pt x="125239" y="30912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20" name="Google Shape;520;p18"/>
              <p:cNvSpPr/>
              <p:nvPr/>
            </p:nvSpPr>
            <p:spPr>
              <a:xfrm>
                <a:off x="3375892" y="2334136"/>
                <a:ext cx="17700" cy="643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21" name="Google Shape;521;p18"/>
          <p:cNvGrpSpPr/>
          <p:nvPr/>
        </p:nvGrpSpPr>
        <p:grpSpPr>
          <a:xfrm>
            <a:off x="8018879" y="0"/>
            <a:ext cx="810166" cy="3722092"/>
            <a:chOff x="7824797" y="-929429"/>
            <a:chExt cx="860597" cy="3953784"/>
          </a:xfrm>
        </p:grpSpPr>
        <p:grpSp>
          <p:nvGrpSpPr>
            <p:cNvPr id="522" name="Google Shape;522;p18"/>
            <p:cNvGrpSpPr/>
            <p:nvPr/>
          </p:nvGrpSpPr>
          <p:grpSpPr>
            <a:xfrm>
              <a:off x="7824797" y="1891930"/>
              <a:ext cx="860597" cy="1132425"/>
              <a:chOff x="764100" y="3623300"/>
              <a:chExt cx="1046700" cy="1046700"/>
            </a:xfrm>
          </p:grpSpPr>
          <p:sp>
            <p:nvSpPr>
              <p:cNvPr id="523" name="Google Shape;523;p18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18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5" name="Google Shape;525;p18"/>
            <p:cNvGrpSpPr/>
            <p:nvPr/>
          </p:nvGrpSpPr>
          <p:grpSpPr>
            <a:xfrm>
              <a:off x="8100550" y="-929429"/>
              <a:ext cx="300376" cy="3735115"/>
              <a:chOff x="3792712" y="404687"/>
              <a:chExt cx="274793" cy="3416993"/>
            </a:xfrm>
          </p:grpSpPr>
          <p:grpSp>
            <p:nvGrpSpPr>
              <p:cNvPr id="526" name="Google Shape;526;p18"/>
              <p:cNvGrpSpPr/>
              <p:nvPr/>
            </p:nvGrpSpPr>
            <p:grpSpPr>
              <a:xfrm>
                <a:off x="3792712" y="2971595"/>
                <a:ext cx="274793" cy="850085"/>
                <a:chOff x="3792712" y="2879468"/>
                <a:chExt cx="274793" cy="850085"/>
              </a:xfrm>
            </p:grpSpPr>
            <p:sp>
              <p:nvSpPr>
                <p:cNvPr id="527" name="Google Shape;527;p18"/>
                <p:cNvSpPr/>
                <p:nvPr/>
              </p:nvSpPr>
              <p:spPr>
                <a:xfrm>
                  <a:off x="3798083" y="3085793"/>
                  <a:ext cx="261578" cy="637356"/>
                </a:xfrm>
                <a:custGeom>
                  <a:rect b="b" l="l" r="r" t="t"/>
                  <a:pathLst>
                    <a:path extrusionOk="0" h="637356" w="261578">
                      <a:moveTo>
                        <a:pt x="126686" y="637357"/>
                      </a:moveTo>
                      <a:cubicBezTo>
                        <a:pt x="-60449" y="630435"/>
                        <a:pt x="18736" y="394850"/>
                        <a:pt x="6417" y="267723"/>
                      </a:cubicBezTo>
                      <a:cubicBezTo>
                        <a:pt x="12322" y="197048"/>
                        <a:pt x="-10665" y="53665"/>
                        <a:pt x="31817" y="8008"/>
                      </a:cubicBezTo>
                      <a:cubicBezTo>
                        <a:pt x="291595" y="-16566"/>
                        <a:pt x="262449" y="-1263"/>
                        <a:pt x="258829" y="299283"/>
                      </a:cubicBezTo>
                      <a:cubicBezTo>
                        <a:pt x="256988" y="426728"/>
                        <a:pt x="295024" y="626816"/>
                        <a:pt x="126686" y="637357"/>
                      </a:cubicBezTo>
                      <a:close/>
                    </a:path>
                  </a:pathLst>
                </a:custGeom>
                <a:solidFill>
                  <a:srgbClr val="FFFFFF">
                    <a:alpha val="1333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8" name="Google Shape;528;p18"/>
                <p:cNvSpPr/>
                <p:nvPr/>
              </p:nvSpPr>
              <p:spPr>
                <a:xfrm>
                  <a:off x="3849902" y="2886279"/>
                  <a:ext cx="160096" cy="197298"/>
                </a:xfrm>
                <a:custGeom>
                  <a:rect b="b" l="l" r="r" t="t"/>
                  <a:pathLst>
                    <a:path extrusionOk="0" h="197298" w="160096">
                      <a:moveTo>
                        <a:pt x="0" y="197298"/>
                      </a:moveTo>
                      <a:cubicBezTo>
                        <a:pt x="14795" y="163453"/>
                        <a:pt x="-19495" y="39120"/>
                        <a:pt x="29908" y="37913"/>
                      </a:cubicBezTo>
                      <a:cubicBezTo>
                        <a:pt x="41275" y="35754"/>
                        <a:pt x="33401" y="17911"/>
                        <a:pt x="43053" y="12513"/>
                      </a:cubicBezTo>
                      <a:cubicBezTo>
                        <a:pt x="64008" y="-9902"/>
                        <a:pt x="129984" y="-1393"/>
                        <a:pt x="134239" y="31563"/>
                      </a:cubicBezTo>
                      <a:cubicBezTo>
                        <a:pt x="135826" y="40517"/>
                        <a:pt x="147891" y="34484"/>
                        <a:pt x="151955" y="41406"/>
                      </a:cubicBezTo>
                      <a:cubicBezTo>
                        <a:pt x="171640" y="64583"/>
                        <a:pt x="149479" y="158246"/>
                        <a:pt x="149161" y="196663"/>
                      </a:cubicBezTo>
                      <a:cubicBezTo>
                        <a:pt x="98234" y="196155"/>
                        <a:pt x="49847" y="189170"/>
                        <a:pt x="0" y="197298"/>
                      </a:cubicBezTo>
                      <a:close/>
                    </a:path>
                  </a:pathLst>
                </a:custGeom>
                <a:solidFill>
                  <a:srgbClr val="FFFFFF">
                    <a:alpha val="1333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9" name="Google Shape;529;p18"/>
                <p:cNvSpPr/>
                <p:nvPr/>
              </p:nvSpPr>
              <p:spPr>
                <a:xfrm>
                  <a:off x="3792712" y="2879468"/>
                  <a:ext cx="274793" cy="850085"/>
                </a:xfrm>
                <a:custGeom>
                  <a:rect b="b" l="l" r="r" t="t"/>
                  <a:pathLst>
                    <a:path extrusionOk="0" h="850085" w="274793">
                      <a:moveTo>
                        <a:pt x="19916" y="786532"/>
                      </a:moveTo>
                      <a:cubicBezTo>
                        <a:pt x="39854" y="827489"/>
                        <a:pt x="67541" y="848572"/>
                        <a:pt x="131866" y="850032"/>
                      </a:cubicBezTo>
                      <a:cubicBezTo>
                        <a:pt x="255818" y="852953"/>
                        <a:pt x="279440" y="735732"/>
                        <a:pt x="271947" y="651213"/>
                      </a:cubicBezTo>
                      <a:cubicBezTo>
                        <a:pt x="272963" y="537612"/>
                        <a:pt x="275312" y="423947"/>
                        <a:pt x="274678" y="310345"/>
                      </a:cubicBezTo>
                      <a:cubicBezTo>
                        <a:pt x="276202" y="268245"/>
                        <a:pt x="263057" y="215095"/>
                        <a:pt x="217528" y="202395"/>
                      </a:cubicBezTo>
                      <a:cubicBezTo>
                        <a:pt x="213336" y="167343"/>
                        <a:pt x="246610" y="35073"/>
                        <a:pt x="197716" y="37295"/>
                      </a:cubicBezTo>
                      <a:cubicBezTo>
                        <a:pt x="191366" y="-10202"/>
                        <a:pt x="84495" y="-14965"/>
                        <a:pt x="87098" y="38311"/>
                      </a:cubicBezTo>
                      <a:cubicBezTo>
                        <a:pt x="75478" y="36978"/>
                        <a:pt x="60047" y="37041"/>
                        <a:pt x="58778" y="55583"/>
                      </a:cubicBezTo>
                      <a:cubicBezTo>
                        <a:pt x="55603" y="103081"/>
                        <a:pt x="55285" y="150833"/>
                        <a:pt x="49887" y="197760"/>
                      </a:cubicBezTo>
                      <a:cubicBezTo>
                        <a:pt x="-19010" y="224303"/>
                        <a:pt x="12613" y="404262"/>
                        <a:pt x="5437" y="474048"/>
                      </a:cubicBezTo>
                      <a:cubicBezTo>
                        <a:pt x="10264" y="577299"/>
                        <a:pt x="-17549" y="687980"/>
                        <a:pt x="19916" y="786532"/>
                      </a:cubicBezTo>
                      <a:close/>
                      <a:moveTo>
                        <a:pt x="102466" y="38248"/>
                      </a:moveTo>
                      <a:cubicBezTo>
                        <a:pt x="106148" y="7895"/>
                        <a:pt x="173585" y="17166"/>
                        <a:pt x="178983" y="37105"/>
                      </a:cubicBezTo>
                      <a:cubicBezTo>
                        <a:pt x="154281" y="37549"/>
                        <a:pt x="103101" y="39962"/>
                        <a:pt x="102592" y="38311"/>
                      </a:cubicBezTo>
                      <a:close/>
                      <a:moveTo>
                        <a:pt x="76177" y="56663"/>
                      </a:moveTo>
                      <a:lnTo>
                        <a:pt x="174983" y="55393"/>
                      </a:lnTo>
                      <a:cubicBezTo>
                        <a:pt x="190222" y="53361"/>
                        <a:pt x="211304" y="53298"/>
                        <a:pt x="206733" y="75459"/>
                      </a:cubicBezTo>
                      <a:lnTo>
                        <a:pt x="75287" y="111400"/>
                      </a:lnTo>
                      <a:cubicBezTo>
                        <a:pt x="75967" y="93194"/>
                        <a:pt x="76303" y="74970"/>
                        <a:pt x="76303" y="56726"/>
                      </a:cubicBezTo>
                      <a:close/>
                      <a:moveTo>
                        <a:pt x="73700" y="129879"/>
                      </a:moveTo>
                      <a:lnTo>
                        <a:pt x="205399" y="94382"/>
                      </a:lnTo>
                      <a:lnTo>
                        <a:pt x="203684" y="134069"/>
                      </a:lnTo>
                      <a:lnTo>
                        <a:pt x="71478" y="159469"/>
                      </a:lnTo>
                      <a:cubicBezTo>
                        <a:pt x="72430" y="149563"/>
                        <a:pt x="73192" y="139785"/>
                        <a:pt x="73827" y="129942"/>
                      </a:cubicBezTo>
                      <a:close/>
                      <a:moveTo>
                        <a:pt x="69191" y="177885"/>
                      </a:moveTo>
                      <a:lnTo>
                        <a:pt x="202541" y="152104"/>
                      </a:lnTo>
                      <a:cubicBezTo>
                        <a:pt x="201906" y="166391"/>
                        <a:pt x="201335" y="180615"/>
                        <a:pt x="200700" y="194839"/>
                      </a:cubicBezTo>
                      <a:lnTo>
                        <a:pt x="67350" y="193379"/>
                      </a:lnTo>
                      <a:cubicBezTo>
                        <a:pt x="68239" y="188298"/>
                        <a:pt x="68937" y="183282"/>
                        <a:pt x="69318" y="177948"/>
                      </a:cubicBezTo>
                      <a:close/>
                      <a:moveTo>
                        <a:pt x="19217" y="648102"/>
                      </a:moveTo>
                      <a:cubicBezTo>
                        <a:pt x="23154" y="519832"/>
                        <a:pt x="21947" y="391117"/>
                        <a:pt x="28171" y="263101"/>
                      </a:cubicBezTo>
                      <a:cubicBezTo>
                        <a:pt x="34965" y="198204"/>
                        <a:pt x="74589" y="211222"/>
                        <a:pt x="121960" y="210968"/>
                      </a:cubicBezTo>
                      <a:cubicBezTo>
                        <a:pt x="123103" y="217851"/>
                        <a:pt x="123674" y="224817"/>
                        <a:pt x="123674" y="231796"/>
                      </a:cubicBezTo>
                      <a:cubicBezTo>
                        <a:pt x="72874" y="256370"/>
                        <a:pt x="60174" y="344889"/>
                        <a:pt x="124246" y="360891"/>
                      </a:cubicBezTo>
                      <a:lnTo>
                        <a:pt x="124627" y="429281"/>
                      </a:lnTo>
                      <a:cubicBezTo>
                        <a:pt x="46966" y="432710"/>
                        <a:pt x="45951" y="548915"/>
                        <a:pt x="125135" y="549486"/>
                      </a:cubicBezTo>
                      <a:lnTo>
                        <a:pt x="125516" y="627083"/>
                      </a:lnTo>
                      <a:cubicBezTo>
                        <a:pt x="40" y="680677"/>
                        <a:pt x="157647" y="791422"/>
                        <a:pt x="143550" y="638069"/>
                      </a:cubicBezTo>
                      <a:cubicBezTo>
                        <a:pt x="209971" y="620416"/>
                        <a:pt x="220385" y="540533"/>
                        <a:pt x="142661" y="533675"/>
                      </a:cubicBezTo>
                      <a:lnTo>
                        <a:pt x="142280" y="444204"/>
                      </a:lnTo>
                      <a:cubicBezTo>
                        <a:pt x="216321" y="434298"/>
                        <a:pt x="216130" y="356764"/>
                        <a:pt x="141772" y="346604"/>
                      </a:cubicBezTo>
                      <a:cubicBezTo>
                        <a:pt x="141772" y="311425"/>
                        <a:pt x="141772" y="215413"/>
                        <a:pt x="140566" y="212429"/>
                      </a:cubicBezTo>
                      <a:cubicBezTo>
                        <a:pt x="140566" y="212429"/>
                        <a:pt x="194096" y="213762"/>
                        <a:pt x="198541" y="213381"/>
                      </a:cubicBezTo>
                      <a:cubicBezTo>
                        <a:pt x="218543" y="211666"/>
                        <a:pt x="234291" y="230589"/>
                        <a:pt x="243943" y="246845"/>
                      </a:cubicBezTo>
                      <a:cubicBezTo>
                        <a:pt x="271376" y="315997"/>
                        <a:pt x="250865" y="395880"/>
                        <a:pt x="255754" y="469095"/>
                      </a:cubicBezTo>
                      <a:cubicBezTo>
                        <a:pt x="240832" y="580093"/>
                        <a:pt x="308015" y="834538"/>
                        <a:pt x="136819" y="834855"/>
                      </a:cubicBezTo>
                      <a:cubicBezTo>
                        <a:pt x="35727" y="844063"/>
                        <a:pt x="10073" y="729382"/>
                        <a:pt x="19344" y="648166"/>
                      </a:cubicBezTo>
                      <a:close/>
                      <a:moveTo>
                        <a:pt x="125008" y="678137"/>
                      </a:moveTo>
                      <a:cubicBezTo>
                        <a:pt x="115928" y="731541"/>
                        <a:pt x="62968" y="668041"/>
                        <a:pt x="125643" y="645435"/>
                      </a:cubicBezTo>
                      <a:cubicBezTo>
                        <a:pt x="126272" y="656357"/>
                        <a:pt x="126100" y="667304"/>
                        <a:pt x="125135" y="678201"/>
                      </a:cubicBezTo>
                      <a:close/>
                      <a:moveTo>
                        <a:pt x="125008" y="531198"/>
                      </a:moveTo>
                      <a:cubicBezTo>
                        <a:pt x="69953" y="529293"/>
                        <a:pt x="68620" y="448966"/>
                        <a:pt x="124627" y="447315"/>
                      </a:cubicBezTo>
                      <a:close/>
                      <a:moveTo>
                        <a:pt x="124119" y="340698"/>
                      </a:moveTo>
                      <a:cubicBezTo>
                        <a:pt x="85193" y="326284"/>
                        <a:pt x="93004" y="270848"/>
                        <a:pt x="123674" y="251798"/>
                      </a:cubicBezTo>
                      <a:cubicBezTo>
                        <a:pt x="123973" y="281643"/>
                        <a:pt x="124183" y="311380"/>
                        <a:pt x="124309" y="341016"/>
                      </a:cubicBezTo>
                      <a:close/>
                      <a:moveTo>
                        <a:pt x="141835" y="365591"/>
                      </a:moveTo>
                      <a:cubicBezTo>
                        <a:pt x="190730" y="374798"/>
                        <a:pt x="194159" y="419057"/>
                        <a:pt x="141835" y="426106"/>
                      </a:cubicBezTo>
                      <a:close/>
                      <a:moveTo>
                        <a:pt x="142724" y="551899"/>
                      </a:moveTo>
                      <a:cubicBezTo>
                        <a:pt x="195493" y="559138"/>
                        <a:pt x="188127" y="605684"/>
                        <a:pt x="143296" y="619781"/>
                      </a:cubicBezTo>
                      <a:cubicBezTo>
                        <a:pt x="143042" y="601429"/>
                        <a:pt x="142978" y="571204"/>
                        <a:pt x="142915" y="5522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30" name="Google Shape;530;p18"/>
              <p:cNvSpPr/>
              <p:nvPr/>
            </p:nvSpPr>
            <p:spPr>
              <a:xfrm>
                <a:off x="3923177" y="404687"/>
                <a:ext cx="17700" cy="2573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31" name="Google Shape;531;p18"/>
          <p:cNvGrpSpPr/>
          <p:nvPr/>
        </p:nvGrpSpPr>
        <p:grpSpPr>
          <a:xfrm>
            <a:off x="7260997" y="0"/>
            <a:ext cx="985363" cy="4610929"/>
            <a:chOff x="1192601" y="-2473021"/>
            <a:chExt cx="1046700" cy="4897949"/>
          </a:xfrm>
        </p:grpSpPr>
        <p:grpSp>
          <p:nvGrpSpPr>
            <p:cNvPr id="532" name="Google Shape;532;p18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533" name="Google Shape;533;p18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18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5" name="Google Shape;535;p18"/>
            <p:cNvGrpSpPr/>
            <p:nvPr/>
          </p:nvGrpSpPr>
          <p:grpSpPr>
            <a:xfrm>
              <a:off x="1417979" y="-2473021"/>
              <a:ext cx="580390" cy="4604206"/>
              <a:chOff x="522260" y="-312241"/>
              <a:chExt cx="530958" cy="4212063"/>
            </a:xfrm>
          </p:grpSpPr>
          <p:grpSp>
            <p:nvGrpSpPr>
              <p:cNvPr id="536" name="Google Shape;536;p18"/>
              <p:cNvGrpSpPr/>
              <p:nvPr/>
            </p:nvGrpSpPr>
            <p:grpSpPr>
              <a:xfrm>
                <a:off x="522260" y="2971595"/>
                <a:ext cx="530958" cy="928227"/>
                <a:chOff x="522260" y="2971595"/>
                <a:chExt cx="530958" cy="928227"/>
              </a:xfrm>
            </p:grpSpPr>
            <p:sp>
              <p:nvSpPr>
                <p:cNvPr id="537" name="Google Shape;537;p18"/>
                <p:cNvSpPr/>
                <p:nvPr/>
              </p:nvSpPr>
              <p:spPr>
                <a:xfrm>
                  <a:off x="531045" y="3193814"/>
                  <a:ext cx="510950" cy="500199"/>
                </a:xfrm>
                <a:custGeom>
                  <a:rect b="b" l="l" r="r" t="t"/>
                  <a:pathLst>
                    <a:path extrusionOk="0" h="500199" w="510950">
                      <a:moveTo>
                        <a:pt x="230344" y="500189"/>
                      </a:moveTo>
                      <a:cubicBezTo>
                        <a:pt x="153916" y="500507"/>
                        <a:pt x="77640" y="493446"/>
                        <a:pt x="2570" y="479108"/>
                      </a:cubicBezTo>
                      <a:cubicBezTo>
                        <a:pt x="-4606" y="452501"/>
                        <a:pt x="4348" y="418084"/>
                        <a:pt x="15841" y="404622"/>
                      </a:cubicBezTo>
                      <a:cubicBezTo>
                        <a:pt x="93" y="296672"/>
                        <a:pt x="174591" y="153479"/>
                        <a:pt x="126458" y="68770"/>
                      </a:cubicBezTo>
                      <a:cubicBezTo>
                        <a:pt x="128236" y="16510"/>
                        <a:pt x="219295" y="6350"/>
                        <a:pt x="261142" y="0"/>
                      </a:cubicBezTo>
                      <a:cubicBezTo>
                        <a:pt x="310926" y="4953"/>
                        <a:pt x="383443" y="12002"/>
                        <a:pt x="388777" y="70612"/>
                      </a:cubicBezTo>
                      <a:cubicBezTo>
                        <a:pt x="365980" y="191262"/>
                        <a:pt x="524603" y="342392"/>
                        <a:pt x="509998" y="472630"/>
                      </a:cubicBezTo>
                      <a:cubicBezTo>
                        <a:pt x="417936" y="491147"/>
                        <a:pt x="324248" y="500380"/>
                        <a:pt x="230344" y="500189"/>
                      </a:cubicBezTo>
                      <a:close/>
                    </a:path>
                  </a:pathLst>
                </a:custGeom>
                <a:solidFill>
                  <a:srgbClr val="FFFFFF">
                    <a:alpha val="1333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18"/>
                <p:cNvSpPr/>
                <p:nvPr/>
              </p:nvSpPr>
              <p:spPr>
                <a:xfrm>
                  <a:off x="551585" y="3672350"/>
                  <a:ext cx="488949" cy="214629"/>
                </a:xfrm>
                <a:custGeom>
                  <a:rect b="b" l="l" r="r" t="t"/>
                  <a:pathLst>
                    <a:path extrusionOk="0" h="214629" w="488949">
                      <a:moveTo>
                        <a:pt x="243395" y="214630"/>
                      </a:moveTo>
                      <a:cubicBezTo>
                        <a:pt x="147256" y="214630"/>
                        <a:pt x="26352" y="160401"/>
                        <a:pt x="0" y="8001"/>
                      </a:cubicBezTo>
                      <a:cubicBezTo>
                        <a:pt x="165925" y="39751"/>
                        <a:pt x="327279" y="29528"/>
                        <a:pt x="488950" y="0"/>
                      </a:cubicBezTo>
                      <a:cubicBezTo>
                        <a:pt x="471043" y="147384"/>
                        <a:pt x="350266" y="214630"/>
                        <a:pt x="243395" y="214630"/>
                      </a:cubicBezTo>
                      <a:close/>
                    </a:path>
                  </a:pathLst>
                </a:custGeom>
                <a:solidFill>
                  <a:srgbClr val="FFFFFF">
                    <a:alpha val="1333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9" name="Google Shape;539;p18"/>
                <p:cNvSpPr/>
                <p:nvPr/>
              </p:nvSpPr>
              <p:spPr>
                <a:xfrm>
                  <a:off x="685838" y="2977833"/>
                  <a:ext cx="219884" cy="234649"/>
                </a:xfrm>
                <a:custGeom>
                  <a:rect b="b" l="l" r="r" t="t"/>
                  <a:pathLst>
                    <a:path extrusionOk="0" h="234649" w="219884">
                      <a:moveTo>
                        <a:pt x="2590" y="234649"/>
                      </a:moveTo>
                      <a:cubicBezTo>
                        <a:pt x="7987" y="210011"/>
                        <a:pt x="-12142" y="33672"/>
                        <a:pt x="12877" y="45419"/>
                      </a:cubicBezTo>
                      <a:cubicBezTo>
                        <a:pt x="33197" y="50182"/>
                        <a:pt x="23545" y="24210"/>
                        <a:pt x="35038" y="16590"/>
                      </a:cubicBezTo>
                      <a:cubicBezTo>
                        <a:pt x="50913" y="906"/>
                        <a:pt x="85394" y="1604"/>
                        <a:pt x="109714" y="1922"/>
                      </a:cubicBezTo>
                      <a:cubicBezTo>
                        <a:pt x="145528" y="-936"/>
                        <a:pt x="189026" y="-6841"/>
                        <a:pt x="188835" y="38879"/>
                      </a:cubicBezTo>
                      <a:cubicBezTo>
                        <a:pt x="250875" y="39895"/>
                        <a:pt x="199503" y="186770"/>
                        <a:pt x="206869" y="233824"/>
                      </a:cubicBezTo>
                      <a:cubicBezTo>
                        <a:pt x="139369" y="212361"/>
                        <a:pt x="71932" y="215091"/>
                        <a:pt x="2590" y="234649"/>
                      </a:cubicBezTo>
                      <a:close/>
                    </a:path>
                  </a:pathLst>
                </a:custGeom>
                <a:solidFill>
                  <a:srgbClr val="FFFFFF">
                    <a:alpha val="1333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0" name="Google Shape;540;p18"/>
                <p:cNvSpPr/>
                <p:nvPr/>
              </p:nvSpPr>
              <p:spPr>
                <a:xfrm>
                  <a:off x="522260" y="2971595"/>
                  <a:ext cx="530958" cy="928227"/>
                </a:xfrm>
                <a:custGeom>
                  <a:rect b="b" l="l" r="r" t="t"/>
                  <a:pathLst>
                    <a:path extrusionOk="0" h="928227" w="530958">
                      <a:moveTo>
                        <a:pt x="516306" y="619347"/>
                      </a:moveTo>
                      <a:cubicBezTo>
                        <a:pt x="501638" y="504285"/>
                        <a:pt x="397942" y="417798"/>
                        <a:pt x="399530" y="298926"/>
                      </a:cubicBezTo>
                      <a:cubicBezTo>
                        <a:pt x="413182" y="300514"/>
                        <a:pt x="390830" y="254159"/>
                        <a:pt x="381178" y="244380"/>
                      </a:cubicBezTo>
                      <a:cubicBezTo>
                        <a:pt x="383210" y="187992"/>
                        <a:pt x="385369" y="132175"/>
                        <a:pt x="387528" y="75787"/>
                      </a:cubicBezTo>
                      <a:cubicBezTo>
                        <a:pt x="392481" y="54070"/>
                        <a:pt x="381559" y="34449"/>
                        <a:pt x="356731" y="40227"/>
                      </a:cubicBezTo>
                      <a:cubicBezTo>
                        <a:pt x="358255" y="-10573"/>
                        <a:pt x="307645" y="730"/>
                        <a:pt x="273609" y="1810"/>
                      </a:cubicBezTo>
                      <a:cubicBezTo>
                        <a:pt x="240780" y="1429"/>
                        <a:pt x="184074" y="-222"/>
                        <a:pt x="184328" y="45244"/>
                      </a:cubicBezTo>
                      <a:cubicBezTo>
                        <a:pt x="174803" y="45815"/>
                        <a:pt x="158928" y="42640"/>
                        <a:pt x="158928" y="56547"/>
                      </a:cubicBezTo>
                      <a:cubicBezTo>
                        <a:pt x="158928" y="118777"/>
                        <a:pt x="158039" y="180435"/>
                        <a:pt x="158357" y="242475"/>
                      </a:cubicBezTo>
                      <a:cubicBezTo>
                        <a:pt x="144260" y="248825"/>
                        <a:pt x="112383" y="292767"/>
                        <a:pt x="140577" y="307753"/>
                      </a:cubicBezTo>
                      <a:cubicBezTo>
                        <a:pt x="150102" y="385159"/>
                        <a:pt x="15736" y="506508"/>
                        <a:pt x="18784" y="626967"/>
                      </a:cubicBezTo>
                      <a:cubicBezTo>
                        <a:pt x="-3124" y="640493"/>
                        <a:pt x="-8013" y="706215"/>
                        <a:pt x="15672" y="712756"/>
                      </a:cubicBezTo>
                      <a:cubicBezTo>
                        <a:pt x="65075" y="1013238"/>
                        <a:pt x="505638" y="992854"/>
                        <a:pt x="526720" y="692753"/>
                      </a:cubicBezTo>
                      <a:cubicBezTo>
                        <a:pt x="534785" y="671862"/>
                        <a:pt x="531356" y="631984"/>
                        <a:pt x="516306" y="619347"/>
                      </a:cubicBezTo>
                      <a:close/>
                      <a:moveTo>
                        <a:pt x="498399" y="620300"/>
                      </a:moveTo>
                      <a:cubicBezTo>
                        <a:pt x="475749" y="621824"/>
                        <a:pt x="453079" y="623176"/>
                        <a:pt x="430391" y="624364"/>
                      </a:cubicBezTo>
                      <a:cubicBezTo>
                        <a:pt x="405708" y="518319"/>
                        <a:pt x="384842" y="411531"/>
                        <a:pt x="367780" y="304006"/>
                      </a:cubicBezTo>
                      <a:cubicBezTo>
                        <a:pt x="372606" y="303308"/>
                        <a:pt x="377432" y="302673"/>
                        <a:pt x="382194" y="301911"/>
                      </a:cubicBezTo>
                      <a:cubicBezTo>
                        <a:pt x="378511" y="420973"/>
                        <a:pt x="481889" y="506762"/>
                        <a:pt x="498399" y="620300"/>
                      </a:cubicBezTo>
                      <a:close/>
                      <a:moveTo>
                        <a:pt x="278689" y="312579"/>
                      </a:moveTo>
                      <a:cubicBezTo>
                        <a:pt x="287389" y="312198"/>
                        <a:pt x="296025" y="311690"/>
                        <a:pt x="304661" y="311118"/>
                      </a:cubicBezTo>
                      <a:cubicBezTo>
                        <a:pt x="318040" y="416738"/>
                        <a:pt x="331477" y="522383"/>
                        <a:pt x="344983" y="628047"/>
                      </a:cubicBezTo>
                      <a:cubicBezTo>
                        <a:pt x="322568" y="628809"/>
                        <a:pt x="300216" y="629507"/>
                        <a:pt x="277800" y="629952"/>
                      </a:cubicBezTo>
                      <a:cubicBezTo>
                        <a:pt x="271844" y="524237"/>
                        <a:pt x="272136" y="418262"/>
                        <a:pt x="278689" y="312579"/>
                      </a:cubicBezTo>
                      <a:close/>
                      <a:moveTo>
                        <a:pt x="322504" y="309531"/>
                      </a:moveTo>
                      <a:cubicBezTo>
                        <a:pt x="331775" y="308642"/>
                        <a:pt x="341046" y="307626"/>
                        <a:pt x="350317" y="306483"/>
                      </a:cubicBezTo>
                      <a:cubicBezTo>
                        <a:pt x="367253" y="413417"/>
                        <a:pt x="387928" y="519633"/>
                        <a:pt x="412357" y="625126"/>
                      </a:cubicBezTo>
                      <a:cubicBezTo>
                        <a:pt x="395910" y="625951"/>
                        <a:pt x="379400" y="626713"/>
                        <a:pt x="362954" y="627348"/>
                      </a:cubicBezTo>
                      <a:cubicBezTo>
                        <a:pt x="349111" y="521430"/>
                        <a:pt x="335541" y="415493"/>
                        <a:pt x="322250" y="309531"/>
                      </a:cubicBezTo>
                      <a:close/>
                      <a:moveTo>
                        <a:pt x="365684" y="58452"/>
                      </a:moveTo>
                      <a:cubicBezTo>
                        <a:pt x="375273" y="59277"/>
                        <a:pt x="368542" y="74581"/>
                        <a:pt x="369939" y="81248"/>
                      </a:cubicBezTo>
                      <a:lnTo>
                        <a:pt x="175946" y="137382"/>
                      </a:lnTo>
                      <a:cubicBezTo>
                        <a:pt x="175946" y="127984"/>
                        <a:pt x="175946" y="118332"/>
                        <a:pt x="175946" y="109125"/>
                      </a:cubicBezTo>
                      <a:cubicBezTo>
                        <a:pt x="212713" y="94837"/>
                        <a:pt x="258496" y="85947"/>
                        <a:pt x="287643" y="60547"/>
                      </a:cubicBezTo>
                      <a:cubicBezTo>
                        <a:pt x="313360" y="60611"/>
                        <a:pt x="339649" y="57309"/>
                        <a:pt x="365430" y="58452"/>
                      </a:cubicBezTo>
                      <a:close/>
                      <a:moveTo>
                        <a:pt x="175438" y="205454"/>
                      </a:moveTo>
                      <a:lnTo>
                        <a:pt x="366827" y="159671"/>
                      </a:lnTo>
                      <a:lnTo>
                        <a:pt x="364224" y="230791"/>
                      </a:lnTo>
                      <a:cubicBezTo>
                        <a:pt x="308090" y="199041"/>
                        <a:pt x="233033" y="208248"/>
                        <a:pt x="175311" y="231616"/>
                      </a:cubicBezTo>
                      <a:close/>
                      <a:moveTo>
                        <a:pt x="175438" y="187230"/>
                      </a:moveTo>
                      <a:cubicBezTo>
                        <a:pt x="175438" y="176688"/>
                        <a:pt x="175438" y="166084"/>
                        <a:pt x="175438" y="155480"/>
                      </a:cubicBezTo>
                      <a:lnTo>
                        <a:pt x="368796" y="99536"/>
                      </a:lnTo>
                      <a:lnTo>
                        <a:pt x="367272" y="141256"/>
                      </a:lnTo>
                      <a:close/>
                      <a:moveTo>
                        <a:pt x="229032" y="21622"/>
                      </a:moveTo>
                      <a:cubicBezTo>
                        <a:pt x="256401" y="25305"/>
                        <a:pt x="342570" y="-222"/>
                        <a:pt x="338760" y="40672"/>
                      </a:cubicBezTo>
                      <a:lnTo>
                        <a:pt x="201600" y="44418"/>
                      </a:lnTo>
                      <a:cubicBezTo>
                        <a:pt x="197155" y="28861"/>
                        <a:pt x="217793" y="22765"/>
                        <a:pt x="229096" y="21749"/>
                      </a:cubicBezTo>
                      <a:close/>
                      <a:moveTo>
                        <a:pt x="263830" y="59150"/>
                      </a:moveTo>
                      <a:cubicBezTo>
                        <a:pt x="235046" y="71260"/>
                        <a:pt x="205645" y="81858"/>
                        <a:pt x="175756" y="90900"/>
                      </a:cubicBezTo>
                      <a:lnTo>
                        <a:pt x="175756" y="63722"/>
                      </a:lnTo>
                      <a:cubicBezTo>
                        <a:pt x="201664" y="62897"/>
                        <a:pt x="238113" y="59976"/>
                        <a:pt x="263894" y="59404"/>
                      </a:cubicBezTo>
                      <a:close/>
                      <a:moveTo>
                        <a:pt x="260973" y="230600"/>
                      </a:moveTo>
                      <a:cubicBezTo>
                        <a:pt x="306439" y="226028"/>
                        <a:pt x="366891" y="233838"/>
                        <a:pt x="384036" y="283432"/>
                      </a:cubicBezTo>
                      <a:cubicBezTo>
                        <a:pt x="303873" y="296939"/>
                        <a:pt x="222193" y="298945"/>
                        <a:pt x="141466" y="289401"/>
                      </a:cubicBezTo>
                      <a:cubicBezTo>
                        <a:pt x="157404" y="243554"/>
                        <a:pt x="218110" y="233521"/>
                        <a:pt x="261036" y="230854"/>
                      </a:cubicBezTo>
                      <a:close/>
                      <a:moveTo>
                        <a:pt x="259639" y="630269"/>
                      </a:moveTo>
                      <a:cubicBezTo>
                        <a:pt x="238005" y="630606"/>
                        <a:pt x="216313" y="630796"/>
                        <a:pt x="194552" y="630841"/>
                      </a:cubicBezTo>
                      <a:cubicBezTo>
                        <a:pt x="210300" y="525005"/>
                        <a:pt x="226003" y="419176"/>
                        <a:pt x="241669" y="313341"/>
                      </a:cubicBezTo>
                      <a:cubicBezTo>
                        <a:pt x="248019" y="313341"/>
                        <a:pt x="254369" y="313341"/>
                        <a:pt x="260719" y="313341"/>
                      </a:cubicBezTo>
                      <a:cubicBezTo>
                        <a:pt x="254172" y="418871"/>
                        <a:pt x="253810" y="524694"/>
                        <a:pt x="259639" y="630269"/>
                      </a:cubicBezTo>
                      <a:close/>
                      <a:moveTo>
                        <a:pt x="177089" y="630904"/>
                      </a:moveTo>
                      <a:cubicBezTo>
                        <a:pt x="155309" y="630904"/>
                        <a:pt x="133528" y="630904"/>
                        <a:pt x="111748" y="630333"/>
                      </a:cubicBezTo>
                      <a:cubicBezTo>
                        <a:pt x="143498" y="524478"/>
                        <a:pt x="175248" y="418751"/>
                        <a:pt x="206490" y="312833"/>
                      </a:cubicBezTo>
                      <a:lnTo>
                        <a:pt x="224206" y="313277"/>
                      </a:lnTo>
                      <a:cubicBezTo>
                        <a:pt x="208630" y="419195"/>
                        <a:pt x="192920" y="525069"/>
                        <a:pt x="177089" y="630904"/>
                      </a:cubicBezTo>
                      <a:close/>
                      <a:moveTo>
                        <a:pt x="76759" y="501047"/>
                      </a:moveTo>
                      <a:cubicBezTo>
                        <a:pt x="112129" y="441801"/>
                        <a:pt x="157849" y="381857"/>
                        <a:pt x="157468" y="309721"/>
                      </a:cubicBezTo>
                      <a:cubicBezTo>
                        <a:pt x="168009" y="310737"/>
                        <a:pt x="178550" y="311499"/>
                        <a:pt x="189218" y="312071"/>
                      </a:cubicBezTo>
                      <a:cubicBezTo>
                        <a:pt x="157550" y="417906"/>
                        <a:pt x="125908" y="523887"/>
                        <a:pt x="94285" y="630015"/>
                      </a:cubicBezTo>
                      <a:cubicBezTo>
                        <a:pt x="74854" y="629571"/>
                        <a:pt x="55423" y="629126"/>
                        <a:pt x="35992" y="628491"/>
                      </a:cubicBezTo>
                      <a:cubicBezTo>
                        <a:pt x="33960" y="582454"/>
                        <a:pt x="54026" y="539591"/>
                        <a:pt x="76886" y="500920"/>
                      </a:cubicBezTo>
                      <a:close/>
                      <a:moveTo>
                        <a:pt x="356858" y="897604"/>
                      </a:moveTo>
                      <a:cubicBezTo>
                        <a:pt x="221222" y="951325"/>
                        <a:pt x="58725" y="859504"/>
                        <a:pt x="34024" y="716248"/>
                      </a:cubicBezTo>
                      <a:cubicBezTo>
                        <a:pt x="191294" y="742912"/>
                        <a:pt x="352178" y="739813"/>
                        <a:pt x="508305" y="707104"/>
                      </a:cubicBezTo>
                      <a:lnTo>
                        <a:pt x="509194" y="707549"/>
                      </a:lnTo>
                      <a:cubicBezTo>
                        <a:pt x="496145" y="793623"/>
                        <a:pt x="438030" y="866134"/>
                        <a:pt x="356858" y="897604"/>
                      </a:cubicBezTo>
                      <a:close/>
                      <a:moveTo>
                        <a:pt x="512560" y="681704"/>
                      </a:moveTo>
                      <a:cubicBezTo>
                        <a:pt x="511855" y="684092"/>
                        <a:pt x="510985" y="686422"/>
                        <a:pt x="509956" y="688689"/>
                      </a:cubicBezTo>
                      <a:cubicBezTo>
                        <a:pt x="348952" y="722706"/>
                        <a:pt x="182842" y="724865"/>
                        <a:pt x="21006" y="695039"/>
                      </a:cubicBezTo>
                      <a:cubicBezTo>
                        <a:pt x="14332" y="679355"/>
                        <a:pt x="14961" y="661511"/>
                        <a:pt x="22721" y="646335"/>
                      </a:cubicBezTo>
                      <a:cubicBezTo>
                        <a:pt x="183897" y="651967"/>
                        <a:pt x="345263" y="649148"/>
                        <a:pt x="506146" y="637889"/>
                      </a:cubicBezTo>
                      <a:cubicBezTo>
                        <a:pt x="514351" y="650945"/>
                        <a:pt x="516681" y="666845"/>
                        <a:pt x="512560" y="68170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41" name="Google Shape;541;p18"/>
              <p:cNvSpPr/>
              <p:nvPr/>
            </p:nvSpPr>
            <p:spPr>
              <a:xfrm>
                <a:off x="786930" y="-312241"/>
                <a:ext cx="17700" cy="3290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42" name="Google Shape;542;p18"/>
          <p:cNvGrpSpPr/>
          <p:nvPr/>
        </p:nvGrpSpPr>
        <p:grpSpPr>
          <a:xfrm>
            <a:off x="7310065" y="1807221"/>
            <a:ext cx="148551" cy="170121"/>
            <a:chOff x="3462796" y="2555878"/>
            <a:chExt cx="157798" cy="180711"/>
          </a:xfrm>
        </p:grpSpPr>
        <p:sp>
          <p:nvSpPr>
            <p:cNvPr id="543" name="Google Shape;543;p18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18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18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18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8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8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9" name="Google Shape;549;p18"/>
          <p:cNvGrpSpPr/>
          <p:nvPr/>
        </p:nvGrpSpPr>
        <p:grpSpPr>
          <a:xfrm>
            <a:off x="6425532" y="0"/>
            <a:ext cx="985363" cy="3010692"/>
            <a:chOff x="6010934" y="-404723"/>
            <a:chExt cx="1046700" cy="3198101"/>
          </a:xfrm>
        </p:grpSpPr>
        <p:grpSp>
          <p:nvGrpSpPr>
            <p:cNvPr id="550" name="Google Shape;550;p18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551" name="Google Shape;551;p18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18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3" name="Google Shape;553;p18"/>
            <p:cNvGrpSpPr/>
            <p:nvPr/>
          </p:nvGrpSpPr>
          <p:grpSpPr>
            <a:xfrm>
              <a:off x="6308748" y="-404723"/>
              <a:ext cx="441786" cy="2976610"/>
              <a:chOff x="1121941" y="1239413"/>
              <a:chExt cx="404159" cy="2723090"/>
            </a:xfrm>
          </p:grpSpPr>
          <p:sp>
            <p:nvSpPr>
              <p:cNvPr id="554" name="Google Shape;554;p18"/>
              <p:cNvSpPr/>
              <p:nvPr/>
            </p:nvSpPr>
            <p:spPr>
              <a:xfrm>
                <a:off x="1308652" y="1239413"/>
                <a:ext cx="17700" cy="1738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55" name="Google Shape;555;p18"/>
              <p:cNvGrpSpPr/>
              <p:nvPr/>
            </p:nvGrpSpPr>
            <p:grpSpPr>
              <a:xfrm>
                <a:off x="1121941" y="2971595"/>
                <a:ext cx="404159" cy="990908"/>
                <a:chOff x="1121941" y="2969319"/>
                <a:chExt cx="404159" cy="990908"/>
              </a:xfrm>
            </p:grpSpPr>
            <p:sp>
              <p:nvSpPr>
                <p:cNvPr id="556" name="Google Shape;556;p18"/>
                <p:cNvSpPr/>
                <p:nvPr/>
              </p:nvSpPr>
              <p:spPr>
                <a:xfrm>
                  <a:off x="1210876" y="2975878"/>
                  <a:ext cx="215728" cy="222824"/>
                </a:xfrm>
                <a:custGeom>
                  <a:rect b="b" l="l" r="r" t="t"/>
                  <a:pathLst>
                    <a:path extrusionOk="0" h="222824" w="215728">
                      <a:moveTo>
                        <a:pt x="14190" y="222824"/>
                      </a:moveTo>
                      <a:cubicBezTo>
                        <a:pt x="13301" y="174692"/>
                        <a:pt x="-21687" y="79251"/>
                        <a:pt x="21620" y="60582"/>
                      </a:cubicBezTo>
                      <a:cubicBezTo>
                        <a:pt x="36987" y="27244"/>
                        <a:pt x="55021" y="2797"/>
                        <a:pt x="105440" y="321"/>
                      </a:cubicBezTo>
                      <a:cubicBezTo>
                        <a:pt x="154017" y="-2156"/>
                        <a:pt x="177385" y="9655"/>
                        <a:pt x="182021" y="37976"/>
                      </a:cubicBezTo>
                      <a:cubicBezTo>
                        <a:pt x="233265" y="47692"/>
                        <a:pt x="210405" y="171326"/>
                        <a:pt x="211993" y="215776"/>
                      </a:cubicBezTo>
                      <a:cubicBezTo>
                        <a:pt x="143159" y="198060"/>
                        <a:pt x="79024" y="196790"/>
                        <a:pt x="14190" y="222824"/>
                      </a:cubicBezTo>
                      <a:close/>
                    </a:path>
                  </a:pathLst>
                </a:custGeom>
                <a:solidFill>
                  <a:srgbClr val="FFFFFF">
                    <a:alpha val="1333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7" name="Google Shape;557;p18"/>
                <p:cNvSpPr/>
                <p:nvPr/>
              </p:nvSpPr>
              <p:spPr>
                <a:xfrm>
                  <a:off x="1128931" y="3411844"/>
                  <a:ext cx="389306" cy="540604"/>
                </a:xfrm>
                <a:custGeom>
                  <a:rect b="b" l="l" r="r" t="t"/>
                  <a:pathLst>
                    <a:path extrusionOk="0" h="540604" w="389306">
                      <a:moveTo>
                        <a:pt x="192718" y="540604"/>
                      </a:moveTo>
                      <a:cubicBezTo>
                        <a:pt x="42795" y="527142"/>
                        <a:pt x="232596" y="425161"/>
                        <a:pt x="116836" y="455260"/>
                      </a:cubicBezTo>
                      <a:cubicBezTo>
                        <a:pt x="83054" y="460150"/>
                        <a:pt x="19744" y="479835"/>
                        <a:pt x="7679" y="435512"/>
                      </a:cubicBezTo>
                      <a:cubicBezTo>
                        <a:pt x="-6227" y="397920"/>
                        <a:pt x="57844" y="371440"/>
                        <a:pt x="34857" y="364582"/>
                      </a:cubicBezTo>
                      <a:cubicBezTo>
                        <a:pt x="15807" y="363122"/>
                        <a:pt x="3107" y="353533"/>
                        <a:pt x="1393" y="338801"/>
                      </a:cubicBezTo>
                      <a:cubicBezTo>
                        <a:pt x="-3560" y="319434"/>
                        <a:pt x="17585" y="304638"/>
                        <a:pt x="35175" y="291748"/>
                      </a:cubicBezTo>
                      <a:cubicBezTo>
                        <a:pt x="33651" y="285398"/>
                        <a:pt x="30158" y="276762"/>
                        <a:pt x="28380" y="270412"/>
                      </a:cubicBezTo>
                      <a:cubicBezTo>
                        <a:pt x="-19689" y="256061"/>
                        <a:pt x="-258" y="192307"/>
                        <a:pt x="38985" y="180877"/>
                      </a:cubicBezTo>
                      <a:cubicBezTo>
                        <a:pt x="42490" y="180629"/>
                        <a:pt x="45138" y="177588"/>
                        <a:pt x="44890" y="174082"/>
                      </a:cubicBezTo>
                      <a:cubicBezTo>
                        <a:pt x="44643" y="170577"/>
                        <a:pt x="41601" y="167929"/>
                        <a:pt x="38096" y="168177"/>
                      </a:cubicBezTo>
                      <a:cubicBezTo>
                        <a:pt x="3044" y="163224"/>
                        <a:pt x="21776" y="119663"/>
                        <a:pt x="43303" y="106836"/>
                      </a:cubicBezTo>
                      <a:cubicBezTo>
                        <a:pt x="74418" y="82706"/>
                        <a:pt x="71370" y="31969"/>
                        <a:pt x="69020" y="5680"/>
                      </a:cubicBezTo>
                      <a:cubicBezTo>
                        <a:pt x="85911" y="5045"/>
                        <a:pt x="131758" y="4664"/>
                        <a:pt x="151570" y="4601"/>
                      </a:cubicBezTo>
                      <a:cubicBezTo>
                        <a:pt x="174303" y="59274"/>
                        <a:pt x="87499" y="134903"/>
                        <a:pt x="126170" y="158652"/>
                      </a:cubicBezTo>
                      <a:cubicBezTo>
                        <a:pt x="332545" y="108296"/>
                        <a:pt x="234120" y="166526"/>
                        <a:pt x="237422" y="1362"/>
                      </a:cubicBezTo>
                      <a:cubicBezTo>
                        <a:pt x="249741" y="-2130"/>
                        <a:pt x="299271" y="2378"/>
                        <a:pt x="325624" y="854"/>
                      </a:cubicBezTo>
                      <a:cubicBezTo>
                        <a:pt x="266823" y="105439"/>
                        <a:pt x="408174" y="108804"/>
                        <a:pt x="387155" y="185449"/>
                      </a:cubicBezTo>
                      <a:cubicBezTo>
                        <a:pt x="375090" y="210849"/>
                        <a:pt x="334958" y="200752"/>
                        <a:pt x="326830" y="215802"/>
                      </a:cubicBezTo>
                      <a:cubicBezTo>
                        <a:pt x="326830" y="221707"/>
                        <a:pt x="332101" y="222152"/>
                        <a:pt x="337054" y="222152"/>
                      </a:cubicBezTo>
                      <a:cubicBezTo>
                        <a:pt x="407539" y="236439"/>
                        <a:pt x="379472" y="299177"/>
                        <a:pt x="313876" y="302733"/>
                      </a:cubicBezTo>
                      <a:cubicBezTo>
                        <a:pt x="286508" y="321783"/>
                        <a:pt x="354897" y="305337"/>
                        <a:pt x="360866" y="348326"/>
                      </a:cubicBezTo>
                      <a:cubicBezTo>
                        <a:pt x="367661" y="376711"/>
                        <a:pt x="350135" y="382108"/>
                        <a:pt x="333307" y="403444"/>
                      </a:cubicBezTo>
                      <a:cubicBezTo>
                        <a:pt x="365565" y="417414"/>
                        <a:pt x="387663" y="440084"/>
                        <a:pt x="362200" y="476469"/>
                      </a:cubicBezTo>
                      <a:cubicBezTo>
                        <a:pt x="318321" y="516411"/>
                        <a:pt x="249868" y="528857"/>
                        <a:pt x="192718" y="540604"/>
                      </a:cubicBezTo>
                      <a:close/>
                    </a:path>
                  </a:pathLst>
                </a:custGeom>
                <a:solidFill>
                  <a:srgbClr val="FFFFFF">
                    <a:alpha val="1333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8" name="Google Shape;558;p18"/>
                <p:cNvSpPr/>
                <p:nvPr/>
              </p:nvSpPr>
              <p:spPr>
                <a:xfrm>
                  <a:off x="1121941" y="2969319"/>
                  <a:ext cx="404159" cy="990908"/>
                </a:xfrm>
                <a:custGeom>
                  <a:rect b="b" l="l" r="r" t="t"/>
                  <a:pathLst>
                    <a:path extrusionOk="0" h="990908" w="404159">
                      <a:moveTo>
                        <a:pt x="396558" y="583905"/>
                      </a:moveTo>
                      <a:cubicBezTo>
                        <a:pt x="363665" y="545170"/>
                        <a:pt x="299149" y="524850"/>
                        <a:pt x="338075" y="447063"/>
                      </a:cubicBezTo>
                      <a:cubicBezTo>
                        <a:pt x="339535" y="444205"/>
                        <a:pt x="370904" y="448269"/>
                        <a:pt x="367920" y="426933"/>
                      </a:cubicBezTo>
                      <a:cubicBezTo>
                        <a:pt x="376619" y="356321"/>
                        <a:pt x="377762" y="266786"/>
                        <a:pt x="312865" y="222019"/>
                      </a:cubicBezTo>
                      <a:cubicBezTo>
                        <a:pt x="314326" y="182014"/>
                        <a:pt x="328359" y="29931"/>
                        <a:pt x="274257" y="35328"/>
                      </a:cubicBezTo>
                      <a:cubicBezTo>
                        <a:pt x="255207" y="-16234"/>
                        <a:pt x="119635" y="-11789"/>
                        <a:pt x="115888" y="51521"/>
                      </a:cubicBezTo>
                      <a:cubicBezTo>
                        <a:pt x="66358" y="56474"/>
                        <a:pt x="92711" y="194840"/>
                        <a:pt x="93600" y="232242"/>
                      </a:cubicBezTo>
                      <a:cubicBezTo>
                        <a:pt x="31814" y="278470"/>
                        <a:pt x="26607" y="363941"/>
                        <a:pt x="28766" y="435442"/>
                      </a:cubicBezTo>
                      <a:cubicBezTo>
                        <a:pt x="29211" y="460842"/>
                        <a:pt x="57849" y="448840"/>
                        <a:pt x="70740" y="450746"/>
                      </a:cubicBezTo>
                      <a:cubicBezTo>
                        <a:pt x="73851" y="483511"/>
                        <a:pt x="74994" y="521611"/>
                        <a:pt x="46991" y="544408"/>
                      </a:cubicBezTo>
                      <a:cubicBezTo>
                        <a:pt x="20829" y="559775"/>
                        <a:pt x="1906" y="611464"/>
                        <a:pt x="44133" y="617497"/>
                      </a:cubicBezTo>
                      <a:cubicBezTo>
                        <a:pt x="890" y="630197"/>
                        <a:pt x="-22097" y="700682"/>
                        <a:pt x="29973" y="716557"/>
                      </a:cubicBezTo>
                      <a:cubicBezTo>
                        <a:pt x="31179" y="718461"/>
                        <a:pt x="32132" y="730336"/>
                        <a:pt x="35878" y="733384"/>
                      </a:cubicBezTo>
                      <a:cubicBezTo>
                        <a:pt x="-9588" y="750021"/>
                        <a:pt x="-11620" y="809584"/>
                        <a:pt x="41276" y="813584"/>
                      </a:cubicBezTo>
                      <a:cubicBezTo>
                        <a:pt x="-3746" y="839747"/>
                        <a:pt x="-8318" y="908200"/>
                        <a:pt x="53150" y="912772"/>
                      </a:cubicBezTo>
                      <a:cubicBezTo>
                        <a:pt x="88837" y="913153"/>
                        <a:pt x="124016" y="903310"/>
                        <a:pt x="159259" y="898421"/>
                      </a:cubicBezTo>
                      <a:cubicBezTo>
                        <a:pt x="137224" y="913788"/>
                        <a:pt x="124270" y="946998"/>
                        <a:pt x="142368" y="970176"/>
                      </a:cubicBezTo>
                      <a:cubicBezTo>
                        <a:pt x="170879" y="1006688"/>
                        <a:pt x="222568" y="986051"/>
                        <a:pt x="258319" y="975319"/>
                      </a:cubicBezTo>
                      <a:cubicBezTo>
                        <a:pt x="297562" y="961285"/>
                        <a:pt x="346012" y="957857"/>
                        <a:pt x="374079" y="923821"/>
                      </a:cubicBezTo>
                      <a:cubicBezTo>
                        <a:pt x="397638" y="896008"/>
                        <a:pt x="385382" y="849653"/>
                        <a:pt x="346647" y="845652"/>
                      </a:cubicBezTo>
                      <a:cubicBezTo>
                        <a:pt x="371279" y="834501"/>
                        <a:pt x="382207" y="805495"/>
                        <a:pt x="371057" y="780857"/>
                      </a:cubicBezTo>
                      <a:cubicBezTo>
                        <a:pt x="362344" y="761610"/>
                        <a:pt x="342259" y="750123"/>
                        <a:pt x="321247" y="752371"/>
                      </a:cubicBezTo>
                      <a:cubicBezTo>
                        <a:pt x="385382" y="748434"/>
                        <a:pt x="427991" y="685505"/>
                        <a:pt x="350584" y="659597"/>
                      </a:cubicBezTo>
                      <a:cubicBezTo>
                        <a:pt x="302515" y="655787"/>
                        <a:pt x="436690" y="669821"/>
                        <a:pt x="396558" y="583905"/>
                      </a:cubicBezTo>
                      <a:close/>
                      <a:moveTo>
                        <a:pt x="291339" y="83525"/>
                      </a:moveTo>
                      <a:cubicBezTo>
                        <a:pt x="291847" y="98828"/>
                        <a:pt x="292418" y="114132"/>
                        <a:pt x="292926" y="129435"/>
                      </a:cubicBezTo>
                      <a:lnTo>
                        <a:pt x="105792" y="175981"/>
                      </a:lnTo>
                      <a:cubicBezTo>
                        <a:pt x="105030" y="163916"/>
                        <a:pt x="104776" y="151851"/>
                        <a:pt x="104776" y="139786"/>
                      </a:cubicBezTo>
                      <a:cubicBezTo>
                        <a:pt x="166307" y="129753"/>
                        <a:pt x="229172" y="100162"/>
                        <a:pt x="291085" y="83525"/>
                      </a:cubicBezTo>
                      <a:close/>
                      <a:moveTo>
                        <a:pt x="293561" y="147533"/>
                      </a:moveTo>
                      <a:lnTo>
                        <a:pt x="295847" y="212049"/>
                      </a:lnTo>
                      <a:cubicBezTo>
                        <a:pt x="235459" y="188897"/>
                        <a:pt x="168117" y="192212"/>
                        <a:pt x="110300" y="221193"/>
                      </a:cubicBezTo>
                      <a:cubicBezTo>
                        <a:pt x="109094" y="212113"/>
                        <a:pt x="108141" y="202969"/>
                        <a:pt x="107379" y="193824"/>
                      </a:cubicBezTo>
                      <a:close/>
                      <a:moveTo>
                        <a:pt x="194057" y="16152"/>
                      </a:moveTo>
                      <a:cubicBezTo>
                        <a:pt x="213869" y="14056"/>
                        <a:pt x="248984" y="13548"/>
                        <a:pt x="256096" y="36979"/>
                      </a:cubicBezTo>
                      <a:cubicBezTo>
                        <a:pt x="215139" y="41107"/>
                        <a:pt x="174181" y="45615"/>
                        <a:pt x="133224" y="49679"/>
                      </a:cubicBezTo>
                      <a:cubicBezTo>
                        <a:pt x="136208" y="21613"/>
                        <a:pt x="171768" y="18438"/>
                        <a:pt x="193803" y="16152"/>
                      </a:cubicBezTo>
                      <a:close/>
                      <a:moveTo>
                        <a:pt x="111507" y="70444"/>
                      </a:moveTo>
                      <a:cubicBezTo>
                        <a:pt x="137605" y="72095"/>
                        <a:pt x="295276" y="37170"/>
                        <a:pt x="290323" y="65554"/>
                      </a:cubicBezTo>
                      <a:cubicBezTo>
                        <a:pt x="228918" y="86446"/>
                        <a:pt x="165355" y="103083"/>
                        <a:pt x="105093" y="126197"/>
                      </a:cubicBezTo>
                      <a:cubicBezTo>
                        <a:pt x="106681" y="108417"/>
                        <a:pt x="102680" y="86065"/>
                        <a:pt x="111189" y="70444"/>
                      </a:cubicBezTo>
                      <a:close/>
                      <a:moveTo>
                        <a:pt x="46419" y="432902"/>
                      </a:moveTo>
                      <a:cubicBezTo>
                        <a:pt x="42609" y="356067"/>
                        <a:pt x="52769" y="256499"/>
                        <a:pt x="137034" y="227416"/>
                      </a:cubicBezTo>
                      <a:cubicBezTo>
                        <a:pt x="293561" y="176616"/>
                        <a:pt x="379921" y="271866"/>
                        <a:pt x="350521" y="426870"/>
                      </a:cubicBezTo>
                      <a:close/>
                      <a:moveTo>
                        <a:pt x="262319" y="567204"/>
                      </a:moveTo>
                      <a:lnTo>
                        <a:pt x="131636" y="595081"/>
                      </a:lnTo>
                      <a:cubicBezTo>
                        <a:pt x="113348" y="568538"/>
                        <a:pt x="184595" y="524850"/>
                        <a:pt x="164974" y="448459"/>
                      </a:cubicBezTo>
                      <a:lnTo>
                        <a:pt x="238443" y="446999"/>
                      </a:lnTo>
                      <a:cubicBezTo>
                        <a:pt x="232189" y="488604"/>
                        <a:pt x="240558" y="531086"/>
                        <a:pt x="262129" y="567204"/>
                      </a:cubicBezTo>
                      <a:close/>
                      <a:moveTo>
                        <a:pt x="36069" y="586890"/>
                      </a:moveTo>
                      <a:cubicBezTo>
                        <a:pt x="68771" y="527644"/>
                        <a:pt x="97854" y="542440"/>
                        <a:pt x="88456" y="450238"/>
                      </a:cubicBezTo>
                      <a:lnTo>
                        <a:pt x="147194" y="449031"/>
                      </a:lnTo>
                      <a:cubicBezTo>
                        <a:pt x="167514" y="524469"/>
                        <a:pt x="99442" y="554759"/>
                        <a:pt x="112269" y="599272"/>
                      </a:cubicBezTo>
                      <a:cubicBezTo>
                        <a:pt x="91758" y="603272"/>
                        <a:pt x="37466" y="620926"/>
                        <a:pt x="35878" y="586890"/>
                      </a:cubicBezTo>
                      <a:close/>
                      <a:moveTo>
                        <a:pt x="354521" y="867496"/>
                      </a:moveTo>
                      <a:cubicBezTo>
                        <a:pt x="402781" y="909914"/>
                        <a:pt x="318771" y="944458"/>
                        <a:pt x="283211" y="949347"/>
                      </a:cubicBezTo>
                      <a:cubicBezTo>
                        <a:pt x="248095" y="957158"/>
                        <a:pt x="212154" y="978875"/>
                        <a:pt x="175642" y="970239"/>
                      </a:cubicBezTo>
                      <a:cubicBezTo>
                        <a:pt x="158497" y="964588"/>
                        <a:pt x="146178" y="949094"/>
                        <a:pt x="153544" y="930805"/>
                      </a:cubicBezTo>
                      <a:cubicBezTo>
                        <a:pt x="160021" y="906612"/>
                        <a:pt x="304483" y="850160"/>
                        <a:pt x="354331" y="867496"/>
                      </a:cubicBezTo>
                      <a:close/>
                      <a:moveTo>
                        <a:pt x="354204" y="786153"/>
                      </a:moveTo>
                      <a:cubicBezTo>
                        <a:pt x="394399" y="853463"/>
                        <a:pt x="147765" y="877339"/>
                        <a:pt x="105157" y="889086"/>
                      </a:cubicBezTo>
                      <a:cubicBezTo>
                        <a:pt x="51372" y="908136"/>
                        <a:pt x="-12699" y="873592"/>
                        <a:pt x="53912" y="821966"/>
                      </a:cubicBezTo>
                      <a:cubicBezTo>
                        <a:pt x="113793" y="817648"/>
                        <a:pt x="325502" y="741766"/>
                        <a:pt x="354013" y="786153"/>
                      </a:cubicBezTo>
                      <a:close/>
                      <a:moveTo>
                        <a:pt x="293053" y="674392"/>
                      </a:moveTo>
                      <a:cubicBezTo>
                        <a:pt x="319977" y="665884"/>
                        <a:pt x="378143" y="666963"/>
                        <a:pt x="373000" y="710841"/>
                      </a:cubicBezTo>
                      <a:cubicBezTo>
                        <a:pt x="350838" y="738020"/>
                        <a:pt x="307214" y="742210"/>
                        <a:pt x="275972" y="753831"/>
                      </a:cubicBezTo>
                      <a:cubicBezTo>
                        <a:pt x="232030" y="758022"/>
                        <a:pt x="61977" y="815490"/>
                        <a:pt x="26988" y="789454"/>
                      </a:cubicBezTo>
                      <a:cubicBezTo>
                        <a:pt x="-10032" y="761896"/>
                        <a:pt x="65088" y="743608"/>
                        <a:pt x="53912" y="723859"/>
                      </a:cubicBezTo>
                      <a:cubicBezTo>
                        <a:pt x="132462" y="707666"/>
                        <a:pt x="214059" y="690648"/>
                        <a:pt x="292863" y="674392"/>
                      </a:cubicBezTo>
                      <a:close/>
                      <a:moveTo>
                        <a:pt x="354648" y="639531"/>
                      </a:moveTo>
                      <a:cubicBezTo>
                        <a:pt x="294323" y="652993"/>
                        <a:pt x="239840" y="662772"/>
                        <a:pt x="179515" y="676044"/>
                      </a:cubicBezTo>
                      <a:lnTo>
                        <a:pt x="47308" y="704555"/>
                      </a:lnTo>
                      <a:cubicBezTo>
                        <a:pt x="37021" y="705889"/>
                        <a:pt x="23750" y="694522"/>
                        <a:pt x="19241" y="685505"/>
                      </a:cubicBezTo>
                      <a:cubicBezTo>
                        <a:pt x="-15620" y="609813"/>
                        <a:pt x="264224" y="596160"/>
                        <a:pt x="316294" y="573745"/>
                      </a:cubicBezTo>
                      <a:cubicBezTo>
                        <a:pt x="326899" y="571459"/>
                        <a:pt x="326835" y="553298"/>
                        <a:pt x="314961" y="555838"/>
                      </a:cubicBezTo>
                      <a:lnTo>
                        <a:pt x="281687" y="563331"/>
                      </a:lnTo>
                      <a:cubicBezTo>
                        <a:pt x="258871" y="529206"/>
                        <a:pt x="249695" y="487760"/>
                        <a:pt x="255969" y="447190"/>
                      </a:cubicBezTo>
                      <a:lnTo>
                        <a:pt x="321946" y="445856"/>
                      </a:lnTo>
                      <a:cubicBezTo>
                        <a:pt x="294831" y="486433"/>
                        <a:pt x="311722" y="544154"/>
                        <a:pt x="352870" y="568347"/>
                      </a:cubicBezTo>
                      <a:cubicBezTo>
                        <a:pt x="382398" y="583334"/>
                        <a:pt x="401575" y="632483"/>
                        <a:pt x="354458" y="63953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9" name="Google Shape;559;p18"/>
                <p:cNvSpPr/>
                <p:nvPr/>
              </p:nvSpPr>
              <p:spPr>
                <a:xfrm>
                  <a:off x="1160257" y="3179981"/>
                  <a:ext cx="324636" cy="229478"/>
                </a:xfrm>
                <a:custGeom>
                  <a:rect b="b" l="l" r="r" t="t"/>
                  <a:pathLst>
                    <a:path extrusionOk="0" h="229478" w="324636">
                      <a:moveTo>
                        <a:pt x="1626" y="229478"/>
                      </a:moveTo>
                      <a:cubicBezTo>
                        <a:pt x="-8216" y="108447"/>
                        <a:pt x="24042" y="-8456"/>
                        <a:pt x="169393" y="878"/>
                      </a:cubicBezTo>
                      <a:cubicBezTo>
                        <a:pt x="307379" y="-10678"/>
                        <a:pt x="337541" y="93334"/>
                        <a:pt x="320206" y="222176"/>
                      </a:cubicBezTo>
                      <a:cubicBezTo>
                        <a:pt x="210923" y="232019"/>
                        <a:pt x="109767" y="228018"/>
                        <a:pt x="1626" y="229478"/>
                      </a:cubicBezTo>
                      <a:close/>
                    </a:path>
                  </a:pathLst>
                </a:custGeom>
                <a:solidFill>
                  <a:srgbClr val="FFFFFF">
                    <a:alpha val="1333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1"/>
        </a:solidFill>
      </p:bgPr>
    </p:bg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1" name="Google Shape;561;p19"/>
          <p:cNvGrpSpPr/>
          <p:nvPr/>
        </p:nvGrpSpPr>
        <p:grpSpPr>
          <a:xfrm>
            <a:off x="7647709" y="-1"/>
            <a:ext cx="476555" cy="4897445"/>
            <a:chOff x="6798998" y="-1296139"/>
            <a:chExt cx="476555" cy="4897445"/>
          </a:xfrm>
        </p:grpSpPr>
        <p:sp>
          <p:nvSpPr>
            <p:cNvPr id="562" name="Google Shape;562;p19"/>
            <p:cNvSpPr/>
            <p:nvPr/>
          </p:nvSpPr>
          <p:spPr>
            <a:xfrm>
              <a:off x="6798998" y="2971595"/>
              <a:ext cx="476555" cy="629711"/>
            </a:xfrm>
            <a:custGeom>
              <a:rect b="b" l="l" r="r" t="t"/>
              <a:pathLst>
                <a:path extrusionOk="0" h="629711" w="476555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19"/>
            <p:cNvSpPr/>
            <p:nvPr/>
          </p:nvSpPr>
          <p:spPr>
            <a:xfrm>
              <a:off x="7026850" y="-1296139"/>
              <a:ext cx="17700" cy="4271100"/>
            </a:xfrm>
            <a:prstGeom prst="rect">
              <a:avLst/>
            </a:pr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p19"/>
          <p:cNvGrpSpPr/>
          <p:nvPr/>
        </p:nvGrpSpPr>
        <p:grpSpPr>
          <a:xfrm>
            <a:off x="8602816" y="-3"/>
            <a:ext cx="406190" cy="1540306"/>
            <a:chOff x="5578966" y="2422197"/>
            <a:chExt cx="406190" cy="1540306"/>
          </a:xfrm>
        </p:grpSpPr>
        <p:sp>
          <p:nvSpPr>
            <p:cNvPr id="565" name="Google Shape;565;p19"/>
            <p:cNvSpPr/>
            <p:nvPr/>
          </p:nvSpPr>
          <p:spPr>
            <a:xfrm>
              <a:off x="5578966" y="2971595"/>
              <a:ext cx="406190" cy="990908"/>
            </a:xfrm>
            <a:custGeom>
              <a:rect b="b" l="l" r="r" t="t"/>
              <a:pathLst>
                <a:path extrusionOk="0" h="990908" w="40619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9"/>
            <p:cNvSpPr/>
            <p:nvPr/>
          </p:nvSpPr>
          <p:spPr>
            <a:xfrm>
              <a:off x="5774600" y="2422197"/>
              <a:ext cx="17700" cy="552900"/>
            </a:xfrm>
            <a:prstGeom prst="rect">
              <a:avLst/>
            </a:pr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7" name="Google Shape;567;p19"/>
          <p:cNvGrpSpPr/>
          <p:nvPr/>
        </p:nvGrpSpPr>
        <p:grpSpPr>
          <a:xfrm>
            <a:off x="7963861" y="0"/>
            <a:ext cx="466512" cy="2850156"/>
            <a:chOff x="6176324" y="940075"/>
            <a:chExt cx="466512" cy="2850156"/>
          </a:xfrm>
        </p:grpSpPr>
        <p:sp>
          <p:nvSpPr>
            <p:cNvPr id="568" name="Google Shape;568;p19"/>
            <p:cNvSpPr/>
            <p:nvPr/>
          </p:nvSpPr>
          <p:spPr>
            <a:xfrm>
              <a:off x="6176324" y="2971595"/>
              <a:ext cx="466512" cy="818636"/>
            </a:xfrm>
            <a:custGeom>
              <a:rect b="b" l="l" r="r" t="t"/>
              <a:pathLst>
                <a:path extrusionOk="0" h="818636" w="466512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9"/>
            <p:cNvSpPr/>
            <p:nvPr/>
          </p:nvSpPr>
          <p:spPr>
            <a:xfrm>
              <a:off x="6400713" y="940075"/>
              <a:ext cx="17700" cy="2034900"/>
            </a:xfrm>
            <a:prstGeom prst="rect">
              <a:avLst/>
            </a:pr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0" name="Google Shape;570;p19"/>
          <p:cNvGrpSpPr/>
          <p:nvPr/>
        </p:nvGrpSpPr>
        <p:grpSpPr>
          <a:xfrm>
            <a:off x="6187339" y="0"/>
            <a:ext cx="170472" cy="1319629"/>
            <a:chOff x="7576714" y="2009363"/>
            <a:chExt cx="170472" cy="1319629"/>
          </a:xfrm>
        </p:grpSpPr>
        <p:sp>
          <p:nvSpPr>
            <p:cNvPr id="571" name="Google Shape;571;p19"/>
            <p:cNvSpPr/>
            <p:nvPr/>
          </p:nvSpPr>
          <p:spPr>
            <a:xfrm>
              <a:off x="7576714" y="2971595"/>
              <a:ext cx="170472" cy="357397"/>
            </a:xfrm>
            <a:custGeom>
              <a:rect b="b" l="l" r="r" t="t"/>
              <a:pathLst>
                <a:path extrusionOk="0" h="357397" w="170472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9"/>
            <p:cNvSpPr/>
            <p:nvPr/>
          </p:nvSpPr>
          <p:spPr>
            <a:xfrm>
              <a:off x="7652975" y="2009363"/>
              <a:ext cx="17700" cy="965700"/>
            </a:xfrm>
            <a:prstGeom prst="rect">
              <a:avLst/>
            </a:pr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3" name="Google Shape;573;p19"/>
          <p:cNvGrpSpPr/>
          <p:nvPr/>
        </p:nvGrpSpPr>
        <p:grpSpPr>
          <a:xfrm>
            <a:off x="6863948" y="-1"/>
            <a:ext cx="288375" cy="3513743"/>
            <a:chOff x="7883572" y="308161"/>
            <a:chExt cx="288375" cy="3513743"/>
          </a:xfrm>
        </p:grpSpPr>
        <p:sp>
          <p:nvSpPr>
            <p:cNvPr id="574" name="Google Shape;574;p19"/>
            <p:cNvSpPr/>
            <p:nvPr/>
          </p:nvSpPr>
          <p:spPr>
            <a:xfrm>
              <a:off x="7883572" y="2971595"/>
              <a:ext cx="288375" cy="850309"/>
            </a:xfrm>
            <a:custGeom>
              <a:rect b="b" l="l" r="r" t="t"/>
              <a:pathLst>
                <a:path extrusionOk="0" h="850309" w="288375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19"/>
            <p:cNvSpPr/>
            <p:nvPr/>
          </p:nvSpPr>
          <p:spPr>
            <a:xfrm>
              <a:off x="8024899" y="308161"/>
              <a:ext cx="17700" cy="2667000"/>
            </a:xfrm>
            <a:prstGeom prst="rect">
              <a:avLst/>
            </a:prstGeom>
            <a:solidFill>
              <a:srgbClr val="001F6E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19"/>
          <p:cNvSpPr txBox="1"/>
          <p:nvPr>
            <p:ph type="ctrTitle"/>
          </p:nvPr>
        </p:nvSpPr>
        <p:spPr>
          <a:xfrm>
            <a:off x="1585825" y="2053500"/>
            <a:ext cx="4646100" cy="630900"/>
          </a:xfrm>
          <a:prstGeom prst="rect">
            <a:avLst/>
          </a:prstGeom>
          <a:noFill/>
          <a:ln>
            <a:noFill/>
          </a:ln>
          <a:effectLst>
            <a:outerShdw rotWithShape="0" algn="bl" dir="5400000" dist="19050">
              <a:schemeClr val="dk1">
                <a:alpha val="20000"/>
              </a:scheme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7" name="Google Shape;577;p19"/>
          <p:cNvSpPr txBox="1"/>
          <p:nvPr>
            <p:ph idx="1" type="subTitle"/>
          </p:nvPr>
        </p:nvSpPr>
        <p:spPr>
          <a:xfrm>
            <a:off x="1585825" y="2705100"/>
            <a:ext cx="4646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578" name="Google Shape;578;p19"/>
          <p:cNvSpPr/>
          <p:nvPr/>
        </p:nvSpPr>
        <p:spPr>
          <a:xfrm>
            <a:off x="-229144" y="1734600"/>
            <a:ext cx="1674300" cy="1674300"/>
          </a:xfrm>
          <a:prstGeom prst="chord">
            <a:avLst>
              <a:gd fmla="val 13399399" name="adj1"/>
              <a:gd fmla="val 8184747" name="adj2"/>
            </a:avLst>
          </a:prstGeom>
          <a:solidFill>
            <a:srgbClr val="FFFFFF">
              <a:alpha val="1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19"/>
          <p:cNvSpPr/>
          <p:nvPr/>
        </p:nvSpPr>
        <p:spPr>
          <a:xfrm>
            <a:off x="-29101" y="1934643"/>
            <a:ext cx="1274400" cy="1274400"/>
          </a:xfrm>
          <a:prstGeom prst="chord">
            <a:avLst>
              <a:gd fmla="val 11949430" name="adj1"/>
              <a:gd fmla="val 9637875" name="adj2"/>
            </a:avLst>
          </a:prstGeom>
          <a:solidFill>
            <a:srgbClr val="FFFFFF">
              <a:alpha val="1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0" name="Google Shape;580;p19"/>
          <p:cNvGrpSpPr/>
          <p:nvPr/>
        </p:nvGrpSpPr>
        <p:grpSpPr>
          <a:xfrm>
            <a:off x="6746411" y="744238"/>
            <a:ext cx="180404" cy="190055"/>
            <a:chOff x="3770248" y="2527300"/>
            <a:chExt cx="180404" cy="190055"/>
          </a:xfrm>
        </p:grpSpPr>
        <p:sp>
          <p:nvSpPr>
            <p:cNvPr id="581" name="Google Shape;581;p19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9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9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9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5" name="Google Shape;585;p19"/>
          <p:cNvGrpSpPr/>
          <p:nvPr/>
        </p:nvGrpSpPr>
        <p:grpSpPr>
          <a:xfrm>
            <a:off x="1030845" y="3124974"/>
            <a:ext cx="214463" cy="245604"/>
            <a:chOff x="3462796" y="2555878"/>
            <a:chExt cx="157798" cy="180711"/>
          </a:xfrm>
        </p:grpSpPr>
        <p:sp>
          <p:nvSpPr>
            <p:cNvPr id="586" name="Google Shape;586;p19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9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9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9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9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9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2" name="Google Shape;592;p19"/>
          <p:cNvGrpSpPr/>
          <p:nvPr/>
        </p:nvGrpSpPr>
        <p:grpSpPr>
          <a:xfrm>
            <a:off x="8737421" y="2806485"/>
            <a:ext cx="245187" cy="258304"/>
            <a:chOff x="3770248" y="2527300"/>
            <a:chExt cx="180404" cy="190055"/>
          </a:xfrm>
        </p:grpSpPr>
        <p:sp>
          <p:nvSpPr>
            <p:cNvPr id="593" name="Google Shape;593;p19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9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9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9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7" name="Google Shape;597;p19"/>
          <p:cNvGrpSpPr/>
          <p:nvPr/>
        </p:nvGrpSpPr>
        <p:grpSpPr>
          <a:xfrm rot="5400000">
            <a:off x="8622495" y="4565550"/>
            <a:ext cx="214448" cy="245568"/>
            <a:chOff x="3462796" y="2555878"/>
            <a:chExt cx="157798" cy="180711"/>
          </a:xfrm>
        </p:grpSpPr>
        <p:sp>
          <p:nvSpPr>
            <p:cNvPr id="598" name="Google Shape;598;p19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9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9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9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9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9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4" name="Google Shape;604;p19"/>
          <p:cNvGrpSpPr/>
          <p:nvPr/>
        </p:nvGrpSpPr>
        <p:grpSpPr>
          <a:xfrm>
            <a:off x="163248" y="1684513"/>
            <a:ext cx="180404" cy="190055"/>
            <a:chOff x="3770248" y="2527300"/>
            <a:chExt cx="180404" cy="190055"/>
          </a:xfrm>
        </p:grpSpPr>
        <p:sp>
          <p:nvSpPr>
            <p:cNvPr id="605" name="Google Shape;605;p19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9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9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9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9" name="Google Shape;609;p19"/>
          <p:cNvGrpSpPr/>
          <p:nvPr/>
        </p:nvGrpSpPr>
        <p:grpSpPr>
          <a:xfrm rot="-2700000">
            <a:off x="7714711" y="744245"/>
            <a:ext cx="180402" cy="190053"/>
            <a:chOff x="3770248" y="2527300"/>
            <a:chExt cx="180404" cy="190055"/>
          </a:xfrm>
        </p:grpSpPr>
        <p:sp>
          <p:nvSpPr>
            <p:cNvPr id="610" name="Google Shape;610;p19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9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9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9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4" name="Google Shape;614;p19"/>
          <p:cNvGrpSpPr/>
          <p:nvPr/>
        </p:nvGrpSpPr>
        <p:grpSpPr>
          <a:xfrm>
            <a:off x="6651762" y="-8"/>
            <a:ext cx="1046700" cy="1769371"/>
            <a:chOff x="2484475" y="1329454"/>
            <a:chExt cx="1046700" cy="1769371"/>
          </a:xfrm>
        </p:grpSpPr>
        <p:sp>
          <p:nvSpPr>
            <p:cNvPr id="615" name="Google Shape;615;p19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9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7" name="Google Shape;617;p19"/>
            <p:cNvGrpSpPr/>
            <p:nvPr/>
          </p:nvGrpSpPr>
          <p:grpSpPr>
            <a:xfrm>
              <a:off x="2769705" y="1329454"/>
              <a:ext cx="510180" cy="1483501"/>
              <a:chOff x="1818382" y="2433081"/>
              <a:chExt cx="466728" cy="1357150"/>
            </a:xfrm>
          </p:grpSpPr>
          <p:grpSp>
            <p:nvGrpSpPr>
              <p:cNvPr id="618" name="Google Shape;618;p19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619" name="Google Shape;619;p19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rect b="b" l="l" r="r" t="t"/>
                  <a:pathLst>
                    <a:path extrusionOk="0" h="208143" w="20208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0" name="Google Shape;620;p19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rect b="b" l="l" r="r" t="t"/>
                  <a:pathLst>
                    <a:path extrusionOk="0" h="592827" w="444195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1" name="Google Shape;621;p19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rect b="b" l="l" r="r" t="t"/>
                  <a:pathLst>
                    <a:path extrusionOk="0" h="818636" w="466728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22" name="Google Shape;622;p19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23" name="Google Shape;623;p19"/>
            <p:cNvSpPr/>
            <p:nvPr/>
          </p:nvSpPr>
          <p:spPr>
            <a:xfrm>
              <a:off x="2848289" y="2564652"/>
              <a:ext cx="130735" cy="158472"/>
            </a:xfrm>
            <a:custGeom>
              <a:rect b="b" l="l" r="r" t="t"/>
              <a:pathLst>
                <a:path extrusionOk="0" h="5799" w="4784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cap="rnd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4" name="Google Shape;624;p19"/>
          <p:cNvGrpSpPr/>
          <p:nvPr/>
        </p:nvGrpSpPr>
        <p:grpSpPr>
          <a:xfrm>
            <a:off x="8277068" y="-1"/>
            <a:ext cx="905291" cy="2805685"/>
            <a:chOff x="3961868" y="-891976"/>
            <a:chExt cx="905291" cy="2805685"/>
          </a:xfrm>
        </p:grpSpPr>
        <p:grpSp>
          <p:nvGrpSpPr>
            <p:cNvPr id="625" name="Google Shape;625;p19"/>
            <p:cNvGrpSpPr/>
            <p:nvPr/>
          </p:nvGrpSpPr>
          <p:grpSpPr>
            <a:xfrm>
              <a:off x="3961868" y="1008418"/>
              <a:ext cx="905291" cy="905291"/>
              <a:chOff x="764100" y="3623300"/>
              <a:chExt cx="1046700" cy="1046700"/>
            </a:xfrm>
          </p:grpSpPr>
          <p:sp>
            <p:nvSpPr>
              <p:cNvPr id="626" name="Google Shape;626;p1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1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8" name="Google Shape;628;p19"/>
            <p:cNvGrpSpPr/>
            <p:nvPr/>
          </p:nvGrpSpPr>
          <p:grpSpPr>
            <a:xfrm>
              <a:off x="4155317" y="-891976"/>
              <a:ext cx="522826" cy="2613070"/>
              <a:chOff x="2447534" y="1219291"/>
              <a:chExt cx="478297" cy="2390513"/>
            </a:xfrm>
          </p:grpSpPr>
          <p:grpSp>
            <p:nvGrpSpPr>
              <p:cNvPr id="629" name="Google Shape;629;p19"/>
              <p:cNvGrpSpPr/>
              <p:nvPr/>
            </p:nvGrpSpPr>
            <p:grpSpPr>
              <a:xfrm>
                <a:off x="2447534" y="1219291"/>
                <a:ext cx="478297" cy="2390513"/>
                <a:chOff x="2447534" y="1219291"/>
                <a:chExt cx="478297" cy="2390513"/>
              </a:xfrm>
            </p:grpSpPr>
            <p:grpSp>
              <p:nvGrpSpPr>
                <p:cNvPr id="630" name="Google Shape;630;p19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631" name="Google Shape;631;p19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rect b="b" l="l" r="r" t="t"/>
                    <a:pathLst>
                      <a:path extrusionOk="0" h="168416" w="179593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2" name="Google Shape;632;p19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rect b="b" l="l" r="r" t="t"/>
                    <a:pathLst>
                      <a:path extrusionOk="0" h="462047" w="453667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3" name="Google Shape;633;p19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rect b="b" l="l" r="r" t="t"/>
                    <a:pathLst>
                      <a:path extrusionOk="0" h="638209" w="478297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34" name="Google Shape;634;p19"/>
                <p:cNvSpPr/>
                <p:nvPr/>
              </p:nvSpPr>
              <p:spPr>
                <a:xfrm>
                  <a:off x="2675610" y="1219291"/>
                  <a:ext cx="17700" cy="1758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35" name="Google Shape;635;p19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rect b="b" l="l" r="r" t="t"/>
                <a:pathLst>
                  <a:path extrusionOk="0" h="2465" w="3914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cap="rnd" cmpd="sng" w="381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6" name="Google Shape;636;p19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rect b="b" l="l" r="r" t="t"/>
                <a:pathLst>
                  <a:path extrusionOk="0" h="798" w="363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cap="rnd" cmpd="sng" w="381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7" name="Google Shape;637;p19"/>
          <p:cNvGrpSpPr/>
          <p:nvPr/>
        </p:nvGrpSpPr>
        <p:grpSpPr>
          <a:xfrm>
            <a:off x="7726343" y="1"/>
            <a:ext cx="522827" cy="1952266"/>
            <a:chOff x="5194218" y="-536312"/>
            <a:chExt cx="522827" cy="1952266"/>
          </a:xfrm>
        </p:grpSpPr>
        <p:grpSp>
          <p:nvGrpSpPr>
            <p:cNvPr id="638" name="Google Shape;638;p19"/>
            <p:cNvGrpSpPr/>
            <p:nvPr/>
          </p:nvGrpSpPr>
          <p:grpSpPr>
            <a:xfrm>
              <a:off x="5194218" y="893128"/>
              <a:ext cx="522827" cy="522827"/>
              <a:chOff x="764100" y="3623300"/>
              <a:chExt cx="1046700" cy="1046700"/>
            </a:xfrm>
          </p:grpSpPr>
          <p:sp>
            <p:nvSpPr>
              <p:cNvPr id="639" name="Google Shape;639;p1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1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1" name="Google Shape;641;p19"/>
            <p:cNvGrpSpPr/>
            <p:nvPr/>
          </p:nvGrpSpPr>
          <p:grpSpPr>
            <a:xfrm>
              <a:off x="5371918" y="-536312"/>
              <a:ext cx="182209" cy="1814066"/>
              <a:chOff x="3305183" y="1663032"/>
              <a:chExt cx="166690" cy="1659561"/>
            </a:xfrm>
          </p:grpSpPr>
          <p:grpSp>
            <p:nvGrpSpPr>
              <p:cNvPr id="642" name="Google Shape;642;p19"/>
              <p:cNvGrpSpPr/>
              <p:nvPr/>
            </p:nvGrpSpPr>
            <p:grpSpPr>
              <a:xfrm>
                <a:off x="3305183" y="1663032"/>
                <a:ext cx="166690" cy="1659561"/>
                <a:chOff x="3305183" y="1663032"/>
                <a:chExt cx="166690" cy="1659561"/>
              </a:xfrm>
            </p:grpSpPr>
            <p:grpSp>
              <p:nvGrpSpPr>
                <p:cNvPr id="643" name="Google Shape;643;p19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644" name="Google Shape;644;p19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rect b="b" l="l" r="r" t="t"/>
                    <a:pathLst>
                      <a:path extrusionOk="0" h="117177" w="119489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45" name="Google Shape;645;p19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rect b="b" l="l" r="r" t="t"/>
                    <a:pathLst>
                      <a:path extrusionOk="0" h="221107" w="150661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46" name="Google Shape;646;p19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rect b="b" l="l" r="r" t="t"/>
                    <a:pathLst>
                      <a:path extrusionOk="0" h="350998" w="16669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47" name="Google Shape;647;p19"/>
                <p:cNvSpPr/>
                <p:nvPr/>
              </p:nvSpPr>
              <p:spPr>
                <a:xfrm>
                  <a:off x="3375902" y="1663032"/>
                  <a:ext cx="17700" cy="1314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48" name="Google Shape;648;p19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rect b="b" l="l" r="r" t="t"/>
                <a:pathLst>
                  <a:path extrusionOk="0" h="1160" w="1088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49" name="Google Shape;649;p19"/>
          <p:cNvGrpSpPr/>
          <p:nvPr/>
        </p:nvGrpSpPr>
        <p:grpSpPr>
          <a:xfrm>
            <a:off x="7946297" y="-6"/>
            <a:ext cx="860597" cy="4748536"/>
            <a:chOff x="7824797" y="-1724181"/>
            <a:chExt cx="860597" cy="4748536"/>
          </a:xfrm>
        </p:grpSpPr>
        <p:grpSp>
          <p:nvGrpSpPr>
            <p:cNvPr id="650" name="Google Shape;650;p19"/>
            <p:cNvGrpSpPr/>
            <p:nvPr/>
          </p:nvGrpSpPr>
          <p:grpSpPr>
            <a:xfrm>
              <a:off x="7824797" y="1891930"/>
              <a:ext cx="860597" cy="1132425"/>
              <a:chOff x="764100" y="3623300"/>
              <a:chExt cx="1046700" cy="1046700"/>
            </a:xfrm>
          </p:grpSpPr>
          <p:sp>
            <p:nvSpPr>
              <p:cNvPr id="651" name="Google Shape;651;p1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1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3" name="Google Shape;653;p19"/>
            <p:cNvGrpSpPr/>
            <p:nvPr/>
          </p:nvGrpSpPr>
          <p:grpSpPr>
            <a:xfrm>
              <a:off x="8100550" y="-1724181"/>
              <a:ext cx="300376" cy="4529866"/>
              <a:chOff x="3792712" y="-322375"/>
              <a:chExt cx="274793" cy="4144055"/>
            </a:xfrm>
          </p:grpSpPr>
          <p:grpSp>
            <p:nvGrpSpPr>
              <p:cNvPr id="654" name="Google Shape;654;p19"/>
              <p:cNvGrpSpPr/>
              <p:nvPr/>
            </p:nvGrpSpPr>
            <p:grpSpPr>
              <a:xfrm>
                <a:off x="3792712" y="-322375"/>
                <a:ext cx="274793" cy="4144055"/>
                <a:chOff x="3792712" y="-322375"/>
                <a:chExt cx="274793" cy="4144055"/>
              </a:xfrm>
            </p:grpSpPr>
            <p:grpSp>
              <p:nvGrpSpPr>
                <p:cNvPr id="655" name="Google Shape;655;p19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656" name="Google Shape;656;p19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rect b="b" l="l" r="r" t="t"/>
                    <a:pathLst>
                      <a:path extrusionOk="0" h="637356" w="261578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57" name="Google Shape;657;p19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rect b="b" l="l" r="r" t="t"/>
                    <a:pathLst>
                      <a:path extrusionOk="0" h="197298" w="160096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58" name="Google Shape;658;p19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rect b="b" l="l" r="r" t="t"/>
                    <a:pathLst>
                      <a:path extrusionOk="0" h="850085" w="274793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59" name="Google Shape;659;p19"/>
                <p:cNvSpPr/>
                <p:nvPr/>
              </p:nvSpPr>
              <p:spPr>
                <a:xfrm>
                  <a:off x="3923169" y="-322375"/>
                  <a:ext cx="17700" cy="3300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60" name="Google Shape;660;p19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rect b="b" l="l" r="r" t="t"/>
                <a:pathLst>
                  <a:path extrusionOk="0" h="5437" w="3044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" name="Google Shape;661;p19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rect b="b" l="l" r="r" t="t"/>
                <a:pathLst>
                  <a:path extrusionOk="0" h="870" w="73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62" name="Google Shape;662;p19"/>
          <p:cNvGrpSpPr/>
          <p:nvPr/>
        </p:nvGrpSpPr>
        <p:grpSpPr>
          <a:xfrm>
            <a:off x="7060401" y="7"/>
            <a:ext cx="1046700" cy="4149108"/>
            <a:chOff x="1192601" y="-1724180"/>
            <a:chExt cx="1046700" cy="4149108"/>
          </a:xfrm>
        </p:grpSpPr>
        <p:grpSp>
          <p:nvGrpSpPr>
            <p:cNvPr id="663" name="Google Shape;663;p19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664" name="Google Shape;664;p1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1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6" name="Google Shape;666;p19"/>
            <p:cNvGrpSpPr/>
            <p:nvPr/>
          </p:nvGrpSpPr>
          <p:grpSpPr>
            <a:xfrm>
              <a:off x="1417979" y="-1724180"/>
              <a:ext cx="580390" cy="3855366"/>
              <a:chOff x="522260" y="372820"/>
              <a:chExt cx="530958" cy="3527002"/>
            </a:xfrm>
          </p:grpSpPr>
          <p:grpSp>
            <p:nvGrpSpPr>
              <p:cNvPr id="667" name="Google Shape;667;p19"/>
              <p:cNvGrpSpPr/>
              <p:nvPr/>
            </p:nvGrpSpPr>
            <p:grpSpPr>
              <a:xfrm>
                <a:off x="522260" y="372820"/>
                <a:ext cx="530958" cy="3527002"/>
                <a:chOff x="522260" y="372820"/>
                <a:chExt cx="530958" cy="3527002"/>
              </a:xfrm>
            </p:grpSpPr>
            <p:grpSp>
              <p:nvGrpSpPr>
                <p:cNvPr id="668" name="Google Shape;668;p19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669" name="Google Shape;669;p19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rect b="b" l="l" r="r" t="t"/>
                    <a:pathLst>
                      <a:path extrusionOk="0" h="500199" w="51095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0" name="Google Shape;670;p19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rect b="b" l="l" r="r" t="t"/>
                    <a:pathLst>
                      <a:path extrusionOk="0" h="214629" w="488949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1" name="Google Shape;671;p19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rect b="b" l="l" r="r" t="t"/>
                    <a:pathLst>
                      <a:path extrusionOk="0" h="234649" w="219884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2" name="Google Shape;672;p19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rect b="b" l="l" r="r" t="t"/>
                    <a:pathLst>
                      <a:path extrusionOk="0" h="928227" w="530958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73" name="Google Shape;673;p19"/>
                <p:cNvSpPr/>
                <p:nvPr/>
              </p:nvSpPr>
              <p:spPr>
                <a:xfrm>
                  <a:off x="786939" y="372820"/>
                  <a:ext cx="17700" cy="26052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74" name="Google Shape;674;p19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rect b="b" l="l" r="r" t="t"/>
                <a:pathLst>
                  <a:path extrusionOk="0" h="2972" w="4857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cap="rnd" cmpd="sng" w="381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75" name="Google Shape;675;p19"/>
          <p:cNvGrpSpPr/>
          <p:nvPr/>
        </p:nvGrpSpPr>
        <p:grpSpPr>
          <a:xfrm>
            <a:off x="6010934" y="1"/>
            <a:ext cx="1046700" cy="2793377"/>
            <a:chOff x="6010934" y="1"/>
            <a:chExt cx="1046700" cy="2793377"/>
          </a:xfrm>
        </p:grpSpPr>
        <p:grpSp>
          <p:nvGrpSpPr>
            <p:cNvPr id="676" name="Google Shape;676;p19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677" name="Google Shape;677;p1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1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9" name="Google Shape;679;p19"/>
            <p:cNvGrpSpPr/>
            <p:nvPr/>
          </p:nvGrpSpPr>
          <p:grpSpPr>
            <a:xfrm>
              <a:off x="6308748" y="1"/>
              <a:ext cx="441786" cy="2571886"/>
              <a:chOff x="1121941" y="1609666"/>
              <a:chExt cx="404159" cy="2352837"/>
            </a:xfrm>
          </p:grpSpPr>
          <p:grpSp>
            <p:nvGrpSpPr>
              <p:cNvPr id="680" name="Google Shape;680;p19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681" name="Google Shape;681;p19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682" name="Google Shape;682;p19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rect b="b" l="l" r="r" t="t"/>
                    <a:pathLst>
                      <a:path extrusionOk="0" h="222824" w="215728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3" name="Google Shape;683;p19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rect b="b" l="l" r="r" t="t"/>
                    <a:pathLst>
                      <a:path extrusionOk="0" h="229478" w="324636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4" name="Google Shape;684;p19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rect b="b" l="l" r="r" t="t"/>
                    <a:pathLst>
                      <a:path extrusionOk="0" h="540604" w="389306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5" name="Google Shape;685;p19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rect b="b" l="l" r="r" t="t"/>
                    <a:pathLst>
                      <a:path extrusionOk="0" h="990908" w="404159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86" name="Google Shape;686;p19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87" name="Google Shape;687;p19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rect b="b" l="l" r="r" t="t"/>
                <a:pathLst>
                  <a:path extrusionOk="0" h="725" w="2828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19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rect b="b" l="l" r="r" t="t"/>
                <a:pathLst>
                  <a:path extrusionOk="0" h="724" w="3045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" name="Google Shape;689;p19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rect b="b" l="l" r="r" t="t"/>
                <a:pathLst>
                  <a:path extrusionOk="0" h="362" w="1595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" name="Google Shape;690;p19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rect b="b" l="l" r="r" t="t"/>
                <a:pathLst>
                  <a:path extrusionOk="0" h="290" w="725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91" name="Google Shape;691;p19"/>
          <p:cNvGrpSpPr/>
          <p:nvPr/>
        </p:nvGrpSpPr>
        <p:grpSpPr>
          <a:xfrm>
            <a:off x="7144996" y="3810165"/>
            <a:ext cx="157798" cy="180711"/>
            <a:chOff x="3462796" y="2555878"/>
            <a:chExt cx="157798" cy="180711"/>
          </a:xfrm>
        </p:grpSpPr>
        <p:sp>
          <p:nvSpPr>
            <p:cNvPr id="692" name="Google Shape;692;p19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9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9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9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9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9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20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700" name="Google Shape;700;p20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701" name="Google Shape;701;p20"/>
          <p:cNvGrpSpPr/>
          <p:nvPr/>
        </p:nvGrpSpPr>
        <p:grpSpPr>
          <a:xfrm>
            <a:off x="278806" y="823848"/>
            <a:ext cx="288376" cy="330267"/>
            <a:chOff x="3462796" y="2555878"/>
            <a:chExt cx="157798" cy="180711"/>
          </a:xfrm>
        </p:grpSpPr>
        <p:sp>
          <p:nvSpPr>
            <p:cNvPr id="702" name="Google Shape;702;p20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20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20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20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0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20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8" name="Google Shape;708;p20"/>
          <p:cNvGrpSpPr/>
          <p:nvPr/>
        </p:nvGrpSpPr>
        <p:grpSpPr>
          <a:xfrm>
            <a:off x="6196932" y="-29"/>
            <a:ext cx="2985502" cy="4610467"/>
            <a:chOff x="6196932" y="-29"/>
            <a:chExt cx="2985502" cy="4610467"/>
          </a:xfrm>
        </p:grpSpPr>
        <p:grpSp>
          <p:nvGrpSpPr>
            <p:cNvPr id="709" name="Google Shape;709;p20"/>
            <p:cNvGrpSpPr/>
            <p:nvPr/>
          </p:nvGrpSpPr>
          <p:grpSpPr>
            <a:xfrm>
              <a:off x="7737774" y="-17"/>
              <a:ext cx="448629" cy="4610455"/>
              <a:chOff x="6798998" y="-1296139"/>
              <a:chExt cx="476555" cy="4897445"/>
            </a:xfrm>
          </p:grpSpPr>
          <p:sp>
            <p:nvSpPr>
              <p:cNvPr id="710" name="Google Shape;710;p20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rect b="b" l="l" r="r" t="t"/>
                <a:pathLst>
                  <a:path extrusionOk="0" h="629711" w="476555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20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2" name="Google Shape;712;p20"/>
            <p:cNvGrpSpPr/>
            <p:nvPr/>
          </p:nvGrpSpPr>
          <p:grpSpPr>
            <a:xfrm>
              <a:off x="8636880" y="46"/>
              <a:ext cx="382387" cy="1450044"/>
              <a:chOff x="5578966" y="2422197"/>
              <a:chExt cx="406190" cy="1540306"/>
            </a:xfrm>
          </p:grpSpPr>
          <p:sp>
            <p:nvSpPr>
              <p:cNvPr id="713" name="Google Shape;713;p20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rect b="b" l="l" r="r" t="t"/>
                <a:pathLst>
                  <a:path extrusionOk="0" h="990908" w="40619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20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5" name="Google Shape;715;p20"/>
            <p:cNvGrpSpPr/>
            <p:nvPr/>
          </p:nvGrpSpPr>
          <p:grpSpPr>
            <a:xfrm>
              <a:off x="8035390" y="23"/>
              <a:ext cx="439174" cy="2683137"/>
              <a:chOff x="6176324" y="940075"/>
              <a:chExt cx="466512" cy="2850156"/>
            </a:xfrm>
          </p:grpSpPr>
          <p:sp>
            <p:nvSpPr>
              <p:cNvPr id="716" name="Google Shape;716;p20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rect b="b" l="l" r="r" t="t"/>
                <a:pathLst>
                  <a:path extrusionOk="0" h="818636" w="466512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20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8" name="Google Shape;718;p20"/>
            <p:cNvGrpSpPr/>
            <p:nvPr/>
          </p:nvGrpSpPr>
          <p:grpSpPr>
            <a:xfrm>
              <a:off x="6363037" y="42"/>
              <a:ext cx="160482" cy="1242299"/>
              <a:chOff x="7576714" y="2009363"/>
              <a:chExt cx="170472" cy="1319629"/>
            </a:xfrm>
          </p:grpSpPr>
          <p:sp>
            <p:nvSpPr>
              <p:cNvPr id="719" name="Google Shape;719;p20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rect b="b" l="l" r="r" t="t"/>
                <a:pathLst>
                  <a:path extrusionOk="0" h="357397" w="170472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20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1" name="Google Shape;721;p20"/>
            <p:cNvGrpSpPr/>
            <p:nvPr/>
          </p:nvGrpSpPr>
          <p:grpSpPr>
            <a:xfrm>
              <a:off x="6999982" y="11"/>
              <a:ext cx="271476" cy="3307838"/>
              <a:chOff x="7883572" y="308161"/>
              <a:chExt cx="288375" cy="3513743"/>
            </a:xfrm>
          </p:grpSpPr>
          <p:sp>
            <p:nvSpPr>
              <p:cNvPr id="722" name="Google Shape;722;p20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rect b="b" l="l" r="r" t="t"/>
                <a:pathLst>
                  <a:path extrusionOk="0" h="850309" w="288375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20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4" name="Google Shape;724;p20"/>
            <p:cNvGrpSpPr/>
            <p:nvPr/>
          </p:nvGrpSpPr>
          <p:grpSpPr>
            <a:xfrm>
              <a:off x="6827961" y="636463"/>
              <a:ext cx="230791" cy="243118"/>
              <a:chOff x="3770248" y="2527300"/>
              <a:chExt cx="180404" cy="190055"/>
            </a:xfrm>
          </p:grpSpPr>
          <p:sp>
            <p:nvSpPr>
              <p:cNvPr id="725" name="Google Shape;725;p2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2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2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2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9" name="Google Shape;729;p20"/>
            <p:cNvGrpSpPr/>
            <p:nvPr/>
          </p:nvGrpSpPr>
          <p:grpSpPr>
            <a:xfrm>
              <a:off x="8763364" y="2641907"/>
              <a:ext cx="230809" cy="243156"/>
              <a:chOff x="3770248" y="2527300"/>
              <a:chExt cx="180404" cy="190055"/>
            </a:xfrm>
          </p:grpSpPr>
          <p:sp>
            <p:nvSpPr>
              <p:cNvPr id="730" name="Google Shape;730;p2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2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2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2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4" name="Google Shape;734;p20"/>
            <p:cNvGrpSpPr/>
            <p:nvPr/>
          </p:nvGrpSpPr>
          <p:grpSpPr>
            <a:xfrm rot="5400000">
              <a:off x="8655434" y="4253521"/>
              <a:ext cx="201871" cy="231166"/>
              <a:chOff x="3462796" y="2555878"/>
              <a:chExt cx="157798" cy="180711"/>
            </a:xfrm>
          </p:grpSpPr>
          <p:sp>
            <p:nvSpPr>
              <p:cNvPr id="735" name="Google Shape;735;p20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20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20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rect b="b" l="l" r="r" t="t"/>
                <a:pathLst>
                  <a:path extrusionOk="0" h="33554" w="4757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20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rect b="b" l="l" r="r" t="t"/>
                <a:pathLst>
                  <a:path extrusionOk="0" h="35006" w="48391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20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rect b="b" l="l" r="r" t="t"/>
                <a:pathLst>
                  <a:path extrusionOk="0" h="33548" w="42019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0" name="Google Shape;740;p20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rect b="b" l="l" r="r" t="t"/>
                <a:pathLst>
                  <a:path extrusionOk="0" h="33781" w="40843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1" name="Google Shape;741;p20"/>
            <p:cNvGrpSpPr/>
            <p:nvPr/>
          </p:nvGrpSpPr>
          <p:grpSpPr>
            <a:xfrm rot="-2700000">
              <a:off x="7375301" y="1863438"/>
              <a:ext cx="169840" cy="178926"/>
              <a:chOff x="3770248" y="2527300"/>
              <a:chExt cx="180404" cy="190055"/>
            </a:xfrm>
          </p:grpSpPr>
          <p:sp>
            <p:nvSpPr>
              <p:cNvPr id="742" name="Google Shape;742;p2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2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2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2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6" name="Google Shape;746;p20"/>
            <p:cNvGrpSpPr/>
            <p:nvPr/>
          </p:nvGrpSpPr>
          <p:grpSpPr>
            <a:xfrm>
              <a:off x="6800135" y="22"/>
              <a:ext cx="985363" cy="1665685"/>
              <a:chOff x="2484475" y="1329454"/>
              <a:chExt cx="1046700" cy="1769371"/>
            </a:xfrm>
          </p:grpSpPr>
          <p:sp>
            <p:nvSpPr>
              <p:cNvPr id="747" name="Google Shape;747;p20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20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49" name="Google Shape;749;p20"/>
              <p:cNvGrpSpPr/>
              <p:nvPr/>
            </p:nvGrpSpPr>
            <p:grpSpPr>
              <a:xfrm>
                <a:off x="2769705" y="1329454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750" name="Google Shape;750;p20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751" name="Google Shape;751;p20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rect b="b" l="l" r="r" t="t"/>
                    <a:pathLst>
                      <a:path extrusionOk="0" h="208143" w="20208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2" name="Google Shape;752;p20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rect b="b" l="l" r="r" t="t"/>
                    <a:pathLst>
                      <a:path extrusionOk="0" h="592827" w="444195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3" name="Google Shape;753;p20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rect b="b" l="l" r="r" t="t"/>
                    <a:pathLst>
                      <a:path extrusionOk="0" h="818636" w="466728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754" name="Google Shape;754;p20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55" name="Google Shape;755;p20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rect b="b" l="l" r="r" t="t"/>
                <a:pathLst>
                  <a:path extrusionOk="0" h="5799" w="4784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cap="rnd" cmpd="sng" w="381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56" name="Google Shape;756;p20"/>
            <p:cNvGrpSpPr/>
            <p:nvPr/>
          </p:nvGrpSpPr>
          <p:grpSpPr>
            <a:xfrm>
              <a:off x="8330194" y="-10"/>
              <a:ext cx="852241" cy="2641272"/>
              <a:chOff x="3961868" y="-891976"/>
              <a:chExt cx="905291" cy="2805685"/>
            </a:xfrm>
          </p:grpSpPr>
          <p:grpSp>
            <p:nvGrpSpPr>
              <p:cNvPr id="757" name="Google Shape;757;p20"/>
              <p:cNvGrpSpPr/>
              <p:nvPr/>
            </p:nvGrpSpPr>
            <p:grpSpPr>
              <a:xfrm>
                <a:off x="3961868" y="1008418"/>
                <a:ext cx="905291" cy="905291"/>
                <a:chOff x="764100" y="3623300"/>
                <a:chExt cx="1046700" cy="1046700"/>
              </a:xfrm>
            </p:grpSpPr>
            <p:sp>
              <p:nvSpPr>
                <p:cNvPr id="758" name="Google Shape;758;p2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47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9" name="Google Shape;759;p2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47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60" name="Google Shape;760;p20"/>
              <p:cNvGrpSpPr/>
              <p:nvPr/>
            </p:nvGrpSpPr>
            <p:grpSpPr>
              <a:xfrm>
                <a:off x="4155317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761" name="Google Shape;761;p20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762" name="Google Shape;762;p20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763" name="Google Shape;763;p20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rect b="b" l="l" r="r" t="t"/>
                      <a:pathLst>
                        <a:path extrusionOk="0" h="168416" w="179593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64" name="Google Shape;764;p20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rect b="b" l="l" r="r" t="t"/>
                      <a:pathLst>
                        <a:path extrusionOk="0" h="462047" w="453667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65" name="Google Shape;765;p20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rect b="b" l="l" r="r" t="t"/>
                      <a:pathLst>
                        <a:path extrusionOk="0" h="638209" w="478297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66" name="Google Shape;766;p20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767" name="Google Shape;767;p20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rect b="b" l="l" r="r" t="t"/>
                  <a:pathLst>
                    <a:path extrusionOk="0" h="2465" w="3914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8" name="Google Shape;768;p20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rect b="b" l="l" r="r" t="t"/>
                  <a:pathLst>
                    <a:path extrusionOk="0" h="798" w="363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769" name="Google Shape;769;p20"/>
            <p:cNvGrpSpPr/>
            <p:nvPr/>
          </p:nvGrpSpPr>
          <p:grpSpPr>
            <a:xfrm>
              <a:off x="7811776" y="-2"/>
              <a:ext cx="492189" cy="1837863"/>
              <a:chOff x="5194218" y="-536312"/>
              <a:chExt cx="522827" cy="1952266"/>
            </a:xfrm>
          </p:grpSpPr>
          <p:grpSp>
            <p:nvGrpSpPr>
              <p:cNvPr id="770" name="Google Shape;770;p20"/>
              <p:cNvGrpSpPr/>
              <p:nvPr/>
            </p:nvGrpSpPr>
            <p:grpSpPr>
              <a:xfrm>
                <a:off x="5194218" y="893128"/>
                <a:ext cx="522827" cy="522827"/>
                <a:chOff x="764100" y="3623300"/>
                <a:chExt cx="1046700" cy="1046700"/>
              </a:xfrm>
            </p:grpSpPr>
            <p:sp>
              <p:nvSpPr>
                <p:cNvPr id="771" name="Google Shape;771;p2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2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2" name="Google Shape;772;p2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2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73" name="Google Shape;773;p20"/>
              <p:cNvGrpSpPr/>
              <p:nvPr/>
            </p:nvGrpSpPr>
            <p:grpSpPr>
              <a:xfrm>
                <a:off x="5371918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774" name="Google Shape;774;p20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775" name="Google Shape;775;p20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776" name="Google Shape;776;p20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rect b="b" l="l" r="r" t="t"/>
                      <a:pathLst>
                        <a:path extrusionOk="0" h="117177" w="119489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77" name="Google Shape;777;p20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rect b="b" l="l" r="r" t="t"/>
                      <a:pathLst>
                        <a:path extrusionOk="0" h="221107" w="150661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78" name="Google Shape;778;p20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rect b="b" l="l" r="r" t="t"/>
                      <a:pathLst>
                        <a:path extrusionOk="0" h="350998" w="16669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79" name="Google Shape;779;p20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780" name="Google Shape;780;p20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rect b="b" l="l" r="r" t="t"/>
                  <a:pathLst>
                    <a:path extrusionOk="0" h="1160" w="1088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781" name="Google Shape;781;p20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782" name="Google Shape;782;p20"/>
              <p:cNvGrpSpPr/>
              <p:nvPr/>
            </p:nvGrpSpPr>
            <p:grpSpPr>
              <a:xfrm>
                <a:off x="7824797" y="1891930"/>
                <a:ext cx="860597" cy="1132425"/>
                <a:chOff x="764100" y="3623300"/>
                <a:chExt cx="1046700" cy="1046700"/>
              </a:xfrm>
            </p:grpSpPr>
            <p:sp>
              <p:nvSpPr>
                <p:cNvPr id="783" name="Google Shape;783;p2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58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4" name="Google Shape;784;p2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58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85" name="Google Shape;785;p20"/>
              <p:cNvGrpSpPr/>
              <p:nvPr/>
            </p:nvGrpSpPr>
            <p:grpSpPr>
              <a:xfrm>
                <a:off x="8100550" y="-1724181"/>
                <a:ext cx="300376" cy="4529866"/>
                <a:chOff x="3792712" y="-322375"/>
                <a:chExt cx="274793" cy="4144055"/>
              </a:xfrm>
            </p:grpSpPr>
            <p:grpSp>
              <p:nvGrpSpPr>
                <p:cNvPr id="786" name="Google Shape;786;p20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787" name="Google Shape;787;p20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788" name="Google Shape;788;p20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rect b="b" l="l" r="r" t="t"/>
                      <a:pathLst>
                        <a:path extrusionOk="0" h="637356" w="261578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89" name="Google Shape;789;p20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rect b="b" l="l" r="r" t="t"/>
                      <a:pathLst>
                        <a:path extrusionOk="0" h="197298" w="160096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90" name="Google Shape;790;p20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rect b="b" l="l" r="r" t="t"/>
                      <a:pathLst>
                        <a:path extrusionOk="0" h="850085" w="274793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91" name="Google Shape;791;p20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792" name="Google Shape;792;p20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rect b="b" l="l" r="r" t="t"/>
                  <a:pathLst>
                    <a:path extrusionOk="0" h="5437" w="3044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93" name="Google Shape;793;p20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rect b="b" l="l" r="r" t="t"/>
                  <a:pathLst>
                    <a:path extrusionOk="0" h="870" w="73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794" name="Google Shape;794;p20"/>
            <p:cNvGrpSpPr/>
            <p:nvPr/>
          </p:nvGrpSpPr>
          <p:grpSpPr>
            <a:xfrm>
              <a:off x="7184797" y="-17"/>
              <a:ext cx="985363" cy="3905970"/>
              <a:chOff x="1192601" y="-1724180"/>
              <a:chExt cx="1046700" cy="4149108"/>
            </a:xfrm>
          </p:grpSpPr>
          <p:grpSp>
            <p:nvGrpSpPr>
              <p:cNvPr id="795" name="Google Shape;795;p20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796" name="Google Shape;796;p2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4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7" name="Google Shape;797;p2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4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98" name="Google Shape;798;p20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799" name="Google Shape;799;p20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800" name="Google Shape;800;p20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801" name="Google Shape;801;p20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rect b="b" l="l" r="r" t="t"/>
                      <a:pathLst>
                        <a:path extrusionOk="0" h="500199" w="51095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02" name="Google Shape;802;p20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rect b="b" l="l" r="r" t="t"/>
                      <a:pathLst>
                        <a:path extrusionOk="0" h="214629" w="488949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03" name="Google Shape;803;p20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rect b="b" l="l" r="r" t="t"/>
                      <a:pathLst>
                        <a:path extrusionOk="0" h="234649" w="219884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04" name="Google Shape;804;p20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rect b="b" l="l" r="r" t="t"/>
                      <a:pathLst>
                        <a:path extrusionOk="0" h="928227" w="530958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805" name="Google Shape;805;p20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06" name="Google Shape;806;p20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rect b="b" l="l" r="r" t="t"/>
                  <a:pathLst>
                    <a:path extrusionOk="0" h="2972" w="4857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807" name="Google Shape;807;p20"/>
            <p:cNvGrpSpPr/>
            <p:nvPr/>
          </p:nvGrpSpPr>
          <p:grpSpPr>
            <a:xfrm>
              <a:off x="6196932" y="7"/>
              <a:ext cx="985363" cy="2629685"/>
              <a:chOff x="6010934" y="1"/>
              <a:chExt cx="1046700" cy="2793377"/>
            </a:xfrm>
          </p:grpSpPr>
          <p:grpSp>
            <p:nvGrpSpPr>
              <p:cNvPr id="808" name="Google Shape;808;p20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809" name="Google Shape;809;p2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0" name="Google Shape;810;p2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11" name="Google Shape;811;p20"/>
              <p:cNvGrpSpPr/>
              <p:nvPr/>
            </p:nvGrpSpPr>
            <p:grpSpPr>
              <a:xfrm>
                <a:off x="6308748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812" name="Google Shape;812;p20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813" name="Google Shape;813;p20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814" name="Google Shape;814;p20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rect b="b" l="l" r="r" t="t"/>
                      <a:pathLst>
                        <a:path extrusionOk="0" h="222824" w="215728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15" name="Google Shape;815;p20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rect b="b" l="l" r="r" t="t"/>
                      <a:pathLst>
                        <a:path extrusionOk="0" h="229478" w="324636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16" name="Google Shape;816;p20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rect b="b" l="l" r="r" t="t"/>
                      <a:pathLst>
                        <a:path extrusionOk="0" h="540604" w="389306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17" name="Google Shape;817;p20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rect b="b" l="l" r="r" t="t"/>
                      <a:pathLst>
                        <a:path extrusionOk="0" h="990908" w="404159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818" name="Google Shape;818;p20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19" name="Google Shape;819;p20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rect b="b" l="l" r="r" t="t"/>
                  <a:pathLst>
                    <a:path extrusionOk="0" h="725" w="2828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0" name="Google Shape;820;p20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rect b="b" l="l" r="r" t="t"/>
                  <a:pathLst>
                    <a:path extrusionOk="0" h="724" w="3045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1" name="Google Shape;821;p20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rect b="b" l="l" r="r" t="t"/>
                  <a:pathLst>
                    <a:path extrusionOk="0" h="362" w="1595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2" name="Google Shape;822;p20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rect b="b" l="l" r="r" t="t"/>
                  <a:pathLst>
                    <a:path extrusionOk="0" h="290" w="725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823" name="Google Shape;823;p20"/>
            <p:cNvGrpSpPr/>
            <p:nvPr/>
          </p:nvGrpSpPr>
          <p:grpSpPr>
            <a:xfrm>
              <a:off x="7192740" y="3730346"/>
              <a:ext cx="148551" cy="170121"/>
              <a:chOff x="3462796" y="2555878"/>
              <a:chExt cx="157798" cy="180711"/>
            </a:xfrm>
          </p:grpSpPr>
          <p:sp>
            <p:nvSpPr>
              <p:cNvPr id="824" name="Google Shape;824;p20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20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20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rect b="b" l="l" r="r" t="t"/>
                <a:pathLst>
                  <a:path extrusionOk="0" h="33554" w="4757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20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rect b="b" l="l" r="r" t="t"/>
                <a:pathLst>
                  <a:path extrusionOk="0" h="35006" w="48391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20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rect b="b" l="l" r="r" t="t"/>
                <a:pathLst>
                  <a:path extrusionOk="0" h="33548" w="42019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20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rect b="b" l="l" r="r" t="t"/>
                <a:pathLst>
                  <a:path extrusionOk="0" h="33781" w="40843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21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832" name="Google Shape;832;p21"/>
          <p:cNvGrpSpPr/>
          <p:nvPr/>
        </p:nvGrpSpPr>
        <p:grpSpPr>
          <a:xfrm>
            <a:off x="6800135" y="-29"/>
            <a:ext cx="2382300" cy="4610467"/>
            <a:chOff x="6800135" y="-29"/>
            <a:chExt cx="2382300" cy="4610467"/>
          </a:xfrm>
        </p:grpSpPr>
        <p:grpSp>
          <p:nvGrpSpPr>
            <p:cNvPr id="833" name="Google Shape;833;p21"/>
            <p:cNvGrpSpPr/>
            <p:nvPr/>
          </p:nvGrpSpPr>
          <p:grpSpPr>
            <a:xfrm>
              <a:off x="7737774" y="-17"/>
              <a:ext cx="448629" cy="4610455"/>
              <a:chOff x="6798998" y="-1296139"/>
              <a:chExt cx="476555" cy="4897445"/>
            </a:xfrm>
          </p:grpSpPr>
          <p:sp>
            <p:nvSpPr>
              <p:cNvPr id="834" name="Google Shape;834;p21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rect b="b" l="l" r="r" t="t"/>
                <a:pathLst>
                  <a:path extrusionOk="0" h="629711" w="476555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21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6" name="Google Shape;836;p21"/>
            <p:cNvGrpSpPr/>
            <p:nvPr/>
          </p:nvGrpSpPr>
          <p:grpSpPr>
            <a:xfrm>
              <a:off x="8636880" y="46"/>
              <a:ext cx="382387" cy="1450044"/>
              <a:chOff x="5578966" y="2422197"/>
              <a:chExt cx="406190" cy="1540306"/>
            </a:xfrm>
          </p:grpSpPr>
          <p:sp>
            <p:nvSpPr>
              <p:cNvPr id="837" name="Google Shape;837;p21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rect b="b" l="l" r="r" t="t"/>
                <a:pathLst>
                  <a:path extrusionOk="0" h="990908" w="40619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21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9" name="Google Shape;839;p21"/>
            <p:cNvGrpSpPr/>
            <p:nvPr/>
          </p:nvGrpSpPr>
          <p:grpSpPr>
            <a:xfrm>
              <a:off x="8035390" y="23"/>
              <a:ext cx="439174" cy="2683137"/>
              <a:chOff x="6176324" y="940075"/>
              <a:chExt cx="466512" cy="2850156"/>
            </a:xfrm>
          </p:grpSpPr>
          <p:sp>
            <p:nvSpPr>
              <p:cNvPr id="840" name="Google Shape;840;p21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rect b="b" l="l" r="r" t="t"/>
                <a:pathLst>
                  <a:path extrusionOk="0" h="818636" w="466512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21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42" name="Google Shape;842;p21"/>
            <p:cNvGrpSpPr/>
            <p:nvPr/>
          </p:nvGrpSpPr>
          <p:grpSpPr>
            <a:xfrm>
              <a:off x="6999982" y="11"/>
              <a:ext cx="271476" cy="3307838"/>
              <a:chOff x="7883572" y="308161"/>
              <a:chExt cx="288375" cy="3513743"/>
            </a:xfrm>
          </p:grpSpPr>
          <p:sp>
            <p:nvSpPr>
              <p:cNvPr id="843" name="Google Shape;843;p21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rect b="b" l="l" r="r" t="t"/>
                <a:pathLst>
                  <a:path extrusionOk="0" h="850309" w="288375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21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45" name="Google Shape;845;p21"/>
            <p:cNvGrpSpPr/>
            <p:nvPr/>
          </p:nvGrpSpPr>
          <p:grpSpPr>
            <a:xfrm>
              <a:off x="6827961" y="636463"/>
              <a:ext cx="230791" cy="243118"/>
              <a:chOff x="3770248" y="2527300"/>
              <a:chExt cx="180404" cy="190055"/>
            </a:xfrm>
          </p:grpSpPr>
          <p:sp>
            <p:nvSpPr>
              <p:cNvPr id="846" name="Google Shape;846;p21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21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21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21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50" name="Google Shape;850;p21"/>
            <p:cNvGrpSpPr/>
            <p:nvPr/>
          </p:nvGrpSpPr>
          <p:grpSpPr>
            <a:xfrm>
              <a:off x="8763364" y="2641907"/>
              <a:ext cx="230809" cy="243156"/>
              <a:chOff x="3770248" y="2527300"/>
              <a:chExt cx="180404" cy="190055"/>
            </a:xfrm>
          </p:grpSpPr>
          <p:sp>
            <p:nvSpPr>
              <p:cNvPr id="851" name="Google Shape;851;p21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21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21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21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55" name="Google Shape;855;p21"/>
            <p:cNvGrpSpPr/>
            <p:nvPr/>
          </p:nvGrpSpPr>
          <p:grpSpPr>
            <a:xfrm rot="5400000">
              <a:off x="8655434" y="4253521"/>
              <a:ext cx="201871" cy="231166"/>
              <a:chOff x="3462796" y="2555878"/>
              <a:chExt cx="157798" cy="180711"/>
            </a:xfrm>
          </p:grpSpPr>
          <p:sp>
            <p:nvSpPr>
              <p:cNvPr id="856" name="Google Shape;856;p21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21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21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rect b="b" l="l" r="r" t="t"/>
                <a:pathLst>
                  <a:path extrusionOk="0" h="33554" w="4757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21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rect b="b" l="l" r="r" t="t"/>
                <a:pathLst>
                  <a:path extrusionOk="0" h="35006" w="48391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21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rect b="b" l="l" r="r" t="t"/>
                <a:pathLst>
                  <a:path extrusionOk="0" h="33548" w="42019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21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rect b="b" l="l" r="r" t="t"/>
                <a:pathLst>
                  <a:path extrusionOk="0" h="33781" w="40843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62" name="Google Shape;862;p21"/>
            <p:cNvGrpSpPr/>
            <p:nvPr/>
          </p:nvGrpSpPr>
          <p:grpSpPr>
            <a:xfrm rot="-2700000">
              <a:off x="7375301" y="1863438"/>
              <a:ext cx="169840" cy="178926"/>
              <a:chOff x="3770248" y="2527300"/>
              <a:chExt cx="180404" cy="190055"/>
            </a:xfrm>
          </p:grpSpPr>
          <p:sp>
            <p:nvSpPr>
              <p:cNvPr id="863" name="Google Shape;863;p21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21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21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21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67" name="Google Shape;867;p21"/>
            <p:cNvGrpSpPr/>
            <p:nvPr/>
          </p:nvGrpSpPr>
          <p:grpSpPr>
            <a:xfrm>
              <a:off x="6800135" y="22"/>
              <a:ext cx="985363" cy="1665685"/>
              <a:chOff x="2484475" y="1329454"/>
              <a:chExt cx="1046700" cy="1769371"/>
            </a:xfrm>
          </p:grpSpPr>
          <p:sp>
            <p:nvSpPr>
              <p:cNvPr id="868" name="Google Shape;868;p21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21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70" name="Google Shape;870;p21"/>
              <p:cNvGrpSpPr/>
              <p:nvPr/>
            </p:nvGrpSpPr>
            <p:grpSpPr>
              <a:xfrm>
                <a:off x="2769705" y="1329454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871" name="Google Shape;871;p21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872" name="Google Shape;872;p21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rect b="b" l="l" r="r" t="t"/>
                    <a:pathLst>
                      <a:path extrusionOk="0" h="208143" w="20208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73" name="Google Shape;873;p21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rect b="b" l="l" r="r" t="t"/>
                    <a:pathLst>
                      <a:path extrusionOk="0" h="592827" w="444195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74" name="Google Shape;874;p21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rect b="b" l="l" r="r" t="t"/>
                    <a:pathLst>
                      <a:path extrusionOk="0" h="818636" w="466728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75" name="Google Shape;875;p21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76" name="Google Shape;876;p21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rect b="b" l="l" r="r" t="t"/>
                <a:pathLst>
                  <a:path extrusionOk="0" h="5799" w="4784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cap="rnd" cmpd="sng" w="381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77" name="Google Shape;877;p21"/>
            <p:cNvGrpSpPr/>
            <p:nvPr/>
          </p:nvGrpSpPr>
          <p:grpSpPr>
            <a:xfrm>
              <a:off x="8330194" y="-10"/>
              <a:ext cx="852241" cy="2641272"/>
              <a:chOff x="3961868" y="-891976"/>
              <a:chExt cx="905291" cy="2805685"/>
            </a:xfrm>
          </p:grpSpPr>
          <p:grpSp>
            <p:nvGrpSpPr>
              <p:cNvPr id="878" name="Google Shape;878;p21"/>
              <p:cNvGrpSpPr/>
              <p:nvPr/>
            </p:nvGrpSpPr>
            <p:grpSpPr>
              <a:xfrm>
                <a:off x="3961868" y="1008418"/>
                <a:ext cx="905291" cy="905291"/>
                <a:chOff x="764100" y="3623300"/>
                <a:chExt cx="1046700" cy="1046700"/>
              </a:xfrm>
            </p:grpSpPr>
            <p:sp>
              <p:nvSpPr>
                <p:cNvPr id="879" name="Google Shape;879;p21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47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0" name="Google Shape;880;p21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47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81" name="Google Shape;881;p21"/>
              <p:cNvGrpSpPr/>
              <p:nvPr/>
            </p:nvGrpSpPr>
            <p:grpSpPr>
              <a:xfrm>
                <a:off x="4155317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882" name="Google Shape;882;p21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883" name="Google Shape;883;p21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884" name="Google Shape;884;p21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rect b="b" l="l" r="r" t="t"/>
                      <a:pathLst>
                        <a:path extrusionOk="0" h="168416" w="179593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85" name="Google Shape;885;p21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rect b="b" l="l" r="r" t="t"/>
                      <a:pathLst>
                        <a:path extrusionOk="0" h="462047" w="453667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86" name="Google Shape;886;p21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rect b="b" l="l" r="r" t="t"/>
                      <a:pathLst>
                        <a:path extrusionOk="0" h="638209" w="478297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887" name="Google Shape;887;p21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88" name="Google Shape;888;p21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rect b="b" l="l" r="r" t="t"/>
                  <a:pathLst>
                    <a:path extrusionOk="0" h="2465" w="3914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9" name="Google Shape;889;p21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rect b="b" l="l" r="r" t="t"/>
                  <a:pathLst>
                    <a:path extrusionOk="0" h="798" w="363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890" name="Google Shape;890;p21"/>
            <p:cNvGrpSpPr/>
            <p:nvPr/>
          </p:nvGrpSpPr>
          <p:grpSpPr>
            <a:xfrm>
              <a:off x="7811776" y="-2"/>
              <a:ext cx="492189" cy="1837863"/>
              <a:chOff x="5194218" y="-536312"/>
              <a:chExt cx="522827" cy="1952266"/>
            </a:xfrm>
          </p:grpSpPr>
          <p:grpSp>
            <p:nvGrpSpPr>
              <p:cNvPr id="891" name="Google Shape;891;p21"/>
              <p:cNvGrpSpPr/>
              <p:nvPr/>
            </p:nvGrpSpPr>
            <p:grpSpPr>
              <a:xfrm>
                <a:off x="5194218" y="893128"/>
                <a:ext cx="522827" cy="522827"/>
                <a:chOff x="764100" y="3623300"/>
                <a:chExt cx="1046700" cy="1046700"/>
              </a:xfrm>
            </p:grpSpPr>
            <p:sp>
              <p:nvSpPr>
                <p:cNvPr id="892" name="Google Shape;892;p21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2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3" name="Google Shape;893;p21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2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94" name="Google Shape;894;p21"/>
              <p:cNvGrpSpPr/>
              <p:nvPr/>
            </p:nvGrpSpPr>
            <p:grpSpPr>
              <a:xfrm>
                <a:off x="5371918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895" name="Google Shape;895;p21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896" name="Google Shape;896;p21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897" name="Google Shape;897;p21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rect b="b" l="l" r="r" t="t"/>
                      <a:pathLst>
                        <a:path extrusionOk="0" h="117177" w="119489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98" name="Google Shape;898;p21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rect b="b" l="l" r="r" t="t"/>
                      <a:pathLst>
                        <a:path extrusionOk="0" h="221107" w="150661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99" name="Google Shape;899;p21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rect b="b" l="l" r="r" t="t"/>
                      <a:pathLst>
                        <a:path extrusionOk="0" h="350998" w="16669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900" name="Google Shape;900;p21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901" name="Google Shape;901;p21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rect b="b" l="l" r="r" t="t"/>
                  <a:pathLst>
                    <a:path extrusionOk="0" h="1160" w="1088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902" name="Google Shape;902;p21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903" name="Google Shape;903;p21"/>
              <p:cNvGrpSpPr/>
              <p:nvPr/>
            </p:nvGrpSpPr>
            <p:grpSpPr>
              <a:xfrm>
                <a:off x="7824797" y="1891930"/>
                <a:ext cx="860597" cy="1132425"/>
                <a:chOff x="764100" y="3623300"/>
                <a:chExt cx="1046700" cy="1046700"/>
              </a:xfrm>
            </p:grpSpPr>
            <p:sp>
              <p:nvSpPr>
                <p:cNvPr id="904" name="Google Shape;904;p21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58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5" name="Google Shape;905;p21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58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06" name="Google Shape;906;p21"/>
              <p:cNvGrpSpPr/>
              <p:nvPr/>
            </p:nvGrpSpPr>
            <p:grpSpPr>
              <a:xfrm>
                <a:off x="8100550" y="-1724181"/>
                <a:ext cx="300376" cy="4529866"/>
                <a:chOff x="3792712" y="-322375"/>
                <a:chExt cx="274793" cy="4144055"/>
              </a:xfrm>
            </p:grpSpPr>
            <p:grpSp>
              <p:nvGrpSpPr>
                <p:cNvPr id="907" name="Google Shape;907;p21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908" name="Google Shape;908;p21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909" name="Google Shape;909;p21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rect b="b" l="l" r="r" t="t"/>
                      <a:pathLst>
                        <a:path extrusionOk="0" h="637356" w="261578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910" name="Google Shape;910;p21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rect b="b" l="l" r="r" t="t"/>
                      <a:pathLst>
                        <a:path extrusionOk="0" h="197298" w="160096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911" name="Google Shape;911;p21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rect b="b" l="l" r="r" t="t"/>
                      <a:pathLst>
                        <a:path extrusionOk="0" h="850085" w="274793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912" name="Google Shape;912;p21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913" name="Google Shape;913;p21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rect b="b" l="l" r="r" t="t"/>
                  <a:pathLst>
                    <a:path extrusionOk="0" h="5437" w="3044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4" name="Google Shape;914;p21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rect b="b" l="l" r="r" t="t"/>
                  <a:pathLst>
                    <a:path extrusionOk="0" h="870" w="73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915" name="Google Shape;915;p21"/>
            <p:cNvGrpSpPr/>
            <p:nvPr/>
          </p:nvGrpSpPr>
          <p:grpSpPr>
            <a:xfrm>
              <a:off x="7184797" y="-17"/>
              <a:ext cx="985363" cy="3905970"/>
              <a:chOff x="1192601" y="-1724180"/>
              <a:chExt cx="1046700" cy="4149108"/>
            </a:xfrm>
          </p:grpSpPr>
          <p:grpSp>
            <p:nvGrpSpPr>
              <p:cNvPr id="916" name="Google Shape;916;p21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917" name="Google Shape;917;p21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4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21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4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19" name="Google Shape;919;p21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920" name="Google Shape;920;p21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921" name="Google Shape;921;p21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922" name="Google Shape;922;p21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rect b="b" l="l" r="r" t="t"/>
                      <a:pathLst>
                        <a:path extrusionOk="0" h="500199" w="51095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923" name="Google Shape;923;p21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rect b="b" l="l" r="r" t="t"/>
                      <a:pathLst>
                        <a:path extrusionOk="0" h="214629" w="488949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924" name="Google Shape;924;p21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rect b="b" l="l" r="r" t="t"/>
                      <a:pathLst>
                        <a:path extrusionOk="0" h="234649" w="219884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925" name="Google Shape;925;p21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rect b="b" l="l" r="r" t="t"/>
                      <a:pathLst>
                        <a:path extrusionOk="0" h="928227" w="530958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926" name="Google Shape;926;p21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927" name="Google Shape;927;p21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rect b="b" l="l" r="r" t="t"/>
                  <a:pathLst>
                    <a:path extrusionOk="0" h="2972" w="4857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928" name="Google Shape;928;p21"/>
            <p:cNvGrpSpPr/>
            <p:nvPr/>
          </p:nvGrpSpPr>
          <p:grpSpPr>
            <a:xfrm>
              <a:off x="7192740" y="3730346"/>
              <a:ext cx="148551" cy="170121"/>
              <a:chOff x="3462796" y="2555878"/>
              <a:chExt cx="157798" cy="180711"/>
            </a:xfrm>
          </p:grpSpPr>
          <p:sp>
            <p:nvSpPr>
              <p:cNvPr id="929" name="Google Shape;929;p21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21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21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rect b="b" l="l" r="r" t="t"/>
                <a:pathLst>
                  <a:path extrusionOk="0" h="33554" w="4757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21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rect b="b" l="l" r="r" t="t"/>
                <a:pathLst>
                  <a:path extrusionOk="0" h="35006" w="48391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21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rect b="b" l="l" r="r" t="t"/>
                <a:pathLst>
                  <a:path extrusionOk="0" h="33548" w="42019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21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rect b="b" l="l" r="r" t="t"/>
                <a:pathLst>
                  <a:path extrusionOk="0" h="33781" w="40843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22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937" name="Google Shape;937;p22"/>
          <p:cNvSpPr txBox="1"/>
          <p:nvPr>
            <p:ph idx="1" type="body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⊹"/>
              <a:defRPr/>
            </a:lvl1pPr>
            <a:lvl2pPr indent="-381000" lvl="1" marL="914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×"/>
              <a:defRPr/>
            </a:lvl2pPr>
            <a:lvl3pPr indent="-381000" lvl="2" marL="13716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⬩"/>
              <a:defRPr/>
            </a:lvl3pPr>
            <a:lvl4pPr indent="-381000" lvl="3" marL="18288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938" name="Google Shape;938;p22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939" name="Google Shape;939;p22"/>
          <p:cNvGrpSpPr/>
          <p:nvPr/>
        </p:nvGrpSpPr>
        <p:grpSpPr>
          <a:xfrm>
            <a:off x="6196932" y="-29"/>
            <a:ext cx="2985502" cy="4610467"/>
            <a:chOff x="6196932" y="-29"/>
            <a:chExt cx="2985502" cy="4610467"/>
          </a:xfrm>
        </p:grpSpPr>
        <p:grpSp>
          <p:nvGrpSpPr>
            <p:cNvPr id="940" name="Google Shape;940;p22"/>
            <p:cNvGrpSpPr/>
            <p:nvPr/>
          </p:nvGrpSpPr>
          <p:grpSpPr>
            <a:xfrm>
              <a:off x="7737774" y="-17"/>
              <a:ext cx="448629" cy="4610455"/>
              <a:chOff x="6798998" y="-1296139"/>
              <a:chExt cx="476555" cy="4897445"/>
            </a:xfrm>
          </p:grpSpPr>
          <p:sp>
            <p:nvSpPr>
              <p:cNvPr id="941" name="Google Shape;941;p22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rect b="b" l="l" r="r" t="t"/>
                <a:pathLst>
                  <a:path extrusionOk="0" h="629711" w="476555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22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43" name="Google Shape;943;p22"/>
            <p:cNvGrpSpPr/>
            <p:nvPr/>
          </p:nvGrpSpPr>
          <p:grpSpPr>
            <a:xfrm>
              <a:off x="8636880" y="46"/>
              <a:ext cx="382387" cy="1450044"/>
              <a:chOff x="5578966" y="2422197"/>
              <a:chExt cx="406190" cy="1540306"/>
            </a:xfrm>
          </p:grpSpPr>
          <p:sp>
            <p:nvSpPr>
              <p:cNvPr id="944" name="Google Shape;944;p22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rect b="b" l="l" r="r" t="t"/>
                <a:pathLst>
                  <a:path extrusionOk="0" h="990908" w="40619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22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46" name="Google Shape;946;p22"/>
            <p:cNvGrpSpPr/>
            <p:nvPr/>
          </p:nvGrpSpPr>
          <p:grpSpPr>
            <a:xfrm>
              <a:off x="8035390" y="23"/>
              <a:ext cx="439174" cy="2683137"/>
              <a:chOff x="6176324" y="940075"/>
              <a:chExt cx="466512" cy="2850156"/>
            </a:xfrm>
          </p:grpSpPr>
          <p:sp>
            <p:nvSpPr>
              <p:cNvPr id="947" name="Google Shape;947;p22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rect b="b" l="l" r="r" t="t"/>
                <a:pathLst>
                  <a:path extrusionOk="0" h="818636" w="466512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22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49" name="Google Shape;949;p22"/>
            <p:cNvGrpSpPr/>
            <p:nvPr/>
          </p:nvGrpSpPr>
          <p:grpSpPr>
            <a:xfrm>
              <a:off x="6363037" y="42"/>
              <a:ext cx="160482" cy="1242299"/>
              <a:chOff x="7576714" y="2009363"/>
              <a:chExt cx="170472" cy="1319629"/>
            </a:xfrm>
          </p:grpSpPr>
          <p:sp>
            <p:nvSpPr>
              <p:cNvPr id="950" name="Google Shape;950;p22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rect b="b" l="l" r="r" t="t"/>
                <a:pathLst>
                  <a:path extrusionOk="0" h="357397" w="170472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22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2" name="Google Shape;952;p22"/>
            <p:cNvGrpSpPr/>
            <p:nvPr/>
          </p:nvGrpSpPr>
          <p:grpSpPr>
            <a:xfrm>
              <a:off x="6999982" y="11"/>
              <a:ext cx="271476" cy="3307838"/>
              <a:chOff x="7883572" y="308161"/>
              <a:chExt cx="288375" cy="3513743"/>
            </a:xfrm>
          </p:grpSpPr>
          <p:sp>
            <p:nvSpPr>
              <p:cNvPr id="953" name="Google Shape;953;p22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rect b="b" l="l" r="r" t="t"/>
                <a:pathLst>
                  <a:path extrusionOk="0" h="850309" w="288375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22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5" name="Google Shape;955;p22"/>
            <p:cNvGrpSpPr/>
            <p:nvPr/>
          </p:nvGrpSpPr>
          <p:grpSpPr>
            <a:xfrm>
              <a:off x="6827961" y="636463"/>
              <a:ext cx="230791" cy="243118"/>
              <a:chOff x="3770248" y="2527300"/>
              <a:chExt cx="180404" cy="190055"/>
            </a:xfrm>
          </p:grpSpPr>
          <p:sp>
            <p:nvSpPr>
              <p:cNvPr id="956" name="Google Shape;956;p22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22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22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22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0" name="Google Shape;960;p22"/>
            <p:cNvGrpSpPr/>
            <p:nvPr/>
          </p:nvGrpSpPr>
          <p:grpSpPr>
            <a:xfrm>
              <a:off x="8763364" y="2641907"/>
              <a:ext cx="230809" cy="243156"/>
              <a:chOff x="3770248" y="2527300"/>
              <a:chExt cx="180404" cy="190055"/>
            </a:xfrm>
          </p:grpSpPr>
          <p:sp>
            <p:nvSpPr>
              <p:cNvPr id="961" name="Google Shape;961;p22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22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22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22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5" name="Google Shape;965;p22"/>
            <p:cNvGrpSpPr/>
            <p:nvPr/>
          </p:nvGrpSpPr>
          <p:grpSpPr>
            <a:xfrm rot="5400000">
              <a:off x="8655434" y="4253521"/>
              <a:ext cx="201871" cy="231166"/>
              <a:chOff x="3462796" y="2555878"/>
              <a:chExt cx="157798" cy="180711"/>
            </a:xfrm>
          </p:grpSpPr>
          <p:sp>
            <p:nvSpPr>
              <p:cNvPr id="966" name="Google Shape;966;p22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22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22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rect b="b" l="l" r="r" t="t"/>
                <a:pathLst>
                  <a:path extrusionOk="0" h="33554" w="4757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22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rect b="b" l="l" r="r" t="t"/>
                <a:pathLst>
                  <a:path extrusionOk="0" h="35006" w="48391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22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rect b="b" l="l" r="r" t="t"/>
                <a:pathLst>
                  <a:path extrusionOk="0" h="33548" w="42019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22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rect b="b" l="l" r="r" t="t"/>
                <a:pathLst>
                  <a:path extrusionOk="0" h="33781" w="40843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2" name="Google Shape;972;p22"/>
            <p:cNvGrpSpPr/>
            <p:nvPr/>
          </p:nvGrpSpPr>
          <p:grpSpPr>
            <a:xfrm rot="-2700000">
              <a:off x="7375301" y="1863438"/>
              <a:ext cx="169840" cy="178926"/>
              <a:chOff x="3770248" y="2527300"/>
              <a:chExt cx="180404" cy="190055"/>
            </a:xfrm>
          </p:grpSpPr>
          <p:sp>
            <p:nvSpPr>
              <p:cNvPr id="973" name="Google Shape;973;p22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22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2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2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7" name="Google Shape;977;p22"/>
            <p:cNvGrpSpPr/>
            <p:nvPr/>
          </p:nvGrpSpPr>
          <p:grpSpPr>
            <a:xfrm>
              <a:off x="6800135" y="22"/>
              <a:ext cx="985363" cy="1665685"/>
              <a:chOff x="2484475" y="1329454"/>
              <a:chExt cx="1046700" cy="1769371"/>
            </a:xfrm>
          </p:grpSpPr>
          <p:sp>
            <p:nvSpPr>
              <p:cNvPr id="978" name="Google Shape;978;p22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9" name="Google Shape;979;p22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80" name="Google Shape;980;p22"/>
              <p:cNvGrpSpPr/>
              <p:nvPr/>
            </p:nvGrpSpPr>
            <p:grpSpPr>
              <a:xfrm>
                <a:off x="2769705" y="1329454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981" name="Google Shape;981;p22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982" name="Google Shape;982;p22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rect b="b" l="l" r="r" t="t"/>
                    <a:pathLst>
                      <a:path extrusionOk="0" h="208143" w="20208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83" name="Google Shape;983;p22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rect b="b" l="l" r="r" t="t"/>
                    <a:pathLst>
                      <a:path extrusionOk="0" h="592827" w="444195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84" name="Google Shape;984;p22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rect b="b" l="l" r="r" t="t"/>
                    <a:pathLst>
                      <a:path extrusionOk="0" h="818636" w="466728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985" name="Google Shape;985;p22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86" name="Google Shape;986;p22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rect b="b" l="l" r="r" t="t"/>
                <a:pathLst>
                  <a:path extrusionOk="0" h="5799" w="4784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cap="rnd" cmpd="sng" w="381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87" name="Google Shape;987;p22"/>
            <p:cNvGrpSpPr/>
            <p:nvPr/>
          </p:nvGrpSpPr>
          <p:grpSpPr>
            <a:xfrm>
              <a:off x="8330194" y="-10"/>
              <a:ext cx="852241" cy="2641272"/>
              <a:chOff x="3961868" y="-891976"/>
              <a:chExt cx="905291" cy="2805685"/>
            </a:xfrm>
          </p:grpSpPr>
          <p:grpSp>
            <p:nvGrpSpPr>
              <p:cNvPr id="988" name="Google Shape;988;p22"/>
              <p:cNvGrpSpPr/>
              <p:nvPr/>
            </p:nvGrpSpPr>
            <p:grpSpPr>
              <a:xfrm>
                <a:off x="3961868" y="1008418"/>
                <a:ext cx="905291" cy="905291"/>
                <a:chOff x="764100" y="3623300"/>
                <a:chExt cx="1046700" cy="1046700"/>
              </a:xfrm>
            </p:grpSpPr>
            <p:sp>
              <p:nvSpPr>
                <p:cNvPr id="989" name="Google Shape;989;p22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47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0" name="Google Shape;990;p22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47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91" name="Google Shape;991;p22"/>
              <p:cNvGrpSpPr/>
              <p:nvPr/>
            </p:nvGrpSpPr>
            <p:grpSpPr>
              <a:xfrm>
                <a:off x="4155317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992" name="Google Shape;992;p22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993" name="Google Shape;993;p22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994" name="Google Shape;994;p22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rect b="b" l="l" r="r" t="t"/>
                      <a:pathLst>
                        <a:path extrusionOk="0" h="168416" w="179593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995" name="Google Shape;995;p22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rect b="b" l="l" r="r" t="t"/>
                      <a:pathLst>
                        <a:path extrusionOk="0" h="462047" w="453667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996" name="Google Shape;996;p22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rect b="b" l="l" r="r" t="t"/>
                      <a:pathLst>
                        <a:path extrusionOk="0" h="638209" w="478297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997" name="Google Shape;997;p22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998" name="Google Shape;998;p22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rect b="b" l="l" r="r" t="t"/>
                  <a:pathLst>
                    <a:path extrusionOk="0" h="2465" w="3914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9" name="Google Shape;999;p22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rect b="b" l="l" r="r" t="t"/>
                  <a:pathLst>
                    <a:path extrusionOk="0" h="798" w="363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000" name="Google Shape;1000;p22"/>
            <p:cNvGrpSpPr/>
            <p:nvPr/>
          </p:nvGrpSpPr>
          <p:grpSpPr>
            <a:xfrm>
              <a:off x="7811776" y="-2"/>
              <a:ext cx="492189" cy="1837863"/>
              <a:chOff x="5194218" y="-536312"/>
              <a:chExt cx="522827" cy="1952266"/>
            </a:xfrm>
          </p:grpSpPr>
          <p:grpSp>
            <p:nvGrpSpPr>
              <p:cNvPr id="1001" name="Google Shape;1001;p22"/>
              <p:cNvGrpSpPr/>
              <p:nvPr/>
            </p:nvGrpSpPr>
            <p:grpSpPr>
              <a:xfrm>
                <a:off x="5194218" y="893128"/>
                <a:ext cx="522827" cy="522827"/>
                <a:chOff x="764100" y="3623300"/>
                <a:chExt cx="1046700" cy="1046700"/>
              </a:xfrm>
            </p:grpSpPr>
            <p:sp>
              <p:nvSpPr>
                <p:cNvPr id="1002" name="Google Shape;1002;p22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2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3" name="Google Shape;1003;p22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2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04" name="Google Shape;1004;p22"/>
              <p:cNvGrpSpPr/>
              <p:nvPr/>
            </p:nvGrpSpPr>
            <p:grpSpPr>
              <a:xfrm>
                <a:off x="5371918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1005" name="Google Shape;1005;p22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1006" name="Google Shape;1006;p22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1007" name="Google Shape;1007;p22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rect b="b" l="l" r="r" t="t"/>
                      <a:pathLst>
                        <a:path extrusionOk="0" h="117177" w="119489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08" name="Google Shape;1008;p22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rect b="b" l="l" r="r" t="t"/>
                      <a:pathLst>
                        <a:path extrusionOk="0" h="221107" w="150661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09" name="Google Shape;1009;p22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rect b="b" l="l" r="r" t="t"/>
                      <a:pathLst>
                        <a:path extrusionOk="0" h="350998" w="16669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010" name="Google Shape;1010;p22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011" name="Google Shape;1011;p22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rect b="b" l="l" r="r" t="t"/>
                  <a:pathLst>
                    <a:path extrusionOk="0" h="1160" w="1088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012" name="Google Shape;1012;p22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1013" name="Google Shape;1013;p22"/>
              <p:cNvGrpSpPr/>
              <p:nvPr/>
            </p:nvGrpSpPr>
            <p:grpSpPr>
              <a:xfrm>
                <a:off x="7824797" y="1891930"/>
                <a:ext cx="860597" cy="1132425"/>
                <a:chOff x="764100" y="3623300"/>
                <a:chExt cx="1046700" cy="1046700"/>
              </a:xfrm>
            </p:grpSpPr>
            <p:sp>
              <p:nvSpPr>
                <p:cNvPr id="1014" name="Google Shape;1014;p22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58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5" name="Google Shape;1015;p22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58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16" name="Google Shape;1016;p22"/>
              <p:cNvGrpSpPr/>
              <p:nvPr/>
            </p:nvGrpSpPr>
            <p:grpSpPr>
              <a:xfrm>
                <a:off x="8100550" y="-1724181"/>
                <a:ext cx="300376" cy="4529866"/>
                <a:chOff x="3792712" y="-322375"/>
                <a:chExt cx="274793" cy="4144055"/>
              </a:xfrm>
            </p:grpSpPr>
            <p:grpSp>
              <p:nvGrpSpPr>
                <p:cNvPr id="1017" name="Google Shape;1017;p22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1018" name="Google Shape;1018;p22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1019" name="Google Shape;1019;p22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rect b="b" l="l" r="r" t="t"/>
                      <a:pathLst>
                        <a:path extrusionOk="0" h="637356" w="261578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20" name="Google Shape;1020;p22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rect b="b" l="l" r="r" t="t"/>
                      <a:pathLst>
                        <a:path extrusionOk="0" h="197298" w="160096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21" name="Google Shape;1021;p22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rect b="b" l="l" r="r" t="t"/>
                      <a:pathLst>
                        <a:path extrusionOk="0" h="850085" w="274793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022" name="Google Shape;1022;p22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023" name="Google Shape;1023;p22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rect b="b" l="l" r="r" t="t"/>
                  <a:pathLst>
                    <a:path extrusionOk="0" h="5437" w="3044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4" name="Google Shape;1024;p22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rect b="b" l="l" r="r" t="t"/>
                  <a:pathLst>
                    <a:path extrusionOk="0" h="870" w="73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025" name="Google Shape;1025;p22"/>
            <p:cNvGrpSpPr/>
            <p:nvPr/>
          </p:nvGrpSpPr>
          <p:grpSpPr>
            <a:xfrm>
              <a:off x="7184797" y="-17"/>
              <a:ext cx="985363" cy="3905970"/>
              <a:chOff x="1192601" y="-1724180"/>
              <a:chExt cx="1046700" cy="4149108"/>
            </a:xfrm>
          </p:grpSpPr>
          <p:grpSp>
            <p:nvGrpSpPr>
              <p:cNvPr id="1026" name="Google Shape;1026;p22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1027" name="Google Shape;1027;p22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4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8" name="Google Shape;1028;p22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4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29" name="Google Shape;1029;p22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1030" name="Google Shape;1030;p22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1031" name="Google Shape;1031;p22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1032" name="Google Shape;1032;p22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rect b="b" l="l" r="r" t="t"/>
                      <a:pathLst>
                        <a:path extrusionOk="0" h="500199" w="51095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33" name="Google Shape;1033;p22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rect b="b" l="l" r="r" t="t"/>
                      <a:pathLst>
                        <a:path extrusionOk="0" h="214629" w="488949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34" name="Google Shape;1034;p22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rect b="b" l="l" r="r" t="t"/>
                      <a:pathLst>
                        <a:path extrusionOk="0" h="234649" w="219884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35" name="Google Shape;1035;p22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rect b="b" l="l" r="r" t="t"/>
                      <a:pathLst>
                        <a:path extrusionOk="0" h="928227" w="530958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036" name="Google Shape;1036;p22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037" name="Google Shape;1037;p22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rect b="b" l="l" r="r" t="t"/>
                  <a:pathLst>
                    <a:path extrusionOk="0" h="2972" w="4857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038" name="Google Shape;1038;p22"/>
            <p:cNvGrpSpPr/>
            <p:nvPr/>
          </p:nvGrpSpPr>
          <p:grpSpPr>
            <a:xfrm>
              <a:off x="6196932" y="7"/>
              <a:ext cx="985363" cy="2629685"/>
              <a:chOff x="6010934" y="1"/>
              <a:chExt cx="1046700" cy="2793377"/>
            </a:xfrm>
          </p:grpSpPr>
          <p:grpSp>
            <p:nvGrpSpPr>
              <p:cNvPr id="1039" name="Google Shape;1039;p22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1040" name="Google Shape;1040;p22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1" name="Google Shape;1041;p22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42" name="Google Shape;1042;p22"/>
              <p:cNvGrpSpPr/>
              <p:nvPr/>
            </p:nvGrpSpPr>
            <p:grpSpPr>
              <a:xfrm>
                <a:off x="6308748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1043" name="Google Shape;1043;p22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1044" name="Google Shape;1044;p22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1045" name="Google Shape;1045;p22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rect b="b" l="l" r="r" t="t"/>
                      <a:pathLst>
                        <a:path extrusionOk="0" h="222824" w="215728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46" name="Google Shape;1046;p22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rect b="b" l="l" r="r" t="t"/>
                      <a:pathLst>
                        <a:path extrusionOk="0" h="229478" w="324636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47" name="Google Shape;1047;p22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rect b="b" l="l" r="r" t="t"/>
                      <a:pathLst>
                        <a:path extrusionOk="0" h="540604" w="389306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48" name="Google Shape;1048;p22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rect b="b" l="l" r="r" t="t"/>
                      <a:pathLst>
                        <a:path extrusionOk="0" h="990908" w="404159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049" name="Google Shape;1049;p22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050" name="Google Shape;1050;p22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rect b="b" l="l" r="r" t="t"/>
                  <a:pathLst>
                    <a:path extrusionOk="0" h="725" w="2828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1" name="Google Shape;1051;p22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rect b="b" l="l" r="r" t="t"/>
                  <a:pathLst>
                    <a:path extrusionOk="0" h="724" w="3045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2" name="Google Shape;1052;p22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rect b="b" l="l" r="r" t="t"/>
                  <a:pathLst>
                    <a:path extrusionOk="0" h="362" w="1595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3" name="Google Shape;1053;p22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rect b="b" l="l" r="r" t="t"/>
                  <a:pathLst>
                    <a:path extrusionOk="0" h="290" w="725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054" name="Google Shape;1054;p22"/>
            <p:cNvGrpSpPr/>
            <p:nvPr/>
          </p:nvGrpSpPr>
          <p:grpSpPr>
            <a:xfrm>
              <a:off x="7192740" y="3730346"/>
              <a:ext cx="148551" cy="170121"/>
              <a:chOff x="3462796" y="2555878"/>
              <a:chExt cx="157798" cy="180711"/>
            </a:xfrm>
          </p:grpSpPr>
          <p:sp>
            <p:nvSpPr>
              <p:cNvPr id="1055" name="Google Shape;1055;p22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22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22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rect b="b" l="l" r="r" t="t"/>
                <a:pathLst>
                  <a:path extrusionOk="0" h="33554" w="4757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22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rect b="b" l="l" r="r" t="t"/>
                <a:pathLst>
                  <a:path extrusionOk="0" h="35006" w="48391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9" name="Google Shape;1059;p22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rect b="b" l="l" r="r" t="t"/>
                <a:pathLst>
                  <a:path extrusionOk="0" h="33548" w="42019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0" name="Google Shape;1060;p22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rect b="b" l="l" r="r" t="t"/>
                <a:pathLst>
                  <a:path extrusionOk="0" h="33781" w="40843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61" name="Google Shape;1061;p22"/>
          <p:cNvGrpSpPr/>
          <p:nvPr/>
        </p:nvGrpSpPr>
        <p:grpSpPr>
          <a:xfrm>
            <a:off x="278806" y="823848"/>
            <a:ext cx="288376" cy="330267"/>
            <a:chOff x="3462796" y="2555878"/>
            <a:chExt cx="157798" cy="180711"/>
          </a:xfrm>
        </p:grpSpPr>
        <p:sp>
          <p:nvSpPr>
            <p:cNvPr id="1062" name="Google Shape;1062;p22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2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2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2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2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2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23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070" name="Google Shape;1070;p23"/>
          <p:cNvSpPr txBox="1"/>
          <p:nvPr>
            <p:ph idx="1" type="body"/>
          </p:nvPr>
        </p:nvSpPr>
        <p:spPr>
          <a:xfrm>
            <a:off x="702900" y="1430150"/>
            <a:ext cx="2644500" cy="30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000"/>
            </a:lvl1pPr>
            <a:lvl2pPr indent="-355600" lvl="1" marL="914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×"/>
              <a:defRPr sz="2000"/>
            </a:lvl2pPr>
            <a:lvl3pPr indent="-355600" lvl="2" marL="13716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71" name="Google Shape;1071;p23"/>
          <p:cNvSpPr txBox="1"/>
          <p:nvPr>
            <p:ph idx="2" type="body"/>
          </p:nvPr>
        </p:nvSpPr>
        <p:spPr>
          <a:xfrm>
            <a:off x="3718448" y="1430150"/>
            <a:ext cx="2644500" cy="30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000"/>
            </a:lvl1pPr>
            <a:lvl2pPr indent="-355600" lvl="1" marL="914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×"/>
              <a:defRPr sz="2000"/>
            </a:lvl2pPr>
            <a:lvl3pPr indent="-355600" lvl="2" marL="13716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72" name="Google Shape;1072;p23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073" name="Google Shape;1073;p23"/>
          <p:cNvGrpSpPr/>
          <p:nvPr/>
        </p:nvGrpSpPr>
        <p:grpSpPr>
          <a:xfrm>
            <a:off x="278806" y="823848"/>
            <a:ext cx="288376" cy="330267"/>
            <a:chOff x="3462796" y="2555878"/>
            <a:chExt cx="157798" cy="180711"/>
          </a:xfrm>
        </p:grpSpPr>
        <p:sp>
          <p:nvSpPr>
            <p:cNvPr id="1074" name="Google Shape;1074;p23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3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3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3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3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3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0" name="Google Shape;1080;p23"/>
          <p:cNvGrpSpPr/>
          <p:nvPr/>
        </p:nvGrpSpPr>
        <p:grpSpPr>
          <a:xfrm>
            <a:off x="6196932" y="-29"/>
            <a:ext cx="2985502" cy="4610467"/>
            <a:chOff x="6196932" y="-29"/>
            <a:chExt cx="2985502" cy="4610467"/>
          </a:xfrm>
        </p:grpSpPr>
        <p:grpSp>
          <p:nvGrpSpPr>
            <p:cNvPr id="1081" name="Google Shape;1081;p23"/>
            <p:cNvGrpSpPr/>
            <p:nvPr/>
          </p:nvGrpSpPr>
          <p:grpSpPr>
            <a:xfrm>
              <a:off x="7737774" y="-17"/>
              <a:ext cx="448629" cy="4610455"/>
              <a:chOff x="6798998" y="-1296139"/>
              <a:chExt cx="476555" cy="4897445"/>
            </a:xfrm>
          </p:grpSpPr>
          <p:sp>
            <p:nvSpPr>
              <p:cNvPr id="1082" name="Google Shape;1082;p23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rect b="b" l="l" r="r" t="t"/>
                <a:pathLst>
                  <a:path extrusionOk="0" h="629711" w="476555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p23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4" name="Google Shape;1084;p23"/>
            <p:cNvGrpSpPr/>
            <p:nvPr/>
          </p:nvGrpSpPr>
          <p:grpSpPr>
            <a:xfrm>
              <a:off x="8636880" y="46"/>
              <a:ext cx="382387" cy="1450044"/>
              <a:chOff x="5578966" y="2422197"/>
              <a:chExt cx="406190" cy="1540306"/>
            </a:xfrm>
          </p:grpSpPr>
          <p:sp>
            <p:nvSpPr>
              <p:cNvPr id="1085" name="Google Shape;1085;p23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rect b="b" l="l" r="r" t="t"/>
                <a:pathLst>
                  <a:path extrusionOk="0" h="990908" w="40619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23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7" name="Google Shape;1087;p23"/>
            <p:cNvGrpSpPr/>
            <p:nvPr/>
          </p:nvGrpSpPr>
          <p:grpSpPr>
            <a:xfrm>
              <a:off x="8035390" y="23"/>
              <a:ext cx="439174" cy="2683137"/>
              <a:chOff x="6176324" y="940075"/>
              <a:chExt cx="466512" cy="2850156"/>
            </a:xfrm>
          </p:grpSpPr>
          <p:sp>
            <p:nvSpPr>
              <p:cNvPr id="1088" name="Google Shape;1088;p23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rect b="b" l="l" r="r" t="t"/>
                <a:pathLst>
                  <a:path extrusionOk="0" h="818636" w="466512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23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0" name="Google Shape;1090;p23"/>
            <p:cNvGrpSpPr/>
            <p:nvPr/>
          </p:nvGrpSpPr>
          <p:grpSpPr>
            <a:xfrm>
              <a:off x="6363037" y="42"/>
              <a:ext cx="160482" cy="1242299"/>
              <a:chOff x="7576714" y="2009363"/>
              <a:chExt cx="170472" cy="1319629"/>
            </a:xfrm>
          </p:grpSpPr>
          <p:sp>
            <p:nvSpPr>
              <p:cNvPr id="1091" name="Google Shape;1091;p23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rect b="b" l="l" r="r" t="t"/>
                <a:pathLst>
                  <a:path extrusionOk="0" h="357397" w="170472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3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3" name="Google Shape;1093;p23"/>
            <p:cNvGrpSpPr/>
            <p:nvPr/>
          </p:nvGrpSpPr>
          <p:grpSpPr>
            <a:xfrm>
              <a:off x="6999982" y="11"/>
              <a:ext cx="271476" cy="3307838"/>
              <a:chOff x="7883572" y="308161"/>
              <a:chExt cx="288375" cy="3513743"/>
            </a:xfrm>
          </p:grpSpPr>
          <p:sp>
            <p:nvSpPr>
              <p:cNvPr id="1094" name="Google Shape;1094;p23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rect b="b" l="l" r="r" t="t"/>
                <a:pathLst>
                  <a:path extrusionOk="0" h="850309" w="288375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3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6" name="Google Shape;1096;p23"/>
            <p:cNvGrpSpPr/>
            <p:nvPr/>
          </p:nvGrpSpPr>
          <p:grpSpPr>
            <a:xfrm>
              <a:off x="6827961" y="636463"/>
              <a:ext cx="230791" cy="243118"/>
              <a:chOff x="3770248" y="2527300"/>
              <a:chExt cx="180404" cy="190055"/>
            </a:xfrm>
          </p:grpSpPr>
          <p:sp>
            <p:nvSpPr>
              <p:cNvPr id="1097" name="Google Shape;1097;p23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3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3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3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1" name="Google Shape;1101;p23"/>
            <p:cNvGrpSpPr/>
            <p:nvPr/>
          </p:nvGrpSpPr>
          <p:grpSpPr>
            <a:xfrm>
              <a:off x="8763364" y="2641907"/>
              <a:ext cx="230809" cy="243156"/>
              <a:chOff x="3770248" y="2527300"/>
              <a:chExt cx="180404" cy="190055"/>
            </a:xfrm>
          </p:grpSpPr>
          <p:sp>
            <p:nvSpPr>
              <p:cNvPr id="1102" name="Google Shape;1102;p23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3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3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3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6" name="Google Shape;1106;p23"/>
            <p:cNvGrpSpPr/>
            <p:nvPr/>
          </p:nvGrpSpPr>
          <p:grpSpPr>
            <a:xfrm rot="5400000">
              <a:off x="8655434" y="4253521"/>
              <a:ext cx="201871" cy="231166"/>
              <a:chOff x="3462796" y="2555878"/>
              <a:chExt cx="157798" cy="180711"/>
            </a:xfrm>
          </p:grpSpPr>
          <p:sp>
            <p:nvSpPr>
              <p:cNvPr id="1107" name="Google Shape;1107;p23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3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3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rect b="b" l="l" r="r" t="t"/>
                <a:pathLst>
                  <a:path extrusionOk="0" h="33554" w="4757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3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rect b="b" l="l" r="r" t="t"/>
                <a:pathLst>
                  <a:path extrusionOk="0" h="35006" w="48391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3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rect b="b" l="l" r="r" t="t"/>
                <a:pathLst>
                  <a:path extrusionOk="0" h="33548" w="42019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3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rect b="b" l="l" r="r" t="t"/>
                <a:pathLst>
                  <a:path extrusionOk="0" h="33781" w="40843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3" name="Google Shape;1113;p23"/>
            <p:cNvGrpSpPr/>
            <p:nvPr/>
          </p:nvGrpSpPr>
          <p:grpSpPr>
            <a:xfrm rot="-2700000">
              <a:off x="7375301" y="1863438"/>
              <a:ext cx="169840" cy="178926"/>
              <a:chOff x="3770248" y="2527300"/>
              <a:chExt cx="180404" cy="190055"/>
            </a:xfrm>
          </p:grpSpPr>
          <p:sp>
            <p:nvSpPr>
              <p:cNvPr id="1114" name="Google Shape;1114;p23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3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3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3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8" name="Google Shape;1118;p23"/>
            <p:cNvGrpSpPr/>
            <p:nvPr/>
          </p:nvGrpSpPr>
          <p:grpSpPr>
            <a:xfrm>
              <a:off x="6800135" y="22"/>
              <a:ext cx="985363" cy="1665685"/>
              <a:chOff x="2484475" y="1329454"/>
              <a:chExt cx="1046700" cy="1769371"/>
            </a:xfrm>
          </p:grpSpPr>
          <p:sp>
            <p:nvSpPr>
              <p:cNvPr id="1119" name="Google Shape;1119;p23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3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21" name="Google Shape;1121;p23"/>
              <p:cNvGrpSpPr/>
              <p:nvPr/>
            </p:nvGrpSpPr>
            <p:grpSpPr>
              <a:xfrm>
                <a:off x="2769705" y="1329454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1122" name="Google Shape;1122;p23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1123" name="Google Shape;1123;p23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rect b="b" l="l" r="r" t="t"/>
                    <a:pathLst>
                      <a:path extrusionOk="0" h="208143" w="20208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24" name="Google Shape;1124;p23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rect b="b" l="l" r="r" t="t"/>
                    <a:pathLst>
                      <a:path extrusionOk="0" h="592827" w="444195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25" name="Google Shape;1125;p23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rect b="b" l="l" r="r" t="t"/>
                    <a:pathLst>
                      <a:path extrusionOk="0" h="818636" w="466728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126" name="Google Shape;1126;p23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27" name="Google Shape;1127;p23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rect b="b" l="l" r="r" t="t"/>
                <a:pathLst>
                  <a:path extrusionOk="0" h="5799" w="4784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cap="rnd" cmpd="sng" w="381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28" name="Google Shape;1128;p23"/>
            <p:cNvGrpSpPr/>
            <p:nvPr/>
          </p:nvGrpSpPr>
          <p:grpSpPr>
            <a:xfrm>
              <a:off x="8330194" y="-10"/>
              <a:ext cx="852241" cy="2641272"/>
              <a:chOff x="3961868" y="-891976"/>
              <a:chExt cx="905291" cy="2805685"/>
            </a:xfrm>
          </p:grpSpPr>
          <p:grpSp>
            <p:nvGrpSpPr>
              <p:cNvPr id="1129" name="Google Shape;1129;p23"/>
              <p:cNvGrpSpPr/>
              <p:nvPr/>
            </p:nvGrpSpPr>
            <p:grpSpPr>
              <a:xfrm>
                <a:off x="3961868" y="1008418"/>
                <a:ext cx="905291" cy="905291"/>
                <a:chOff x="764100" y="3623300"/>
                <a:chExt cx="1046700" cy="1046700"/>
              </a:xfrm>
            </p:grpSpPr>
            <p:sp>
              <p:nvSpPr>
                <p:cNvPr id="1130" name="Google Shape;1130;p23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47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1" name="Google Shape;1131;p23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47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32" name="Google Shape;1132;p23"/>
              <p:cNvGrpSpPr/>
              <p:nvPr/>
            </p:nvGrpSpPr>
            <p:grpSpPr>
              <a:xfrm>
                <a:off x="4155317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1133" name="Google Shape;1133;p23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1134" name="Google Shape;1134;p23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1135" name="Google Shape;1135;p23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rect b="b" l="l" r="r" t="t"/>
                      <a:pathLst>
                        <a:path extrusionOk="0" h="168416" w="179593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36" name="Google Shape;1136;p23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rect b="b" l="l" r="r" t="t"/>
                      <a:pathLst>
                        <a:path extrusionOk="0" h="462047" w="453667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37" name="Google Shape;1137;p23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rect b="b" l="l" r="r" t="t"/>
                      <a:pathLst>
                        <a:path extrusionOk="0" h="638209" w="478297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138" name="Google Shape;1138;p23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139" name="Google Shape;1139;p23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rect b="b" l="l" r="r" t="t"/>
                  <a:pathLst>
                    <a:path extrusionOk="0" h="2465" w="3914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0" name="Google Shape;1140;p23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rect b="b" l="l" r="r" t="t"/>
                  <a:pathLst>
                    <a:path extrusionOk="0" h="798" w="363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141" name="Google Shape;1141;p23"/>
            <p:cNvGrpSpPr/>
            <p:nvPr/>
          </p:nvGrpSpPr>
          <p:grpSpPr>
            <a:xfrm>
              <a:off x="7811776" y="-2"/>
              <a:ext cx="492189" cy="1837863"/>
              <a:chOff x="5194218" y="-536312"/>
              <a:chExt cx="522827" cy="1952266"/>
            </a:xfrm>
          </p:grpSpPr>
          <p:grpSp>
            <p:nvGrpSpPr>
              <p:cNvPr id="1142" name="Google Shape;1142;p23"/>
              <p:cNvGrpSpPr/>
              <p:nvPr/>
            </p:nvGrpSpPr>
            <p:grpSpPr>
              <a:xfrm>
                <a:off x="5194218" y="893128"/>
                <a:ext cx="522827" cy="522827"/>
                <a:chOff x="764100" y="3623300"/>
                <a:chExt cx="1046700" cy="1046700"/>
              </a:xfrm>
            </p:grpSpPr>
            <p:sp>
              <p:nvSpPr>
                <p:cNvPr id="1143" name="Google Shape;1143;p23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2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4" name="Google Shape;1144;p23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2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45" name="Google Shape;1145;p23"/>
              <p:cNvGrpSpPr/>
              <p:nvPr/>
            </p:nvGrpSpPr>
            <p:grpSpPr>
              <a:xfrm>
                <a:off x="5371918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1146" name="Google Shape;1146;p23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1147" name="Google Shape;1147;p23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1148" name="Google Shape;1148;p23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rect b="b" l="l" r="r" t="t"/>
                      <a:pathLst>
                        <a:path extrusionOk="0" h="117177" w="119489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49" name="Google Shape;1149;p23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rect b="b" l="l" r="r" t="t"/>
                      <a:pathLst>
                        <a:path extrusionOk="0" h="221107" w="150661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50" name="Google Shape;1150;p23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rect b="b" l="l" r="r" t="t"/>
                      <a:pathLst>
                        <a:path extrusionOk="0" h="350998" w="16669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151" name="Google Shape;1151;p23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152" name="Google Shape;1152;p23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rect b="b" l="l" r="r" t="t"/>
                  <a:pathLst>
                    <a:path extrusionOk="0" h="1160" w="1088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153" name="Google Shape;1153;p23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1154" name="Google Shape;1154;p23"/>
              <p:cNvGrpSpPr/>
              <p:nvPr/>
            </p:nvGrpSpPr>
            <p:grpSpPr>
              <a:xfrm>
                <a:off x="7824797" y="1891930"/>
                <a:ext cx="860597" cy="1132425"/>
                <a:chOff x="764100" y="3623300"/>
                <a:chExt cx="1046700" cy="1046700"/>
              </a:xfrm>
            </p:grpSpPr>
            <p:sp>
              <p:nvSpPr>
                <p:cNvPr id="1155" name="Google Shape;1155;p23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58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6" name="Google Shape;1156;p23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58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57" name="Google Shape;1157;p23"/>
              <p:cNvGrpSpPr/>
              <p:nvPr/>
            </p:nvGrpSpPr>
            <p:grpSpPr>
              <a:xfrm>
                <a:off x="8100550" y="-1724181"/>
                <a:ext cx="300376" cy="4529866"/>
                <a:chOff x="3792712" y="-322375"/>
                <a:chExt cx="274793" cy="4144055"/>
              </a:xfrm>
            </p:grpSpPr>
            <p:grpSp>
              <p:nvGrpSpPr>
                <p:cNvPr id="1158" name="Google Shape;1158;p23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1159" name="Google Shape;1159;p23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1160" name="Google Shape;1160;p23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rect b="b" l="l" r="r" t="t"/>
                      <a:pathLst>
                        <a:path extrusionOk="0" h="637356" w="261578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61" name="Google Shape;1161;p23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rect b="b" l="l" r="r" t="t"/>
                      <a:pathLst>
                        <a:path extrusionOk="0" h="197298" w="160096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62" name="Google Shape;1162;p23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rect b="b" l="l" r="r" t="t"/>
                      <a:pathLst>
                        <a:path extrusionOk="0" h="850085" w="274793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163" name="Google Shape;1163;p23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164" name="Google Shape;1164;p23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rect b="b" l="l" r="r" t="t"/>
                  <a:pathLst>
                    <a:path extrusionOk="0" h="5437" w="3044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5" name="Google Shape;1165;p23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rect b="b" l="l" r="r" t="t"/>
                  <a:pathLst>
                    <a:path extrusionOk="0" h="870" w="73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166" name="Google Shape;1166;p23"/>
            <p:cNvGrpSpPr/>
            <p:nvPr/>
          </p:nvGrpSpPr>
          <p:grpSpPr>
            <a:xfrm>
              <a:off x="7184797" y="-17"/>
              <a:ext cx="985363" cy="3905970"/>
              <a:chOff x="1192601" y="-1724180"/>
              <a:chExt cx="1046700" cy="4149108"/>
            </a:xfrm>
          </p:grpSpPr>
          <p:grpSp>
            <p:nvGrpSpPr>
              <p:cNvPr id="1167" name="Google Shape;1167;p23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1168" name="Google Shape;1168;p23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4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9" name="Google Shape;1169;p23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4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70" name="Google Shape;1170;p23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1171" name="Google Shape;1171;p23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1172" name="Google Shape;1172;p23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1173" name="Google Shape;1173;p23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rect b="b" l="l" r="r" t="t"/>
                      <a:pathLst>
                        <a:path extrusionOk="0" h="500199" w="51095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74" name="Google Shape;1174;p23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rect b="b" l="l" r="r" t="t"/>
                      <a:pathLst>
                        <a:path extrusionOk="0" h="214629" w="488949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75" name="Google Shape;1175;p23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rect b="b" l="l" r="r" t="t"/>
                      <a:pathLst>
                        <a:path extrusionOk="0" h="234649" w="219884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76" name="Google Shape;1176;p23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rect b="b" l="l" r="r" t="t"/>
                      <a:pathLst>
                        <a:path extrusionOk="0" h="928227" w="530958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177" name="Google Shape;1177;p23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178" name="Google Shape;1178;p23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rect b="b" l="l" r="r" t="t"/>
                  <a:pathLst>
                    <a:path extrusionOk="0" h="2972" w="4857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179" name="Google Shape;1179;p23"/>
            <p:cNvGrpSpPr/>
            <p:nvPr/>
          </p:nvGrpSpPr>
          <p:grpSpPr>
            <a:xfrm>
              <a:off x="6196932" y="7"/>
              <a:ext cx="985363" cy="2629685"/>
              <a:chOff x="6010934" y="1"/>
              <a:chExt cx="1046700" cy="2793377"/>
            </a:xfrm>
          </p:grpSpPr>
          <p:grpSp>
            <p:nvGrpSpPr>
              <p:cNvPr id="1180" name="Google Shape;1180;p23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1181" name="Google Shape;1181;p23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2" name="Google Shape;1182;p23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83" name="Google Shape;1183;p23"/>
              <p:cNvGrpSpPr/>
              <p:nvPr/>
            </p:nvGrpSpPr>
            <p:grpSpPr>
              <a:xfrm>
                <a:off x="6308748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1184" name="Google Shape;1184;p23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1185" name="Google Shape;1185;p23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1186" name="Google Shape;1186;p23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rect b="b" l="l" r="r" t="t"/>
                      <a:pathLst>
                        <a:path extrusionOk="0" h="222824" w="215728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87" name="Google Shape;1187;p23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rect b="b" l="l" r="r" t="t"/>
                      <a:pathLst>
                        <a:path extrusionOk="0" h="229478" w="324636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88" name="Google Shape;1188;p23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rect b="b" l="l" r="r" t="t"/>
                      <a:pathLst>
                        <a:path extrusionOk="0" h="540604" w="389306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89" name="Google Shape;1189;p23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rect b="b" l="l" r="r" t="t"/>
                      <a:pathLst>
                        <a:path extrusionOk="0" h="990908" w="404159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190" name="Google Shape;1190;p23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191" name="Google Shape;1191;p23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rect b="b" l="l" r="r" t="t"/>
                  <a:pathLst>
                    <a:path extrusionOk="0" h="725" w="2828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2" name="Google Shape;1192;p23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rect b="b" l="l" r="r" t="t"/>
                  <a:pathLst>
                    <a:path extrusionOk="0" h="724" w="3045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3" name="Google Shape;1193;p23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rect b="b" l="l" r="r" t="t"/>
                  <a:pathLst>
                    <a:path extrusionOk="0" h="362" w="1595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4" name="Google Shape;1194;p23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rect b="b" l="l" r="r" t="t"/>
                  <a:pathLst>
                    <a:path extrusionOk="0" h="290" w="725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195" name="Google Shape;1195;p23"/>
            <p:cNvGrpSpPr/>
            <p:nvPr/>
          </p:nvGrpSpPr>
          <p:grpSpPr>
            <a:xfrm>
              <a:off x="7192740" y="3730346"/>
              <a:ext cx="148551" cy="170121"/>
              <a:chOff x="3462796" y="2555878"/>
              <a:chExt cx="157798" cy="180711"/>
            </a:xfrm>
          </p:grpSpPr>
          <p:sp>
            <p:nvSpPr>
              <p:cNvPr id="1196" name="Google Shape;1196;p23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23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23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rect b="b" l="l" r="r" t="t"/>
                <a:pathLst>
                  <a:path extrusionOk="0" h="33554" w="4757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23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rect b="b" l="l" r="r" t="t"/>
                <a:pathLst>
                  <a:path extrusionOk="0" h="35006" w="48391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23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rect b="b" l="l" r="r" t="t"/>
                <a:pathLst>
                  <a:path extrusionOk="0" h="33548" w="42019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23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rect b="b" l="l" r="r" t="t"/>
                <a:pathLst>
                  <a:path extrusionOk="0" h="33781" w="40843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Top drawing">
  <p:cSld name="BLANK_1"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24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204" name="Google Shape;1204;p24"/>
          <p:cNvGrpSpPr/>
          <p:nvPr/>
        </p:nvGrpSpPr>
        <p:grpSpPr>
          <a:xfrm>
            <a:off x="501122" y="13"/>
            <a:ext cx="222106" cy="963624"/>
            <a:chOff x="6176324" y="1765810"/>
            <a:chExt cx="466512" cy="2024421"/>
          </a:xfrm>
        </p:grpSpPr>
        <p:sp>
          <p:nvSpPr>
            <p:cNvPr id="1205" name="Google Shape;1205;p24"/>
            <p:cNvSpPr/>
            <p:nvPr/>
          </p:nvSpPr>
          <p:spPr>
            <a:xfrm>
              <a:off x="6176324" y="2971595"/>
              <a:ext cx="466512" cy="818636"/>
            </a:xfrm>
            <a:custGeom>
              <a:rect b="b" l="l" r="r" t="t"/>
              <a:pathLst>
                <a:path extrusionOk="0" h="818636" w="466512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24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7" name="Google Shape;1207;p24"/>
          <p:cNvGrpSpPr/>
          <p:nvPr/>
        </p:nvGrpSpPr>
        <p:grpSpPr>
          <a:xfrm>
            <a:off x="4054451" y="112"/>
            <a:ext cx="281103" cy="638707"/>
            <a:chOff x="4897958" y="2723139"/>
            <a:chExt cx="514087" cy="1168081"/>
          </a:xfrm>
        </p:grpSpPr>
        <p:sp>
          <p:nvSpPr>
            <p:cNvPr id="1208" name="Google Shape;1208;p24"/>
            <p:cNvSpPr/>
            <p:nvPr/>
          </p:nvSpPr>
          <p:spPr>
            <a:xfrm>
              <a:off x="4897958" y="2971595"/>
              <a:ext cx="514087" cy="919625"/>
            </a:xfrm>
            <a:custGeom>
              <a:rect b="b" l="l" r="r" t="t"/>
              <a:pathLst>
                <a:path extrusionOk="0" h="919625" w="514087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24"/>
            <p:cNvSpPr/>
            <p:nvPr/>
          </p:nvSpPr>
          <p:spPr>
            <a:xfrm>
              <a:off x="5157477" y="2723139"/>
              <a:ext cx="17700" cy="25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0" name="Google Shape;1210;p24"/>
          <p:cNvGrpSpPr/>
          <p:nvPr/>
        </p:nvGrpSpPr>
        <p:grpSpPr>
          <a:xfrm>
            <a:off x="2016224" y="117"/>
            <a:ext cx="222105" cy="594985"/>
            <a:chOff x="5578966" y="2874382"/>
            <a:chExt cx="406190" cy="1088121"/>
          </a:xfrm>
        </p:grpSpPr>
        <p:sp>
          <p:nvSpPr>
            <p:cNvPr id="1211" name="Google Shape;1211;p24"/>
            <p:cNvSpPr/>
            <p:nvPr/>
          </p:nvSpPr>
          <p:spPr>
            <a:xfrm>
              <a:off x="5578966" y="2971595"/>
              <a:ext cx="406190" cy="990908"/>
            </a:xfrm>
            <a:custGeom>
              <a:rect b="b" l="l" r="r" t="t"/>
              <a:pathLst>
                <a:path extrusionOk="0" h="990908" w="40619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24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3" name="Google Shape;1213;p24"/>
          <p:cNvGrpSpPr/>
          <p:nvPr/>
        </p:nvGrpSpPr>
        <p:grpSpPr>
          <a:xfrm>
            <a:off x="2887318" y="81"/>
            <a:ext cx="255089" cy="1042043"/>
            <a:chOff x="6176324" y="1884520"/>
            <a:chExt cx="466512" cy="1905711"/>
          </a:xfrm>
        </p:grpSpPr>
        <p:sp>
          <p:nvSpPr>
            <p:cNvPr id="1214" name="Google Shape;1214;p24"/>
            <p:cNvSpPr/>
            <p:nvPr/>
          </p:nvSpPr>
          <p:spPr>
            <a:xfrm>
              <a:off x="6176324" y="2971595"/>
              <a:ext cx="466512" cy="818636"/>
            </a:xfrm>
            <a:custGeom>
              <a:rect b="b" l="l" r="r" t="t"/>
              <a:pathLst>
                <a:path extrusionOk="0" h="818636" w="466512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24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6" name="Google Shape;1216;p24"/>
          <p:cNvGrpSpPr/>
          <p:nvPr/>
        </p:nvGrpSpPr>
        <p:grpSpPr>
          <a:xfrm>
            <a:off x="835056" y="109"/>
            <a:ext cx="260580" cy="559437"/>
            <a:chOff x="6798998" y="2578195"/>
            <a:chExt cx="476555" cy="1023111"/>
          </a:xfrm>
        </p:grpSpPr>
        <p:sp>
          <p:nvSpPr>
            <p:cNvPr id="1217" name="Google Shape;1217;p24"/>
            <p:cNvSpPr/>
            <p:nvPr/>
          </p:nvSpPr>
          <p:spPr>
            <a:xfrm>
              <a:off x="6798998" y="2971595"/>
              <a:ext cx="476555" cy="629711"/>
            </a:xfrm>
            <a:custGeom>
              <a:rect b="b" l="l" r="r" t="t"/>
              <a:pathLst>
                <a:path extrusionOk="0" h="629711" w="476555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24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9" name="Google Shape;1219;p24"/>
          <p:cNvGrpSpPr/>
          <p:nvPr/>
        </p:nvGrpSpPr>
        <p:grpSpPr>
          <a:xfrm>
            <a:off x="4849832" y="87"/>
            <a:ext cx="93214" cy="745528"/>
            <a:chOff x="7576714" y="1965553"/>
            <a:chExt cx="170472" cy="1363439"/>
          </a:xfrm>
        </p:grpSpPr>
        <p:sp>
          <p:nvSpPr>
            <p:cNvPr id="1220" name="Google Shape;1220;p24"/>
            <p:cNvSpPr/>
            <p:nvPr/>
          </p:nvSpPr>
          <p:spPr>
            <a:xfrm>
              <a:off x="7576714" y="2971595"/>
              <a:ext cx="170472" cy="357397"/>
            </a:xfrm>
            <a:custGeom>
              <a:rect b="b" l="l" r="r" t="t"/>
              <a:pathLst>
                <a:path extrusionOk="0" h="357397" w="170472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24"/>
            <p:cNvSpPr/>
            <p:nvPr/>
          </p:nvSpPr>
          <p:spPr>
            <a:xfrm>
              <a:off x="7652967" y="1965553"/>
              <a:ext cx="17700" cy="100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2" name="Google Shape;1222;p24"/>
          <p:cNvGrpSpPr/>
          <p:nvPr/>
        </p:nvGrpSpPr>
        <p:grpSpPr>
          <a:xfrm>
            <a:off x="1449091" y="70"/>
            <a:ext cx="157683" cy="1169334"/>
            <a:chOff x="7883572" y="1683399"/>
            <a:chExt cx="288375" cy="2138505"/>
          </a:xfrm>
        </p:grpSpPr>
        <p:sp>
          <p:nvSpPr>
            <p:cNvPr id="1223" name="Google Shape;1223;p24"/>
            <p:cNvSpPr/>
            <p:nvPr/>
          </p:nvSpPr>
          <p:spPr>
            <a:xfrm>
              <a:off x="7883572" y="2971595"/>
              <a:ext cx="288375" cy="850309"/>
            </a:xfrm>
            <a:custGeom>
              <a:rect b="b" l="l" r="r" t="t"/>
              <a:pathLst>
                <a:path extrusionOk="0" h="850309" w="288375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24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5" name="Google Shape;1225;p24"/>
          <p:cNvGrpSpPr/>
          <p:nvPr/>
        </p:nvGrpSpPr>
        <p:grpSpPr>
          <a:xfrm>
            <a:off x="817646" y="92419"/>
            <a:ext cx="86284" cy="98813"/>
            <a:chOff x="3462796" y="2555878"/>
            <a:chExt cx="157798" cy="180711"/>
          </a:xfrm>
        </p:grpSpPr>
        <p:sp>
          <p:nvSpPr>
            <p:cNvPr id="1226" name="Google Shape;1226;p24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24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24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24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24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24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2" name="Google Shape;1232;p24"/>
          <p:cNvGrpSpPr/>
          <p:nvPr/>
        </p:nvGrpSpPr>
        <p:grpSpPr>
          <a:xfrm>
            <a:off x="2393329" y="638765"/>
            <a:ext cx="98645" cy="103922"/>
            <a:chOff x="3770248" y="2527300"/>
            <a:chExt cx="180404" cy="190055"/>
          </a:xfrm>
        </p:grpSpPr>
        <p:sp>
          <p:nvSpPr>
            <p:cNvPr id="1233" name="Google Shape;1233;p24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24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24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24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7" name="Google Shape;1237;p24"/>
          <p:cNvGrpSpPr/>
          <p:nvPr/>
        </p:nvGrpSpPr>
        <p:grpSpPr>
          <a:xfrm>
            <a:off x="4448243" y="26359"/>
            <a:ext cx="117260" cy="134286"/>
            <a:chOff x="3462796" y="2555878"/>
            <a:chExt cx="157798" cy="180711"/>
          </a:xfrm>
        </p:grpSpPr>
        <p:sp>
          <p:nvSpPr>
            <p:cNvPr id="1238" name="Google Shape;1238;p24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24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24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24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24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24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4" name="Google Shape;1244;p24"/>
          <p:cNvGrpSpPr/>
          <p:nvPr/>
        </p:nvGrpSpPr>
        <p:grpSpPr>
          <a:xfrm>
            <a:off x="3457310" y="904097"/>
            <a:ext cx="134058" cy="141230"/>
            <a:chOff x="3770248" y="2527300"/>
            <a:chExt cx="180404" cy="190055"/>
          </a:xfrm>
        </p:grpSpPr>
        <p:sp>
          <p:nvSpPr>
            <p:cNvPr id="1245" name="Google Shape;1245;p24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24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24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24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9" name="Google Shape;1249;p24"/>
          <p:cNvGrpSpPr/>
          <p:nvPr/>
        </p:nvGrpSpPr>
        <p:grpSpPr>
          <a:xfrm rot="5400000">
            <a:off x="3320201" y="266911"/>
            <a:ext cx="117260" cy="134268"/>
            <a:chOff x="3462796" y="2555878"/>
            <a:chExt cx="157798" cy="180711"/>
          </a:xfrm>
        </p:grpSpPr>
        <p:sp>
          <p:nvSpPr>
            <p:cNvPr id="1250" name="Google Shape;1250;p24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24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24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24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24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24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6" name="Google Shape;1256;p24"/>
          <p:cNvGrpSpPr/>
          <p:nvPr/>
        </p:nvGrpSpPr>
        <p:grpSpPr>
          <a:xfrm>
            <a:off x="490002" y="711415"/>
            <a:ext cx="98645" cy="103922"/>
            <a:chOff x="3770248" y="2527300"/>
            <a:chExt cx="180404" cy="190055"/>
          </a:xfrm>
        </p:grpSpPr>
        <p:sp>
          <p:nvSpPr>
            <p:cNvPr id="1257" name="Google Shape;1257;p24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24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24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24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1" name="Google Shape;1261;p24"/>
          <p:cNvGrpSpPr/>
          <p:nvPr/>
        </p:nvGrpSpPr>
        <p:grpSpPr>
          <a:xfrm rot="-2700000">
            <a:off x="4871785" y="1077747"/>
            <a:ext cx="98633" cy="103910"/>
            <a:chOff x="3770248" y="2527300"/>
            <a:chExt cx="180404" cy="190055"/>
          </a:xfrm>
        </p:grpSpPr>
        <p:sp>
          <p:nvSpPr>
            <p:cNvPr id="1262" name="Google Shape;1262;p24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24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24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24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6" name="Google Shape;1266;p24"/>
          <p:cNvGrpSpPr/>
          <p:nvPr/>
        </p:nvGrpSpPr>
        <p:grpSpPr>
          <a:xfrm>
            <a:off x="1552393" y="34"/>
            <a:ext cx="572336" cy="1286416"/>
            <a:chOff x="2484475" y="746199"/>
            <a:chExt cx="1046700" cy="2352626"/>
          </a:xfrm>
        </p:grpSpPr>
        <p:sp>
          <p:nvSpPr>
            <p:cNvPr id="1267" name="Google Shape;1267;p24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24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9" name="Google Shape;1269;p24"/>
            <p:cNvGrpSpPr/>
            <p:nvPr/>
          </p:nvGrpSpPr>
          <p:grpSpPr>
            <a:xfrm>
              <a:off x="2769705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270" name="Google Shape;1270;p24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271" name="Google Shape;1271;p24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rect b="b" l="l" r="r" t="t"/>
                  <a:pathLst>
                    <a:path extrusionOk="0" h="208143" w="20208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2" name="Google Shape;1272;p24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rect b="b" l="l" r="r" t="t"/>
                  <a:pathLst>
                    <a:path extrusionOk="0" h="592827" w="444195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3" name="Google Shape;1273;p24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rect b="b" l="l" r="r" t="t"/>
                  <a:pathLst>
                    <a:path extrusionOk="0" h="818636" w="466728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74" name="Google Shape;1274;p24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75" name="Google Shape;1275;p24"/>
            <p:cNvSpPr/>
            <p:nvPr/>
          </p:nvSpPr>
          <p:spPr>
            <a:xfrm>
              <a:off x="2848289" y="2564652"/>
              <a:ext cx="130735" cy="158472"/>
            </a:xfrm>
            <a:custGeom>
              <a:rect b="b" l="l" r="r" t="t"/>
              <a:pathLst>
                <a:path extrusionOk="0" h="5799" w="4784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6" name="Google Shape;1276;p24"/>
          <p:cNvGrpSpPr/>
          <p:nvPr/>
        </p:nvGrpSpPr>
        <p:grpSpPr>
          <a:xfrm>
            <a:off x="2360233" y="31"/>
            <a:ext cx="495013" cy="706397"/>
            <a:chOff x="3961868" y="621835"/>
            <a:chExt cx="905291" cy="1291874"/>
          </a:xfrm>
        </p:grpSpPr>
        <p:grpSp>
          <p:nvGrpSpPr>
            <p:cNvPr id="1277" name="Google Shape;1277;p24"/>
            <p:cNvGrpSpPr/>
            <p:nvPr/>
          </p:nvGrpSpPr>
          <p:grpSpPr>
            <a:xfrm>
              <a:off x="3961868" y="1008418"/>
              <a:ext cx="905291" cy="905291"/>
              <a:chOff x="764100" y="3623300"/>
              <a:chExt cx="1046700" cy="1046700"/>
            </a:xfrm>
          </p:grpSpPr>
          <p:sp>
            <p:nvSpPr>
              <p:cNvPr id="1278" name="Google Shape;1278;p24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4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9" name="Google Shape;1279;p24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4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0" name="Google Shape;1280;p24"/>
            <p:cNvGrpSpPr/>
            <p:nvPr/>
          </p:nvGrpSpPr>
          <p:grpSpPr>
            <a:xfrm>
              <a:off x="4155317" y="621835"/>
              <a:ext cx="522826" cy="1099261"/>
              <a:chOff x="2447534" y="2604168"/>
              <a:chExt cx="478297" cy="1005636"/>
            </a:xfrm>
          </p:grpSpPr>
          <p:grpSp>
            <p:nvGrpSpPr>
              <p:cNvPr id="1281" name="Google Shape;1281;p24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282" name="Google Shape;1282;p24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283" name="Google Shape;1283;p24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rect b="b" l="l" r="r" t="t"/>
                    <a:pathLst>
                      <a:path extrusionOk="0" h="168416" w="179593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4" name="Google Shape;1284;p24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rect b="b" l="l" r="r" t="t"/>
                    <a:pathLst>
                      <a:path extrusionOk="0" h="462047" w="453667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5" name="Google Shape;1285;p24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rect b="b" l="l" r="r" t="t"/>
                    <a:pathLst>
                      <a:path extrusionOk="0" h="638209" w="478297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286" name="Google Shape;1286;p24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87" name="Google Shape;1287;p24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rect b="b" l="l" r="r" t="t"/>
                <a:pathLst>
                  <a:path extrusionOk="0" h="2465" w="3914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8" name="Google Shape;1288;p24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rect b="b" l="l" r="r" t="t"/>
                <a:pathLst>
                  <a:path extrusionOk="0" h="798" w="363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89" name="Google Shape;1289;p24"/>
          <p:cNvGrpSpPr/>
          <p:nvPr/>
        </p:nvGrpSpPr>
        <p:grpSpPr>
          <a:xfrm>
            <a:off x="3034080" y="22"/>
            <a:ext cx="285882" cy="434233"/>
            <a:chOff x="5194218" y="621819"/>
            <a:chExt cx="522827" cy="794136"/>
          </a:xfrm>
        </p:grpSpPr>
        <p:grpSp>
          <p:nvGrpSpPr>
            <p:cNvPr id="1290" name="Google Shape;1290;p24"/>
            <p:cNvGrpSpPr/>
            <p:nvPr/>
          </p:nvGrpSpPr>
          <p:grpSpPr>
            <a:xfrm>
              <a:off x="5194218" y="893128"/>
              <a:ext cx="522827" cy="522827"/>
              <a:chOff x="764100" y="3623300"/>
              <a:chExt cx="1046700" cy="1046700"/>
            </a:xfrm>
          </p:grpSpPr>
          <p:sp>
            <p:nvSpPr>
              <p:cNvPr id="1291" name="Google Shape;1291;p24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2" name="Google Shape;1292;p24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93" name="Google Shape;1293;p24"/>
            <p:cNvGrpSpPr/>
            <p:nvPr/>
          </p:nvGrpSpPr>
          <p:grpSpPr>
            <a:xfrm>
              <a:off x="5371918" y="621819"/>
              <a:ext cx="182209" cy="655932"/>
              <a:chOff x="3305183" y="2722527"/>
              <a:chExt cx="166690" cy="600066"/>
            </a:xfrm>
          </p:grpSpPr>
          <p:grpSp>
            <p:nvGrpSpPr>
              <p:cNvPr id="1294" name="Google Shape;1294;p24"/>
              <p:cNvGrpSpPr/>
              <p:nvPr/>
            </p:nvGrpSpPr>
            <p:grpSpPr>
              <a:xfrm>
                <a:off x="3305183" y="2722527"/>
                <a:ext cx="166690" cy="600066"/>
                <a:chOff x="3305183" y="2722527"/>
                <a:chExt cx="166690" cy="600066"/>
              </a:xfrm>
            </p:grpSpPr>
            <p:grpSp>
              <p:nvGrpSpPr>
                <p:cNvPr id="1295" name="Google Shape;1295;p24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296" name="Google Shape;1296;p24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rect b="b" l="l" r="r" t="t"/>
                    <a:pathLst>
                      <a:path extrusionOk="0" h="117177" w="119489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97" name="Google Shape;1297;p24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rect b="b" l="l" r="r" t="t"/>
                    <a:pathLst>
                      <a:path extrusionOk="0" h="221107" w="150661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98" name="Google Shape;1298;p24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rect b="b" l="l" r="r" t="t"/>
                    <a:pathLst>
                      <a:path extrusionOk="0" h="350998" w="16669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299" name="Google Shape;1299;p24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00" name="Google Shape;1300;p24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rect b="b" l="l" r="r" t="t"/>
                <a:pathLst>
                  <a:path extrusionOk="0" h="1160" w="1088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301" name="Google Shape;1301;p24"/>
          <p:cNvGrpSpPr/>
          <p:nvPr/>
        </p:nvGrpSpPr>
        <p:grpSpPr>
          <a:xfrm>
            <a:off x="4472486" y="42"/>
            <a:ext cx="470574" cy="1177689"/>
            <a:chOff x="7824797" y="870572"/>
            <a:chExt cx="860597" cy="2153783"/>
          </a:xfrm>
        </p:grpSpPr>
        <p:grpSp>
          <p:nvGrpSpPr>
            <p:cNvPr id="1302" name="Google Shape;1302;p24"/>
            <p:cNvGrpSpPr/>
            <p:nvPr/>
          </p:nvGrpSpPr>
          <p:grpSpPr>
            <a:xfrm>
              <a:off x="7824797" y="1891930"/>
              <a:ext cx="860597" cy="1132425"/>
              <a:chOff x="764100" y="3623300"/>
              <a:chExt cx="1046700" cy="1046700"/>
            </a:xfrm>
          </p:grpSpPr>
          <p:sp>
            <p:nvSpPr>
              <p:cNvPr id="1303" name="Google Shape;1303;p24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0A3FF">
                  <a:alpha val="58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4" name="Google Shape;1304;p24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0A3FF">
                  <a:alpha val="58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05" name="Google Shape;1305;p24"/>
            <p:cNvGrpSpPr/>
            <p:nvPr/>
          </p:nvGrpSpPr>
          <p:grpSpPr>
            <a:xfrm>
              <a:off x="8100550" y="870572"/>
              <a:ext cx="300376" cy="1935114"/>
              <a:chOff x="3792712" y="2051381"/>
              <a:chExt cx="274793" cy="1770299"/>
            </a:xfrm>
          </p:grpSpPr>
          <p:grpSp>
            <p:nvGrpSpPr>
              <p:cNvPr id="1306" name="Google Shape;1306;p24"/>
              <p:cNvGrpSpPr/>
              <p:nvPr/>
            </p:nvGrpSpPr>
            <p:grpSpPr>
              <a:xfrm>
                <a:off x="3792712" y="2051381"/>
                <a:ext cx="274793" cy="1770299"/>
                <a:chOff x="3792712" y="2051381"/>
                <a:chExt cx="274793" cy="1770299"/>
              </a:xfrm>
            </p:grpSpPr>
            <p:grpSp>
              <p:nvGrpSpPr>
                <p:cNvPr id="1307" name="Google Shape;1307;p24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308" name="Google Shape;1308;p24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rect b="b" l="l" r="r" t="t"/>
                    <a:pathLst>
                      <a:path extrusionOk="0" h="637356" w="261578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9" name="Google Shape;1309;p24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rect b="b" l="l" r="r" t="t"/>
                    <a:pathLst>
                      <a:path extrusionOk="0" h="197298" w="160096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10" name="Google Shape;1310;p24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rect b="b" l="l" r="r" t="t"/>
                    <a:pathLst>
                      <a:path extrusionOk="0" h="850085" w="274793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311" name="Google Shape;1311;p24"/>
                <p:cNvSpPr/>
                <p:nvPr/>
              </p:nvSpPr>
              <p:spPr>
                <a:xfrm>
                  <a:off x="3923176" y="2051381"/>
                  <a:ext cx="17700" cy="926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12" name="Google Shape;1312;p24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rect b="b" l="l" r="r" t="t"/>
                <a:pathLst>
                  <a:path extrusionOk="0" h="5437" w="3044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3" name="Google Shape;1313;p24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rect b="b" l="l" r="r" t="t"/>
                <a:pathLst>
                  <a:path extrusionOk="0" h="870" w="73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314" name="Google Shape;1314;p24"/>
          <p:cNvGrpSpPr/>
          <p:nvPr/>
        </p:nvGrpSpPr>
        <p:grpSpPr>
          <a:xfrm>
            <a:off x="845997" y="42"/>
            <a:ext cx="572336" cy="917921"/>
            <a:chOff x="1192601" y="746213"/>
            <a:chExt cx="1046700" cy="1678715"/>
          </a:xfrm>
        </p:grpSpPr>
        <p:grpSp>
          <p:nvGrpSpPr>
            <p:cNvPr id="1315" name="Google Shape;1315;p24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316" name="Google Shape;1316;p24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7" name="Google Shape;1317;p24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18" name="Google Shape;1318;p24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319" name="Google Shape;1319;p24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320" name="Google Shape;1320;p24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321" name="Google Shape;1321;p24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rect b="b" l="l" r="r" t="t"/>
                    <a:pathLst>
                      <a:path extrusionOk="0" h="500199" w="51095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22" name="Google Shape;1322;p24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rect b="b" l="l" r="r" t="t"/>
                    <a:pathLst>
                      <a:path extrusionOk="0" h="214629" w="488949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23" name="Google Shape;1323;p24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rect b="b" l="l" r="r" t="t"/>
                    <a:pathLst>
                      <a:path extrusionOk="0" h="234649" w="219884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24" name="Google Shape;1324;p24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rect b="b" l="l" r="r" t="t"/>
                    <a:pathLst>
                      <a:path extrusionOk="0" h="928227" w="530958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325" name="Google Shape;1325;p24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26" name="Google Shape;1326;p24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rect b="b" l="l" r="r" t="t"/>
                <a:pathLst>
                  <a:path extrusionOk="0" h="2972" w="4857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327" name="Google Shape;1327;p24"/>
          <p:cNvGrpSpPr/>
          <p:nvPr/>
        </p:nvGrpSpPr>
        <p:grpSpPr>
          <a:xfrm>
            <a:off x="3480659" y="46"/>
            <a:ext cx="572336" cy="1051386"/>
            <a:chOff x="6010934" y="870581"/>
            <a:chExt cx="1046700" cy="1922797"/>
          </a:xfrm>
        </p:grpSpPr>
        <p:grpSp>
          <p:nvGrpSpPr>
            <p:cNvPr id="1328" name="Google Shape;1328;p24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29" name="Google Shape;1329;p24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98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24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98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31" name="Google Shape;1331;p24"/>
            <p:cNvGrpSpPr/>
            <p:nvPr/>
          </p:nvGrpSpPr>
          <p:grpSpPr>
            <a:xfrm>
              <a:off x="6308748" y="870581"/>
              <a:ext cx="441786" cy="1701306"/>
              <a:chOff x="1121941" y="2406098"/>
              <a:chExt cx="404159" cy="1556405"/>
            </a:xfrm>
          </p:grpSpPr>
          <p:grpSp>
            <p:nvGrpSpPr>
              <p:cNvPr id="1332" name="Google Shape;1332;p24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333" name="Google Shape;1333;p24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334" name="Google Shape;1334;p24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rect b="b" l="l" r="r" t="t"/>
                    <a:pathLst>
                      <a:path extrusionOk="0" h="222824" w="215728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35" name="Google Shape;1335;p24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rect b="b" l="l" r="r" t="t"/>
                    <a:pathLst>
                      <a:path extrusionOk="0" h="229478" w="324636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36" name="Google Shape;1336;p24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rect b="b" l="l" r="r" t="t"/>
                    <a:pathLst>
                      <a:path extrusionOk="0" h="540604" w="389306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37" name="Google Shape;1337;p24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rect b="b" l="l" r="r" t="t"/>
                    <a:pathLst>
                      <a:path extrusionOk="0" h="990908" w="404159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338" name="Google Shape;1338;p24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39" name="Google Shape;1339;p24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rect b="b" l="l" r="r" t="t"/>
                <a:pathLst>
                  <a:path extrusionOk="0" h="725" w="2828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0" name="Google Shape;1340;p24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rect b="b" l="l" r="r" t="t"/>
                <a:pathLst>
                  <a:path extrusionOk="0" h="724" w="3045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1" name="Google Shape;1341;p24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rect b="b" l="l" r="r" t="t"/>
                <a:pathLst>
                  <a:path extrusionOk="0" h="362" w="1595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2" name="Google Shape;1342;p24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rect b="b" l="l" r="r" t="t"/>
                <a:pathLst>
                  <a:path extrusionOk="0" h="290" w="725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343" name="Google Shape;1343;p24"/>
          <p:cNvGrpSpPr/>
          <p:nvPr/>
        </p:nvGrpSpPr>
        <p:grpSpPr>
          <a:xfrm>
            <a:off x="588526" y="36"/>
            <a:ext cx="285882" cy="1099600"/>
            <a:chOff x="721731" y="746203"/>
            <a:chExt cx="522827" cy="2010973"/>
          </a:xfrm>
        </p:grpSpPr>
        <p:grpSp>
          <p:nvGrpSpPr>
            <p:cNvPr id="1344" name="Google Shape;1344;p24"/>
            <p:cNvGrpSpPr/>
            <p:nvPr/>
          </p:nvGrpSpPr>
          <p:grpSpPr>
            <a:xfrm>
              <a:off x="721731" y="2234350"/>
              <a:ext cx="522827" cy="522827"/>
              <a:chOff x="764100" y="3623300"/>
              <a:chExt cx="1046700" cy="1046700"/>
            </a:xfrm>
          </p:grpSpPr>
          <p:sp>
            <p:nvSpPr>
              <p:cNvPr id="1345" name="Google Shape;1345;p24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24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7" name="Google Shape;1347;p24"/>
            <p:cNvGrpSpPr/>
            <p:nvPr/>
          </p:nvGrpSpPr>
          <p:grpSpPr>
            <a:xfrm>
              <a:off x="892050" y="746203"/>
              <a:ext cx="182209" cy="1869992"/>
              <a:chOff x="3305183" y="1611869"/>
              <a:chExt cx="166690" cy="1710724"/>
            </a:xfrm>
          </p:grpSpPr>
          <p:grpSp>
            <p:nvGrpSpPr>
              <p:cNvPr id="1348" name="Google Shape;1348;p24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349" name="Google Shape;1349;p24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350" name="Google Shape;1350;p24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rect b="b" l="l" r="r" t="t"/>
                    <a:pathLst>
                      <a:path extrusionOk="0" h="117177" w="119489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51" name="Google Shape;1351;p24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rect b="b" l="l" r="r" t="t"/>
                    <a:pathLst>
                      <a:path extrusionOk="0" h="221107" w="150661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52" name="Google Shape;1352;p24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rect b="b" l="l" r="r" t="t"/>
                    <a:pathLst>
                      <a:path extrusionOk="0" h="350998" w="16669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353" name="Google Shape;1353;p24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54" name="Google Shape;1354;p24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rect b="b" l="l" r="r" t="t"/>
                <a:pathLst>
                  <a:path extrusionOk="0" h="1160" w="1088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355" name="Google Shape;1355;p24"/>
          <p:cNvGrpSpPr/>
          <p:nvPr/>
        </p:nvGrpSpPr>
        <p:grpSpPr>
          <a:xfrm>
            <a:off x="5102116" y="13"/>
            <a:ext cx="222106" cy="963624"/>
            <a:chOff x="6176324" y="1765810"/>
            <a:chExt cx="466512" cy="2024421"/>
          </a:xfrm>
        </p:grpSpPr>
        <p:sp>
          <p:nvSpPr>
            <p:cNvPr id="1356" name="Google Shape;1356;p24"/>
            <p:cNvSpPr/>
            <p:nvPr/>
          </p:nvSpPr>
          <p:spPr>
            <a:xfrm>
              <a:off x="6176324" y="2971595"/>
              <a:ext cx="466512" cy="818636"/>
            </a:xfrm>
            <a:custGeom>
              <a:rect b="b" l="l" r="r" t="t"/>
              <a:pathLst>
                <a:path extrusionOk="0" h="818636" w="466512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24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8" name="Google Shape;1358;p24"/>
          <p:cNvGrpSpPr/>
          <p:nvPr/>
        </p:nvGrpSpPr>
        <p:grpSpPr>
          <a:xfrm>
            <a:off x="6617218" y="117"/>
            <a:ext cx="222105" cy="594985"/>
            <a:chOff x="5578966" y="2874382"/>
            <a:chExt cx="406190" cy="1088121"/>
          </a:xfrm>
        </p:grpSpPr>
        <p:sp>
          <p:nvSpPr>
            <p:cNvPr id="1359" name="Google Shape;1359;p24"/>
            <p:cNvSpPr/>
            <p:nvPr/>
          </p:nvSpPr>
          <p:spPr>
            <a:xfrm>
              <a:off x="5578966" y="2971595"/>
              <a:ext cx="406190" cy="990908"/>
            </a:xfrm>
            <a:custGeom>
              <a:rect b="b" l="l" r="r" t="t"/>
              <a:pathLst>
                <a:path extrusionOk="0" h="990908" w="40619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24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1" name="Google Shape;1361;p24"/>
          <p:cNvGrpSpPr/>
          <p:nvPr/>
        </p:nvGrpSpPr>
        <p:grpSpPr>
          <a:xfrm>
            <a:off x="7488312" y="81"/>
            <a:ext cx="255089" cy="1042043"/>
            <a:chOff x="6176324" y="1884520"/>
            <a:chExt cx="466512" cy="1905711"/>
          </a:xfrm>
        </p:grpSpPr>
        <p:sp>
          <p:nvSpPr>
            <p:cNvPr id="1362" name="Google Shape;1362;p24"/>
            <p:cNvSpPr/>
            <p:nvPr/>
          </p:nvSpPr>
          <p:spPr>
            <a:xfrm>
              <a:off x="6176324" y="2971595"/>
              <a:ext cx="466512" cy="818636"/>
            </a:xfrm>
            <a:custGeom>
              <a:rect b="b" l="l" r="r" t="t"/>
              <a:pathLst>
                <a:path extrusionOk="0" h="818636" w="466512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24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4" name="Google Shape;1364;p24"/>
          <p:cNvGrpSpPr/>
          <p:nvPr/>
        </p:nvGrpSpPr>
        <p:grpSpPr>
          <a:xfrm>
            <a:off x="5436050" y="109"/>
            <a:ext cx="260580" cy="559437"/>
            <a:chOff x="6798998" y="2578195"/>
            <a:chExt cx="476555" cy="1023111"/>
          </a:xfrm>
        </p:grpSpPr>
        <p:sp>
          <p:nvSpPr>
            <p:cNvPr id="1365" name="Google Shape;1365;p24"/>
            <p:cNvSpPr/>
            <p:nvPr/>
          </p:nvSpPr>
          <p:spPr>
            <a:xfrm>
              <a:off x="6798998" y="2971595"/>
              <a:ext cx="476555" cy="629711"/>
            </a:xfrm>
            <a:custGeom>
              <a:rect b="b" l="l" r="r" t="t"/>
              <a:pathLst>
                <a:path extrusionOk="0" h="629711" w="476555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24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7" name="Google Shape;1367;p24"/>
          <p:cNvGrpSpPr/>
          <p:nvPr/>
        </p:nvGrpSpPr>
        <p:grpSpPr>
          <a:xfrm>
            <a:off x="6050085" y="70"/>
            <a:ext cx="157683" cy="1169334"/>
            <a:chOff x="7883572" y="1683399"/>
            <a:chExt cx="288375" cy="2138505"/>
          </a:xfrm>
        </p:grpSpPr>
        <p:sp>
          <p:nvSpPr>
            <p:cNvPr id="1368" name="Google Shape;1368;p24"/>
            <p:cNvSpPr/>
            <p:nvPr/>
          </p:nvSpPr>
          <p:spPr>
            <a:xfrm>
              <a:off x="7883572" y="2971595"/>
              <a:ext cx="288375" cy="850309"/>
            </a:xfrm>
            <a:custGeom>
              <a:rect b="b" l="l" r="r" t="t"/>
              <a:pathLst>
                <a:path extrusionOk="0" h="850309" w="288375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24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0" name="Google Shape;1370;p24"/>
          <p:cNvGrpSpPr/>
          <p:nvPr/>
        </p:nvGrpSpPr>
        <p:grpSpPr>
          <a:xfrm>
            <a:off x="5418640" y="92419"/>
            <a:ext cx="86284" cy="98813"/>
            <a:chOff x="3462796" y="2555878"/>
            <a:chExt cx="157798" cy="180711"/>
          </a:xfrm>
        </p:grpSpPr>
        <p:sp>
          <p:nvSpPr>
            <p:cNvPr id="1371" name="Google Shape;1371;p24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24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24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24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24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24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7" name="Google Shape;1377;p24"/>
          <p:cNvGrpSpPr/>
          <p:nvPr/>
        </p:nvGrpSpPr>
        <p:grpSpPr>
          <a:xfrm>
            <a:off x="6994323" y="638765"/>
            <a:ext cx="98645" cy="103922"/>
            <a:chOff x="3770248" y="2527300"/>
            <a:chExt cx="180404" cy="190055"/>
          </a:xfrm>
        </p:grpSpPr>
        <p:sp>
          <p:nvSpPr>
            <p:cNvPr id="1378" name="Google Shape;1378;p24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24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24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24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2" name="Google Shape;1382;p24"/>
          <p:cNvGrpSpPr/>
          <p:nvPr/>
        </p:nvGrpSpPr>
        <p:grpSpPr>
          <a:xfrm>
            <a:off x="8058305" y="904097"/>
            <a:ext cx="134058" cy="141230"/>
            <a:chOff x="3770248" y="2527300"/>
            <a:chExt cx="180404" cy="190055"/>
          </a:xfrm>
        </p:grpSpPr>
        <p:sp>
          <p:nvSpPr>
            <p:cNvPr id="1383" name="Google Shape;1383;p24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24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24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24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7" name="Google Shape;1387;p24"/>
          <p:cNvGrpSpPr/>
          <p:nvPr/>
        </p:nvGrpSpPr>
        <p:grpSpPr>
          <a:xfrm rot="5400000">
            <a:off x="7921195" y="266911"/>
            <a:ext cx="117260" cy="134268"/>
            <a:chOff x="3462796" y="2555878"/>
            <a:chExt cx="157798" cy="180711"/>
          </a:xfrm>
        </p:grpSpPr>
        <p:sp>
          <p:nvSpPr>
            <p:cNvPr id="1388" name="Google Shape;1388;p24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24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24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24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24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24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4" name="Google Shape;1394;p24"/>
          <p:cNvGrpSpPr/>
          <p:nvPr/>
        </p:nvGrpSpPr>
        <p:grpSpPr>
          <a:xfrm>
            <a:off x="5090996" y="711415"/>
            <a:ext cx="98645" cy="103922"/>
            <a:chOff x="3770248" y="2527300"/>
            <a:chExt cx="180404" cy="190055"/>
          </a:xfrm>
        </p:grpSpPr>
        <p:sp>
          <p:nvSpPr>
            <p:cNvPr id="1395" name="Google Shape;1395;p24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24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24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24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9" name="Google Shape;1399;p24"/>
          <p:cNvGrpSpPr/>
          <p:nvPr/>
        </p:nvGrpSpPr>
        <p:grpSpPr>
          <a:xfrm>
            <a:off x="6153387" y="34"/>
            <a:ext cx="572336" cy="1286416"/>
            <a:chOff x="2484475" y="746199"/>
            <a:chExt cx="1046700" cy="2352626"/>
          </a:xfrm>
        </p:grpSpPr>
        <p:sp>
          <p:nvSpPr>
            <p:cNvPr id="1400" name="Google Shape;1400;p24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24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02" name="Google Shape;1402;p24"/>
            <p:cNvGrpSpPr/>
            <p:nvPr/>
          </p:nvGrpSpPr>
          <p:grpSpPr>
            <a:xfrm>
              <a:off x="2769705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403" name="Google Shape;1403;p24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404" name="Google Shape;1404;p24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rect b="b" l="l" r="r" t="t"/>
                  <a:pathLst>
                    <a:path extrusionOk="0" h="208143" w="20208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5" name="Google Shape;1405;p24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rect b="b" l="l" r="r" t="t"/>
                  <a:pathLst>
                    <a:path extrusionOk="0" h="592827" w="444195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6" name="Google Shape;1406;p24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rect b="b" l="l" r="r" t="t"/>
                  <a:pathLst>
                    <a:path extrusionOk="0" h="818636" w="466728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07" name="Google Shape;1407;p24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08" name="Google Shape;1408;p24"/>
            <p:cNvSpPr/>
            <p:nvPr/>
          </p:nvSpPr>
          <p:spPr>
            <a:xfrm>
              <a:off x="2848289" y="2564652"/>
              <a:ext cx="130735" cy="158472"/>
            </a:xfrm>
            <a:custGeom>
              <a:rect b="b" l="l" r="r" t="t"/>
              <a:pathLst>
                <a:path extrusionOk="0" h="5799" w="4784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9" name="Google Shape;1409;p24"/>
          <p:cNvGrpSpPr/>
          <p:nvPr/>
        </p:nvGrpSpPr>
        <p:grpSpPr>
          <a:xfrm>
            <a:off x="6961227" y="31"/>
            <a:ext cx="495013" cy="706397"/>
            <a:chOff x="3961868" y="621835"/>
            <a:chExt cx="905291" cy="1291874"/>
          </a:xfrm>
        </p:grpSpPr>
        <p:grpSp>
          <p:nvGrpSpPr>
            <p:cNvPr id="1410" name="Google Shape;1410;p24"/>
            <p:cNvGrpSpPr/>
            <p:nvPr/>
          </p:nvGrpSpPr>
          <p:grpSpPr>
            <a:xfrm>
              <a:off x="3961868" y="1008418"/>
              <a:ext cx="905291" cy="905291"/>
              <a:chOff x="764100" y="3623300"/>
              <a:chExt cx="1046700" cy="1046700"/>
            </a:xfrm>
          </p:grpSpPr>
          <p:sp>
            <p:nvSpPr>
              <p:cNvPr id="1411" name="Google Shape;1411;p24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4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24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4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3" name="Google Shape;1413;p24"/>
            <p:cNvGrpSpPr/>
            <p:nvPr/>
          </p:nvGrpSpPr>
          <p:grpSpPr>
            <a:xfrm>
              <a:off x="4155317" y="621835"/>
              <a:ext cx="522826" cy="1099261"/>
              <a:chOff x="2447534" y="2604168"/>
              <a:chExt cx="478297" cy="1005636"/>
            </a:xfrm>
          </p:grpSpPr>
          <p:grpSp>
            <p:nvGrpSpPr>
              <p:cNvPr id="1414" name="Google Shape;1414;p24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415" name="Google Shape;1415;p24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416" name="Google Shape;1416;p24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rect b="b" l="l" r="r" t="t"/>
                    <a:pathLst>
                      <a:path extrusionOk="0" h="168416" w="179593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7" name="Google Shape;1417;p24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rect b="b" l="l" r="r" t="t"/>
                    <a:pathLst>
                      <a:path extrusionOk="0" h="462047" w="453667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8" name="Google Shape;1418;p24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rect b="b" l="l" r="r" t="t"/>
                    <a:pathLst>
                      <a:path extrusionOk="0" h="638209" w="478297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419" name="Google Shape;1419;p24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20" name="Google Shape;1420;p24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rect b="b" l="l" r="r" t="t"/>
                <a:pathLst>
                  <a:path extrusionOk="0" h="2465" w="3914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1" name="Google Shape;1421;p24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rect b="b" l="l" r="r" t="t"/>
                <a:pathLst>
                  <a:path extrusionOk="0" h="798" w="363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422" name="Google Shape;1422;p24"/>
          <p:cNvGrpSpPr/>
          <p:nvPr/>
        </p:nvGrpSpPr>
        <p:grpSpPr>
          <a:xfrm>
            <a:off x="7635074" y="22"/>
            <a:ext cx="285882" cy="434233"/>
            <a:chOff x="5194218" y="621819"/>
            <a:chExt cx="522827" cy="794136"/>
          </a:xfrm>
        </p:grpSpPr>
        <p:grpSp>
          <p:nvGrpSpPr>
            <p:cNvPr id="1423" name="Google Shape;1423;p24"/>
            <p:cNvGrpSpPr/>
            <p:nvPr/>
          </p:nvGrpSpPr>
          <p:grpSpPr>
            <a:xfrm>
              <a:off x="5194218" y="893128"/>
              <a:ext cx="522827" cy="522827"/>
              <a:chOff x="764100" y="3623300"/>
              <a:chExt cx="1046700" cy="1046700"/>
            </a:xfrm>
          </p:grpSpPr>
          <p:sp>
            <p:nvSpPr>
              <p:cNvPr id="1424" name="Google Shape;1424;p24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5" name="Google Shape;1425;p24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26" name="Google Shape;1426;p24"/>
            <p:cNvGrpSpPr/>
            <p:nvPr/>
          </p:nvGrpSpPr>
          <p:grpSpPr>
            <a:xfrm>
              <a:off x="5371918" y="621819"/>
              <a:ext cx="182209" cy="655932"/>
              <a:chOff x="3305183" y="2722527"/>
              <a:chExt cx="166690" cy="600066"/>
            </a:xfrm>
          </p:grpSpPr>
          <p:grpSp>
            <p:nvGrpSpPr>
              <p:cNvPr id="1427" name="Google Shape;1427;p24"/>
              <p:cNvGrpSpPr/>
              <p:nvPr/>
            </p:nvGrpSpPr>
            <p:grpSpPr>
              <a:xfrm>
                <a:off x="3305183" y="2722527"/>
                <a:ext cx="166690" cy="600066"/>
                <a:chOff x="3305183" y="2722527"/>
                <a:chExt cx="166690" cy="600066"/>
              </a:xfrm>
            </p:grpSpPr>
            <p:grpSp>
              <p:nvGrpSpPr>
                <p:cNvPr id="1428" name="Google Shape;1428;p24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29" name="Google Shape;1429;p24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rect b="b" l="l" r="r" t="t"/>
                    <a:pathLst>
                      <a:path extrusionOk="0" h="117177" w="119489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0" name="Google Shape;1430;p24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rect b="b" l="l" r="r" t="t"/>
                    <a:pathLst>
                      <a:path extrusionOk="0" h="221107" w="150661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1" name="Google Shape;1431;p24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rect b="b" l="l" r="r" t="t"/>
                    <a:pathLst>
                      <a:path extrusionOk="0" h="350998" w="16669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432" name="Google Shape;1432;p24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33" name="Google Shape;1433;p24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rect b="b" l="l" r="r" t="t"/>
                <a:pathLst>
                  <a:path extrusionOk="0" h="1160" w="1088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434" name="Google Shape;1434;p24"/>
          <p:cNvGrpSpPr/>
          <p:nvPr/>
        </p:nvGrpSpPr>
        <p:grpSpPr>
          <a:xfrm>
            <a:off x="5446992" y="42"/>
            <a:ext cx="572336" cy="917921"/>
            <a:chOff x="1192601" y="746213"/>
            <a:chExt cx="1046700" cy="1678715"/>
          </a:xfrm>
        </p:grpSpPr>
        <p:grpSp>
          <p:nvGrpSpPr>
            <p:cNvPr id="1435" name="Google Shape;1435;p24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436" name="Google Shape;1436;p24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24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38" name="Google Shape;1438;p24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439" name="Google Shape;1439;p24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440" name="Google Shape;1440;p24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441" name="Google Shape;1441;p24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rect b="b" l="l" r="r" t="t"/>
                    <a:pathLst>
                      <a:path extrusionOk="0" h="500199" w="51095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2" name="Google Shape;1442;p24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rect b="b" l="l" r="r" t="t"/>
                    <a:pathLst>
                      <a:path extrusionOk="0" h="214629" w="488949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3" name="Google Shape;1443;p24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rect b="b" l="l" r="r" t="t"/>
                    <a:pathLst>
                      <a:path extrusionOk="0" h="234649" w="219884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4" name="Google Shape;1444;p24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rect b="b" l="l" r="r" t="t"/>
                    <a:pathLst>
                      <a:path extrusionOk="0" h="928227" w="530958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445" name="Google Shape;1445;p24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46" name="Google Shape;1446;p24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rect b="b" l="l" r="r" t="t"/>
                <a:pathLst>
                  <a:path extrusionOk="0" h="2972" w="4857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447" name="Google Shape;1447;p24"/>
          <p:cNvGrpSpPr/>
          <p:nvPr/>
        </p:nvGrpSpPr>
        <p:grpSpPr>
          <a:xfrm>
            <a:off x="8081653" y="46"/>
            <a:ext cx="572336" cy="1051386"/>
            <a:chOff x="6010934" y="870581"/>
            <a:chExt cx="1046700" cy="1922797"/>
          </a:xfrm>
        </p:grpSpPr>
        <p:grpSp>
          <p:nvGrpSpPr>
            <p:cNvPr id="1448" name="Google Shape;1448;p24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449" name="Google Shape;1449;p24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98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24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98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51" name="Google Shape;1451;p24"/>
            <p:cNvGrpSpPr/>
            <p:nvPr/>
          </p:nvGrpSpPr>
          <p:grpSpPr>
            <a:xfrm>
              <a:off x="6308748" y="870581"/>
              <a:ext cx="441786" cy="1701306"/>
              <a:chOff x="1121941" y="2406098"/>
              <a:chExt cx="404159" cy="1556405"/>
            </a:xfrm>
          </p:grpSpPr>
          <p:grpSp>
            <p:nvGrpSpPr>
              <p:cNvPr id="1452" name="Google Shape;1452;p24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453" name="Google Shape;1453;p24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54" name="Google Shape;1454;p24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rect b="b" l="l" r="r" t="t"/>
                    <a:pathLst>
                      <a:path extrusionOk="0" h="222824" w="215728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55" name="Google Shape;1455;p24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rect b="b" l="l" r="r" t="t"/>
                    <a:pathLst>
                      <a:path extrusionOk="0" h="229478" w="324636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56" name="Google Shape;1456;p24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rect b="b" l="l" r="r" t="t"/>
                    <a:pathLst>
                      <a:path extrusionOk="0" h="540604" w="389306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57" name="Google Shape;1457;p24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rect b="b" l="l" r="r" t="t"/>
                    <a:pathLst>
                      <a:path extrusionOk="0" h="990908" w="404159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458" name="Google Shape;1458;p24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59" name="Google Shape;1459;p24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rect b="b" l="l" r="r" t="t"/>
                <a:pathLst>
                  <a:path extrusionOk="0" h="725" w="2828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0" name="Google Shape;1460;p24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rect b="b" l="l" r="r" t="t"/>
                <a:pathLst>
                  <a:path extrusionOk="0" h="724" w="3045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1" name="Google Shape;1461;p24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rect b="b" l="l" r="r" t="t"/>
                <a:pathLst>
                  <a:path extrusionOk="0" h="362" w="1595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2" name="Google Shape;1462;p24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rect b="b" l="l" r="r" t="t"/>
                <a:pathLst>
                  <a:path extrusionOk="0" h="290" w="725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463" name="Google Shape;1463;p24"/>
          <p:cNvGrpSpPr/>
          <p:nvPr/>
        </p:nvGrpSpPr>
        <p:grpSpPr>
          <a:xfrm>
            <a:off x="5189520" y="36"/>
            <a:ext cx="285882" cy="1099600"/>
            <a:chOff x="721731" y="746203"/>
            <a:chExt cx="522827" cy="2010973"/>
          </a:xfrm>
        </p:grpSpPr>
        <p:grpSp>
          <p:nvGrpSpPr>
            <p:cNvPr id="1464" name="Google Shape;1464;p24"/>
            <p:cNvGrpSpPr/>
            <p:nvPr/>
          </p:nvGrpSpPr>
          <p:grpSpPr>
            <a:xfrm>
              <a:off x="721731" y="2234350"/>
              <a:ext cx="522827" cy="522827"/>
              <a:chOff x="764100" y="3623300"/>
              <a:chExt cx="1046700" cy="1046700"/>
            </a:xfrm>
          </p:grpSpPr>
          <p:sp>
            <p:nvSpPr>
              <p:cNvPr id="1465" name="Google Shape;1465;p24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24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67" name="Google Shape;1467;p24"/>
            <p:cNvGrpSpPr/>
            <p:nvPr/>
          </p:nvGrpSpPr>
          <p:grpSpPr>
            <a:xfrm>
              <a:off x="892050" y="746203"/>
              <a:ext cx="182209" cy="1869992"/>
              <a:chOff x="3305183" y="1611869"/>
              <a:chExt cx="166690" cy="1710724"/>
            </a:xfrm>
          </p:grpSpPr>
          <p:grpSp>
            <p:nvGrpSpPr>
              <p:cNvPr id="1468" name="Google Shape;1468;p24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469" name="Google Shape;1469;p24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70" name="Google Shape;1470;p24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rect b="b" l="l" r="r" t="t"/>
                    <a:pathLst>
                      <a:path extrusionOk="0" h="117177" w="119489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71" name="Google Shape;1471;p24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rect b="b" l="l" r="r" t="t"/>
                    <a:pathLst>
                      <a:path extrusionOk="0" h="221107" w="150661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72" name="Google Shape;1472;p24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rect b="b" l="l" r="r" t="t"/>
                    <a:pathLst>
                      <a:path extrusionOk="0" h="350998" w="16669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473" name="Google Shape;1473;p24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74" name="Google Shape;1474;p24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rect b="b" l="l" r="r" t="t"/>
                <a:pathLst>
                  <a:path extrusionOk="0" h="1160" w="1088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25"/>
          <p:cNvSpPr txBox="1"/>
          <p:nvPr>
            <p:ph idx="1" type="body"/>
          </p:nvPr>
        </p:nvSpPr>
        <p:spPr>
          <a:xfrm>
            <a:off x="855300" y="4591175"/>
            <a:ext cx="74334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</a:lstStyle>
          <a:p/>
        </p:txBody>
      </p:sp>
      <p:sp>
        <p:nvSpPr>
          <p:cNvPr id="1477" name="Google Shape;1477;p25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478" name="Google Shape;1478;p25"/>
          <p:cNvGrpSpPr/>
          <p:nvPr/>
        </p:nvGrpSpPr>
        <p:grpSpPr>
          <a:xfrm>
            <a:off x="2123899" y="-3"/>
            <a:ext cx="248884" cy="1079826"/>
            <a:chOff x="6176324" y="1765810"/>
            <a:chExt cx="466512" cy="2024421"/>
          </a:xfrm>
        </p:grpSpPr>
        <p:sp>
          <p:nvSpPr>
            <p:cNvPr id="1479" name="Google Shape;1479;p25"/>
            <p:cNvSpPr/>
            <p:nvPr/>
          </p:nvSpPr>
          <p:spPr>
            <a:xfrm>
              <a:off x="6176324" y="2971595"/>
              <a:ext cx="466512" cy="818636"/>
            </a:xfrm>
            <a:custGeom>
              <a:rect b="b" l="l" r="r" t="t"/>
              <a:pathLst>
                <a:path extrusionOk="0" h="818636" w="466512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5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1" name="Google Shape;1481;p25"/>
          <p:cNvGrpSpPr/>
          <p:nvPr/>
        </p:nvGrpSpPr>
        <p:grpSpPr>
          <a:xfrm>
            <a:off x="6105619" y="-5"/>
            <a:ext cx="314981" cy="715683"/>
            <a:chOff x="4897958" y="2723139"/>
            <a:chExt cx="514087" cy="1168081"/>
          </a:xfrm>
        </p:grpSpPr>
        <p:sp>
          <p:nvSpPr>
            <p:cNvPr id="1482" name="Google Shape;1482;p25"/>
            <p:cNvSpPr/>
            <p:nvPr/>
          </p:nvSpPr>
          <p:spPr>
            <a:xfrm>
              <a:off x="4897958" y="2971595"/>
              <a:ext cx="514087" cy="919625"/>
            </a:xfrm>
            <a:custGeom>
              <a:rect b="b" l="l" r="r" t="t"/>
              <a:pathLst>
                <a:path extrusionOk="0" h="919625" w="514087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25"/>
            <p:cNvSpPr/>
            <p:nvPr/>
          </p:nvSpPr>
          <p:spPr>
            <a:xfrm>
              <a:off x="5157477" y="2723139"/>
              <a:ext cx="17700" cy="25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4" name="Google Shape;1484;p25"/>
          <p:cNvGrpSpPr/>
          <p:nvPr/>
        </p:nvGrpSpPr>
        <p:grpSpPr>
          <a:xfrm>
            <a:off x="3821574" y="-6"/>
            <a:ext cx="248873" cy="666692"/>
            <a:chOff x="5578966" y="2874382"/>
            <a:chExt cx="406190" cy="1088121"/>
          </a:xfrm>
        </p:grpSpPr>
        <p:sp>
          <p:nvSpPr>
            <p:cNvPr id="1485" name="Google Shape;1485;p25"/>
            <p:cNvSpPr/>
            <p:nvPr/>
          </p:nvSpPr>
          <p:spPr>
            <a:xfrm>
              <a:off x="5578966" y="2971595"/>
              <a:ext cx="406190" cy="990908"/>
            </a:xfrm>
            <a:custGeom>
              <a:rect b="b" l="l" r="r" t="t"/>
              <a:pathLst>
                <a:path extrusionOk="0" h="990908" w="40619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25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7" name="Google Shape;1487;p25"/>
          <p:cNvGrpSpPr/>
          <p:nvPr/>
        </p:nvGrpSpPr>
        <p:grpSpPr>
          <a:xfrm>
            <a:off x="4797693" y="-1"/>
            <a:ext cx="285832" cy="1167629"/>
            <a:chOff x="6176324" y="1884520"/>
            <a:chExt cx="466512" cy="1905711"/>
          </a:xfrm>
        </p:grpSpPr>
        <p:sp>
          <p:nvSpPr>
            <p:cNvPr id="1488" name="Google Shape;1488;p25"/>
            <p:cNvSpPr/>
            <p:nvPr/>
          </p:nvSpPr>
          <p:spPr>
            <a:xfrm>
              <a:off x="6176324" y="2971595"/>
              <a:ext cx="466512" cy="818636"/>
            </a:xfrm>
            <a:custGeom>
              <a:rect b="b" l="l" r="r" t="t"/>
              <a:pathLst>
                <a:path extrusionOk="0" h="818636" w="466512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25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0" name="Google Shape;1490;p25"/>
          <p:cNvGrpSpPr/>
          <p:nvPr/>
        </p:nvGrpSpPr>
        <p:grpSpPr>
          <a:xfrm>
            <a:off x="2497921" y="-1"/>
            <a:ext cx="291985" cy="626860"/>
            <a:chOff x="6798998" y="2578195"/>
            <a:chExt cx="476555" cy="1023111"/>
          </a:xfrm>
        </p:grpSpPr>
        <p:sp>
          <p:nvSpPr>
            <p:cNvPr id="1491" name="Google Shape;1491;p25"/>
            <p:cNvSpPr/>
            <p:nvPr/>
          </p:nvSpPr>
          <p:spPr>
            <a:xfrm>
              <a:off x="6798998" y="2971595"/>
              <a:ext cx="476555" cy="629711"/>
            </a:xfrm>
            <a:custGeom>
              <a:rect b="b" l="l" r="r" t="t"/>
              <a:pathLst>
                <a:path extrusionOk="0" h="629711" w="476555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25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3" name="Google Shape;1493;p25"/>
          <p:cNvGrpSpPr/>
          <p:nvPr/>
        </p:nvGrpSpPr>
        <p:grpSpPr>
          <a:xfrm>
            <a:off x="6996814" y="1"/>
            <a:ext cx="104448" cy="835379"/>
            <a:chOff x="7576714" y="1965553"/>
            <a:chExt cx="170472" cy="1363439"/>
          </a:xfrm>
        </p:grpSpPr>
        <p:sp>
          <p:nvSpPr>
            <p:cNvPr id="1494" name="Google Shape;1494;p25"/>
            <p:cNvSpPr/>
            <p:nvPr/>
          </p:nvSpPr>
          <p:spPr>
            <a:xfrm>
              <a:off x="7576714" y="2971595"/>
              <a:ext cx="170472" cy="357397"/>
            </a:xfrm>
            <a:custGeom>
              <a:rect b="b" l="l" r="r" t="t"/>
              <a:pathLst>
                <a:path extrusionOk="0" h="357397" w="170472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25"/>
            <p:cNvSpPr/>
            <p:nvPr/>
          </p:nvSpPr>
          <p:spPr>
            <a:xfrm>
              <a:off x="7652967" y="1965553"/>
              <a:ext cx="17700" cy="100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6" name="Google Shape;1496;p25"/>
          <p:cNvGrpSpPr/>
          <p:nvPr/>
        </p:nvGrpSpPr>
        <p:grpSpPr>
          <a:xfrm>
            <a:off x="3185960" y="-4"/>
            <a:ext cx="176687" cy="1310262"/>
            <a:chOff x="7883572" y="1683399"/>
            <a:chExt cx="288375" cy="2138505"/>
          </a:xfrm>
        </p:grpSpPr>
        <p:sp>
          <p:nvSpPr>
            <p:cNvPr id="1497" name="Google Shape;1497;p25"/>
            <p:cNvSpPr/>
            <p:nvPr/>
          </p:nvSpPr>
          <p:spPr>
            <a:xfrm>
              <a:off x="7883572" y="2971595"/>
              <a:ext cx="288375" cy="850309"/>
            </a:xfrm>
            <a:custGeom>
              <a:rect b="b" l="l" r="r" t="t"/>
              <a:pathLst>
                <a:path extrusionOk="0" h="850309" w="288375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25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9" name="Google Shape;1499;p25"/>
          <p:cNvGrpSpPr/>
          <p:nvPr/>
        </p:nvGrpSpPr>
        <p:grpSpPr>
          <a:xfrm>
            <a:off x="2478539" y="103441"/>
            <a:ext cx="96683" cy="110722"/>
            <a:chOff x="3462796" y="2555878"/>
            <a:chExt cx="157798" cy="180711"/>
          </a:xfrm>
        </p:grpSpPr>
        <p:sp>
          <p:nvSpPr>
            <p:cNvPr id="1500" name="Google Shape;1500;p25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25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25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25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25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25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6" name="Google Shape;1506;p25"/>
          <p:cNvGrpSpPr/>
          <p:nvPr/>
        </p:nvGrpSpPr>
        <p:grpSpPr>
          <a:xfrm>
            <a:off x="4244237" y="715675"/>
            <a:ext cx="110533" cy="116447"/>
            <a:chOff x="3770248" y="2527300"/>
            <a:chExt cx="180404" cy="190055"/>
          </a:xfrm>
        </p:grpSpPr>
        <p:sp>
          <p:nvSpPr>
            <p:cNvPr id="1507" name="Google Shape;1507;p25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25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25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25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1" name="Google Shape;1511;p25"/>
          <p:cNvGrpSpPr/>
          <p:nvPr/>
        </p:nvGrpSpPr>
        <p:grpSpPr>
          <a:xfrm>
            <a:off x="6547065" y="29478"/>
            <a:ext cx="131398" cy="150478"/>
            <a:chOff x="3462796" y="2555878"/>
            <a:chExt cx="157798" cy="180711"/>
          </a:xfrm>
        </p:grpSpPr>
        <p:sp>
          <p:nvSpPr>
            <p:cNvPr id="1512" name="Google Shape;1512;p25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25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25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5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25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25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8" name="Google Shape;1518;p25"/>
          <p:cNvGrpSpPr/>
          <p:nvPr/>
        </p:nvGrpSpPr>
        <p:grpSpPr>
          <a:xfrm>
            <a:off x="5436620" y="1013077"/>
            <a:ext cx="150222" cy="158259"/>
            <a:chOff x="3770248" y="2527300"/>
            <a:chExt cx="180404" cy="190055"/>
          </a:xfrm>
        </p:grpSpPr>
        <p:sp>
          <p:nvSpPr>
            <p:cNvPr id="1519" name="Google Shape;1519;p25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25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25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25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3" name="Google Shape;1523;p25"/>
          <p:cNvGrpSpPr/>
          <p:nvPr/>
        </p:nvGrpSpPr>
        <p:grpSpPr>
          <a:xfrm rot="5400000">
            <a:off x="5283010" y="299043"/>
            <a:ext cx="131398" cy="150460"/>
            <a:chOff x="3462796" y="2555878"/>
            <a:chExt cx="157798" cy="180711"/>
          </a:xfrm>
        </p:grpSpPr>
        <p:sp>
          <p:nvSpPr>
            <p:cNvPr id="1524" name="Google Shape;1524;p25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25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25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25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25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25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0" name="Google Shape;1530;p25"/>
          <p:cNvGrpSpPr/>
          <p:nvPr/>
        </p:nvGrpSpPr>
        <p:grpSpPr>
          <a:xfrm>
            <a:off x="2111389" y="797087"/>
            <a:ext cx="110533" cy="116447"/>
            <a:chOff x="3770248" y="2527300"/>
            <a:chExt cx="180404" cy="190055"/>
          </a:xfrm>
        </p:grpSpPr>
        <p:sp>
          <p:nvSpPr>
            <p:cNvPr id="1531" name="Google Shape;1531;p25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25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25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25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5" name="Google Shape;1535;p25"/>
          <p:cNvGrpSpPr/>
          <p:nvPr/>
        </p:nvGrpSpPr>
        <p:grpSpPr>
          <a:xfrm rot="-2700000">
            <a:off x="7021574" y="1207754"/>
            <a:ext cx="110522" cy="116435"/>
            <a:chOff x="3770248" y="2527300"/>
            <a:chExt cx="180404" cy="190055"/>
          </a:xfrm>
        </p:grpSpPr>
        <p:sp>
          <p:nvSpPr>
            <p:cNvPr id="1536" name="Google Shape;1536;p25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25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25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25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0" name="Google Shape;1540;p25"/>
          <p:cNvGrpSpPr/>
          <p:nvPr/>
        </p:nvGrpSpPr>
        <p:grpSpPr>
          <a:xfrm>
            <a:off x="3301930" y="-2"/>
            <a:ext cx="641313" cy="1441454"/>
            <a:chOff x="2484475" y="746199"/>
            <a:chExt cx="1046700" cy="2352626"/>
          </a:xfrm>
        </p:grpSpPr>
        <p:sp>
          <p:nvSpPr>
            <p:cNvPr id="1541" name="Google Shape;1541;p25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25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3" name="Google Shape;1543;p25"/>
            <p:cNvGrpSpPr/>
            <p:nvPr/>
          </p:nvGrpSpPr>
          <p:grpSpPr>
            <a:xfrm>
              <a:off x="2769705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544" name="Google Shape;1544;p25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545" name="Google Shape;1545;p25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rect b="b" l="l" r="r" t="t"/>
                  <a:pathLst>
                    <a:path extrusionOk="0" h="208143" w="20208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6" name="Google Shape;1546;p25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rect b="b" l="l" r="r" t="t"/>
                  <a:pathLst>
                    <a:path extrusionOk="0" h="592827" w="444195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7" name="Google Shape;1547;p25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rect b="b" l="l" r="r" t="t"/>
                  <a:pathLst>
                    <a:path extrusionOk="0" h="818636" w="466728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48" name="Google Shape;1548;p25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9" name="Google Shape;1549;p25"/>
            <p:cNvSpPr/>
            <p:nvPr/>
          </p:nvSpPr>
          <p:spPr>
            <a:xfrm>
              <a:off x="2848289" y="2564652"/>
              <a:ext cx="130735" cy="158472"/>
            </a:xfrm>
            <a:custGeom>
              <a:rect b="b" l="l" r="r" t="t"/>
              <a:pathLst>
                <a:path extrusionOk="0" h="5799" w="4784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0" name="Google Shape;1550;p25"/>
          <p:cNvGrpSpPr/>
          <p:nvPr/>
        </p:nvGrpSpPr>
        <p:grpSpPr>
          <a:xfrm>
            <a:off x="4207128" y="0"/>
            <a:ext cx="554672" cy="791531"/>
            <a:chOff x="3961868" y="621835"/>
            <a:chExt cx="905291" cy="1291874"/>
          </a:xfrm>
        </p:grpSpPr>
        <p:grpSp>
          <p:nvGrpSpPr>
            <p:cNvPr id="1551" name="Google Shape;1551;p25"/>
            <p:cNvGrpSpPr/>
            <p:nvPr/>
          </p:nvGrpSpPr>
          <p:grpSpPr>
            <a:xfrm>
              <a:off x="3961868" y="1008418"/>
              <a:ext cx="905291" cy="905291"/>
              <a:chOff x="764100" y="3623300"/>
              <a:chExt cx="1046700" cy="1046700"/>
            </a:xfrm>
          </p:grpSpPr>
          <p:sp>
            <p:nvSpPr>
              <p:cNvPr id="1552" name="Google Shape;1552;p25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4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p25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4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4" name="Google Shape;1554;p25"/>
            <p:cNvGrpSpPr/>
            <p:nvPr/>
          </p:nvGrpSpPr>
          <p:grpSpPr>
            <a:xfrm>
              <a:off x="4155317" y="621835"/>
              <a:ext cx="522826" cy="1099261"/>
              <a:chOff x="2447534" y="2604168"/>
              <a:chExt cx="478297" cy="1005636"/>
            </a:xfrm>
          </p:grpSpPr>
          <p:grpSp>
            <p:nvGrpSpPr>
              <p:cNvPr id="1555" name="Google Shape;1555;p25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556" name="Google Shape;1556;p25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557" name="Google Shape;1557;p25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rect b="b" l="l" r="r" t="t"/>
                    <a:pathLst>
                      <a:path extrusionOk="0" h="168416" w="179593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8" name="Google Shape;1558;p25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rect b="b" l="l" r="r" t="t"/>
                    <a:pathLst>
                      <a:path extrusionOk="0" h="462047" w="453667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9" name="Google Shape;1559;p25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rect b="b" l="l" r="r" t="t"/>
                    <a:pathLst>
                      <a:path extrusionOk="0" h="638209" w="478297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560" name="Google Shape;1560;p25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61" name="Google Shape;1561;p25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rect b="b" l="l" r="r" t="t"/>
                <a:pathLst>
                  <a:path extrusionOk="0" h="2465" w="3914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2" name="Google Shape;1562;p25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rect b="b" l="l" r="r" t="t"/>
                <a:pathLst>
                  <a:path extrusionOk="0" h="798" w="363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563" name="Google Shape;1563;p25"/>
          <p:cNvGrpSpPr/>
          <p:nvPr/>
        </p:nvGrpSpPr>
        <p:grpSpPr>
          <a:xfrm>
            <a:off x="4962191" y="-10"/>
            <a:ext cx="320336" cy="486567"/>
            <a:chOff x="5194218" y="621819"/>
            <a:chExt cx="522827" cy="794136"/>
          </a:xfrm>
        </p:grpSpPr>
        <p:grpSp>
          <p:nvGrpSpPr>
            <p:cNvPr id="1564" name="Google Shape;1564;p25"/>
            <p:cNvGrpSpPr/>
            <p:nvPr/>
          </p:nvGrpSpPr>
          <p:grpSpPr>
            <a:xfrm>
              <a:off x="5194218" y="893128"/>
              <a:ext cx="522827" cy="522827"/>
              <a:chOff x="764100" y="3623300"/>
              <a:chExt cx="1046700" cy="1046700"/>
            </a:xfrm>
          </p:grpSpPr>
          <p:sp>
            <p:nvSpPr>
              <p:cNvPr id="1565" name="Google Shape;1565;p25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6" name="Google Shape;1566;p25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2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7" name="Google Shape;1567;p25"/>
            <p:cNvGrpSpPr/>
            <p:nvPr/>
          </p:nvGrpSpPr>
          <p:grpSpPr>
            <a:xfrm>
              <a:off x="5371918" y="621819"/>
              <a:ext cx="182209" cy="655932"/>
              <a:chOff x="3305183" y="2722527"/>
              <a:chExt cx="166690" cy="600066"/>
            </a:xfrm>
          </p:grpSpPr>
          <p:grpSp>
            <p:nvGrpSpPr>
              <p:cNvPr id="1568" name="Google Shape;1568;p25"/>
              <p:cNvGrpSpPr/>
              <p:nvPr/>
            </p:nvGrpSpPr>
            <p:grpSpPr>
              <a:xfrm>
                <a:off x="3305183" y="2722527"/>
                <a:ext cx="166690" cy="600066"/>
                <a:chOff x="3305183" y="2722527"/>
                <a:chExt cx="166690" cy="600066"/>
              </a:xfrm>
            </p:grpSpPr>
            <p:grpSp>
              <p:nvGrpSpPr>
                <p:cNvPr id="1569" name="Google Shape;1569;p25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570" name="Google Shape;1570;p25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rect b="b" l="l" r="r" t="t"/>
                    <a:pathLst>
                      <a:path extrusionOk="0" h="117177" w="119489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1" name="Google Shape;1571;p25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rect b="b" l="l" r="r" t="t"/>
                    <a:pathLst>
                      <a:path extrusionOk="0" h="221107" w="150661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2" name="Google Shape;1572;p25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rect b="b" l="l" r="r" t="t"/>
                    <a:pathLst>
                      <a:path extrusionOk="0" h="350998" w="16669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573" name="Google Shape;1573;p25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74" name="Google Shape;1574;p25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rect b="b" l="l" r="r" t="t"/>
                <a:pathLst>
                  <a:path extrusionOk="0" h="1160" w="1088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575" name="Google Shape;1575;p25"/>
          <p:cNvGrpSpPr/>
          <p:nvPr/>
        </p:nvGrpSpPr>
        <p:grpSpPr>
          <a:xfrm>
            <a:off x="6573943" y="2"/>
            <a:ext cx="527288" cy="1319623"/>
            <a:chOff x="7824797" y="870572"/>
            <a:chExt cx="860597" cy="2153783"/>
          </a:xfrm>
        </p:grpSpPr>
        <p:grpSp>
          <p:nvGrpSpPr>
            <p:cNvPr id="1576" name="Google Shape;1576;p25"/>
            <p:cNvGrpSpPr/>
            <p:nvPr/>
          </p:nvGrpSpPr>
          <p:grpSpPr>
            <a:xfrm>
              <a:off x="7824797" y="1891930"/>
              <a:ext cx="860597" cy="1132425"/>
              <a:chOff x="764100" y="3623300"/>
              <a:chExt cx="1046700" cy="1046700"/>
            </a:xfrm>
          </p:grpSpPr>
          <p:sp>
            <p:nvSpPr>
              <p:cNvPr id="1577" name="Google Shape;1577;p25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0A3FF">
                  <a:alpha val="58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8" name="Google Shape;1578;p25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0A3FF">
                  <a:alpha val="58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79" name="Google Shape;1579;p25"/>
            <p:cNvGrpSpPr/>
            <p:nvPr/>
          </p:nvGrpSpPr>
          <p:grpSpPr>
            <a:xfrm>
              <a:off x="8100550" y="870572"/>
              <a:ext cx="300376" cy="1935114"/>
              <a:chOff x="3792712" y="2051381"/>
              <a:chExt cx="274793" cy="1770299"/>
            </a:xfrm>
          </p:grpSpPr>
          <p:grpSp>
            <p:nvGrpSpPr>
              <p:cNvPr id="1580" name="Google Shape;1580;p25"/>
              <p:cNvGrpSpPr/>
              <p:nvPr/>
            </p:nvGrpSpPr>
            <p:grpSpPr>
              <a:xfrm>
                <a:off x="3792712" y="2051381"/>
                <a:ext cx="274793" cy="1770299"/>
                <a:chOff x="3792712" y="2051381"/>
                <a:chExt cx="274793" cy="1770299"/>
              </a:xfrm>
            </p:grpSpPr>
            <p:grpSp>
              <p:nvGrpSpPr>
                <p:cNvPr id="1581" name="Google Shape;1581;p25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582" name="Google Shape;1582;p25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rect b="b" l="l" r="r" t="t"/>
                    <a:pathLst>
                      <a:path extrusionOk="0" h="637356" w="261578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83" name="Google Shape;1583;p25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rect b="b" l="l" r="r" t="t"/>
                    <a:pathLst>
                      <a:path extrusionOk="0" h="197298" w="160096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84" name="Google Shape;1584;p25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rect b="b" l="l" r="r" t="t"/>
                    <a:pathLst>
                      <a:path extrusionOk="0" h="850085" w="274793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585" name="Google Shape;1585;p25"/>
                <p:cNvSpPr/>
                <p:nvPr/>
              </p:nvSpPr>
              <p:spPr>
                <a:xfrm>
                  <a:off x="3923176" y="2051381"/>
                  <a:ext cx="17700" cy="926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86" name="Google Shape;1586;p25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rect b="b" l="l" r="r" t="t"/>
                <a:pathLst>
                  <a:path extrusionOk="0" h="5437" w="3044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7" name="Google Shape;1587;p25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rect b="b" l="l" r="r" t="t"/>
                <a:pathLst>
                  <a:path extrusionOk="0" h="870" w="73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588" name="Google Shape;1588;p25"/>
          <p:cNvGrpSpPr/>
          <p:nvPr/>
        </p:nvGrpSpPr>
        <p:grpSpPr>
          <a:xfrm>
            <a:off x="2510399" y="7"/>
            <a:ext cx="641313" cy="1028549"/>
            <a:chOff x="1192601" y="746213"/>
            <a:chExt cx="1046700" cy="1678715"/>
          </a:xfrm>
        </p:grpSpPr>
        <p:grpSp>
          <p:nvGrpSpPr>
            <p:cNvPr id="1589" name="Google Shape;1589;p25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590" name="Google Shape;1590;p25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1" name="Google Shape;1591;p25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2" name="Google Shape;1592;p25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593" name="Google Shape;1593;p25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594" name="Google Shape;1594;p25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595" name="Google Shape;1595;p25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rect b="b" l="l" r="r" t="t"/>
                    <a:pathLst>
                      <a:path extrusionOk="0" h="500199" w="51095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6" name="Google Shape;1596;p25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rect b="b" l="l" r="r" t="t"/>
                    <a:pathLst>
                      <a:path extrusionOk="0" h="214629" w="488949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7" name="Google Shape;1597;p25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rect b="b" l="l" r="r" t="t"/>
                    <a:pathLst>
                      <a:path extrusionOk="0" h="234649" w="219884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8" name="Google Shape;1598;p25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rect b="b" l="l" r="r" t="t"/>
                    <a:pathLst>
                      <a:path extrusionOk="0" h="928227" w="530958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599" name="Google Shape;1599;p25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00" name="Google Shape;1600;p25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rect b="b" l="l" r="r" t="t"/>
                <a:pathLst>
                  <a:path extrusionOk="0" h="2972" w="4857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601" name="Google Shape;1601;p25"/>
          <p:cNvGrpSpPr/>
          <p:nvPr/>
        </p:nvGrpSpPr>
        <p:grpSpPr>
          <a:xfrm>
            <a:off x="5462591" y="6"/>
            <a:ext cx="641313" cy="1178098"/>
            <a:chOff x="6010934" y="870581"/>
            <a:chExt cx="1046700" cy="1922797"/>
          </a:xfrm>
        </p:grpSpPr>
        <p:grpSp>
          <p:nvGrpSpPr>
            <p:cNvPr id="1602" name="Google Shape;1602;p25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603" name="Google Shape;1603;p25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98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4" name="Google Shape;1604;p25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98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05" name="Google Shape;1605;p25"/>
            <p:cNvGrpSpPr/>
            <p:nvPr/>
          </p:nvGrpSpPr>
          <p:grpSpPr>
            <a:xfrm>
              <a:off x="6308748" y="870581"/>
              <a:ext cx="441786" cy="1701306"/>
              <a:chOff x="1121941" y="2406098"/>
              <a:chExt cx="404159" cy="1556405"/>
            </a:xfrm>
          </p:grpSpPr>
          <p:grpSp>
            <p:nvGrpSpPr>
              <p:cNvPr id="1606" name="Google Shape;1606;p25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607" name="Google Shape;1607;p25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608" name="Google Shape;1608;p25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rect b="b" l="l" r="r" t="t"/>
                    <a:pathLst>
                      <a:path extrusionOk="0" h="222824" w="215728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9" name="Google Shape;1609;p25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rect b="b" l="l" r="r" t="t"/>
                    <a:pathLst>
                      <a:path extrusionOk="0" h="229478" w="324636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0" name="Google Shape;1610;p25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rect b="b" l="l" r="r" t="t"/>
                    <a:pathLst>
                      <a:path extrusionOk="0" h="540604" w="389306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1" name="Google Shape;1611;p25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rect b="b" l="l" r="r" t="t"/>
                    <a:pathLst>
                      <a:path extrusionOk="0" h="990908" w="404159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612" name="Google Shape;1612;p25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13" name="Google Shape;1613;p25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rect b="b" l="l" r="r" t="t"/>
                <a:pathLst>
                  <a:path extrusionOk="0" h="725" w="2828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4" name="Google Shape;1614;p25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rect b="b" l="l" r="r" t="t"/>
                <a:pathLst>
                  <a:path extrusionOk="0" h="724" w="3045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5" name="Google Shape;1615;p25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rect b="b" l="l" r="r" t="t"/>
                <a:pathLst>
                  <a:path extrusionOk="0" h="362" w="1595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6" name="Google Shape;1616;p25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rect b="b" l="l" r="r" t="t"/>
                <a:pathLst>
                  <a:path extrusionOk="0" h="290" w="725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617" name="Google Shape;1617;p25"/>
          <p:cNvGrpSpPr/>
          <p:nvPr/>
        </p:nvGrpSpPr>
        <p:grpSpPr>
          <a:xfrm>
            <a:off x="2221896" y="1"/>
            <a:ext cx="320336" cy="1232123"/>
            <a:chOff x="721731" y="746203"/>
            <a:chExt cx="522827" cy="2010973"/>
          </a:xfrm>
        </p:grpSpPr>
        <p:grpSp>
          <p:nvGrpSpPr>
            <p:cNvPr id="1618" name="Google Shape;1618;p25"/>
            <p:cNvGrpSpPr/>
            <p:nvPr/>
          </p:nvGrpSpPr>
          <p:grpSpPr>
            <a:xfrm>
              <a:off x="721731" y="2234350"/>
              <a:ext cx="522827" cy="522827"/>
              <a:chOff x="764100" y="3623300"/>
              <a:chExt cx="1046700" cy="1046700"/>
            </a:xfrm>
          </p:grpSpPr>
          <p:sp>
            <p:nvSpPr>
              <p:cNvPr id="1619" name="Google Shape;1619;p25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25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1" name="Google Shape;1621;p25"/>
            <p:cNvGrpSpPr/>
            <p:nvPr/>
          </p:nvGrpSpPr>
          <p:grpSpPr>
            <a:xfrm>
              <a:off x="892050" y="746203"/>
              <a:ext cx="182209" cy="1869992"/>
              <a:chOff x="3305183" y="1611869"/>
              <a:chExt cx="166690" cy="1710724"/>
            </a:xfrm>
          </p:grpSpPr>
          <p:grpSp>
            <p:nvGrpSpPr>
              <p:cNvPr id="1622" name="Google Shape;1622;p25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623" name="Google Shape;1623;p25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624" name="Google Shape;1624;p25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rect b="b" l="l" r="r" t="t"/>
                    <a:pathLst>
                      <a:path extrusionOk="0" h="117177" w="119489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5" name="Google Shape;1625;p25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rect b="b" l="l" r="r" t="t"/>
                    <a:pathLst>
                      <a:path extrusionOk="0" h="221107" w="150661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6" name="Google Shape;1626;p25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rect b="b" l="l" r="r" t="t"/>
                    <a:pathLst>
                      <a:path extrusionOk="0" h="350998" w="16669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627" name="Google Shape;1627;p25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28" name="Google Shape;1628;p25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rect b="b" l="l" r="r" t="t"/>
                <a:pathLst>
                  <a:path extrusionOk="0" h="1160" w="1088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629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p26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631" name="Google Shape;1631;p26"/>
          <p:cNvSpPr txBox="1"/>
          <p:nvPr>
            <p:ph idx="1" type="body"/>
          </p:nvPr>
        </p:nvSpPr>
        <p:spPr>
          <a:xfrm>
            <a:off x="702900" y="1430150"/>
            <a:ext cx="1964400" cy="3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⊹"/>
              <a:defRPr sz="1800"/>
            </a:lvl1pPr>
            <a:lvl2pPr indent="-342900" lvl="1" marL="914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1800"/>
            </a:lvl2pPr>
            <a:lvl3pPr indent="-342900" lvl="2" marL="13716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632" name="Google Shape;1632;p26"/>
          <p:cNvSpPr txBox="1"/>
          <p:nvPr>
            <p:ph idx="2" type="body"/>
          </p:nvPr>
        </p:nvSpPr>
        <p:spPr>
          <a:xfrm>
            <a:off x="2873451" y="1430150"/>
            <a:ext cx="1964400" cy="3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⊹"/>
              <a:defRPr sz="1800"/>
            </a:lvl1pPr>
            <a:lvl2pPr indent="-342900" lvl="1" marL="914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1800"/>
            </a:lvl2pPr>
            <a:lvl3pPr indent="-342900" lvl="2" marL="13716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633" name="Google Shape;1633;p26"/>
          <p:cNvSpPr txBox="1"/>
          <p:nvPr>
            <p:ph idx="3" type="body"/>
          </p:nvPr>
        </p:nvSpPr>
        <p:spPr>
          <a:xfrm>
            <a:off x="5044003" y="1430150"/>
            <a:ext cx="1964400" cy="3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⊹"/>
              <a:defRPr sz="1800"/>
            </a:lvl1pPr>
            <a:lvl2pPr indent="-342900" lvl="1" marL="914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1800"/>
            </a:lvl2pPr>
            <a:lvl3pPr indent="-342900" lvl="2" marL="13716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634" name="Google Shape;1634;p26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635" name="Google Shape;1635;p26"/>
          <p:cNvGrpSpPr/>
          <p:nvPr/>
        </p:nvGrpSpPr>
        <p:grpSpPr>
          <a:xfrm>
            <a:off x="6800135" y="-29"/>
            <a:ext cx="2382300" cy="4610467"/>
            <a:chOff x="6800135" y="-29"/>
            <a:chExt cx="2382300" cy="4610467"/>
          </a:xfrm>
        </p:grpSpPr>
        <p:grpSp>
          <p:nvGrpSpPr>
            <p:cNvPr id="1636" name="Google Shape;1636;p26"/>
            <p:cNvGrpSpPr/>
            <p:nvPr/>
          </p:nvGrpSpPr>
          <p:grpSpPr>
            <a:xfrm>
              <a:off x="7737774" y="-17"/>
              <a:ext cx="448629" cy="4610455"/>
              <a:chOff x="6798998" y="-1296139"/>
              <a:chExt cx="476555" cy="4897445"/>
            </a:xfrm>
          </p:grpSpPr>
          <p:sp>
            <p:nvSpPr>
              <p:cNvPr id="1637" name="Google Shape;1637;p26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rect b="b" l="l" r="r" t="t"/>
                <a:pathLst>
                  <a:path extrusionOk="0" h="629711" w="476555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8" name="Google Shape;1638;p26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9" name="Google Shape;1639;p26"/>
            <p:cNvGrpSpPr/>
            <p:nvPr/>
          </p:nvGrpSpPr>
          <p:grpSpPr>
            <a:xfrm>
              <a:off x="8636880" y="46"/>
              <a:ext cx="382387" cy="1450044"/>
              <a:chOff x="5578966" y="2422197"/>
              <a:chExt cx="406190" cy="1540306"/>
            </a:xfrm>
          </p:grpSpPr>
          <p:sp>
            <p:nvSpPr>
              <p:cNvPr id="1640" name="Google Shape;1640;p26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rect b="b" l="l" r="r" t="t"/>
                <a:pathLst>
                  <a:path extrusionOk="0" h="990908" w="40619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1" name="Google Shape;1641;p26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42" name="Google Shape;1642;p26"/>
            <p:cNvGrpSpPr/>
            <p:nvPr/>
          </p:nvGrpSpPr>
          <p:grpSpPr>
            <a:xfrm>
              <a:off x="8035390" y="23"/>
              <a:ext cx="439174" cy="2683137"/>
              <a:chOff x="6176324" y="940075"/>
              <a:chExt cx="466512" cy="2850156"/>
            </a:xfrm>
          </p:grpSpPr>
          <p:sp>
            <p:nvSpPr>
              <p:cNvPr id="1643" name="Google Shape;1643;p26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rect b="b" l="l" r="r" t="t"/>
                <a:pathLst>
                  <a:path extrusionOk="0" h="818636" w="466512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4" name="Google Shape;1644;p26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45" name="Google Shape;1645;p26"/>
            <p:cNvGrpSpPr/>
            <p:nvPr/>
          </p:nvGrpSpPr>
          <p:grpSpPr>
            <a:xfrm>
              <a:off x="6999982" y="11"/>
              <a:ext cx="271476" cy="3307838"/>
              <a:chOff x="7883572" y="308161"/>
              <a:chExt cx="288375" cy="3513743"/>
            </a:xfrm>
          </p:grpSpPr>
          <p:sp>
            <p:nvSpPr>
              <p:cNvPr id="1646" name="Google Shape;1646;p26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rect b="b" l="l" r="r" t="t"/>
                <a:pathLst>
                  <a:path extrusionOk="0" h="850309" w="288375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7" name="Google Shape;1647;p26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48" name="Google Shape;1648;p26"/>
            <p:cNvGrpSpPr/>
            <p:nvPr/>
          </p:nvGrpSpPr>
          <p:grpSpPr>
            <a:xfrm>
              <a:off x="6827961" y="636463"/>
              <a:ext cx="230791" cy="243118"/>
              <a:chOff x="3770248" y="2527300"/>
              <a:chExt cx="180404" cy="190055"/>
            </a:xfrm>
          </p:grpSpPr>
          <p:sp>
            <p:nvSpPr>
              <p:cNvPr id="1649" name="Google Shape;1649;p2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0" name="Google Shape;1650;p2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1" name="Google Shape;1651;p2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2" name="Google Shape;1652;p2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53" name="Google Shape;1653;p26"/>
            <p:cNvGrpSpPr/>
            <p:nvPr/>
          </p:nvGrpSpPr>
          <p:grpSpPr>
            <a:xfrm>
              <a:off x="8763364" y="2641907"/>
              <a:ext cx="230809" cy="243156"/>
              <a:chOff x="3770248" y="2527300"/>
              <a:chExt cx="180404" cy="190055"/>
            </a:xfrm>
          </p:grpSpPr>
          <p:sp>
            <p:nvSpPr>
              <p:cNvPr id="1654" name="Google Shape;1654;p2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5" name="Google Shape;1655;p2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6" name="Google Shape;1656;p2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7" name="Google Shape;1657;p2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58" name="Google Shape;1658;p26"/>
            <p:cNvGrpSpPr/>
            <p:nvPr/>
          </p:nvGrpSpPr>
          <p:grpSpPr>
            <a:xfrm rot="5400000">
              <a:off x="8655434" y="4253521"/>
              <a:ext cx="201871" cy="231166"/>
              <a:chOff x="3462796" y="2555878"/>
              <a:chExt cx="157798" cy="180711"/>
            </a:xfrm>
          </p:grpSpPr>
          <p:sp>
            <p:nvSpPr>
              <p:cNvPr id="1659" name="Google Shape;1659;p2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0" name="Google Shape;1660;p2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1" name="Google Shape;1661;p2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rect b="b" l="l" r="r" t="t"/>
                <a:pathLst>
                  <a:path extrusionOk="0" h="33554" w="4757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2" name="Google Shape;1662;p2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rect b="b" l="l" r="r" t="t"/>
                <a:pathLst>
                  <a:path extrusionOk="0" h="35006" w="48391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3" name="Google Shape;1663;p2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rect b="b" l="l" r="r" t="t"/>
                <a:pathLst>
                  <a:path extrusionOk="0" h="33548" w="42019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4" name="Google Shape;1664;p2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rect b="b" l="l" r="r" t="t"/>
                <a:pathLst>
                  <a:path extrusionOk="0" h="33781" w="40843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65" name="Google Shape;1665;p26"/>
            <p:cNvGrpSpPr/>
            <p:nvPr/>
          </p:nvGrpSpPr>
          <p:grpSpPr>
            <a:xfrm rot="-2700000">
              <a:off x="7375301" y="1863438"/>
              <a:ext cx="169840" cy="178926"/>
              <a:chOff x="3770248" y="2527300"/>
              <a:chExt cx="180404" cy="190055"/>
            </a:xfrm>
          </p:grpSpPr>
          <p:sp>
            <p:nvSpPr>
              <p:cNvPr id="1666" name="Google Shape;1666;p2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7" name="Google Shape;1667;p2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8" name="Google Shape;1668;p2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9" name="Google Shape;1669;p2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70" name="Google Shape;1670;p26"/>
            <p:cNvGrpSpPr/>
            <p:nvPr/>
          </p:nvGrpSpPr>
          <p:grpSpPr>
            <a:xfrm>
              <a:off x="6800135" y="22"/>
              <a:ext cx="985363" cy="1665685"/>
              <a:chOff x="2484475" y="1329454"/>
              <a:chExt cx="1046700" cy="1769371"/>
            </a:xfrm>
          </p:grpSpPr>
          <p:sp>
            <p:nvSpPr>
              <p:cNvPr id="1671" name="Google Shape;1671;p26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2" name="Google Shape;1672;p26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673" name="Google Shape;1673;p26"/>
              <p:cNvGrpSpPr/>
              <p:nvPr/>
            </p:nvGrpSpPr>
            <p:grpSpPr>
              <a:xfrm>
                <a:off x="2769705" y="1329454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1674" name="Google Shape;1674;p26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1675" name="Google Shape;1675;p26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rect b="b" l="l" r="r" t="t"/>
                    <a:pathLst>
                      <a:path extrusionOk="0" h="208143" w="20208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76" name="Google Shape;1676;p26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rect b="b" l="l" r="r" t="t"/>
                    <a:pathLst>
                      <a:path extrusionOk="0" h="592827" w="444195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77" name="Google Shape;1677;p26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rect b="b" l="l" r="r" t="t"/>
                    <a:pathLst>
                      <a:path extrusionOk="0" h="818636" w="466728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678" name="Google Shape;1678;p26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79" name="Google Shape;1679;p26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rect b="b" l="l" r="r" t="t"/>
                <a:pathLst>
                  <a:path extrusionOk="0" h="5799" w="4784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cap="rnd" cmpd="sng" w="381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80" name="Google Shape;1680;p26"/>
            <p:cNvGrpSpPr/>
            <p:nvPr/>
          </p:nvGrpSpPr>
          <p:grpSpPr>
            <a:xfrm>
              <a:off x="8330194" y="-10"/>
              <a:ext cx="852241" cy="2641272"/>
              <a:chOff x="3961868" y="-891976"/>
              <a:chExt cx="905291" cy="2805685"/>
            </a:xfrm>
          </p:grpSpPr>
          <p:grpSp>
            <p:nvGrpSpPr>
              <p:cNvPr id="1681" name="Google Shape;1681;p26"/>
              <p:cNvGrpSpPr/>
              <p:nvPr/>
            </p:nvGrpSpPr>
            <p:grpSpPr>
              <a:xfrm>
                <a:off x="3961868" y="1008418"/>
                <a:ext cx="905291" cy="905291"/>
                <a:chOff x="764100" y="3623300"/>
                <a:chExt cx="1046700" cy="1046700"/>
              </a:xfrm>
            </p:grpSpPr>
            <p:sp>
              <p:nvSpPr>
                <p:cNvPr id="1682" name="Google Shape;1682;p2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47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3" name="Google Shape;1683;p2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47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84" name="Google Shape;1684;p26"/>
              <p:cNvGrpSpPr/>
              <p:nvPr/>
            </p:nvGrpSpPr>
            <p:grpSpPr>
              <a:xfrm>
                <a:off x="4155317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1685" name="Google Shape;1685;p26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1686" name="Google Shape;1686;p26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1687" name="Google Shape;1687;p26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rect b="b" l="l" r="r" t="t"/>
                      <a:pathLst>
                        <a:path extrusionOk="0" h="168416" w="179593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688" name="Google Shape;1688;p26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rect b="b" l="l" r="r" t="t"/>
                      <a:pathLst>
                        <a:path extrusionOk="0" h="462047" w="453667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689" name="Google Shape;1689;p26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rect b="b" l="l" r="r" t="t"/>
                      <a:pathLst>
                        <a:path extrusionOk="0" h="638209" w="478297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690" name="Google Shape;1690;p26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691" name="Google Shape;1691;p26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rect b="b" l="l" r="r" t="t"/>
                  <a:pathLst>
                    <a:path extrusionOk="0" h="2465" w="3914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92" name="Google Shape;1692;p26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rect b="b" l="l" r="r" t="t"/>
                  <a:pathLst>
                    <a:path extrusionOk="0" h="798" w="363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693" name="Google Shape;1693;p26"/>
            <p:cNvGrpSpPr/>
            <p:nvPr/>
          </p:nvGrpSpPr>
          <p:grpSpPr>
            <a:xfrm>
              <a:off x="7811776" y="-2"/>
              <a:ext cx="492189" cy="1837863"/>
              <a:chOff x="5194218" y="-536312"/>
              <a:chExt cx="522827" cy="1952266"/>
            </a:xfrm>
          </p:grpSpPr>
          <p:grpSp>
            <p:nvGrpSpPr>
              <p:cNvPr id="1694" name="Google Shape;1694;p26"/>
              <p:cNvGrpSpPr/>
              <p:nvPr/>
            </p:nvGrpSpPr>
            <p:grpSpPr>
              <a:xfrm>
                <a:off x="5194218" y="893128"/>
                <a:ext cx="522827" cy="522827"/>
                <a:chOff x="764100" y="3623300"/>
                <a:chExt cx="1046700" cy="1046700"/>
              </a:xfrm>
            </p:grpSpPr>
            <p:sp>
              <p:nvSpPr>
                <p:cNvPr id="1695" name="Google Shape;1695;p2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2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6" name="Google Shape;1696;p2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2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97" name="Google Shape;1697;p26"/>
              <p:cNvGrpSpPr/>
              <p:nvPr/>
            </p:nvGrpSpPr>
            <p:grpSpPr>
              <a:xfrm>
                <a:off x="5371918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1698" name="Google Shape;1698;p26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1699" name="Google Shape;1699;p26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1700" name="Google Shape;1700;p26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rect b="b" l="l" r="r" t="t"/>
                      <a:pathLst>
                        <a:path extrusionOk="0" h="117177" w="119489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701" name="Google Shape;1701;p26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rect b="b" l="l" r="r" t="t"/>
                      <a:pathLst>
                        <a:path extrusionOk="0" h="221107" w="150661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702" name="Google Shape;1702;p26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rect b="b" l="l" r="r" t="t"/>
                      <a:pathLst>
                        <a:path extrusionOk="0" h="350998" w="16669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703" name="Google Shape;1703;p26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704" name="Google Shape;1704;p26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rect b="b" l="l" r="r" t="t"/>
                  <a:pathLst>
                    <a:path extrusionOk="0" h="1160" w="1088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705" name="Google Shape;1705;p26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1706" name="Google Shape;1706;p26"/>
              <p:cNvGrpSpPr/>
              <p:nvPr/>
            </p:nvGrpSpPr>
            <p:grpSpPr>
              <a:xfrm>
                <a:off x="7824797" y="1891930"/>
                <a:ext cx="860597" cy="1132425"/>
                <a:chOff x="764100" y="3623300"/>
                <a:chExt cx="1046700" cy="1046700"/>
              </a:xfrm>
            </p:grpSpPr>
            <p:sp>
              <p:nvSpPr>
                <p:cNvPr id="1707" name="Google Shape;1707;p2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58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8" name="Google Shape;1708;p2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58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709" name="Google Shape;1709;p26"/>
              <p:cNvGrpSpPr/>
              <p:nvPr/>
            </p:nvGrpSpPr>
            <p:grpSpPr>
              <a:xfrm>
                <a:off x="8100550" y="-1724181"/>
                <a:ext cx="300376" cy="4529866"/>
                <a:chOff x="3792712" y="-322375"/>
                <a:chExt cx="274793" cy="4144055"/>
              </a:xfrm>
            </p:grpSpPr>
            <p:grpSp>
              <p:nvGrpSpPr>
                <p:cNvPr id="1710" name="Google Shape;1710;p26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1711" name="Google Shape;1711;p26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1712" name="Google Shape;1712;p26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rect b="b" l="l" r="r" t="t"/>
                      <a:pathLst>
                        <a:path extrusionOk="0" h="637356" w="261578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713" name="Google Shape;1713;p26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rect b="b" l="l" r="r" t="t"/>
                      <a:pathLst>
                        <a:path extrusionOk="0" h="197298" w="160096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714" name="Google Shape;1714;p26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rect b="b" l="l" r="r" t="t"/>
                      <a:pathLst>
                        <a:path extrusionOk="0" h="850085" w="274793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715" name="Google Shape;1715;p26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716" name="Google Shape;1716;p26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rect b="b" l="l" r="r" t="t"/>
                  <a:pathLst>
                    <a:path extrusionOk="0" h="5437" w="3044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17" name="Google Shape;1717;p26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rect b="b" l="l" r="r" t="t"/>
                  <a:pathLst>
                    <a:path extrusionOk="0" h="870" w="73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718" name="Google Shape;1718;p26"/>
            <p:cNvGrpSpPr/>
            <p:nvPr/>
          </p:nvGrpSpPr>
          <p:grpSpPr>
            <a:xfrm>
              <a:off x="7184797" y="-17"/>
              <a:ext cx="985363" cy="3905970"/>
              <a:chOff x="1192601" y="-1724180"/>
              <a:chExt cx="1046700" cy="4149108"/>
            </a:xfrm>
          </p:grpSpPr>
          <p:grpSp>
            <p:nvGrpSpPr>
              <p:cNvPr id="1719" name="Google Shape;1719;p26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1720" name="Google Shape;1720;p2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4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1" name="Google Shape;1721;p2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4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722" name="Google Shape;1722;p26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1723" name="Google Shape;1723;p26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1724" name="Google Shape;1724;p26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1725" name="Google Shape;1725;p26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rect b="b" l="l" r="r" t="t"/>
                      <a:pathLst>
                        <a:path extrusionOk="0" h="500199" w="51095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726" name="Google Shape;1726;p26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rect b="b" l="l" r="r" t="t"/>
                      <a:pathLst>
                        <a:path extrusionOk="0" h="214629" w="488949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727" name="Google Shape;1727;p26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rect b="b" l="l" r="r" t="t"/>
                      <a:pathLst>
                        <a:path extrusionOk="0" h="234649" w="219884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728" name="Google Shape;1728;p26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rect b="b" l="l" r="r" t="t"/>
                      <a:pathLst>
                        <a:path extrusionOk="0" h="928227" w="530958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729" name="Google Shape;1729;p26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730" name="Google Shape;1730;p26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rect b="b" l="l" r="r" t="t"/>
                  <a:pathLst>
                    <a:path extrusionOk="0" h="2972" w="4857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731" name="Google Shape;1731;p26"/>
            <p:cNvGrpSpPr/>
            <p:nvPr/>
          </p:nvGrpSpPr>
          <p:grpSpPr>
            <a:xfrm>
              <a:off x="7192740" y="3730346"/>
              <a:ext cx="148551" cy="170121"/>
              <a:chOff x="3462796" y="2555878"/>
              <a:chExt cx="157798" cy="180711"/>
            </a:xfrm>
          </p:grpSpPr>
          <p:sp>
            <p:nvSpPr>
              <p:cNvPr id="1732" name="Google Shape;1732;p2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3" name="Google Shape;1733;p2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4" name="Google Shape;1734;p2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rect b="b" l="l" r="r" t="t"/>
                <a:pathLst>
                  <a:path extrusionOk="0" h="33554" w="4757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5" name="Google Shape;1735;p2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rect b="b" l="l" r="r" t="t"/>
                <a:pathLst>
                  <a:path extrusionOk="0" h="35006" w="48391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6" name="Google Shape;1736;p2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rect b="b" l="l" r="r" t="t"/>
                <a:pathLst>
                  <a:path extrusionOk="0" h="33548" w="42019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7" name="Google Shape;1737;p2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rect b="b" l="l" r="r" t="t"/>
                <a:pathLst>
                  <a:path extrusionOk="0" h="33781" w="40843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38" name="Google Shape;1738;p26"/>
          <p:cNvGrpSpPr/>
          <p:nvPr/>
        </p:nvGrpSpPr>
        <p:grpSpPr>
          <a:xfrm>
            <a:off x="278806" y="823848"/>
            <a:ext cx="288376" cy="330267"/>
            <a:chOff x="3462796" y="2555878"/>
            <a:chExt cx="157798" cy="180711"/>
          </a:xfrm>
        </p:grpSpPr>
        <p:sp>
          <p:nvSpPr>
            <p:cNvPr id="1739" name="Google Shape;1739;p26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26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26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26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26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26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4"/>
        </a:solidFill>
      </p:bgPr>
    </p:bg>
    <p:spTree>
      <p:nvGrpSpPr>
        <p:cNvPr id="1745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Google Shape;1746;p27"/>
          <p:cNvSpPr/>
          <p:nvPr/>
        </p:nvSpPr>
        <p:spPr>
          <a:xfrm>
            <a:off x="-132700" y="532398"/>
            <a:ext cx="1117500" cy="1117500"/>
          </a:xfrm>
          <a:prstGeom prst="chord">
            <a:avLst>
              <a:gd fmla="val 13399399" name="adj1"/>
              <a:gd fmla="val 8184747" name="adj2"/>
            </a:avLst>
          </a:prstGeom>
          <a:solidFill>
            <a:srgbClr val="FFFFFF">
              <a:alpha val="1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27"/>
          <p:cNvSpPr/>
          <p:nvPr/>
        </p:nvSpPr>
        <p:spPr>
          <a:xfrm>
            <a:off x="820" y="665918"/>
            <a:ext cx="850500" cy="850500"/>
          </a:xfrm>
          <a:prstGeom prst="chord">
            <a:avLst>
              <a:gd fmla="val 11949430" name="adj1"/>
              <a:gd fmla="val 9637875" name="adj2"/>
            </a:avLst>
          </a:prstGeom>
          <a:solidFill>
            <a:srgbClr val="FFFFFF">
              <a:alpha val="1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27"/>
          <p:cNvSpPr txBox="1"/>
          <p:nvPr>
            <p:ph idx="1" type="body"/>
          </p:nvPr>
        </p:nvSpPr>
        <p:spPr>
          <a:xfrm>
            <a:off x="779100" y="946325"/>
            <a:ext cx="5134800" cy="3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⊹"/>
              <a:defRPr sz="3600"/>
            </a:lvl1pPr>
            <a:lvl2pPr indent="-457200" lvl="1" marL="914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×"/>
              <a:defRPr sz="3600"/>
            </a:lvl2pPr>
            <a:lvl3pPr indent="-457200" lvl="2" marL="13716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⬩"/>
              <a:defRPr sz="3600"/>
            </a:lvl3pPr>
            <a:lvl4pPr indent="-457200" lvl="3" marL="18288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3600"/>
              <a:buChar char="●"/>
              <a:defRPr sz="3600"/>
            </a:lvl4pPr>
            <a:lvl5pPr indent="-457200" lvl="4" marL="22860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3600"/>
              <a:buChar char="○"/>
              <a:defRPr sz="3600"/>
            </a:lvl5pPr>
            <a:lvl6pPr indent="-457200" lvl="5" marL="2743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3600"/>
              <a:buChar char="■"/>
              <a:defRPr sz="3600"/>
            </a:lvl6pPr>
            <a:lvl7pPr indent="-457200" lvl="6" marL="3200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3600"/>
              <a:buChar char="●"/>
              <a:defRPr sz="3600"/>
            </a:lvl7pPr>
            <a:lvl8pPr indent="-457200" lvl="7" marL="36576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3600"/>
              <a:buChar char="○"/>
              <a:defRPr sz="3600"/>
            </a:lvl8pPr>
            <a:lvl9pPr indent="-457200" lvl="8" marL="411480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3600"/>
              <a:buChar char="■"/>
              <a:defRPr sz="3600"/>
            </a:lvl9pPr>
          </a:lstStyle>
          <a:p/>
        </p:txBody>
      </p:sp>
      <p:sp>
        <p:nvSpPr>
          <p:cNvPr id="1749" name="Google Shape;1749;p27"/>
          <p:cNvSpPr txBox="1"/>
          <p:nvPr/>
        </p:nvSpPr>
        <p:spPr>
          <a:xfrm>
            <a:off x="167203" y="854053"/>
            <a:ext cx="4989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GB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1" i="0" sz="6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0" name="Google Shape;1750;p27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751" name="Google Shape;1751;p27"/>
          <p:cNvGrpSpPr/>
          <p:nvPr/>
        </p:nvGrpSpPr>
        <p:grpSpPr>
          <a:xfrm>
            <a:off x="6196932" y="-29"/>
            <a:ext cx="2985502" cy="4610467"/>
            <a:chOff x="6196932" y="-29"/>
            <a:chExt cx="2985502" cy="4610467"/>
          </a:xfrm>
        </p:grpSpPr>
        <p:grpSp>
          <p:nvGrpSpPr>
            <p:cNvPr id="1752" name="Google Shape;1752;p27"/>
            <p:cNvGrpSpPr/>
            <p:nvPr/>
          </p:nvGrpSpPr>
          <p:grpSpPr>
            <a:xfrm>
              <a:off x="7737774" y="-17"/>
              <a:ext cx="448629" cy="4610455"/>
              <a:chOff x="6798998" y="-1296139"/>
              <a:chExt cx="476555" cy="4897445"/>
            </a:xfrm>
          </p:grpSpPr>
          <p:sp>
            <p:nvSpPr>
              <p:cNvPr id="1753" name="Google Shape;1753;p27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rect b="b" l="l" r="r" t="t"/>
                <a:pathLst>
                  <a:path extrusionOk="0" h="629711" w="476555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rgbClr val="001F6E">
                  <a:alpha val="12549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4" name="Google Shape;1754;p27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rgbClr val="001F6E">
                  <a:alpha val="125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55" name="Google Shape;1755;p27"/>
            <p:cNvGrpSpPr/>
            <p:nvPr/>
          </p:nvGrpSpPr>
          <p:grpSpPr>
            <a:xfrm>
              <a:off x="8636880" y="46"/>
              <a:ext cx="382387" cy="1450044"/>
              <a:chOff x="5578966" y="2422197"/>
              <a:chExt cx="406190" cy="1540306"/>
            </a:xfrm>
          </p:grpSpPr>
          <p:sp>
            <p:nvSpPr>
              <p:cNvPr id="1756" name="Google Shape;1756;p27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rect b="b" l="l" r="r" t="t"/>
                <a:pathLst>
                  <a:path extrusionOk="0" h="990908" w="40619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rgbClr val="001F6E">
                  <a:alpha val="12549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7" name="Google Shape;1757;p27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rgbClr val="001F6E">
                  <a:alpha val="125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58" name="Google Shape;1758;p27"/>
            <p:cNvGrpSpPr/>
            <p:nvPr/>
          </p:nvGrpSpPr>
          <p:grpSpPr>
            <a:xfrm>
              <a:off x="8035390" y="23"/>
              <a:ext cx="439174" cy="2683137"/>
              <a:chOff x="6176324" y="940075"/>
              <a:chExt cx="466512" cy="2850156"/>
            </a:xfrm>
          </p:grpSpPr>
          <p:sp>
            <p:nvSpPr>
              <p:cNvPr id="1759" name="Google Shape;1759;p27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rect b="b" l="l" r="r" t="t"/>
                <a:pathLst>
                  <a:path extrusionOk="0" h="818636" w="466512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rgbClr val="001F6E">
                  <a:alpha val="12549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0" name="Google Shape;1760;p27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rgbClr val="001F6E">
                  <a:alpha val="125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61" name="Google Shape;1761;p27"/>
            <p:cNvGrpSpPr/>
            <p:nvPr/>
          </p:nvGrpSpPr>
          <p:grpSpPr>
            <a:xfrm>
              <a:off x="6363037" y="42"/>
              <a:ext cx="160482" cy="1242299"/>
              <a:chOff x="7576714" y="2009363"/>
              <a:chExt cx="170472" cy="1319629"/>
            </a:xfrm>
          </p:grpSpPr>
          <p:sp>
            <p:nvSpPr>
              <p:cNvPr id="1762" name="Google Shape;1762;p27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rect b="b" l="l" r="r" t="t"/>
                <a:pathLst>
                  <a:path extrusionOk="0" h="357397" w="170472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rgbClr val="001F6E">
                  <a:alpha val="12549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3" name="Google Shape;1763;p27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rgbClr val="001F6E">
                  <a:alpha val="125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64" name="Google Shape;1764;p27"/>
            <p:cNvGrpSpPr/>
            <p:nvPr/>
          </p:nvGrpSpPr>
          <p:grpSpPr>
            <a:xfrm>
              <a:off x="6999982" y="11"/>
              <a:ext cx="271476" cy="3307838"/>
              <a:chOff x="7883572" y="308161"/>
              <a:chExt cx="288375" cy="3513743"/>
            </a:xfrm>
          </p:grpSpPr>
          <p:sp>
            <p:nvSpPr>
              <p:cNvPr id="1765" name="Google Shape;1765;p27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rect b="b" l="l" r="r" t="t"/>
                <a:pathLst>
                  <a:path extrusionOk="0" h="850309" w="288375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rgbClr val="001F6E">
                  <a:alpha val="12549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6" name="Google Shape;1766;p27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rgbClr val="001F6E">
                  <a:alpha val="125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67" name="Google Shape;1767;p27"/>
            <p:cNvGrpSpPr/>
            <p:nvPr/>
          </p:nvGrpSpPr>
          <p:grpSpPr>
            <a:xfrm>
              <a:off x="6827961" y="636463"/>
              <a:ext cx="230791" cy="243118"/>
              <a:chOff x="3770248" y="2527300"/>
              <a:chExt cx="180404" cy="190055"/>
            </a:xfrm>
          </p:grpSpPr>
          <p:sp>
            <p:nvSpPr>
              <p:cNvPr id="1768" name="Google Shape;1768;p2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9" name="Google Shape;1769;p2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0" name="Google Shape;1770;p2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1" name="Google Shape;1771;p2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2" name="Google Shape;1772;p27"/>
            <p:cNvGrpSpPr/>
            <p:nvPr/>
          </p:nvGrpSpPr>
          <p:grpSpPr>
            <a:xfrm>
              <a:off x="8763364" y="2641907"/>
              <a:ext cx="230809" cy="243156"/>
              <a:chOff x="3770248" y="2527300"/>
              <a:chExt cx="180404" cy="190055"/>
            </a:xfrm>
          </p:grpSpPr>
          <p:sp>
            <p:nvSpPr>
              <p:cNvPr id="1773" name="Google Shape;1773;p2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4" name="Google Shape;1774;p2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2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6" name="Google Shape;1776;p2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7" name="Google Shape;1777;p27"/>
            <p:cNvGrpSpPr/>
            <p:nvPr/>
          </p:nvGrpSpPr>
          <p:grpSpPr>
            <a:xfrm rot="5400000">
              <a:off x="8655434" y="4253521"/>
              <a:ext cx="201871" cy="231166"/>
              <a:chOff x="3462796" y="2555878"/>
              <a:chExt cx="157798" cy="180711"/>
            </a:xfrm>
          </p:grpSpPr>
          <p:sp>
            <p:nvSpPr>
              <p:cNvPr id="1778" name="Google Shape;1778;p27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27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0" name="Google Shape;1780;p27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rect b="b" l="l" r="r" t="t"/>
                <a:pathLst>
                  <a:path extrusionOk="0" h="33554" w="4757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27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rect b="b" l="l" r="r" t="t"/>
                <a:pathLst>
                  <a:path extrusionOk="0" h="35006" w="48391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2" name="Google Shape;1782;p27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rect b="b" l="l" r="r" t="t"/>
                <a:pathLst>
                  <a:path extrusionOk="0" h="33548" w="42019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3" name="Google Shape;1783;p27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rect b="b" l="l" r="r" t="t"/>
                <a:pathLst>
                  <a:path extrusionOk="0" h="33781" w="40843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4" name="Google Shape;1784;p27"/>
            <p:cNvGrpSpPr/>
            <p:nvPr/>
          </p:nvGrpSpPr>
          <p:grpSpPr>
            <a:xfrm rot="-2700000">
              <a:off x="7375301" y="1863438"/>
              <a:ext cx="169840" cy="178926"/>
              <a:chOff x="3770248" y="2527300"/>
              <a:chExt cx="180404" cy="190055"/>
            </a:xfrm>
          </p:grpSpPr>
          <p:sp>
            <p:nvSpPr>
              <p:cNvPr id="1785" name="Google Shape;1785;p2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6" name="Google Shape;1786;p2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7" name="Google Shape;1787;p2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2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9" name="Google Shape;1789;p27"/>
            <p:cNvGrpSpPr/>
            <p:nvPr/>
          </p:nvGrpSpPr>
          <p:grpSpPr>
            <a:xfrm>
              <a:off x="6800135" y="22"/>
              <a:ext cx="985363" cy="1665685"/>
              <a:chOff x="2484475" y="1329454"/>
              <a:chExt cx="1046700" cy="1769371"/>
            </a:xfrm>
          </p:grpSpPr>
          <p:sp>
            <p:nvSpPr>
              <p:cNvPr id="1790" name="Google Shape;1790;p27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27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92" name="Google Shape;1792;p27"/>
              <p:cNvGrpSpPr/>
              <p:nvPr/>
            </p:nvGrpSpPr>
            <p:grpSpPr>
              <a:xfrm>
                <a:off x="2769705" y="1329454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1793" name="Google Shape;1793;p27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1794" name="Google Shape;1794;p27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rect b="b" l="l" r="r" t="t"/>
                    <a:pathLst>
                      <a:path extrusionOk="0" h="208143" w="20208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95" name="Google Shape;1795;p27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rect b="b" l="l" r="r" t="t"/>
                    <a:pathLst>
                      <a:path extrusionOk="0" h="592827" w="444195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96" name="Google Shape;1796;p27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rect b="b" l="l" r="r" t="t"/>
                    <a:pathLst>
                      <a:path extrusionOk="0" h="818636" w="466728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797" name="Google Shape;1797;p27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798" name="Google Shape;1798;p27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rect b="b" l="l" r="r" t="t"/>
                <a:pathLst>
                  <a:path extrusionOk="0" h="5799" w="4784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cap="rnd" cmpd="sng" w="381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99" name="Google Shape;1799;p27"/>
            <p:cNvGrpSpPr/>
            <p:nvPr/>
          </p:nvGrpSpPr>
          <p:grpSpPr>
            <a:xfrm>
              <a:off x="8330194" y="-10"/>
              <a:ext cx="852241" cy="2641272"/>
              <a:chOff x="3961868" y="-891976"/>
              <a:chExt cx="905291" cy="2805685"/>
            </a:xfrm>
          </p:grpSpPr>
          <p:grpSp>
            <p:nvGrpSpPr>
              <p:cNvPr id="1800" name="Google Shape;1800;p27"/>
              <p:cNvGrpSpPr/>
              <p:nvPr/>
            </p:nvGrpSpPr>
            <p:grpSpPr>
              <a:xfrm>
                <a:off x="3961868" y="1008418"/>
                <a:ext cx="905291" cy="905291"/>
                <a:chOff x="764100" y="3623300"/>
                <a:chExt cx="1046700" cy="1046700"/>
              </a:xfrm>
            </p:grpSpPr>
            <p:sp>
              <p:nvSpPr>
                <p:cNvPr id="1801" name="Google Shape;1801;p2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33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2" name="Google Shape;1802;p2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33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03" name="Google Shape;1803;p27"/>
              <p:cNvGrpSpPr/>
              <p:nvPr/>
            </p:nvGrpSpPr>
            <p:grpSpPr>
              <a:xfrm>
                <a:off x="4155317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1804" name="Google Shape;1804;p27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1805" name="Google Shape;1805;p27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1806" name="Google Shape;1806;p27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rect b="b" l="l" r="r" t="t"/>
                      <a:pathLst>
                        <a:path extrusionOk="0" h="168416" w="179593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07" name="Google Shape;1807;p27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rect b="b" l="l" r="r" t="t"/>
                      <a:pathLst>
                        <a:path extrusionOk="0" h="462047" w="453667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08" name="Google Shape;1808;p27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rect b="b" l="l" r="r" t="t"/>
                      <a:pathLst>
                        <a:path extrusionOk="0" h="638209" w="478297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809" name="Google Shape;1809;p27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810" name="Google Shape;1810;p27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rect b="b" l="l" r="r" t="t"/>
                  <a:pathLst>
                    <a:path extrusionOk="0" h="2465" w="3914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11" name="Google Shape;1811;p27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rect b="b" l="l" r="r" t="t"/>
                  <a:pathLst>
                    <a:path extrusionOk="0" h="798" w="363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812" name="Google Shape;1812;p27"/>
            <p:cNvGrpSpPr/>
            <p:nvPr/>
          </p:nvGrpSpPr>
          <p:grpSpPr>
            <a:xfrm>
              <a:off x="7811776" y="-2"/>
              <a:ext cx="492189" cy="1837863"/>
              <a:chOff x="5194218" y="-536312"/>
              <a:chExt cx="522827" cy="1952266"/>
            </a:xfrm>
          </p:grpSpPr>
          <p:grpSp>
            <p:nvGrpSpPr>
              <p:cNvPr id="1813" name="Google Shape;1813;p27"/>
              <p:cNvGrpSpPr/>
              <p:nvPr/>
            </p:nvGrpSpPr>
            <p:grpSpPr>
              <a:xfrm>
                <a:off x="5194218" y="893128"/>
                <a:ext cx="522827" cy="522827"/>
                <a:chOff x="764100" y="3623300"/>
                <a:chExt cx="1046700" cy="1046700"/>
              </a:xfrm>
            </p:grpSpPr>
            <p:sp>
              <p:nvSpPr>
                <p:cNvPr id="1814" name="Google Shape;1814;p2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33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5" name="Google Shape;1815;p2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33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16" name="Google Shape;1816;p27"/>
              <p:cNvGrpSpPr/>
              <p:nvPr/>
            </p:nvGrpSpPr>
            <p:grpSpPr>
              <a:xfrm>
                <a:off x="5371918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1817" name="Google Shape;1817;p27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1818" name="Google Shape;1818;p27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1819" name="Google Shape;1819;p27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rect b="b" l="l" r="r" t="t"/>
                      <a:pathLst>
                        <a:path extrusionOk="0" h="117177" w="119489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20" name="Google Shape;1820;p27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rect b="b" l="l" r="r" t="t"/>
                      <a:pathLst>
                        <a:path extrusionOk="0" h="221107" w="150661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21" name="Google Shape;1821;p27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rect b="b" l="l" r="r" t="t"/>
                      <a:pathLst>
                        <a:path extrusionOk="0" h="350998" w="16669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822" name="Google Shape;1822;p27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823" name="Google Shape;1823;p27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rect b="b" l="l" r="r" t="t"/>
                  <a:pathLst>
                    <a:path extrusionOk="0" h="1160" w="1088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824" name="Google Shape;1824;p27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1825" name="Google Shape;1825;p27"/>
              <p:cNvGrpSpPr/>
              <p:nvPr/>
            </p:nvGrpSpPr>
            <p:grpSpPr>
              <a:xfrm>
                <a:off x="7824797" y="1891930"/>
                <a:ext cx="860597" cy="1132425"/>
                <a:chOff x="764100" y="3623300"/>
                <a:chExt cx="1046700" cy="1046700"/>
              </a:xfrm>
            </p:grpSpPr>
            <p:sp>
              <p:nvSpPr>
                <p:cNvPr id="1826" name="Google Shape;1826;p2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33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7" name="Google Shape;1827;p2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33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28" name="Google Shape;1828;p27"/>
              <p:cNvGrpSpPr/>
              <p:nvPr/>
            </p:nvGrpSpPr>
            <p:grpSpPr>
              <a:xfrm>
                <a:off x="8100550" y="-1724181"/>
                <a:ext cx="300376" cy="4529866"/>
                <a:chOff x="3792712" y="-322375"/>
                <a:chExt cx="274793" cy="4144055"/>
              </a:xfrm>
            </p:grpSpPr>
            <p:grpSp>
              <p:nvGrpSpPr>
                <p:cNvPr id="1829" name="Google Shape;1829;p27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1830" name="Google Shape;1830;p27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1831" name="Google Shape;1831;p27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rect b="b" l="l" r="r" t="t"/>
                      <a:pathLst>
                        <a:path extrusionOk="0" h="637356" w="261578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32" name="Google Shape;1832;p27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rect b="b" l="l" r="r" t="t"/>
                      <a:pathLst>
                        <a:path extrusionOk="0" h="197298" w="160096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33" name="Google Shape;1833;p27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rect b="b" l="l" r="r" t="t"/>
                      <a:pathLst>
                        <a:path extrusionOk="0" h="850085" w="274793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834" name="Google Shape;1834;p27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835" name="Google Shape;1835;p27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rect b="b" l="l" r="r" t="t"/>
                  <a:pathLst>
                    <a:path extrusionOk="0" h="5437" w="3044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36" name="Google Shape;1836;p27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rect b="b" l="l" r="r" t="t"/>
                  <a:pathLst>
                    <a:path extrusionOk="0" h="870" w="73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837" name="Google Shape;1837;p27"/>
            <p:cNvGrpSpPr/>
            <p:nvPr/>
          </p:nvGrpSpPr>
          <p:grpSpPr>
            <a:xfrm>
              <a:off x="7184797" y="-17"/>
              <a:ext cx="985363" cy="3905970"/>
              <a:chOff x="1192601" y="-1724180"/>
              <a:chExt cx="1046700" cy="4149108"/>
            </a:xfrm>
          </p:grpSpPr>
          <p:grpSp>
            <p:nvGrpSpPr>
              <p:cNvPr id="1838" name="Google Shape;1838;p27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1839" name="Google Shape;1839;p2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33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0" name="Google Shape;1840;p2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33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41" name="Google Shape;1841;p27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1842" name="Google Shape;1842;p27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1843" name="Google Shape;1843;p27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1844" name="Google Shape;1844;p27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rect b="b" l="l" r="r" t="t"/>
                      <a:pathLst>
                        <a:path extrusionOk="0" h="500199" w="51095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45" name="Google Shape;1845;p27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rect b="b" l="l" r="r" t="t"/>
                      <a:pathLst>
                        <a:path extrusionOk="0" h="214629" w="488949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46" name="Google Shape;1846;p27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rect b="b" l="l" r="r" t="t"/>
                      <a:pathLst>
                        <a:path extrusionOk="0" h="234649" w="219884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47" name="Google Shape;1847;p27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rect b="b" l="l" r="r" t="t"/>
                      <a:pathLst>
                        <a:path extrusionOk="0" h="928227" w="530958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848" name="Google Shape;1848;p27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849" name="Google Shape;1849;p27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rect b="b" l="l" r="r" t="t"/>
                  <a:pathLst>
                    <a:path extrusionOk="0" h="2972" w="4857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850" name="Google Shape;1850;p27"/>
            <p:cNvGrpSpPr/>
            <p:nvPr/>
          </p:nvGrpSpPr>
          <p:grpSpPr>
            <a:xfrm>
              <a:off x="6196932" y="7"/>
              <a:ext cx="985363" cy="2629685"/>
              <a:chOff x="6010934" y="1"/>
              <a:chExt cx="1046700" cy="2793377"/>
            </a:xfrm>
          </p:grpSpPr>
          <p:grpSp>
            <p:nvGrpSpPr>
              <p:cNvPr id="1851" name="Google Shape;1851;p27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1852" name="Google Shape;1852;p2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33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3" name="Google Shape;1853;p2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33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54" name="Google Shape;1854;p27"/>
              <p:cNvGrpSpPr/>
              <p:nvPr/>
            </p:nvGrpSpPr>
            <p:grpSpPr>
              <a:xfrm>
                <a:off x="6308748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1855" name="Google Shape;1855;p27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1856" name="Google Shape;1856;p27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1857" name="Google Shape;1857;p27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rect b="b" l="l" r="r" t="t"/>
                      <a:pathLst>
                        <a:path extrusionOk="0" h="222824" w="215728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58" name="Google Shape;1858;p27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rect b="b" l="l" r="r" t="t"/>
                      <a:pathLst>
                        <a:path extrusionOk="0" h="229478" w="324636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59" name="Google Shape;1859;p27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rect b="b" l="l" r="r" t="t"/>
                      <a:pathLst>
                        <a:path extrusionOk="0" h="540604" w="389306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60" name="Google Shape;1860;p27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rect b="b" l="l" r="r" t="t"/>
                      <a:pathLst>
                        <a:path extrusionOk="0" h="990908" w="404159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861" name="Google Shape;1861;p27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862" name="Google Shape;1862;p27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rect b="b" l="l" r="r" t="t"/>
                  <a:pathLst>
                    <a:path extrusionOk="0" h="725" w="2828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63" name="Google Shape;1863;p27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rect b="b" l="l" r="r" t="t"/>
                  <a:pathLst>
                    <a:path extrusionOk="0" h="724" w="3045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64" name="Google Shape;1864;p27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rect b="b" l="l" r="r" t="t"/>
                  <a:pathLst>
                    <a:path extrusionOk="0" h="362" w="1595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65" name="Google Shape;1865;p27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rect b="b" l="l" r="r" t="t"/>
                  <a:pathLst>
                    <a:path extrusionOk="0" h="290" w="725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866" name="Google Shape;1866;p27"/>
            <p:cNvGrpSpPr/>
            <p:nvPr/>
          </p:nvGrpSpPr>
          <p:grpSpPr>
            <a:xfrm>
              <a:off x="7192740" y="3730346"/>
              <a:ext cx="148551" cy="170121"/>
              <a:chOff x="3462796" y="2555878"/>
              <a:chExt cx="157798" cy="180711"/>
            </a:xfrm>
          </p:grpSpPr>
          <p:sp>
            <p:nvSpPr>
              <p:cNvPr id="1867" name="Google Shape;1867;p27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8" name="Google Shape;1868;p27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9" name="Google Shape;1869;p27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rect b="b" l="l" r="r" t="t"/>
                <a:pathLst>
                  <a:path extrusionOk="0" h="33554" w="4757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0" name="Google Shape;1870;p27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rect b="b" l="l" r="r" t="t"/>
                <a:pathLst>
                  <a:path extrusionOk="0" h="35006" w="48391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1" name="Google Shape;1871;p27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rect b="b" l="l" r="r" t="t"/>
                <a:pathLst>
                  <a:path extrusionOk="0" h="33548" w="42019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2" name="Google Shape;1872;p27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rect b="b" l="l" r="r" t="t"/>
                <a:pathLst>
                  <a:path extrusionOk="0" h="33781" w="40843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6" name="Google Shape;306;p15"/>
          <p:cNvSpPr txBox="1"/>
          <p:nvPr>
            <p:ph idx="1" type="body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⊹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×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⬩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7" name="Google Shape;307;p15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twitter.com/googledocs/status/730087240156643328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6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Google Shape;1877;p28"/>
          <p:cNvSpPr txBox="1"/>
          <p:nvPr>
            <p:ph type="ctrTitle"/>
          </p:nvPr>
        </p:nvSpPr>
        <p:spPr>
          <a:xfrm>
            <a:off x="1585825" y="2053500"/>
            <a:ext cx="4646100" cy="630900"/>
          </a:xfrm>
          <a:prstGeom prst="rect">
            <a:avLst/>
          </a:prstGeom>
          <a:noFill/>
          <a:ln>
            <a:noFill/>
          </a:ln>
          <a:effectLst>
            <a:outerShdw rotWithShape="0" algn="bl" dir="5400000" dist="19050">
              <a:schemeClr val="dk1">
                <a:alpha val="20000"/>
              </a:scheme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/>
              <a:t>Additional Slides from Slides Carnival </a:t>
            </a:r>
            <a:endParaRPr/>
          </a:p>
        </p:txBody>
      </p:sp>
      <p:sp>
        <p:nvSpPr>
          <p:cNvPr id="1878" name="Google Shape;1878;p28"/>
          <p:cNvSpPr txBox="1"/>
          <p:nvPr>
            <p:ph idx="1" type="subTitle"/>
          </p:nvPr>
        </p:nvSpPr>
        <p:spPr>
          <a:xfrm>
            <a:off x="1585825" y="2705100"/>
            <a:ext cx="4646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879" name="Google Shape;1879;p28"/>
          <p:cNvSpPr txBox="1"/>
          <p:nvPr/>
        </p:nvSpPr>
        <p:spPr>
          <a:xfrm>
            <a:off x="0" y="1925150"/>
            <a:ext cx="1246500" cy="12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t/>
            </a:r>
            <a:endParaRPr b="1" i="0" sz="72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201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p37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013" name="Google Shape;2013;p37"/>
          <p:cNvGrpSpPr/>
          <p:nvPr/>
        </p:nvGrpSpPr>
        <p:grpSpPr>
          <a:xfrm>
            <a:off x="2981099" y="1241129"/>
            <a:ext cx="4542205" cy="2661224"/>
            <a:chOff x="1177450" y="241631"/>
            <a:chExt cx="6173152" cy="3616776"/>
          </a:xfrm>
        </p:grpSpPr>
        <p:sp>
          <p:nvSpPr>
            <p:cNvPr id="2014" name="Google Shape;2014;p37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rotWithShape="0" algn="bl" dir="54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37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rotWithShape="0" algn="bl" dir="54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37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37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18" name="Google Shape;2018;p37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3488275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019" name="Google Shape;2019;p37"/>
          <p:cNvSpPr txBox="1"/>
          <p:nvPr>
            <p:ph idx="4294967295" type="body"/>
          </p:nvPr>
        </p:nvSpPr>
        <p:spPr>
          <a:xfrm>
            <a:off x="626700" y="373575"/>
            <a:ext cx="2119500" cy="43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GB"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Desktop project</a:t>
            </a:r>
            <a:endParaRPr b="1" sz="3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None/>
            </a:pPr>
            <a:r>
              <a:rPr lang="en-GB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3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Google Shape;2024;p38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GB"/>
              <a:t>Timeline</a:t>
            </a:r>
            <a:endParaRPr/>
          </a:p>
        </p:txBody>
      </p:sp>
      <p:sp>
        <p:nvSpPr>
          <p:cNvPr id="2025" name="Google Shape;2025;p38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26" name="Google Shape;2026;p38"/>
          <p:cNvSpPr/>
          <p:nvPr/>
        </p:nvSpPr>
        <p:spPr>
          <a:xfrm>
            <a:off x="6208552" y="2679750"/>
            <a:ext cx="6606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DEC</a:t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38"/>
          <p:cNvSpPr/>
          <p:nvPr/>
        </p:nvSpPr>
        <p:spPr>
          <a:xfrm>
            <a:off x="5678745" y="2679750"/>
            <a:ext cx="6606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NOV</a:t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38"/>
          <p:cNvSpPr/>
          <p:nvPr/>
        </p:nvSpPr>
        <p:spPr>
          <a:xfrm>
            <a:off x="5148938" y="2679750"/>
            <a:ext cx="6606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OCT</a:t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38"/>
          <p:cNvSpPr/>
          <p:nvPr/>
        </p:nvSpPr>
        <p:spPr>
          <a:xfrm>
            <a:off x="4619131" y="2679750"/>
            <a:ext cx="6606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SEP</a:t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38"/>
          <p:cNvSpPr/>
          <p:nvPr/>
        </p:nvSpPr>
        <p:spPr>
          <a:xfrm>
            <a:off x="4089325" y="2679750"/>
            <a:ext cx="6606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AUG</a:t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38"/>
          <p:cNvSpPr/>
          <p:nvPr/>
        </p:nvSpPr>
        <p:spPr>
          <a:xfrm>
            <a:off x="3559518" y="2679750"/>
            <a:ext cx="6606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JUL</a:t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38"/>
          <p:cNvSpPr/>
          <p:nvPr/>
        </p:nvSpPr>
        <p:spPr>
          <a:xfrm>
            <a:off x="3029711" y="2679750"/>
            <a:ext cx="6606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JUN</a:t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38"/>
          <p:cNvSpPr/>
          <p:nvPr/>
        </p:nvSpPr>
        <p:spPr>
          <a:xfrm>
            <a:off x="2499904" y="2679750"/>
            <a:ext cx="6606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MAY</a:t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38"/>
          <p:cNvSpPr/>
          <p:nvPr/>
        </p:nvSpPr>
        <p:spPr>
          <a:xfrm>
            <a:off x="1970097" y="2679750"/>
            <a:ext cx="6606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APR</a:t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38"/>
          <p:cNvSpPr/>
          <p:nvPr/>
        </p:nvSpPr>
        <p:spPr>
          <a:xfrm>
            <a:off x="1440290" y="2679750"/>
            <a:ext cx="6606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</a:t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38"/>
          <p:cNvSpPr/>
          <p:nvPr/>
        </p:nvSpPr>
        <p:spPr>
          <a:xfrm>
            <a:off x="910483" y="2679750"/>
            <a:ext cx="6606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FEB</a:t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38"/>
          <p:cNvSpPr/>
          <p:nvPr/>
        </p:nvSpPr>
        <p:spPr>
          <a:xfrm>
            <a:off x="380676" y="2679750"/>
            <a:ext cx="6606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JAN</a:t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38"/>
          <p:cNvSpPr/>
          <p:nvPr/>
        </p:nvSpPr>
        <p:spPr>
          <a:xfrm>
            <a:off x="0" y="2679750"/>
            <a:ext cx="5115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39" name="Google Shape;2039;p38"/>
          <p:cNvCxnSpPr/>
          <p:nvPr/>
        </p:nvCxnSpPr>
        <p:spPr>
          <a:xfrm rot="10800000">
            <a:off x="617165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040" name="Google Shape;2040;p38"/>
          <p:cNvSpPr txBox="1"/>
          <p:nvPr/>
        </p:nvSpPr>
        <p:spPr>
          <a:xfrm>
            <a:off x="584238" y="165100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Blue is the colour of the clear sky and the deep sea</a:t>
            </a:r>
            <a:endParaRPr b="0" i="0" sz="9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41" name="Google Shape;2041;p38"/>
          <p:cNvCxnSpPr/>
          <p:nvPr/>
        </p:nvCxnSpPr>
        <p:spPr>
          <a:xfrm rot="10800000">
            <a:off x="1677635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042" name="Google Shape;2042;p38"/>
          <p:cNvSpPr txBox="1"/>
          <p:nvPr/>
        </p:nvSpPr>
        <p:spPr>
          <a:xfrm>
            <a:off x="1645918" y="165100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Red is the colour of danger and courage</a:t>
            </a:r>
            <a:endParaRPr b="0" i="0" sz="9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43" name="Google Shape;2043;p38"/>
          <p:cNvCxnSpPr/>
          <p:nvPr/>
        </p:nvCxnSpPr>
        <p:spPr>
          <a:xfrm rot="10800000">
            <a:off x="2738105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044" name="Google Shape;2044;p38"/>
          <p:cNvSpPr txBox="1"/>
          <p:nvPr/>
        </p:nvSpPr>
        <p:spPr>
          <a:xfrm>
            <a:off x="2707597" y="165100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Black is the color of ebony and of outer space</a:t>
            </a:r>
            <a:endParaRPr b="0" i="0" sz="9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45" name="Google Shape;2045;p38"/>
          <p:cNvCxnSpPr/>
          <p:nvPr/>
        </p:nvCxnSpPr>
        <p:spPr>
          <a:xfrm rot="10800000">
            <a:off x="3798574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046" name="Google Shape;2046;p38"/>
          <p:cNvSpPr txBox="1"/>
          <p:nvPr/>
        </p:nvSpPr>
        <p:spPr>
          <a:xfrm>
            <a:off x="3769277" y="165100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Yellow is the color of gold, butter and ripe lemons</a:t>
            </a:r>
            <a:endParaRPr b="0" i="0" sz="9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47" name="Google Shape;2047;p38"/>
          <p:cNvCxnSpPr/>
          <p:nvPr/>
        </p:nvCxnSpPr>
        <p:spPr>
          <a:xfrm rot="10800000">
            <a:off x="4859044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048" name="Google Shape;2048;p38"/>
          <p:cNvSpPr txBox="1"/>
          <p:nvPr/>
        </p:nvSpPr>
        <p:spPr>
          <a:xfrm>
            <a:off x="4830956" y="165100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White is the color of milk and fresh snow</a:t>
            </a:r>
            <a:endParaRPr b="0" i="0" sz="9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49" name="Google Shape;2049;p38"/>
          <p:cNvCxnSpPr/>
          <p:nvPr/>
        </p:nvCxnSpPr>
        <p:spPr>
          <a:xfrm rot="10800000">
            <a:off x="5919514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050" name="Google Shape;2050;p38"/>
          <p:cNvSpPr txBox="1"/>
          <p:nvPr/>
        </p:nvSpPr>
        <p:spPr>
          <a:xfrm>
            <a:off x="5892636" y="165100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Blue is the colour of the clear sky and the deep sea</a:t>
            </a:r>
            <a:endParaRPr b="0" i="0" sz="9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51" name="Google Shape;2051;p38"/>
          <p:cNvCxnSpPr/>
          <p:nvPr/>
        </p:nvCxnSpPr>
        <p:spPr>
          <a:xfrm rot="10800000">
            <a:off x="1155544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052" name="Google Shape;2052;p38"/>
          <p:cNvSpPr txBox="1"/>
          <p:nvPr/>
        </p:nvSpPr>
        <p:spPr>
          <a:xfrm>
            <a:off x="1099247" y="357195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Yellow is the color of gold, butter and ripe lemons</a:t>
            </a:r>
            <a:endParaRPr b="0" i="0" sz="9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53" name="Google Shape;2053;p38"/>
          <p:cNvCxnSpPr/>
          <p:nvPr/>
        </p:nvCxnSpPr>
        <p:spPr>
          <a:xfrm rot="10800000">
            <a:off x="2216014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054" name="Google Shape;2054;p38"/>
          <p:cNvSpPr txBox="1"/>
          <p:nvPr/>
        </p:nvSpPr>
        <p:spPr>
          <a:xfrm>
            <a:off x="2167070" y="357195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White is the color of milk and fresh snow</a:t>
            </a:r>
            <a:endParaRPr b="0" i="0" sz="9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55" name="Google Shape;2055;p38"/>
          <p:cNvCxnSpPr/>
          <p:nvPr/>
        </p:nvCxnSpPr>
        <p:spPr>
          <a:xfrm rot="10800000">
            <a:off x="3276484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056" name="Google Shape;2056;p38"/>
          <p:cNvSpPr txBox="1"/>
          <p:nvPr/>
        </p:nvSpPr>
        <p:spPr>
          <a:xfrm>
            <a:off x="3234893" y="357195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Blue is the colour of the clear sky and the deep sea</a:t>
            </a:r>
            <a:endParaRPr b="0" i="0" sz="9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57" name="Google Shape;2057;p38"/>
          <p:cNvCxnSpPr/>
          <p:nvPr/>
        </p:nvCxnSpPr>
        <p:spPr>
          <a:xfrm rot="10800000">
            <a:off x="4336954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058" name="Google Shape;2058;p38"/>
          <p:cNvSpPr txBox="1"/>
          <p:nvPr/>
        </p:nvSpPr>
        <p:spPr>
          <a:xfrm>
            <a:off x="4302716" y="357195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Red is the colour of danger and courage</a:t>
            </a:r>
            <a:endParaRPr b="0" i="0" sz="9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59" name="Google Shape;2059;p38"/>
          <p:cNvCxnSpPr/>
          <p:nvPr/>
        </p:nvCxnSpPr>
        <p:spPr>
          <a:xfrm rot="10800000">
            <a:off x="5397424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060" name="Google Shape;2060;p38"/>
          <p:cNvSpPr txBox="1"/>
          <p:nvPr/>
        </p:nvSpPr>
        <p:spPr>
          <a:xfrm>
            <a:off x="5370539" y="357195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Black is the color of ebony and of outer space</a:t>
            </a:r>
            <a:endParaRPr b="0" i="0" sz="9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61" name="Google Shape;2061;p38"/>
          <p:cNvCxnSpPr/>
          <p:nvPr/>
        </p:nvCxnSpPr>
        <p:spPr>
          <a:xfrm rot="10800000">
            <a:off x="6457894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062" name="Google Shape;2062;p38"/>
          <p:cNvSpPr txBox="1"/>
          <p:nvPr/>
        </p:nvSpPr>
        <p:spPr>
          <a:xfrm>
            <a:off x="6427563" y="3571950"/>
            <a:ext cx="830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Yellow is the color of gold, butter and ripe lemons</a:t>
            </a:r>
            <a:endParaRPr b="0" i="0" sz="9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066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p39"/>
          <p:cNvSpPr txBox="1"/>
          <p:nvPr>
            <p:ph idx="4294967295"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GB"/>
              <a:t>Roadmap</a:t>
            </a:r>
            <a:endParaRPr/>
          </a:p>
        </p:txBody>
      </p:sp>
      <p:sp>
        <p:nvSpPr>
          <p:cNvPr id="2068" name="Google Shape;2068;p39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69" name="Google Shape;2069;p39"/>
          <p:cNvSpPr/>
          <p:nvPr/>
        </p:nvSpPr>
        <p:spPr>
          <a:xfrm>
            <a:off x="0" y="2371028"/>
            <a:ext cx="9144000" cy="1011044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9"/>
          <p:cNvSpPr/>
          <p:nvPr/>
        </p:nvSpPr>
        <p:spPr>
          <a:xfrm>
            <a:off x="0" y="2371028"/>
            <a:ext cx="9144000" cy="1011044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71" name="Google Shape;2071;p39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2072" name="Google Shape;2072;p39"/>
            <p:cNvSpPr/>
            <p:nvPr/>
          </p:nvSpPr>
          <p:spPr>
            <a:xfrm rot="8100000">
              <a:off x="1855666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0" i="0" lang="en-GB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74" name="Google Shape;2074;p39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2075" name="Google Shape;2075;p39"/>
            <p:cNvSpPr/>
            <p:nvPr/>
          </p:nvSpPr>
          <p:spPr>
            <a:xfrm rot="8100000">
              <a:off x="3883741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0" i="0" lang="en-GB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77" name="Google Shape;2077;p39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2078" name="Google Shape;2078;p39"/>
            <p:cNvSpPr/>
            <p:nvPr/>
          </p:nvSpPr>
          <p:spPr>
            <a:xfrm rot="8100000">
              <a:off x="5911816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0" i="0" lang="en-GB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0" name="Google Shape;2080;p39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2081" name="Google Shape;2081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0" i="0" lang="en-GB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3" name="Google Shape;2083;p39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2084" name="Google Shape;2084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0" i="0" lang="en-GB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6" name="Google Shape;2086;p39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2087" name="Google Shape;2087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0" i="0" lang="en-GB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89" name="Google Shape;2089;p39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Blue is the colour of the clear sky and the deep sea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9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 is the colour of danger and courage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9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 is the color of ebony and of outer space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9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Yellow is the color of gold, butter and ripe lemons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9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White is the color of milk and fresh snow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9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Blue is the colour of the clear sky and the deep sea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8" name="Shape 2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" name="Google Shape;2099;p40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GB"/>
              <a:t>Gantt chart</a:t>
            </a:r>
            <a:endParaRPr/>
          </a:p>
        </p:txBody>
      </p:sp>
      <p:sp>
        <p:nvSpPr>
          <p:cNvPr id="2100" name="Google Shape;2100;p40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101" name="Google Shape;2101;p40"/>
          <p:cNvGraphicFramePr/>
          <p:nvPr/>
        </p:nvGraphicFramePr>
        <p:xfrm>
          <a:off x="702875" y="14882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{DAE7B586-FEB5-4A30-87DC-14F16DBF1330}</a:tableStyleId>
              </a:tblPr>
              <a:tblGrid>
                <a:gridCol w="983475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1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GB" sz="8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Week 1</a:t>
                      </a:r>
                      <a:endParaRPr b="1" sz="8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GB" sz="8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Week 2</a:t>
                      </a:r>
                      <a:endParaRPr b="1" sz="8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 1</a:t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 2</a:t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◆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 3</a:t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 4</a:t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◆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 5</a:t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◆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 6</a:t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 7</a:t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 8</a:t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5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6" name="Google Shape;2106;p41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GB"/>
              <a:t>SWOT Analysis</a:t>
            </a:r>
            <a:endParaRPr/>
          </a:p>
        </p:txBody>
      </p:sp>
      <p:sp>
        <p:nvSpPr>
          <p:cNvPr id="2107" name="Google Shape;2107;p41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08" name="Google Shape;2108;p41"/>
          <p:cNvSpPr/>
          <p:nvPr/>
        </p:nvSpPr>
        <p:spPr>
          <a:xfrm>
            <a:off x="702900" y="1613425"/>
            <a:ext cx="3061500" cy="115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STRENGTHS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Blue is the colour of the clear sky and the deep sea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41"/>
          <p:cNvSpPr/>
          <p:nvPr/>
        </p:nvSpPr>
        <p:spPr>
          <a:xfrm>
            <a:off x="3891098" y="1613425"/>
            <a:ext cx="3061500" cy="115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WEAKNESSES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Yellow is the color of gold, butter and ripe lemons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41"/>
          <p:cNvSpPr/>
          <p:nvPr/>
        </p:nvSpPr>
        <p:spPr>
          <a:xfrm>
            <a:off x="702900" y="2893349"/>
            <a:ext cx="3061500" cy="115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 is the color of ebony and of outer space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OPPORTUNITIES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1" name="Google Shape;2111;p41"/>
          <p:cNvSpPr/>
          <p:nvPr/>
        </p:nvSpPr>
        <p:spPr>
          <a:xfrm>
            <a:off x="3891098" y="2893349"/>
            <a:ext cx="3061500" cy="115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White is the color of milk and fresh snow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THREATS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p41"/>
          <p:cNvSpPr/>
          <p:nvPr/>
        </p:nvSpPr>
        <p:spPr>
          <a:xfrm>
            <a:off x="2885611" y="1886361"/>
            <a:ext cx="1759200" cy="1759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p41"/>
          <p:cNvSpPr/>
          <p:nvPr/>
        </p:nvSpPr>
        <p:spPr>
          <a:xfrm rot="5400000">
            <a:off x="3012525" y="1886361"/>
            <a:ext cx="1759200" cy="1759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4" name="Google Shape;2114;p41"/>
          <p:cNvSpPr/>
          <p:nvPr/>
        </p:nvSpPr>
        <p:spPr>
          <a:xfrm rot="10800000">
            <a:off x="3012525" y="2014269"/>
            <a:ext cx="1759200" cy="1759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5" name="Google Shape;2115;p41"/>
          <p:cNvSpPr/>
          <p:nvPr/>
        </p:nvSpPr>
        <p:spPr>
          <a:xfrm rot="-5400000">
            <a:off x="2885611" y="2014269"/>
            <a:ext cx="1759200" cy="1759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6" name="Google Shape;2116;p41"/>
          <p:cNvSpPr/>
          <p:nvPr/>
        </p:nvSpPr>
        <p:spPr>
          <a:xfrm>
            <a:off x="3388271" y="2253334"/>
            <a:ext cx="96199" cy="35557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rial"/>
              </a:rPr>
              <a:t>S</a:t>
            </a:r>
          </a:p>
        </p:txBody>
      </p:sp>
      <p:sp>
        <p:nvSpPr>
          <p:cNvPr id="2117" name="Google Shape;2117;p41"/>
          <p:cNvSpPr/>
          <p:nvPr/>
        </p:nvSpPr>
        <p:spPr>
          <a:xfrm>
            <a:off x="4127490" y="2258953"/>
            <a:ext cx="186105" cy="35556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rial"/>
              </a:rPr>
              <a:t>W</a:t>
            </a:r>
          </a:p>
        </p:txBody>
      </p:sp>
      <p:sp>
        <p:nvSpPr>
          <p:cNvPr id="2118" name="Google Shape;2118;p41"/>
          <p:cNvSpPr/>
          <p:nvPr/>
        </p:nvSpPr>
        <p:spPr>
          <a:xfrm>
            <a:off x="3363098" y="3058609"/>
            <a:ext cx="115980" cy="36051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rial"/>
              </a:rPr>
              <a:t>O</a:t>
            </a:r>
          </a:p>
        </p:txBody>
      </p:sp>
      <p:sp>
        <p:nvSpPr>
          <p:cNvPr id="2119" name="Google Shape;2119;p41"/>
          <p:cNvSpPr/>
          <p:nvPr/>
        </p:nvSpPr>
        <p:spPr>
          <a:xfrm>
            <a:off x="4210653" y="3064228"/>
            <a:ext cx="97098" cy="34343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rial"/>
              </a:rPr>
              <a:t>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23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p42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GB" sz="1600"/>
              <a:t>Business Model Canvas</a:t>
            </a:r>
            <a:endParaRPr sz="1600"/>
          </a:p>
        </p:txBody>
      </p:sp>
      <p:sp>
        <p:nvSpPr>
          <p:cNvPr id="2125" name="Google Shape;2125;p42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26" name="Google Shape;2126;p42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Activities</a:t>
            </a:r>
            <a:endParaRPr b="1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b="1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7" name="Google Shape;2127;p42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Resources</a:t>
            </a:r>
            <a:endParaRPr b="1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b="1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p42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Value Propositions</a:t>
            </a:r>
            <a:endParaRPr b="1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b="1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9" name="Google Shape;2129;p42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Customer Relationships</a:t>
            </a:r>
            <a:endParaRPr b="1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b="1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0" name="Google Shape;2130;p42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Channels</a:t>
            </a:r>
            <a:endParaRPr b="1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b="1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1" name="Google Shape;2131;p42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Customer Segments</a:t>
            </a:r>
            <a:endParaRPr b="1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b="1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2" name="Google Shape;2132;p42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Partners</a:t>
            </a:r>
            <a:endParaRPr b="1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b="1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3" name="Google Shape;2133;p42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 Structure</a:t>
            </a:r>
            <a:endParaRPr b="1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b="1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4" name="Google Shape;2134;p42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Revenue Streams</a:t>
            </a:r>
            <a:endParaRPr b="1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b="1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5" name="Google Shape;2135;p42"/>
          <p:cNvSpPr/>
          <p:nvPr/>
        </p:nvSpPr>
        <p:spPr>
          <a:xfrm>
            <a:off x="4297253" y="3732400"/>
            <a:ext cx="198541" cy="201044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6" name="Google Shape;2136;p42"/>
          <p:cNvSpPr/>
          <p:nvPr/>
        </p:nvSpPr>
        <p:spPr>
          <a:xfrm>
            <a:off x="6884808" y="543222"/>
            <a:ext cx="196873" cy="174075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7" name="Google Shape;2137;p42"/>
          <p:cNvSpPr/>
          <p:nvPr/>
        </p:nvSpPr>
        <p:spPr>
          <a:xfrm>
            <a:off x="1718760" y="543289"/>
            <a:ext cx="191034" cy="191868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8" name="Google Shape;2138;p42"/>
          <p:cNvSpPr/>
          <p:nvPr/>
        </p:nvSpPr>
        <p:spPr>
          <a:xfrm>
            <a:off x="8626235" y="543217"/>
            <a:ext cx="179355" cy="189925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9" name="Google Shape;2139;p42"/>
          <p:cNvSpPr/>
          <p:nvPr/>
        </p:nvSpPr>
        <p:spPr>
          <a:xfrm>
            <a:off x="8598149" y="3732570"/>
            <a:ext cx="207443" cy="152946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0" name="Google Shape;2140;p42"/>
          <p:cNvSpPr/>
          <p:nvPr/>
        </p:nvSpPr>
        <p:spPr>
          <a:xfrm>
            <a:off x="3443920" y="543312"/>
            <a:ext cx="189925" cy="190199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1" name="Google Shape;2141;p42"/>
          <p:cNvSpPr/>
          <p:nvPr/>
        </p:nvSpPr>
        <p:spPr>
          <a:xfrm>
            <a:off x="5137800" y="543229"/>
            <a:ext cx="219945" cy="226904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2" name="Google Shape;2142;p42"/>
          <p:cNvSpPr/>
          <p:nvPr/>
        </p:nvSpPr>
        <p:spPr>
          <a:xfrm>
            <a:off x="6828073" y="2141654"/>
            <a:ext cx="253599" cy="242754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3" name="Google Shape;2143;p42"/>
          <p:cNvSpPr/>
          <p:nvPr/>
        </p:nvSpPr>
        <p:spPr>
          <a:xfrm>
            <a:off x="3380278" y="2137889"/>
            <a:ext cx="253583" cy="230105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7" name="Shape 2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43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GB"/>
              <a:t>Funnel</a:t>
            </a:r>
            <a:endParaRPr/>
          </a:p>
        </p:txBody>
      </p:sp>
      <p:sp>
        <p:nvSpPr>
          <p:cNvPr id="2149" name="Google Shape;2149;p43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150" name="Google Shape;2150;p43"/>
          <p:cNvGrpSpPr/>
          <p:nvPr/>
        </p:nvGrpSpPr>
        <p:grpSpPr>
          <a:xfrm>
            <a:off x="702894" y="1675057"/>
            <a:ext cx="2969218" cy="2669382"/>
            <a:chOff x="3778727" y="4460423"/>
            <a:chExt cx="720160" cy="647437"/>
          </a:xfrm>
        </p:grpSpPr>
        <p:sp>
          <p:nvSpPr>
            <p:cNvPr id="2151" name="Google Shape;2151;p43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GB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43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GB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43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GB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43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GB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43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GB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43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GB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43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158" name="Google Shape;2158;p43"/>
          <p:cNvCxnSpPr/>
          <p:nvPr/>
        </p:nvCxnSpPr>
        <p:spPr>
          <a:xfrm>
            <a:off x="3606231" y="2116898"/>
            <a:ext cx="8697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159" name="Google Shape;2159;p43"/>
          <p:cNvSpPr txBox="1"/>
          <p:nvPr/>
        </p:nvSpPr>
        <p:spPr>
          <a:xfrm>
            <a:off x="4526645" y="1975318"/>
            <a:ext cx="22932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60" name="Google Shape;2160;p43"/>
          <p:cNvCxnSpPr/>
          <p:nvPr/>
        </p:nvCxnSpPr>
        <p:spPr>
          <a:xfrm>
            <a:off x="3478126" y="2513228"/>
            <a:ext cx="9978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161" name="Google Shape;2161;p43"/>
          <p:cNvSpPr txBox="1"/>
          <p:nvPr/>
        </p:nvSpPr>
        <p:spPr>
          <a:xfrm>
            <a:off x="4526645" y="2371640"/>
            <a:ext cx="22932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62" name="Google Shape;2162;p43"/>
          <p:cNvCxnSpPr/>
          <p:nvPr/>
        </p:nvCxnSpPr>
        <p:spPr>
          <a:xfrm>
            <a:off x="3296079" y="2909558"/>
            <a:ext cx="11799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163" name="Google Shape;2163;p43"/>
          <p:cNvSpPr txBox="1"/>
          <p:nvPr/>
        </p:nvSpPr>
        <p:spPr>
          <a:xfrm>
            <a:off x="4526645" y="2767961"/>
            <a:ext cx="22932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64" name="Google Shape;2164;p43"/>
          <p:cNvCxnSpPr/>
          <p:nvPr/>
        </p:nvCxnSpPr>
        <p:spPr>
          <a:xfrm>
            <a:off x="3141004" y="3305867"/>
            <a:ext cx="13347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165" name="Google Shape;2165;p43"/>
          <p:cNvSpPr txBox="1"/>
          <p:nvPr/>
        </p:nvSpPr>
        <p:spPr>
          <a:xfrm>
            <a:off x="4526645" y="3164283"/>
            <a:ext cx="22932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66" name="Google Shape;2166;p43"/>
          <p:cNvCxnSpPr/>
          <p:nvPr/>
        </p:nvCxnSpPr>
        <p:spPr>
          <a:xfrm>
            <a:off x="2972432" y="3702197"/>
            <a:ext cx="15033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167" name="Google Shape;2167;p43"/>
          <p:cNvSpPr txBox="1"/>
          <p:nvPr/>
        </p:nvSpPr>
        <p:spPr>
          <a:xfrm>
            <a:off x="4526645" y="3560605"/>
            <a:ext cx="22932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68" name="Google Shape;2168;p43"/>
          <p:cNvCxnSpPr/>
          <p:nvPr/>
        </p:nvCxnSpPr>
        <p:spPr>
          <a:xfrm>
            <a:off x="2797134" y="4098506"/>
            <a:ext cx="16719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169" name="Google Shape;2169;p43"/>
          <p:cNvSpPr txBox="1"/>
          <p:nvPr/>
        </p:nvSpPr>
        <p:spPr>
          <a:xfrm>
            <a:off x="4526645" y="3956926"/>
            <a:ext cx="22932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73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4" name="Google Shape;2174;p44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GB" sz="1600"/>
              <a:t>Competitor Matrix</a:t>
            </a:r>
            <a:endParaRPr sz="1600"/>
          </a:p>
        </p:txBody>
      </p:sp>
      <p:sp>
        <p:nvSpPr>
          <p:cNvPr id="2175" name="Google Shape;2175;p44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76" name="Google Shape;2176;p44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2177" name="Google Shape;2177;p44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78" name="Google Shape;2178;p44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79" name="Google Shape;2179;p44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80" name="Google Shape;2180;p44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81" name="Google Shape;2181;p44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82" name="Google Shape;2182;p44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83" name="Google Shape;2183;p44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84" name="Google Shape;2184;p44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85" name="Google Shape;2185;p44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86" name="Google Shape;2186;p44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87" name="Google Shape;2187;p44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88" name="Google Shape;2188;p44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89" name="Google Shape;2189;p44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90" name="Google Shape;2190;p44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91" name="Google Shape;2191;p44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92" name="Google Shape;2192;p44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93" name="Google Shape;2193;p44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94" name="Google Shape;2194;p44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95" name="Google Shape;2195;p44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96" name="Google Shape;2196;p44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97" name="Google Shape;2197;p44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98" name="Google Shape;2198;p44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99" name="Google Shape;2199;p44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00" name="Google Shape;2200;p44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01" name="Google Shape;2201;p44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02" name="Google Shape;2202;p44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03" name="Google Shape;2203;p44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04" name="Google Shape;2204;p44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05" name="Google Shape;2205;p44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06" name="Google Shape;2206;p44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07" name="Google Shape;2207;p44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08" name="Google Shape;2208;p44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09" name="Google Shape;2209;p44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10" name="Google Shape;2210;p44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11" name="Google Shape;2211;p44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12" name="Google Shape;2212;p44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13" name="Google Shape;2213;p44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14" name="Google Shape;2214;p44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15" name="Google Shape;2215;p44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16" name="Google Shape;2216;p44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17" name="Google Shape;2217;p44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18" name="Google Shape;2218;p44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19" name="Google Shape;2219;p44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20" name="Google Shape;2220;p44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21" name="Google Shape;2221;p44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22" name="Google Shape;2222;p44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223" name="Google Shape;2223;p44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224" name="Google Shape;2224;p44"/>
          <p:cNvGrpSpPr/>
          <p:nvPr/>
        </p:nvGrpSpPr>
        <p:grpSpPr>
          <a:xfrm>
            <a:off x="4571985" y="-1454527"/>
            <a:ext cx="0" cy="8052239"/>
            <a:chOff x="2564088" y="-1454526"/>
            <a:chExt cx="0" cy="8052239"/>
          </a:xfrm>
        </p:grpSpPr>
        <p:cxnSp>
          <p:nvCxnSpPr>
            <p:cNvPr id="2225" name="Google Shape;2225;p44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26" name="Google Shape;2226;p44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27" name="Google Shape;2227;p44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28" name="Google Shape;2228;p44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29" name="Google Shape;2229;p44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30" name="Google Shape;2230;p44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31" name="Google Shape;2231;p44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32" name="Google Shape;2232;p44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33" name="Google Shape;2233;p44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34" name="Google Shape;2234;p44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35" name="Google Shape;2235;p44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36" name="Google Shape;2236;p44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37" name="Google Shape;2237;p44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38" name="Google Shape;2238;p44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39" name="Google Shape;2239;p44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40" name="Google Shape;2240;p44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41" name="Google Shape;2241;p44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42" name="Google Shape;2242;p44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43" name="Google Shape;2243;p44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44" name="Google Shape;2244;p44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45" name="Google Shape;2245;p44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46" name="Google Shape;2246;p44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2247" name="Google Shape;2247;p44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2248" name="Google Shape;2248;p44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2249" name="Google Shape;2249;p44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LOW VALUE 1</a:t>
            </a:r>
            <a:endParaRPr b="0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0" name="Google Shape;2250;p44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HIGH VALUE 1</a:t>
            </a:r>
            <a:endParaRPr b="0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1" name="Google Shape;2251;p44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LOW VALUE 2</a:t>
            </a:r>
            <a:endParaRPr b="0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2" name="Google Shape;2252;p44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HIGH VALUE 2</a:t>
            </a:r>
            <a:endParaRPr b="0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3" name="Google Shape;2253;p44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Our company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4" name="Google Shape;2254;p44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Competitor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5" name="Google Shape;2255;p44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Competitor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6" name="Google Shape;2256;p44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Competitor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7" name="Google Shape;2257;p44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Competitor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8" name="Google Shape;2258;p44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Competitor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9" name="Google Shape;2259;p44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Competitor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3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p45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GB"/>
              <a:t>Weekly Planner</a:t>
            </a:r>
            <a:endParaRPr/>
          </a:p>
        </p:txBody>
      </p:sp>
      <p:sp>
        <p:nvSpPr>
          <p:cNvPr id="2265" name="Google Shape;2265;p45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266" name="Google Shape;2266;p45"/>
          <p:cNvGraphicFramePr/>
          <p:nvPr/>
        </p:nvGraphicFramePr>
        <p:xfrm>
          <a:off x="70295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{FA9E2359-98ED-4D90-908B-CA2CEFBDB5B6}</a:tableStyleId>
              </a:tblPr>
              <a:tblGrid>
                <a:gridCol w="627300"/>
                <a:gridCol w="718975"/>
                <a:gridCol w="718975"/>
                <a:gridCol w="718975"/>
                <a:gridCol w="718975"/>
                <a:gridCol w="718975"/>
                <a:gridCol w="718975"/>
                <a:gridCol w="718975"/>
              </a:tblGrid>
              <a:tr h="3047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GB" sz="7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SUNDAY</a:t>
                      </a:r>
                      <a:endParaRPr sz="7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GB" sz="7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MONDAY</a:t>
                      </a:r>
                      <a:endParaRPr sz="7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GB" sz="7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TUESDAY</a:t>
                      </a:r>
                      <a:endParaRPr sz="7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GB" sz="7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WEDNESDAY</a:t>
                      </a:r>
                      <a:endParaRPr sz="7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GB" sz="7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THURSDAY</a:t>
                      </a:r>
                      <a:endParaRPr sz="7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GB" sz="7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FRIDAY</a:t>
                      </a:r>
                      <a:endParaRPr sz="7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GB" sz="7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SATURDAY</a:t>
                      </a:r>
                      <a:endParaRPr sz="7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9:00 - 9:45</a:t>
                      </a:r>
                      <a:endParaRPr sz="6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10:00 - 10:45</a:t>
                      </a:r>
                      <a:endParaRPr sz="6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11:00 - 11:45</a:t>
                      </a:r>
                      <a:endParaRPr sz="6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12:00 - 13:15</a:t>
                      </a:r>
                      <a:endParaRPr sz="6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✔ Free time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✔ Free time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✔ Free time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✔ Free time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✔ Free time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✔ Free time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✔ Free time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13:30 - 14:15</a:t>
                      </a:r>
                      <a:endParaRPr sz="6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14:30 - 15:15</a:t>
                      </a:r>
                      <a:endParaRPr sz="6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15:30 - 16:15</a:t>
                      </a:r>
                      <a:endParaRPr sz="6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70" name="Shape 2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1" name="Google Shape;2271;p46"/>
          <p:cNvGrpSpPr/>
          <p:nvPr/>
        </p:nvGrpSpPr>
        <p:grpSpPr>
          <a:xfrm>
            <a:off x="2309888" y="1550127"/>
            <a:ext cx="445718" cy="445753"/>
            <a:chOff x="3706812" y="1035050"/>
            <a:chExt cx="4792662" cy="4787899"/>
          </a:xfrm>
        </p:grpSpPr>
        <p:sp>
          <p:nvSpPr>
            <p:cNvPr id="2272" name="Google Shape;2272;p46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6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6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6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6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6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8" name="Google Shape;2278;p46"/>
          <p:cNvGrpSpPr/>
          <p:nvPr/>
        </p:nvGrpSpPr>
        <p:grpSpPr>
          <a:xfrm>
            <a:off x="1030393" y="1550157"/>
            <a:ext cx="443331" cy="445437"/>
            <a:chOff x="1400175" y="1220787"/>
            <a:chExt cx="4473575" cy="4476750"/>
          </a:xfrm>
        </p:grpSpPr>
        <p:sp>
          <p:nvSpPr>
            <p:cNvPr id="2279" name="Google Shape;2279;p46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6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6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6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3" name="Google Shape;2283;p46"/>
          <p:cNvGrpSpPr/>
          <p:nvPr/>
        </p:nvGrpSpPr>
        <p:grpSpPr>
          <a:xfrm>
            <a:off x="389046" y="1550171"/>
            <a:ext cx="446045" cy="445465"/>
            <a:chOff x="1649412" y="927100"/>
            <a:chExt cx="5011737" cy="5016500"/>
          </a:xfrm>
        </p:grpSpPr>
        <p:sp>
          <p:nvSpPr>
            <p:cNvPr id="2284" name="Google Shape;2284;p46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6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6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7" name="Google Shape;2287;p46"/>
          <p:cNvGrpSpPr/>
          <p:nvPr/>
        </p:nvGrpSpPr>
        <p:grpSpPr>
          <a:xfrm>
            <a:off x="1669397" y="1550424"/>
            <a:ext cx="444870" cy="445286"/>
            <a:chOff x="1301750" y="920750"/>
            <a:chExt cx="5095875" cy="5100637"/>
          </a:xfrm>
        </p:grpSpPr>
        <p:sp>
          <p:nvSpPr>
            <p:cNvPr id="2288" name="Google Shape;2288;p46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6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6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6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6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3" name="Google Shape;2293;p46"/>
          <p:cNvGrpSpPr/>
          <p:nvPr/>
        </p:nvGrpSpPr>
        <p:grpSpPr>
          <a:xfrm>
            <a:off x="3592571" y="1550332"/>
            <a:ext cx="445622" cy="445591"/>
            <a:chOff x="5732756" y="2682276"/>
            <a:chExt cx="719906" cy="719856"/>
          </a:xfrm>
        </p:grpSpPr>
        <p:sp>
          <p:nvSpPr>
            <p:cNvPr id="2294" name="Google Shape;2294;p46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46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6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7" name="Google Shape;2297;p46"/>
          <p:cNvGrpSpPr/>
          <p:nvPr/>
        </p:nvGrpSpPr>
        <p:grpSpPr>
          <a:xfrm>
            <a:off x="4233891" y="1550327"/>
            <a:ext cx="445627" cy="445604"/>
            <a:chOff x="6768809" y="2682265"/>
            <a:chExt cx="719915" cy="719878"/>
          </a:xfrm>
        </p:grpSpPr>
        <p:sp>
          <p:nvSpPr>
            <p:cNvPr id="2298" name="Google Shape;2298;p46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6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6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6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2" name="Google Shape;2302;p46"/>
          <p:cNvGrpSpPr/>
          <p:nvPr/>
        </p:nvGrpSpPr>
        <p:grpSpPr>
          <a:xfrm>
            <a:off x="4875210" y="1550356"/>
            <a:ext cx="445754" cy="445544"/>
            <a:chOff x="7804870" y="2682313"/>
            <a:chExt cx="720119" cy="719781"/>
          </a:xfrm>
        </p:grpSpPr>
        <p:sp>
          <p:nvSpPr>
            <p:cNvPr id="2303" name="Google Shape;2303;p46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6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6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6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6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8" name="Google Shape;2308;p46"/>
          <p:cNvGrpSpPr/>
          <p:nvPr/>
        </p:nvGrpSpPr>
        <p:grpSpPr>
          <a:xfrm>
            <a:off x="5516655" y="1550126"/>
            <a:ext cx="446294" cy="446006"/>
            <a:chOff x="8841135" y="2681940"/>
            <a:chExt cx="720991" cy="720527"/>
          </a:xfrm>
        </p:grpSpPr>
        <p:sp>
          <p:nvSpPr>
            <p:cNvPr id="2309" name="Google Shape;2309;p46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6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6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6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6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6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6"/>
          <p:cNvGrpSpPr/>
          <p:nvPr/>
        </p:nvGrpSpPr>
        <p:grpSpPr>
          <a:xfrm>
            <a:off x="2950655" y="1550057"/>
            <a:ext cx="445260" cy="445260"/>
            <a:chOff x="4103687" y="1439862"/>
            <a:chExt cx="3986212" cy="3986211"/>
          </a:xfrm>
        </p:grpSpPr>
        <p:sp>
          <p:nvSpPr>
            <p:cNvPr id="2316" name="Google Shape;2316;p46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6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8" name="Google Shape;2318;p46"/>
          <p:cNvGrpSpPr/>
          <p:nvPr/>
        </p:nvGrpSpPr>
        <p:grpSpPr>
          <a:xfrm>
            <a:off x="6158647" y="1550364"/>
            <a:ext cx="445804" cy="445536"/>
            <a:chOff x="9878272" y="2682320"/>
            <a:chExt cx="720200" cy="719767"/>
          </a:xfrm>
        </p:grpSpPr>
        <p:sp>
          <p:nvSpPr>
            <p:cNvPr id="2319" name="Google Shape;2319;p46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6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6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22" name="Google Shape;2322;p46"/>
          <p:cNvGrpSpPr/>
          <p:nvPr/>
        </p:nvGrpSpPr>
        <p:grpSpPr>
          <a:xfrm>
            <a:off x="6800149" y="1550276"/>
            <a:ext cx="445700" cy="445701"/>
            <a:chOff x="10914618" y="2682187"/>
            <a:chExt cx="720032" cy="720034"/>
          </a:xfrm>
        </p:grpSpPr>
        <p:sp>
          <p:nvSpPr>
            <p:cNvPr id="2323" name="Google Shape;2323;p46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6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6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6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6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6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46"/>
          <p:cNvGrpSpPr/>
          <p:nvPr/>
        </p:nvGrpSpPr>
        <p:grpSpPr>
          <a:xfrm>
            <a:off x="1023663" y="843057"/>
            <a:ext cx="361521" cy="445817"/>
            <a:chOff x="1582665" y="1011072"/>
            <a:chExt cx="584040" cy="720221"/>
          </a:xfrm>
        </p:grpSpPr>
        <p:sp>
          <p:nvSpPr>
            <p:cNvPr id="2330" name="Google Shape;2330;p46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46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6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6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6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5" name="Google Shape;2335;p46"/>
          <p:cNvGrpSpPr/>
          <p:nvPr/>
        </p:nvGrpSpPr>
        <p:grpSpPr>
          <a:xfrm>
            <a:off x="1625048" y="843078"/>
            <a:ext cx="379481" cy="445796"/>
            <a:chOff x="2554206" y="1011105"/>
            <a:chExt cx="613055" cy="720187"/>
          </a:xfrm>
        </p:grpSpPr>
        <p:sp>
          <p:nvSpPr>
            <p:cNvPr id="2336" name="Google Shape;2336;p46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46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6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9" name="Google Shape;2339;p46"/>
          <p:cNvGrpSpPr/>
          <p:nvPr/>
        </p:nvGrpSpPr>
        <p:grpSpPr>
          <a:xfrm>
            <a:off x="6173223" y="797418"/>
            <a:ext cx="460705" cy="491455"/>
            <a:chOff x="9901824" y="937343"/>
            <a:chExt cx="744273" cy="793950"/>
          </a:xfrm>
        </p:grpSpPr>
        <p:grpSp>
          <p:nvGrpSpPr>
            <p:cNvPr id="2340" name="Google Shape;2340;p46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2341" name="Google Shape;2341;p46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2" name="Google Shape;2342;p46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3" name="Google Shape;2343;p46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4" name="Google Shape;2344;p46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5" name="Google Shape;2345;p46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6" name="Google Shape;2346;p46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7" name="Google Shape;2347;p46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8" name="Google Shape;2348;p46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9" name="Google Shape;2349;p46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0" name="Google Shape;2350;p46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1" name="Google Shape;2351;p46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46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46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46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46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46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57" name="Google Shape;2357;p46"/>
          <p:cNvGrpSpPr/>
          <p:nvPr/>
        </p:nvGrpSpPr>
        <p:grpSpPr>
          <a:xfrm>
            <a:off x="2244392" y="843244"/>
            <a:ext cx="369869" cy="445629"/>
            <a:chOff x="3554761" y="1011374"/>
            <a:chExt cx="597526" cy="719918"/>
          </a:xfrm>
        </p:grpSpPr>
        <p:sp>
          <p:nvSpPr>
            <p:cNvPr id="2358" name="Google Shape;2358;p46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46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46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46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2" name="Google Shape;2362;p46"/>
          <p:cNvGrpSpPr/>
          <p:nvPr/>
        </p:nvGrpSpPr>
        <p:grpSpPr>
          <a:xfrm>
            <a:off x="2854122" y="843033"/>
            <a:ext cx="370754" cy="445842"/>
            <a:chOff x="4539787" y="1011032"/>
            <a:chExt cx="598957" cy="720261"/>
          </a:xfrm>
        </p:grpSpPr>
        <p:sp>
          <p:nvSpPr>
            <p:cNvPr id="2363" name="Google Shape;2363;p46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46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46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46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46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8" name="Google Shape;2368;p46"/>
          <p:cNvGrpSpPr/>
          <p:nvPr/>
        </p:nvGrpSpPr>
        <p:grpSpPr>
          <a:xfrm>
            <a:off x="3464742" y="843140"/>
            <a:ext cx="366917" cy="445733"/>
            <a:chOff x="5526246" y="1011207"/>
            <a:chExt cx="592758" cy="720085"/>
          </a:xfrm>
        </p:grpSpPr>
        <p:sp>
          <p:nvSpPr>
            <p:cNvPr id="2369" name="Google Shape;2369;p46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46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46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46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46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46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5" name="Google Shape;2375;p46"/>
          <p:cNvGrpSpPr/>
          <p:nvPr/>
        </p:nvGrpSpPr>
        <p:grpSpPr>
          <a:xfrm>
            <a:off x="419508" y="843133"/>
            <a:ext cx="364294" cy="445740"/>
            <a:chOff x="606645" y="1011196"/>
            <a:chExt cx="588520" cy="720097"/>
          </a:xfrm>
        </p:grpSpPr>
        <p:sp>
          <p:nvSpPr>
            <p:cNvPr id="2376" name="Google Shape;2376;p46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46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46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46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80" name="Google Shape;2380;p46"/>
          <p:cNvGrpSpPr/>
          <p:nvPr/>
        </p:nvGrpSpPr>
        <p:grpSpPr>
          <a:xfrm>
            <a:off x="6873778" y="843111"/>
            <a:ext cx="298405" cy="445762"/>
            <a:chOff x="11033597" y="1011159"/>
            <a:chExt cx="482075" cy="720133"/>
          </a:xfrm>
        </p:grpSpPr>
        <p:sp>
          <p:nvSpPr>
            <p:cNvPr id="2381" name="Google Shape;2381;p46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46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46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46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85" name="Google Shape;2385;p46"/>
          <p:cNvGrpSpPr/>
          <p:nvPr/>
        </p:nvGrpSpPr>
        <p:grpSpPr>
          <a:xfrm>
            <a:off x="5472656" y="797418"/>
            <a:ext cx="460705" cy="491455"/>
            <a:chOff x="8770051" y="937343"/>
            <a:chExt cx="744272" cy="793950"/>
          </a:xfrm>
        </p:grpSpPr>
        <p:sp>
          <p:nvSpPr>
            <p:cNvPr id="2386" name="Google Shape;2386;p46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46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46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46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46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1" name="Google Shape;2391;p46"/>
            <p:cNvGrpSpPr/>
            <p:nvPr/>
          </p:nvGrpSpPr>
          <p:grpSpPr>
            <a:xfrm>
              <a:off x="8770051" y="937343"/>
              <a:ext cx="744272" cy="793950"/>
              <a:chOff x="6565437" y="1588001"/>
              <a:chExt cx="744272" cy="793950"/>
            </a:xfrm>
          </p:grpSpPr>
          <p:sp>
            <p:nvSpPr>
              <p:cNvPr id="2392" name="Google Shape;2392;p46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3" name="Google Shape;2393;p46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4" name="Google Shape;2394;p46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5" name="Google Shape;2395;p46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46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7" name="Google Shape;2397;p46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8" name="Google Shape;2398;p46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p46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0" name="Google Shape;2400;p46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1" name="Google Shape;2401;p46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02" name="Google Shape;2402;p46"/>
          <p:cNvGrpSpPr/>
          <p:nvPr/>
        </p:nvGrpSpPr>
        <p:grpSpPr>
          <a:xfrm>
            <a:off x="4071520" y="797418"/>
            <a:ext cx="460705" cy="491455"/>
            <a:chOff x="6506504" y="937343"/>
            <a:chExt cx="744272" cy="793950"/>
          </a:xfrm>
        </p:grpSpPr>
        <p:sp>
          <p:nvSpPr>
            <p:cNvPr id="2403" name="Google Shape;2403;p46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46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46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06" name="Google Shape;2406;p46"/>
            <p:cNvGrpSpPr/>
            <p:nvPr/>
          </p:nvGrpSpPr>
          <p:grpSpPr>
            <a:xfrm>
              <a:off x="6506504" y="937343"/>
              <a:ext cx="744272" cy="793950"/>
              <a:chOff x="6565437" y="1588001"/>
              <a:chExt cx="744272" cy="793950"/>
            </a:xfrm>
          </p:grpSpPr>
          <p:sp>
            <p:nvSpPr>
              <p:cNvPr id="2407" name="Google Shape;2407;p46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8" name="Google Shape;2408;p46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9" name="Google Shape;2409;p46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0" name="Google Shape;2410;p46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1" name="Google Shape;2411;p46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2" name="Google Shape;2412;p46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3" name="Google Shape;2413;p46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4" name="Google Shape;2414;p46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5" name="Google Shape;2415;p46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6" name="Google Shape;2416;p46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17" name="Google Shape;2417;p46"/>
          <p:cNvGrpSpPr/>
          <p:nvPr/>
        </p:nvGrpSpPr>
        <p:grpSpPr>
          <a:xfrm>
            <a:off x="4772088" y="797418"/>
            <a:ext cx="460705" cy="491455"/>
            <a:chOff x="7638277" y="937343"/>
            <a:chExt cx="744272" cy="793950"/>
          </a:xfrm>
        </p:grpSpPr>
        <p:sp>
          <p:nvSpPr>
            <p:cNvPr id="2418" name="Google Shape;2418;p46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46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46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46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22" name="Google Shape;2422;p46"/>
            <p:cNvGrpSpPr/>
            <p:nvPr/>
          </p:nvGrpSpPr>
          <p:grpSpPr>
            <a:xfrm>
              <a:off x="7638277" y="937343"/>
              <a:ext cx="744272" cy="793950"/>
              <a:chOff x="6565437" y="1588001"/>
              <a:chExt cx="744272" cy="793950"/>
            </a:xfrm>
          </p:grpSpPr>
          <p:sp>
            <p:nvSpPr>
              <p:cNvPr id="2423" name="Google Shape;2423;p46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4" name="Google Shape;2424;p46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5" name="Google Shape;2425;p46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6" name="Google Shape;2426;p46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7" name="Google Shape;2427;p46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8" name="Google Shape;2428;p46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9" name="Google Shape;2429;p46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0" name="Google Shape;2430;p46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1" name="Google Shape;2431;p46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2" name="Google Shape;2432;p46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33" name="Google Shape;2433;p46"/>
          <p:cNvGrpSpPr/>
          <p:nvPr/>
        </p:nvGrpSpPr>
        <p:grpSpPr>
          <a:xfrm>
            <a:off x="2312198" y="2986974"/>
            <a:ext cx="445779" cy="400763"/>
            <a:chOff x="3778727" y="4460423"/>
            <a:chExt cx="720160" cy="647437"/>
          </a:xfrm>
        </p:grpSpPr>
        <p:sp>
          <p:nvSpPr>
            <p:cNvPr id="2434" name="Google Shape;2434;p46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46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46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46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46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46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46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46"/>
          <p:cNvGrpSpPr/>
          <p:nvPr/>
        </p:nvGrpSpPr>
        <p:grpSpPr>
          <a:xfrm>
            <a:off x="389083" y="2972052"/>
            <a:ext cx="445680" cy="430613"/>
            <a:chOff x="557494" y="4436312"/>
            <a:chExt cx="720000" cy="695660"/>
          </a:xfrm>
        </p:grpSpPr>
        <p:sp>
          <p:nvSpPr>
            <p:cNvPr id="2442" name="Google Shape;2442;p46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46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46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46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46" name="Google Shape;2446;p46"/>
          <p:cNvGrpSpPr/>
          <p:nvPr/>
        </p:nvGrpSpPr>
        <p:grpSpPr>
          <a:xfrm>
            <a:off x="3594299" y="2964459"/>
            <a:ext cx="445833" cy="445792"/>
            <a:chOff x="5926265" y="4424051"/>
            <a:chExt cx="720247" cy="720181"/>
          </a:xfrm>
        </p:grpSpPr>
        <p:sp>
          <p:nvSpPr>
            <p:cNvPr id="2447" name="Google Shape;2447;p46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46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46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46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51" name="Google Shape;2451;p46"/>
          <p:cNvGrpSpPr/>
          <p:nvPr/>
        </p:nvGrpSpPr>
        <p:grpSpPr>
          <a:xfrm>
            <a:off x="1030066" y="2984015"/>
            <a:ext cx="445680" cy="406684"/>
            <a:chOff x="1631150" y="4455641"/>
            <a:chExt cx="720000" cy="657002"/>
          </a:xfrm>
        </p:grpSpPr>
        <p:sp>
          <p:nvSpPr>
            <p:cNvPr id="2452" name="Google Shape;2452;p46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46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46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46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46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57" name="Google Shape;2457;p46"/>
          <p:cNvGrpSpPr/>
          <p:nvPr/>
        </p:nvGrpSpPr>
        <p:grpSpPr>
          <a:xfrm>
            <a:off x="1671095" y="2983424"/>
            <a:ext cx="445680" cy="407853"/>
            <a:chOff x="2704878" y="4454697"/>
            <a:chExt cx="720000" cy="658890"/>
          </a:xfrm>
        </p:grpSpPr>
        <p:sp>
          <p:nvSpPr>
            <p:cNvPr id="2458" name="Google Shape;2458;p46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46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46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46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46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46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4" name="Google Shape;2464;p46"/>
          <p:cNvGrpSpPr/>
          <p:nvPr/>
        </p:nvGrpSpPr>
        <p:grpSpPr>
          <a:xfrm>
            <a:off x="2953364" y="2985389"/>
            <a:ext cx="445549" cy="403936"/>
            <a:chOff x="4852681" y="4457861"/>
            <a:chExt cx="719788" cy="652562"/>
          </a:xfrm>
        </p:grpSpPr>
        <p:sp>
          <p:nvSpPr>
            <p:cNvPr id="2465" name="Google Shape;2465;p46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46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46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8" name="Google Shape;2468;p46"/>
          <p:cNvGrpSpPr/>
          <p:nvPr/>
        </p:nvGrpSpPr>
        <p:grpSpPr>
          <a:xfrm>
            <a:off x="4235534" y="2975828"/>
            <a:ext cx="445818" cy="423064"/>
            <a:chOff x="7000306" y="4442411"/>
            <a:chExt cx="720224" cy="683463"/>
          </a:xfrm>
        </p:grpSpPr>
        <p:sp>
          <p:nvSpPr>
            <p:cNvPr id="2469" name="Google Shape;2469;p46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46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46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46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46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4" name="Google Shape;2474;p46"/>
          <p:cNvGrpSpPr/>
          <p:nvPr/>
        </p:nvGrpSpPr>
        <p:grpSpPr>
          <a:xfrm>
            <a:off x="4876735" y="2973624"/>
            <a:ext cx="445779" cy="427469"/>
            <a:chOff x="8074325" y="4438852"/>
            <a:chExt cx="720160" cy="690579"/>
          </a:xfrm>
        </p:grpSpPr>
        <p:sp>
          <p:nvSpPr>
            <p:cNvPr id="2475" name="Google Shape;2475;p46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46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46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8" name="Google Shape;2478;p46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46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46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1" name="Google Shape;2481;p46"/>
          <p:cNvGrpSpPr/>
          <p:nvPr/>
        </p:nvGrpSpPr>
        <p:grpSpPr>
          <a:xfrm>
            <a:off x="6159083" y="2987575"/>
            <a:ext cx="445629" cy="399565"/>
            <a:chOff x="9878975" y="4425243"/>
            <a:chExt cx="719918" cy="645502"/>
          </a:xfrm>
        </p:grpSpPr>
        <p:sp>
          <p:nvSpPr>
            <p:cNvPr id="2482" name="Google Shape;2482;p46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46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46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5" name="Google Shape;2485;p46"/>
          <p:cNvGrpSpPr/>
          <p:nvPr/>
        </p:nvGrpSpPr>
        <p:grpSpPr>
          <a:xfrm>
            <a:off x="6800100" y="2976373"/>
            <a:ext cx="445785" cy="421964"/>
            <a:chOff x="10914544" y="4407150"/>
            <a:chExt cx="720170" cy="681687"/>
          </a:xfrm>
        </p:grpSpPr>
        <p:sp>
          <p:nvSpPr>
            <p:cNvPr id="2486" name="Google Shape;2486;p46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46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46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46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90" name="Google Shape;2490;p46"/>
          <p:cNvGrpSpPr/>
          <p:nvPr/>
        </p:nvGrpSpPr>
        <p:grpSpPr>
          <a:xfrm>
            <a:off x="5517887" y="2984487"/>
            <a:ext cx="445805" cy="405735"/>
            <a:chOff x="8843122" y="4420259"/>
            <a:chExt cx="720203" cy="655468"/>
          </a:xfrm>
        </p:grpSpPr>
        <p:sp>
          <p:nvSpPr>
            <p:cNvPr id="2491" name="Google Shape;2491;p46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46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46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46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46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46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97" name="Google Shape;2497;p46"/>
          <p:cNvGrpSpPr/>
          <p:nvPr/>
        </p:nvGrpSpPr>
        <p:grpSpPr>
          <a:xfrm>
            <a:off x="2320758" y="2283046"/>
            <a:ext cx="445812" cy="394517"/>
            <a:chOff x="1510757" y="3225422"/>
            <a:chExt cx="720214" cy="637346"/>
          </a:xfrm>
        </p:grpSpPr>
        <p:sp>
          <p:nvSpPr>
            <p:cNvPr id="2498" name="Google Shape;2498;p46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46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46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46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46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46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46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05" name="Google Shape;2505;p46"/>
          <p:cNvGrpSpPr/>
          <p:nvPr/>
        </p:nvGrpSpPr>
        <p:grpSpPr>
          <a:xfrm>
            <a:off x="3012149" y="2300564"/>
            <a:ext cx="445768" cy="359478"/>
            <a:chOff x="2595501" y="3253725"/>
            <a:chExt cx="720142" cy="580740"/>
          </a:xfrm>
        </p:grpSpPr>
        <p:sp>
          <p:nvSpPr>
            <p:cNvPr id="2506" name="Google Shape;2506;p46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46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46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46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0" name="Google Shape;2510;p46"/>
          <p:cNvGrpSpPr/>
          <p:nvPr/>
        </p:nvGrpSpPr>
        <p:grpSpPr>
          <a:xfrm>
            <a:off x="4394817" y="2257534"/>
            <a:ext cx="443879" cy="445540"/>
            <a:chOff x="4764809" y="3184208"/>
            <a:chExt cx="717090" cy="719774"/>
          </a:xfrm>
        </p:grpSpPr>
        <p:sp>
          <p:nvSpPr>
            <p:cNvPr id="2511" name="Google Shape;2511;p46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46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46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4" name="Google Shape;2514;p46"/>
          <p:cNvGrpSpPr/>
          <p:nvPr/>
        </p:nvGrpSpPr>
        <p:grpSpPr>
          <a:xfrm>
            <a:off x="3703493" y="2286498"/>
            <a:ext cx="445746" cy="387612"/>
            <a:chOff x="3680173" y="3231000"/>
            <a:chExt cx="720106" cy="626190"/>
          </a:xfrm>
        </p:grpSpPr>
        <p:sp>
          <p:nvSpPr>
            <p:cNvPr id="2515" name="Google Shape;2515;p46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46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46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8" name="Google Shape;2518;p46"/>
          <p:cNvGrpSpPr/>
          <p:nvPr/>
        </p:nvGrpSpPr>
        <p:grpSpPr>
          <a:xfrm>
            <a:off x="5775584" y="2257496"/>
            <a:ext cx="443283" cy="445620"/>
            <a:chOff x="6931035" y="3184144"/>
            <a:chExt cx="716128" cy="719903"/>
          </a:xfrm>
        </p:grpSpPr>
        <p:sp>
          <p:nvSpPr>
            <p:cNvPr id="2519" name="Google Shape;2519;p46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46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1" name="Google Shape;2521;p46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2" name="Google Shape;2522;p46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23" name="Google Shape;2523;p46"/>
          <p:cNvGrpSpPr/>
          <p:nvPr/>
        </p:nvGrpSpPr>
        <p:grpSpPr>
          <a:xfrm>
            <a:off x="5084276" y="2257448"/>
            <a:ext cx="445727" cy="445714"/>
            <a:chOff x="5846429" y="3184067"/>
            <a:chExt cx="720076" cy="720055"/>
          </a:xfrm>
        </p:grpSpPr>
        <p:sp>
          <p:nvSpPr>
            <p:cNvPr id="2524" name="Google Shape;2524;p46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5" name="Google Shape;2525;p46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6" name="Google Shape;2526;p46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7" name="Google Shape;2527;p46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28" name="Google Shape;2528;p46"/>
          <p:cNvGrpSpPr/>
          <p:nvPr/>
        </p:nvGrpSpPr>
        <p:grpSpPr>
          <a:xfrm>
            <a:off x="1771481" y="2257392"/>
            <a:ext cx="303698" cy="445825"/>
            <a:chOff x="655600" y="3183978"/>
            <a:chExt cx="490627" cy="720234"/>
          </a:xfrm>
        </p:grpSpPr>
        <p:sp>
          <p:nvSpPr>
            <p:cNvPr id="2529" name="Google Shape;2529;p46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0" name="Google Shape;2530;p46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46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46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46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34" name="Google Shape;2534;p46"/>
          <p:cNvGrpSpPr/>
          <p:nvPr/>
        </p:nvGrpSpPr>
        <p:grpSpPr>
          <a:xfrm>
            <a:off x="6464454" y="2257512"/>
            <a:ext cx="189785" cy="445592"/>
            <a:chOff x="8011692" y="3184166"/>
            <a:chExt cx="306600" cy="719858"/>
          </a:xfrm>
        </p:grpSpPr>
        <p:sp>
          <p:nvSpPr>
            <p:cNvPr id="2535" name="Google Shape;2535;p46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6" name="Google Shape;2536;p46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7" name="Google Shape;2537;p46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46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46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46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1" name="Google Shape;2541;p46"/>
          <p:cNvGrpSpPr/>
          <p:nvPr/>
        </p:nvGrpSpPr>
        <p:grpSpPr>
          <a:xfrm>
            <a:off x="6899230" y="2257259"/>
            <a:ext cx="246199" cy="445516"/>
            <a:chOff x="4556125" y="630237"/>
            <a:chExt cx="3081338" cy="5568950"/>
          </a:xfrm>
        </p:grpSpPr>
        <p:sp>
          <p:nvSpPr>
            <p:cNvPr id="2542" name="Google Shape;2542;p46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46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46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46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46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46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46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46"/>
          <p:cNvGrpSpPr/>
          <p:nvPr/>
        </p:nvGrpSpPr>
        <p:grpSpPr>
          <a:xfrm>
            <a:off x="1080253" y="2257458"/>
            <a:ext cx="445768" cy="445697"/>
            <a:chOff x="1674084" y="3214987"/>
            <a:chExt cx="720142" cy="720027"/>
          </a:xfrm>
        </p:grpSpPr>
        <p:sp>
          <p:nvSpPr>
            <p:cNvPr id="2550" name="Google Shape;2550;p46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46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46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46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46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46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46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46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46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46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46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46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62" name="Google Shape;2562;p46"/>
          <p:cNvGrpSpPr/>
          <p:nvPr/>
        </p:nvGrpSpPr>
        <p:grpSpPr>
          <a:xfrm>
            <a:off x="389094" y="2257420"/>
            <a:ext cx="445578" cy="445773"/>
            <a:chOff x="557511" y="3214925"/>
            <a:chExt cx="719836" cy="720150"/>
          </a:xfrm>
        </p:grpSpPr>
        <p:sp>
          <p:nvSpPr>
            <p:cNvPr id="2563" name="Google Shape;2563;p46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46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46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46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67" name="Google Shape;2567;p46"/>
          <p:cNvGrpSpPr/>
          <p:nvPr/>
        </p:nvGrpSpPr>
        <p:grpSpPr>
          <a:xfrm>
            <a:off x="332977" y="3693756"/>
            <a:ext cx="445905" cy="400522"/>
            <a:chOff x="1147762" y="1131887"/>
            <a:chExt cx="5137150" cy="4619626"/>
          </a:xfrm>
        </p:grpSpPr>
        <p:sp>
          <p:nvSpPr>
            <p:cNvPr id="2568" name="Google Shape;2568;p46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46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46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71" name="Google Shape;2571;p46"/>
          <p:cNvGrpSpPr/>
          <p:nvPr/>
        </p:nvGrpSpPr>
        <p:grpSpPr>
          <a:xfrm>
            <a:off x="1130306" y="3687410"/>
            <a:ext cx="445901" cy="413282"/>
            <a:chOff x="1570037" y="1341437"/>
            <a:chExt cx="4943475" cy="4576762"/>
          </a:xfrm>
        </p:grpSpPr>
        <p:sp>
          <p:nvSpPr>
            <p:cNvPr id="2572" name="Google Shape;2572;p46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46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46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46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46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46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78" name="Google Shape;2578;p46"/>
          <p:cNvGrpSpPr/>
          <p:nvPr/>
        </p:nvGrpSpPr>
        <p:grpSpPr>
          <a:xfrm>
            <a:off x="3615630" y="3671514"/>
            <a:ext cx="441332" cy="445722"/>
            <a:chOff x="5770007" y="5489899"/>
            <a:chExt cx="712976" cy="720067"/>
          </a:xfrm>
        </p:grpSpPr>
        <p:sp>
          <p:nvSpPr>
            <p:cNvPr id="2579" name="Google Shape;2579;p46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46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46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46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46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46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46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46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87" name="Google Shape;2587;p46"/>
          <p:cNvGrpSpPr/>
          <p:nvPr/>
        </p:nvGrpSpPr>
        <p:grpSpPr>
          <a:xfrm>
            <a:off x="4408419" y="3693977"/>
            <a:ext cx="445651" cy="400824"/>
            <a:chOff x="7050768" y="5526199"/>
            <a:chExt cx="719953" cy="647534"/>
          </a:xfrm>
        </p:grpSpPr>
        <p:sp>
          <p:nvSpPr>
            <p:cNvPr id="2588" name="Google Shape;2588;p46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46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46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46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46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46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46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46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46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46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46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46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00" name="Google Shape;2600;p46"/>
          <p:cNvGrpSpPr/>
          <p:nvPr/>
        </p:nvGrpSpPr>
        <p:grpSpPr>
          <a:xfrm>
            <a:off x="6002939" y="3694055"/>
            <a:ext cx="445681" cy="400652"/>
            <a:chOff x="9626723" y="5526313"/>
            <a:chExt cx="720002" cy="647256"/>
          </a:xfrm>
        </p:grpSpPr>
        <p:sp>
          <p:nvSpPr>
            <p:cNvPr id="2601" name="Google Shape;2601;p46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46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46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46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46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46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46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46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46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46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46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46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13" name="Google Shape;2613;p46"/>
          <p:cNvGrpSpPr/>
          <p:nvPr/>
        </p:nvGrpSpPr>
        <p:grpSpPr>
          <a:xfrm>
            <a:off x="6800179" y="3671489"/>
            <a:ext cx="445582" cy="445743"/>
            <a:chOff x="10914672" y="5489861"/>
            <a:chExt cx="719842" cy="720102"/>
          </a:xfrm>
        </p:grpSpPr>
        <p:sp>
          <p:nvSpPr>
            <p:cNvPr id="2614" name="Google Shape;2614;p46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46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46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46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46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46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46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46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2" name="Google Shape;2622;p46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3" name="Google Shape;2623;p46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46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5" name="Google Shape;2625;p46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6" name="Google Shape;2626;p46"/>
          <p:cNvGrpSpPr/>
          <p:nvPr/>
        </p:nvGrpSpPr>
        <p:grpSpPr>
          <a:xfrm>
            <a:off x="5205630" y="3681749"/>
            <a:ext cx="445820" cy="425246"/>
            <a:chOff x="8338678" y="5506443"/>
            <a:chExt cx="720227" cy="686989"/>
          </a:xfrm>
        </p:grpSpPr>
        <p:sp>
          <p:nvSpPr>
            <p:cNvPr id="2627" name="Google Shape;2627;p46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46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46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46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46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46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3" name="Google Shape;2633;p46"/>
          <p:cNvGrpSpPr/>
          <p:nvPr/>
        </p:nvGrpSpPr>
        <p:grpSpPr>
          <a:xfrm>
            <a:off x="1927294" y="3736340"/>
            <a:ext cx="1336825" cy="316035"/>
            <a:chOff x="3042485" y="5594633"/>
            <a:chExt cx="2159652" cy="510557"/>
          </a:xfrm>
        </p:grpSpPr>
        <p:sp>
          <p:nvSpPr>
            <p:cNvPr id="2634" name="Google Shape;2634;p46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46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p46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7" name="Google Shape;2637;p46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46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9" name="Google Shape;2639;p46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0" name="Google Shape;2640;p46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1" name="Google Shape;2641;p46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2" name="Google Shape;2642;p46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46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p46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p46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6" name="Google Shape;2646;p46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p46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8" name="Google Shape;2648;p46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49" name="Google Shape;2649;p46"/>
          <p:cNvGrpSpPr/>
          <p:nvPr/>
        </p:nvGrpSpPr>
        <p:grpSpPr>
          <a:xfrm>
            <a:off x="1130184" y="4379878"/>
            <a:ext cx="445738" cy="442950"/>
            <a:chOff x="1442627" y="5710929"/>
            <a:chExt cx="594318" cy="590600"/>
          </a:xfrm>
        </p:grpSpPr>
        <p:sp>
          <p:nvSpPr>
            <p:cNvPr id="2650" name="Google Shape;2650;p46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46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2" name="Google Shape;2652;p46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3" name="Google Shape;2653;p46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4" name="Google Shape;2654;p46"/>
          <p:cNvGrpSpPr/>
          <p:nvPr/>
        </p:nvGrpSpPr>
        <p:grpSpPr>
          <a:xfrm>
            <a:off x="6039033" y="4378465"/>
            <a:ext cx="373053" cy="445791"/>
            <a:chOff x="8095060" y="5664590"/>
            <a:chExt cx="497404" cy="594389"/>
          </a:xfrm>
        </p:grpSpPr>
        <p:grpSp>
          <p:nvGrpSpPr>
            <p:cNvPr id="2655" name="Google Shape;2655;p46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656" name="Google Shape;2656;p46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46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8" name="Google Shape;2658;p46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9" name="Google Shape;2659;p46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2660" name="Google Shape;2660;p46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1" name="Google Shape;2661;p46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2" name="Google Shape;2662;p46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3" name="Google Shape;2663;p46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2664" name="Google Shape;2664;p46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5" name="Google Shape;2665;p46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46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7" name="Google Shape;2667;p46"/>
            <p:cNvGrpSpPr/>
            <p:nvPr/>
          </p:nvGrpSpPr>
          <p:grpSpPr>
            <a:xfrm>
              <a:off x="8095060" y="5664590"/>
              <a:ext cx="497404" cy="290163"/>
              <a:chOff x="8095060" y="5664590"/>
              <a:chExt cx="497404" cy="290163"/>
            </a:xfrm>
          </p:grpSpPr>
          <p:sp>
            <p:nvSpPr>
              <p:cNvPr id="2668" name="Google Shape;2668;p46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9" name="Google Shape;2669;p46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0" name="Google Shape;2670;p46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671" name="Google Shape;2671;p46"/>
          <p:cNvGrpSpPr/>
          <p:nvPr/>
        </p:nvGrpSpPr>
        <p:grpSpPr>
          <a:xfrm>
            <a:off x="2121827" y="4378486"/>
            <a:ext cx="557162" cy="445733"/>
            <a:chOff x="4607809" y="5664627"/>
            <a:chExt cx="742882" cy="594311"/>
          </a:xfrm>
        </p:grpSpPr>
        <p:sp>
          <p:nvSpPr>
            <p:cNvPr id="2672" name="Google Shape;2672;p46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46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46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p46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6" name="Google Shape;2676;p46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p46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p46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46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0" name="Google Shape;2680;p46"/>
          <p:cNvGrpSpPr/>
          <p:nvPr/>
        </p:nvGrpSpPr>
        <p:grpSpPr>
          <a:xfrm>
            <a:off x="3224890" y="4378543"/>
            <a:ext cx="1079865" cy="445621"/>
            <a:chOff x="2571250" y="5664711"/>
            <a:chExt cx="1439820" cy="594161"/>
          </a:xfrm>
        </p:grpSpPr>
        <p:sp>
          <p:nvSpPr>
            <p:cNvPr id="2681" name="Google Shape;2681;p46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2" name="Google Shape;2682;p46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3" name="Google Shape;2683;p46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4" name="Google Shape;2684;p46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5" name="Google Shape;2685;p46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6" name="Google Shape;2686;p46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46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46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9" name="Google Shape;2689;p46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0" name="Google Shape;2690;p46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1" name="Google Shape;2691;p46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2" name="Google Shape;2692;p46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p46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4" name="Google Shape;2694;p46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p46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p46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46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46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p46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0" name="Google Shape;2700;p46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1" name="Google Shape;2701;p46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p46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3" name="Google Shape;2703;p46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4" name="Google Shape;2704;p46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05" name="Google Shape;2705;p46"/>
          <p:cNvGrpSpPr/>
          <p:nvPr/>
        </p:nvGrpSpPr>
        <p:grpSpPr>
          <a:xfrm>
            <a:off x="4850661" y="4378338"/>
            <a:ext cx="642469" cy="446036"/>
            <a:chOff x="6332671" y="5663946"/>
            <a:chExt cx="856626" cy="594715"/>
          </a:xfrm>
        </p:grpSpPr>
        <p:grpSp>
          <p:nvGrpSpPr>
            <p:cNvPr id="2706" name="Google Shape;2706;p46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2707" name="Google Shape;2707;p46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8" name="Google Shape;2708;p46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09" name="Google Shape;2709;p46"/>
            <p:cNvGrpSpPr/>
            <p:nvPr/>
          </p:nvGrpSpPr>
          <p:grpSpPr>
            <a:xfrm flipH="1">
              <a:off x="6332671" y="5868403"/>
              <a:ext cx="796933" cy="185801"/>
              <a:chOff x="3321050" y="1066800"/>
              <a:chExt cx="6505573" cy="1508125"/>
            </a:xfrm>
          </p:grpSpPr>
          <p:sp>
            <p:nvSpPr>
              <p:cNvPr id="2710" name="Google Shape;2710;p46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1" name="Google Shape;2711;p46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12" name="Google Shape;2712;p46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2713" name="Google Shape;2713;p46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4" name="Google Shape;2714;p46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715" name="Google Shape;2715;p46"/>
          <p:cNvSpPr txBox="1"/>
          <p:nvPr>
            <p:ph idx="4294967295" type="title"/>
          </p:nvPr>
        </p:nvSpPr>
        <p:spPr>
          <a:xfrm>
            <a:off x="389050" y="249075"/>
            <a:ext cx="6867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GB" sz="2000"/>
              <a:t>Diagrams and infographics</a:t>
            </a:r>
            <a:endParaRPr sz="2000"/>
          </a:p>
        </p:txBody>
      </p:sp>
      <p:sp>
        <p:nvSpPr>
          <p:cNvPr id="2716" name="Google Shape;2716;p46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717" name="Google Shape;2717;p46"/>
          <p:cNvGrpSpPr/>
          <p:nvPr/>
        </p:nvGrpSpPr>
        <p:grpSpPr>
          <a:xfrm>
            <a:off x="7872413" y="2500802"/>
            <a:ext cx="284388" cy="463832"/>
            <a:chOff x="4962742" y="3338201"/>
            <a:chExt cx="813700" cy="1037887"/>
          </a:xfrm>
        </p:grpSpPr>
        <p:sp>
          <p:nvSpPr>
            <p:cNvPr id="2718" name="Google Shape;2718;p46"/>
            <p:cNvSpPr/>
            <p:nvPr/>
          </p:nvSpPr>
          <p:spPr>
            <a:xfrm>
              <a:off x="4967038" y="3338201"/>
              <a:ext cx="802831" cy="272955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9" name="Google Shape;2719;p46"/>
            <p:cNvSpPr/>
            <p:nvPr/>
          </p:nvSpPr>
          <p:spPr>
            <a:xfrm>
              <a:off x="4962742" y="3625628"/>
              <a:ext cx="813700" cy="272177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0" name="Google Shape;2720;p46"/>
            <p:cNvSpPr/>
            <p:nvPr/>
          </p:nvSpPr>
          <p:spPr>
            <a:xfrm>
              <a:off x="5082923" y="3912270"/>
              <a:ext cx="576203" cy="272015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1" name="Google Shape;2721;p46"/>
            <p:cNvGrpSpPr/>
            <p:nvPr/>
          </p:nvGrpSpPr>
          <p:grpSpPr>
            <a:xfrm>
              <a:off x="5198218" y="4214032"/>
              <a:ext cx="342332" cy="162056"/>
              <a:chOff x="6847311" y="2280157"/>
              <a:chExt cx="180080" cy="101794"/>
            </a:xfrm>
          </p:grpSpPr>
          <p:sp>
            <p:nvSpPr>
              <p:cNvPr id="2722" name="Google Shape;2722;p46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46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4" name="Google Shape;2724;p46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25" name="Google Shape;2725;p46"/>
          <p:cNvGrpSpPr/>
          <p:nvPr/>
        </p:nvGrpSpPr>
        <p:grpSpPr>
          <a:xfrm>
            <a:off x="7891158" y="1306541"/>
            <a:ext cx="460705" cy="491455"/>
            <a:chOff x="6506504" y="937343"/>
            <a:chExt cx="744272" cy="793950"/>
          </a:xfrm>
        </p:grpSpPr>
        <p:sp>
          <p:nvSpPr>
            <p:cNvPr id="2726" name="Google Shape;2726;p46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7" name="Google Shape;2727;p46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8" name="Google Shape;2728;p46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9" name="Google Shape;2729;p46"/>
            <p:cNvGrpSpPr/>
            <p:nvPr/>
          </p:nvGrpSpPr>
          <p:grpSpPr>
            <a:xfrm>
              <a:off x="6506504" y="937343"/>
              <a:ext cx="744272" cy="793950"/>
              <a:chOff x="6565437" y="1588001"/>
              <a:chExt cx="744272" cy="793950"/>
            </a:xfrm>
          </p:grpSpPr>
          <p:sp>
            <p:nvSpPr>
              <p:cNvPr id="2730" name="Google Shape;2730;p46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46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46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3" name="Google Shape;2733;p46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4" name="Google Shape;2734;p46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46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46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7" name="Google Shape;2737;p46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8" name="Google Shape;2738;p46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9" name="Google Shape;2739;p46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3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Google Shape;1884;p29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GB"/>
              <a:t>Use diagrams to explain your ideas</a:t>
            </a:r>
            <a:endParaRPr/>
          </a:p>
        </p:txBody>
      </p:sp>
      <p:sp>
        <p:nvSpPr>
          <p:cNvPr id="1885" name="Google Shape;1885;p29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886" name="Google Shape;1886;p29"/>
          <p:cNvCxnSpPr>
            <a:stCxn id="1887" idx="6"/>
            <a:endCxn id="1888" idx="2"/>
          </p:cNvCxnSpPr>
          <p:nvPr/>
        </p:nvCxnSpPr>
        <p:spPr>
          <a:xfrm>
            <a:off x="2065175" y="3028300"/>
            <a:ext cx="702300" cy="9360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89" name="Google Shape;1889;p29"/>
          <p:cNvCxnSpPr>
            <a:stCxn id="1887" idx="6"/>
            <a:endCxn id="1890" idx="2"/>
          </p:cNvCxnSpPr>
          <p:nvPr/>
        </p:nvCxnSpPr>
        <p:spPr>
          <a:xfrm flipH="1" rot="10800000">
            <a:off x="2065175" y="2092300"/>
            <a:ext cx="702300" cy="9360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91" name="Google Shape;1891;p29"/>
          <p:cNvCxnSpPr>
            <a:stCxn id="1892" idx="3"/>
            <a:endCxn id="1893" idx="2"/>
          </p:cNvCxnSpPr>
          <p:nvPr/>
        </p:nvCxnSpPr>
        <p:spPr>
          <a:xfrm flipH="1" rot="10800000">
            <a:off x="4123700" y="1635100"/>
            <a:ext cx="586200" cy="457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94" name="Google Shape;1894;p29"/>
          <p:cNvCxnSpPr>
            <a:stCxn id="1892" idx="3"/>
            <a:endCxn id="1895" idx="2"/>
          </p:cNvCxnSpPr>
          <p:nvPr/>
        </p:nvCxnSpPr>
        <p:spPr>
          <a:xfrm>
            <a:off x="4123700" y="2092300"/>
            <a:ext cx="586200" cy="442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96" name="Google Shape;1896;p29"/>
          <p:cNvCxnSpPr>
            <a:stCxn id="1897" idx="3"/>
            <a:endCxn id="1898" idx="2"/>
          </p:cNvCxnSpPr>
          <p:nvPr/>
        </p:nvCxnSpPr>
        <p:spPr>
          <a:xfrm flipH="1" rot="10800000">
            <a:off x="4123700" y="3507100"/>
            <a:ext cx="586200" cy="457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99" name="Google Shape;1899;p29"/>
          <p:cNvCxnSpPr>
            <a:stCxn id="1897" idx="3"/>
            <a:endCxn id="1900" idx="2"/>
          </p:cNvCxnSpPr>
          <p:nvPr/>
        </p:nvCxnSpPr>
        <p:spPr>
          <a:xfrm>
            <a:off x="4123700" y="3964300"/>
            <a:ext cx="586200" cy="457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901" name="Google Shape;1901;p29"/>
          <p:cNvGrpSpPr/>
          <p:nvPr/>
        </p:nvGrpSpPr>
        <p:grpSpPr>
          <a:xfrm>
            <a:off x="4709900" y="1475500"/>
            <a:ext cx="1356300" cy="319200"/>
            <a:chOff x="5592550" y="1018950"/>
            <a:chExt cx="1356300" cy="319200"/>
          </a:xfrm>
        </p:grpSpPr>
        <p:sp>
          <p:nvSpPr>
            <p:cNvPr id="1902" name="Google Shape;1902;p29"/>
            <p:cNvSpPr/>
            <p:nvPr/>
          </p:nvSpPr>
          <p:spPr>
            <a:xfrm>
              <a:off x="5766550" y="1018950"/>
              <a:ext cx="1182300" cy="319200"/>
            </a:xfrm>
            <a:prstGeom prst="roundRect">
              <a:avLst>
                <a:gd fmla="val 16667" name="adj"/>
              </a:avLst>
            </a:prstGeom>
            <a:solidFill>
              <a:srgbClr val="10A3FF">
                <a:alpha val="5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GB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Lorem Ipsum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29"/>
            <p:cNvSpPr/>
            <p:nvPr/>
          </p:nvSpPr>
          <p:spPr>
            <a:xfrm>
              <a:off x="5592550" y="1091550"/>
              <a:ext cx="174000" cy="174000"/>
            </a:xfrm>
            <a:prstGeom prst="ellipse">
              <a:avLst/>
            </a:pr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3" name="Google Shape;1903;p29"/>
          <p:cNvGrpSpPr/>
          <p:nvPr/>
        </p:nvGrpSpPr>
        <p:grpSpPr>
          <a:xfrm>
            <a:off x="2767400" y="1932700"/>
            <a:ext cx="1356300" cy="319200"/>
            <a:chOff x="3650050" y="1476150"/>
            <a:chExt cx="1356300" cy="319200"/>
          </a:xfrm>
        </p:grpSpPr>
        <p:sp>
          <p:nvSpPr>
            <p:cNvPr id="1892" name="Google Shape;1892;p29"/>
            <p:cNvSpPr/>
            <p:nvPr/>
          </p:nvSpPr>
          <p:spPr>
            <a:xfrm>
              <a:off x="3824050" y="1476150"/>
              <a:ext cx="1182300" cy="319200"/>
            </a:xfrm>
            <a:prstGeom prst="roundRect">
              <a:avLst>
                <a:gd fmla="val 16667" name="adj"/>
              </a:avLst>
            </a:prstGeom>
            <a:solidFill>
              <a:srgbClr val="18ECFF">
                <a:alpha val="9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GB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Lorem Ipsum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29"/>
            <p:cNvSpPr/>
            <p:nvPr/>
          </p:nvSpPr>
          <p:spPr>
            <a:xfrm>
              <a:off x="3650050" y="1548750"/>
              <a:ext cx="174000" cy="174000"/>
            </a:xfrm>
            <a:prstGeom prst="ellipse">
              <a:avLst/>
            </a:prstGeom>
            <a:solidFill>
              <a:srgbClr val="C8F3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4" name="Google Shape;1904;p29"/>
          <p:cNvGrpSpPr/>
          <p:nvPr/>
        </p:nvGrpSpPr>
        <p:grpSpPr>
          <a:xfrm>
            <a:off x="702900" y="2868700"/>
            <a:ext cx="1362275" cy="319200"/>
            <a:chOff x="1596750" y="2412150"/>
            <a:chExt cx="1362275" cy="319200"/>
          </a:xfrm>
        </p:grpSpPr>
        <p:sp>
          <p:nvSpPr>
            <p:cNvPr id="1905" name="Google Shape;1905;p29"/>
            <p:cNvSpPr/>
            <p:nvPr/>
          </p:nvSpPr>
          <p:spPr>
            <a:xfrm>
              <a:off x="1596750" y="2412150"/>
              <a:ext cx="1182300" cy="319200"/>
            </a:xfrm>
            <a:prstGeom prst="roundRect">
              <a:avLst>
                <a:gd fmla="val 16667" name="adj"/>
              </a:avLst>
            </a:prstGeom>
            <a:solidFill>
              <a:srgbClr val="76DC35">
                <a:alpha val="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GB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Lorem Ipsum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29"/>
            <p:cNvSpPr/>
            <p:nvPr/>
          </p:nvSpPr>
          <p:spPr>
            <a:xfrm>
              <a:off x="2785025" y="2484750"/>
              <a:ext cx="174000" cy="174000"/>
            </a:xfrm>
            <a:prstGeom prst="ellipse">
              <a:avLst/>
            </a:prstGeom>
            <a:solidFill>
              <a:srgbClr val="CFE5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6" name="Google Shape;1906;p29"/>
          <p:cNvGrpSpPr/>
          <p:nvPr/>
        </p:nvGrpSpPr>
        <p:grpSpPr>
          <a:xfrm>
            <a:off x="2767400" y="3804700"/>
            <a:ext cx="1356300" cy="319200"/>
            <a:chOff x="3650050" y="3348150"/>
            <a:chExt cx="1356300" cy="319200"/>
          </a:xfrm>
        </p:grpSpPr>
        <p:sp>
          <p:nvSpPr>
            <p:cNvPr id="1897" name="Google Shape;1897;p29"/>
            <p:cNvSpPr/>
            <p:nvPr/>
          </p:nvSpPr>
          <p:spPr>
            <a:xfrm>
              <a:off x="3824050" y="3348150"/>
              <a:ext cx="1182300" cy="319200"/>
            </a:xfrm>
            <a:prstGeom prst="roundRect">
              <a:avLst>
                <a:gd fmla="val 16667" name="adj"/>
              </a:avLst>
            </a:prstGeom>
            <a:solidFill>
              <a:srgbClr val="18ECFF">
                <a:alpha val="9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GB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Lorem Ipsum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29"/>
            <p:cNvSpPr/>
            <p:nvPr/>
          </p:nvSpPr>
          <p:spPr>
            <a:xfrm>
              <a:off x="3650050" y="3420750"/>
              <a:ext cx="174000" cy="174000"/>
            </a:xfrm>
            <a:prstGeom prst="ellipse">
              <a:avLst/>
            </a:prstGeom>
            <a:solidFill>
              <a:srgbClr val="C8F3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7" name="Google Shape;1907;p29"/>
          <p:cNvGrpSpPr/>
          <p:nvPr/>
        </p:nvGrpSpPr>
        <p:grpSpPr>
          <a:xfrm>
            <a:off x="4709900" y="2389900"/>
            <a:ext cx="1356300" cy="319200"/>
            <a:chOff x="5592550" y="1933350"/>
            <a:chExt cx="1356300" cy="319200"/>
          </a:xfrm>
        </p:grpSpPr>
        <p:sp>
          <p:nvSpPr>
            <p:cNvPr id="1908" name="Google Shape;1908;p29"/>
            <p:cNvSpPr/>
            <p:nvPr/>
          </p:nvSpPr>
          <p:spPr>
            <a:xfrm>
              <a:off x="5766550" y="1933350"/>
              <a:ext cx="1182300" cy="319200"/>
            </a:xfrm>
            <a:prstGeom prst="roundRect">
              <a:avLst>
                <a:gd fmla="val 16667" name="adj"/>
              </a:avLst>
            </a:prstGeom>
            <a:solidFill>
              <a:srgbClr val="10A3FF">
                <a:alpha val="5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GB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Lorem Ipsum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29"/>
            <p:cNvSpPr/>
            <p:nvPr/>
          </p:nvSpPr>
          <p:spPr>
            <a:xfrm>
              <a:off x="5592550" y="1991250"/>
              <a:ext cx="174000" cy="174000"/>
            </a:xfrm>
            <a:prstGeom prst="ellipse">
              <a:avLst/>
            </a:pr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9" name="Google Shape;1909;p29"/>
          <p:cNvGrpSpPr/>
          <p:nvPr/>
        </p:nvGrpSpPr>
        <p:grpSpPr>
          <a:xfrm>
            <a:off x="4709900" y="3347500"/>
            <a:ext cx="1356300" cy="319200"/>
            <a:chOff x="5592550" y="2890950"/>
            <a:chExt cx="1356300" cy="319200"/>
          </a:xfrm>
        </p:grpSpPr>
        <p:sp>
          <p:nvSpPr>
            <p:cNvPr id="1910" name="Google Shape;1910;p29"/>
            <p:cNvSpPr/>
            <p:nvPr/>
          </p:nvSpPr>
          <p:spPr>
            <a:xfrm>
              <a:off x="5766550" y="2890950"/>
              <a:ext cx="1182300" cy="319200"/>
            </a:xfrm>
            <a:prstGeom prst="roundRect">
              <a:avLst>
                <a:gd fmla="val 16667" name="adj"/>
              </a:avLst>
            </a:prstGeom>
            <a:solidFill>
              <a:srgbClr val="10A3FF">
                <a:alpha val="5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GB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Lorem Ipsum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29"/>
            <p:cNvSpPr/>
            <p:nvPr/>
          </p:nvSpPr>
          <p:spPr>
            <a:xfrm>
              <a:off x="5592550" y="2963550"/>
              <a:ext cx="174000" cy="174000"/>
            </a:xfrm>
            <a:prstGeom prst="ellipse">
              <a:avLst/>
            </a:pr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1" name="Google Shape;1911;p29"/>
          <p:cNvGrpSpPr/>
          <p:nvPr/>
        </p:nvGrpSpPr>
        <p:grpSpPr>
          <a:xfrm>
            <a:off x="4709900" y="4261900"/>
            <a:ext cx="1356300" cy="319200"/>
            <a:chOff x="5592550" y="3805350"/>
            <a:chExt cx="1356300" cy="319200"/>
          </a:xfrm>
        </p:grpSpPr>
        <p:sp>
          <p:nvSpPr>
            <p:cNvPr id="1912" name="Google Shape;1912;p29"/>
            <p:cNvSpPr/>
            <p:nvPr/>
          </p:nvSpPr>
          <p:spPr>
            <a:xfrm>
              <a:off x="5766550" y="3805350"/>
              <a:ext cx="1182300" cy="319200"/>
            </a:xfrm>
            <a:prstGeom prst="roundRect">
              <a:avLst>
                <a:gd fmla="val 16667" name="adj"/>
              </a:avLst>
            </a:prstGeom>
            <a:solidFill>
              <a:srgbClr val="10A3FF">
                <a:alpha val="5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GB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Lorem Ipsum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29"/>
            <p:cNvSpPr/>
            <p:nvPr/>
          </p:nvSpPr>
          <p:spPr>
            <a:xfrm>
              <a:off x="5592550" y="3877950"/>
              <a:ext cx="174000" cy="174000"/>
            </a:xfrm>
            <a:prstGeom prst="ellipse">
              <a:avLst/>
            </a:pr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43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" name="Google Shape;2744;p47"/>
          <p:cNvSpPr/>
          <p:nvPr/>
        </p:nvSpPr>
        <p:spPr>
          <a:xfrm>
            <a:off x="277965" y="271963"/>
            <a:ext cx="373873" cy="479695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p47"/>
          <p:cNvSpPr/>
          <p:nvPr/>
        </p:nvSpPr>
        <p:spPr>
          <a:xfrm>
            <a:off x="852801" y="338968"/>
            <a:ext cx="398876" cy="337703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6" name="Google Shape;2746;p47"/>
          <p:cNvSpPr/>
          <p:nvPr/>
        </p:nvSpPr>
        <p:spPr>
          <a:xfrm>
            <a:off x="1445208" y="340017"/>
            <a:ext cx="387139" cy="341965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7" name="Google Shape;2747;p47"/>
          <p:cNvSpPr/>
          <p:nvPr/>
        </p:nvSpPr>
        <p:spPr>
          <a:xfrm>
            <a:off x="2071095" y="330991"/>
            <a:ext cx="315368" cy="354182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8" name="Google Shape;2748;p47"/>
          <p:cNvSpPr/>
          <p:nvPr/>
        </p:nvSpPr>
        <p:spPr>
          <a:xfrm>
            <a:off x="2678363" y="327801"/>
            <a:ext cx="268576" cy="357373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9" name="Google Shape;2749;p47"/>
          <p:cNvSpPr/>
          <p:nvPr/>
        </p:nvSpPr>
        <p:spPr>
          <a:xfrm>
            <a:off x="3190980" y="323539"/>
            <a:ext cx="414830" cy="366421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0" name="Google Shape;2750;p47"/>
          <p:cNvSpPr/>
          <p:nvPr/>
        </p:nvSpPr>
        <p:spPr>
          <a:xfrm>
            <a:off x="3808913" y="301728"/>
            <a:ext cx="355778" cy="411093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1" name="Google Shape;2751;p47"/>
          <p:cNvSpPr/>
          <p:nvPr/>
        </p:nvSpPr>
        <p:spPr>
          <a:xfrm>
            <a:off x="4367795" y="328325"/>
            <a:ext cx="414283" cy="362159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2" name="Google Shape;2752;p47"/>
          <p:cNvSpPr/>
          <p:nvPr/>
        </p:nvSpPr>
        <p:spPr>
          <a:xfrm>
            <a:off x="4977729" y="334707"/>
            <a:ext cx="366421" cy="349396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3" name="Google Shape;2753;p47"/>
          <p:cNvSpPr/>
          <p:nvPr/>
        </p:nvSpPr>
        <p:spPr>
          <a:xfrm>
            <a:off x="5571185" y="326205"/>
            <a:ext cx="355778" cy="363230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4" name="Google Shape;2754;p47"/>
          <p:cNvSpPr/>
          <p:nvPr/>
        </p:nvSpPr>
        <p:spPr>
          <a:xfrm>
            <a:off x="282226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5" name="Google Shape;2755;p47"/>
          <p:cNvSpPr/>
          <p:nvPr/>
        </p:nvSpPr>
        <p:spPr>
          <a:xfrm>
            <a:off x="869825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6" name="Google Shape;2756;p47"/>
          <p:cNvSpPr/>
          <p:nvPr/>
        </p:nvSpPr>
        <p:spPr>
          <a:xfrm>
            <a:off x="1447327" y="934019"/>
            <a:ext cx="380233" cy="327060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7" name="Google Shape;2757;p47"/>
          <p:cNvSpPr/>
          <p:nvPr/>
        </p:nvSpPr>
        <p:spPr>
          <a:xfrm>
            <a:off x="2034402" y="901041"/>
            <a:ext cx="379709" cy="384495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8" name="Google Shape;2758;p47"/>
          <p:cNvSpPr/>
          <p:nvPr/>
        </p:nvSpPr>
        <p:spPr>
          <a:xfrm>
            <a:off x="2624667" y="926043"/>
            <a:ext cx="376518" cy="332917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9" name="Google Shape;2759;p47"/>
          <p:cNvSpPr/>
          <p:nvPr/>
        </p:nvSpPr>
        <p:spPr>
          <a:xfrm>
            <a:off x="3218647" y="926043"/>
            <a:ext cx="365350" cy="336633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0" name="Google Shape;2760;p47"/>
          <p:cNvSpPr/>
          <p:nvPr/>
        </p:nvSpPr>
        <p:spPr>
          <a:xfrm>
            <a:off x="3815818" y="929758"/>
            <a:ext cx="338774" cy="3292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1" name="Google Shape;2761;p47"/>
          <p:cNvSpPr/>
          <p:nvPr/>
        </p:nvSpPr>
        <p:spPr>
          <a:xfrm>
            <a:off x="4384820" y="911138"/>
            <a:ext cx="375447" cy="368016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47"/>
          <p:cNvSpPr/>
          <p:nvPr/>
        </p:nvSpPr>
        <p:spPr>
          <a:xfrm>
            <a:off x="4934129" y="870729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47"/>
          <p:cNvSpPr/>
          <p:nvPr/>
        </p:nvSpPr>
        <p:spPr>
          <a:xfrm>
            <a:off x="5532896" y="886683"/>
            <a:ext cx="429691" cy="410568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47"/>
          <p:cNvSpPr/>
          <p:nvPr/>
        </p:nvSpPr>
        <p:spPr>
          <a:xfrm>
            <a:off x="252963" y="1538097"/>
            <a:ext cx="421211" cy="298889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47"/>
          <p:cNvSpPr/>
          <p:nvPr/>
        </p:nvSpPr>
        <p:spPr>
          <a:xfrm>
            <a:off x="842704" y="1481734"/>
            <a:ext cx="417999" cy="404711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47"/>
          <p:cNvSpPr/>
          <p:nvPr/>
        </p:nvSpPr>
        <p:spPr>
          <a:xfrm>
            <a:off x="1445732" y="1499808"/>
            <a:ext cx="376518" cy="380255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7" name="Google Shape;2767;p47"/>
          <p:cNvSpPr/>
          <p:nvPr/>
        </p:nvSpPr>
        <p:spPr>
          <a:xfrm>
            <a:off x="2029616" y="1488116"/>
            <a:ext cx="392472" cy="391401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47"/>
          <p:cNvSpPr/>
          <p:nvPr/>
        </p:nvSpPr>
        <p:spPr>
          <a:xfrm>
            <a:off x="2629978" y="1500354"/>
            <a:ext cx="365350" cy="366945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47"/>
          <p:cNvSpPr/>
          <p:nvPr/>
        </p:nvSpPr>
        <p:spPr>
          <a:xfrm>
            <a:off x="3234055" y="1457279"/>
            <a:ext cx="332917" cy="452551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47"/>
          <p:cNvSpPr/>
          <p:nvPr/>
        </p:nvSpPr>
        <p:spPr>
          <a:xfrm>
            <a:off x="3777530" y="1547144"/>
            <a:ext cx="417999" cy="269625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1" name="Google Shape;2771;p47"/>
          <p:cNvSpPr/>
          <p:nvPr/>
        </p:nvSpPr>
        <p:spPr>
          <a:xfrm>
            <a:off x="4382678" y="1489711"/>
            <a:ext cx="385041" cy="389281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47"/>
          <p:cNvSpPr/>
          <p:nvPr/>
        </p:nvSpPr>
        <p:spPr>
          <a:xfrm>
            <a:off x="4969227" y="1474828"/>
            <a:ext cx="387161" cy="402569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3" name="Google Shape;2773;p47"/>
          <p:cNvSpPr/>
          <p:nvPr/>
        </p:nvSpPr>
        <p:spPr>
          <a:xfrm>
            <a:off x="5538753" y="1486520"/>
            <a:ext cx="414283" cy="388210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47"/>
          <p:cNvSpPr/>
          <p:nvPr/>
        </p:nvSpPr>
        <p:spPr>
          <a:xfrm>
            <a:off x="301895" y="2092193"/>
            <a:ext cx="324416" cy="354204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47"/>
          <p:cNvSpPr/>
          <p:nvPr/>
        </p:nvSpPr>
        <p:spPr>
          <a:xfrm>
            <a:off x="875136" y="2092739"/>
            <a:ext cx="346227" cy="348325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6" name="Google Shape;2776;p47"/>
          <p:cNvSpPr/>
          <p:nvPr/>
        </p:nvSpPr>
        <p:spPr>
          <a:xfrm>
            <a:off x="1469663" y="2092739"/>
            <a:ext cx="346205" cy="348325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7" name="Google Shape;2777;p47"/>
          <p:cNvSpPr/>
          <p:nvPr/>
        </p:nvSpPr>
        <p:spPr>
          <a:xfrm>
            <a:off x="2052475" y="2092739"/>
            <a:ext cx="345681" cy="348325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8" name="Google Shape;2778;p47"/>
          <p:cNvSpPr/>
          <p:nvPr/>
        </p:nvSpPr>
        <p:spPr>
          <a:xfrm>
            <a:off x="2720367" y="2038496"/>
            <a:ext cx="186685" cy="460550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9" name="Google Shape;2779;p47"/>
          <p:cNvSpPr/>
          <p:nvPr/>
        </p:nvSpPr>
        <p:spPr>
          <a:xfrm>
            <a:off x="3319156" y="2041687"/>
            <a:ext cx="161683" cy="455218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0" name="Google Shape;2780;p47"/>
          <p:cNvSpPr/>
          <p:nvPr/>
        </p:nvSpPr>
        <p:spPr>
          <a:xfrm>
            <a:off x="3912065" y="2092193"/>
            <a:ext cx="147325" cy="348871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1" name="Google Shape;2781;p47"/>
          <p:cNvSpPr/>
          <p:nvPr/>
        </p:nvSpPr>
        <p:spPr>
          <a:xfrm>
            <a:off x="4402368" y="2087407"/>
            <a:ext cx="343014" cy="363230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2" name="Google Shape;2782;p47"/>
          <p:cNvSpPr/>
          <p:nvPr/>
        </p:nvSpPr>
        <p:spPr>
          <a:xfrm>
            <a:off x="4975609" y="2096979"/>
            <a:ext cx="375993" cy="347276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3" name="Google Shape;2783;p47"/>
          <p:cNvSpPr/>
          <p:nvPr/>
        </p:nvSpPr>
        <p:spPr>
          <a:xfrm>
            <a:off x="5570114" y="2037950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4" name="Google Shape;2784;p47"/>
          <p:cNvSpPr/>
          <p:nvPr/>
        </p:nvSpPr>
        <p:spPr>
          <a:xfrm>
            <a:off x="400284" y="2642049"/>
            <a:ext cx="127109" cy="429713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5" name="Google Shape;2785;p47"/>
          <p:cNvSpPr/>
          <p:nvPr/>
        </p:nvSpPr>
        <p:spPr>
          <a:xfrm>
            <a:off x="913425" y="2626095"/>
            <a:ext cx="274958" cy="460550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6" name="Google Shape;2786;p47"/>
          <p:cNvSpPr/>
          <p:nvPr/>
        </p:nvSpPr>
        <p:spPr>
          <a:xfrm>
            <a:off x="1461139" y="2626095"/>
            <a:ext cx="360039" cy="460550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7" name="Google Shape;2787;p47"/>
          <p:cNvSpPr/>
          <p:nvPr/>
        </p:nvSpPr>
        <p:spPr>
          <a:xfrm>
            <a:off x="2592213" y="2704269"/>
            <a:ext cx="434499" cy="242503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47"/>
          <p:cNvSpPr/>
          <p:nvPr/>
        </p:nvSpPr>
        <p:spPr>
          <a:xfrm>
            <a:off x="2013116" y="2653741"/>
            <a:ext cx="421736" cy="398876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p47"/>
          <p:cNvSpPr/>
          <p:nvPr/>
        </p:nvSpPr>
        <p:spPr>
          <a:xfrm>
            <a:off x="3210671" y="2663860"/>
            <a:ext cx="373327" cy="376518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47"/>
          <p:cNvSpPr/>
          <p:nvPr/>
        </p:nvSpPr>
        <p:spPr>
          <a:xfrm>
            <a:off x="3796674" y="2667051"/>
            <a:ext cx="378113" cy="376518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1" name="Google Shape;2791;p47"/>
          <p:cNvSpPr/>
          <p:nvPr/>
        </p:nvSpPr>
        <p:spPr>
          <a:xfrm>
            <a:off x="4332172" y="2667051"/>
            <a:ext cx="492437" cy="398329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2" name="Google Shape;2792;p47"/>
          <p:cNvSpPr/>
          <p:nvPr/>
        </p:nvSpPr>
        <p:spPr>
          <a:xfrm>
            <a:off x="5012302" y="2651097"/>
            <a:ext cx="296223" cy="412142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3" name="Google Shape;2793;p47"/>
          <p:cNvSpPr/>
          <p:nvPr/>
        </p:nvSpPr>
        <p:spPr>
          <a:xfrm>
            <a:off x="5602568" y="2671837"/>
            <a:ext cx="289295" cy="396187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4" name="Google Shape;2794;p47"/>
          <p:cNvSpPr/>
          <p:nvPr/>
        </p:nvSpPr>
        <p:spPr>
          <a:xfrm>
            <a:off x="264677" y="3280175"/>
            <a:ext cx="417999" cy="330797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47"/>
          <p:cNvSpPr/>
          <p:nvPr/>
        </p:nvSpPr>
        <p:spPr>
          <a:xfrm>
            <a:off x="848015" y="3304630"/>
            <a:ext cx="407377" cy="276553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6" name="Google Shape;2796;p47"/>
          <p:cNvSpPr/>
          <p:nvPr/>
        </p:nvSpPr>
        <p:spPr>
          <a:xfrm>
            <a:off x="1447327" y="3292938"/>
            <a:ext cx="386615" cy="302080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7" name="Google Shape;2797;p47"/>
          <p:cNvSpPr/>
          <p:nvPr/>
        </p:nvSpPr>
        <p:spPr>
          <a:xfrm>
            <a:off x="2032260" y="3284961"/>
            <a:ext cx="389303" cy="316439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8" name="Google Shape;2798;p47"/>
          <p:cNvSpPr/>
          <p:nvPr/>
        </p:nvSpPr>
        <p:spPr>
          <a:xfrm>
            <a:off x="2640621" y="3259436"/>
            <a:ext cx="351516" cy="354707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9" name="Google Shape;2799;p47"/>
          <p:cNvSpPr/>
          <p:nvPr/>
        </p:nvSpPr>
        <p:spPr>
          <a:xfrm>
            <a:off x="3196312" y="3304106"/>
            <a:ext cx="397258" cy="292507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0" name="Google Shape;2800;p47"/>
          <p:cNvSpPr/>
          <p:nvPr/>
        </p:nvSpPr>
        <p:spPr>
          <a:xfrm>
            <a:off x="3784982" y="3304106"/>
            <a:ext cx="396734" cy="292507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1" name="Google Shape;2801;p47"/>
          <p:cNvSpPr/>
          <p:nvPr/>
        </p:nvSpPr>
        <p:spPr>
          <a:xfrm>
            <a:off x="4383224" y="3275389"/>
            <a:ext cx="382353" cy="335037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2" name="Google Shape;2802;p47"/>
          <p:cNvSpPr/>
          <p:nvPr/>
        </p:nvSpPr>
        <p:spPr>
          <a:xfrm>
            <a:off x="4951132" y="3234980"/>
            <a:ext cx="419616" cy="422785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47"/>
          <p:cNvSpPr/>
          <p:nvPr/>
        </p:nvSpPr>
        <p:spPr>
          <a:xfrm>
            <a:off x="5569065" y="3258911"/>
            <a:ext cx="359493" cy="364279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47"/>
          <p:cNvSpPr/>
          <p:nvPr/>
        </p:nvSpPr>
        <p:spPr>
          <a:xfrm>
            <a:off x="258820" y="3831081"/>
            <a:ext cx="409497" cy="39885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5" name="Google Shape;2805;p47"/>
          <p:cNvSpPr/>
          <p:nvPr/>
        </p:nvSpPr>
        <p:spPr>
          <a:xfrm>
            <a:off x="828346" y="3895420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6" name="Google Shape;2806;p47"/>
          <p:cNvSpPr/>
          <p:nvPr/>
        </p:nvSpPr>
        <p:spPr>
          <a:xfrm>
            <a:off x="1518573" y="3803959"/>
            <a:ext cx="256359" cy="437144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7" name="Google Shape;2807;p47"/>
          <p:cNvSpPr/>
          <p:nvPr/>
        </p:nvSpPr>
        <p:spPr>
          <a:xfrm>
            <a:off x="2069500" y="3845964"/>
            <a:ext cx="321749" cy="403662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8" name="Google Shape;2808;p47"/>
          <p:cNvSpPr/>
          <p:nvPr/>
        </p:nvSpPr>
        <p:spPr>
          <a:xfrm>
            <a:off x="2632644" y="3876822"/>
            <a:ext cx="362159" cy="314821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9" name="Google Shape;2809;p47"/>
          <p:cNvSpPr/>
          <p:nvPr/>
        </p:nvSpPr>
        <p:spPr>
          <a:xfrm>
            <a:off x="3218101" y="3848630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0" name="Google Shape;2810;p47"/>
          <p:cNvSpPr/>
          <p:nvPr/>
        </p:nvSpPr>
        <p:spPr>
          <a:xfrm>
            <a:off x="3804127" y="3843844"/>
            <a:ext cx="365875" cy="374398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1" name="Google Shape;2811;p47"/>
          <p:cNvSpPr/>
          <p:nvPr/>
        </p:nvSpPr>
        <p:spPr>
          <a:xfrm>
            <a:off x="4363533" y="3847559"/>
            <a:ext cx="422260" cy="356848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2" name="Google Shape;2812;p47"/>
          <p:cNvSpPr/>
          <p:nvPr/>
        </p:nvSpPr>
        <p:spPr>
          <a:xfrm>
            <a:off x="4969227" y="3840129"/>
            <a:ext cx="384495" cy="379709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3" name="Google Shape;2813;p47"/>
          <p:cNvSpPr/>
          <p:nvPr/>
        </p:nvSpPr>
        <p:spPr>
          <a:xfrm>
            <a:off x="5566399" y="3822033"/>
            <a:ext cx="368541" cy="412163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4" name="Google Shape;2814;p47"/>
          <p:cNvSpPr/>
          <p:nvPr/>
        </p:nvSpPr>
        <p:spPr>
          <a:xfrm>
            <a:off x="230650" y="4486232"/>
            <a:ext cx="474363" cy="267505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5" name="Google Shape;2815;p47"/>
          <p:cNvSpPr/>
          <p:nvPr/>
        </p:nvSpPr>
        <p:spPr>
          <a:xfrm>
            <a:off x="858133" y="4415489"/>
            <a:ext cx="382375" cy="402591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6" name="Google Shape;2816;p47"/>
          <p:cNvSpPr/>
          <p:nvPr/>
        </p:nvSpPr>
        <p:spPr>
          <a:xfrm>
            <a:off x="1430849" y="4392629"/>
            <a:ext cx="420643" cy="433953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7" name="Google Shape;2817;p47"/>
          <p:cNvSpPr/>
          <p:nvPr/>
        </p:nvSpPr>
        <p:spPr>
          <a:xfrm>
            <a:off x="2039713" y="4429323"/>
            <a:ext cx="371207" cy="375993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8" name="Google Shape;2818;p47"/>
          <p:cNvSpPr/>
          <p:nvPr/>
        </p:nvSpPr>
        <p:spPr>
          <a:xfrm>
            <a:off x="2590093" y="4430394"/>
            <a:ext cx="446192" cy="372256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9" name="Google Shape;2819;p47"/>
          <p:cNvSpPr/>
          <p:nvPr/>
        </p:nvSpPr>
        <p:spPr>
          <a:xfrm>
            <a:off x="3227673" y="4398486"/>
            <a:ext cx="344085" cy="416403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0" name="Google Shape;2820;p47"/>
          <p:cNvSpPr/>
          <p:nvPr/>
        </p:nvSpPr>
        <p:spPr>
          <a:xfrm>
            <a:off x="3742432" y="4393700"/>
            <a:ext cx="494054" cy="448312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1" name="Google Shape;2821;p47"/>
          <p:cNvSpPr/>
          <p:nvPr/>
        </p:nvSpPr>
        <p:spPr>
          <a:xfrm>
            <a:off x="4336412" y="4386772"/>
            <a:ext cx="485006" cy="464266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2" name="Google Shape;2822;p47"/>
          <p:cNvSpPr/>
          <p:nvPr/>
        </p:nvSpPr>
        <p:spPr>
          <a:xfrm>
            <a:off x="4946346" y="4497924"/>
            <a:ext cx="431308" cy="249956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3" name="Google Shape;2823;p47"/>
          <p:cNvSpPr/>
          <p:nvPr/>
        </p:nvSpPr>
        <p:spPr>
          <a:xfrm>
            <a:off x="5591925" y="4452182"/>
            <a:ext cx="321749" cy="353133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4" name="Google Shape;2824;p47"/>
          <p:cNvSpPr/>
          <p:nvPr/>
        </p:nvSpPr>
        <p:spPr>
          <a:xfrm>
            <a:off x="6350992" y="1877604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5" name="Google Shape;2825;p47"/>
          <p:cNvSpPr/>
          <p:nvPr/>
        </p:nvSpPr>
        <p:spPr>
          <a:xfrm>
            <a:off x="7244612" y="1877594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E691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6" name="Google Shape;2826;p47"/>
          <p:cNvSpPr/>
          <p:nvPr/>
        </p:nvSpPr>
        <p:spPr>
          <a:xfrm>
            <a:off x="6535708" y="2088458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7" name="Google Shape;2827;p47"/>
          <p:cNvSpPr/>
          <p:nvPr/>
        </p:nvSpPr>
        <p:spPr>
          <a:xfrm>
            <a:off x="7689847" y="2385855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8" name="Google Shape;2828;p47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29" name="Google Shape;2829;p47"/>
          <p:cNvSpPr txBox="1"/>
          <p:nvPr>
            <p:ph idx="4294967295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GB" sz="900"/>
              <a:t>Find more icons at </a:t>
            </a:r>
            <a:r>
              <a:rPr lang="en-GB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None/>
            </a:pPr>
            <a:r>
              <a:t/>
            </a:r>
            <a:endParaRPr b="1" sz="900"/>
          </a:p>
        </p:txBody>
      </p:sp>
      <p:sp>
        <p:nvSpPr>
          <p:cNvPr id="2830" name="Google Shape;2830;p47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GB" sz="900"/>
              <a:t>SlidesCarnival icons are editable shapes. </a:t>
            </a:r>
            <a:br>
              <a:rPr lang="en-GB" sz="900"/>
            </a:br>
            <a:br>
              <a:rPr lang="en-GB" sz="900"/>
            </a:br>
            <a:r>
              <a:rPr lang="en-GB" sz="900"/>
              <a:t>This means that you can:</a:t>
            </a:r>
            <a:endParaRPr sz="900"/>
          </a:p>
          <a:p>
            <a:pPr indent="-148590" lvl="0" marL="1828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⊹"/>
            </a:pPr>
            <a:r>
              <a:rPr lang="en-GB" sz="900"/>
              <a:t>Resize them without losing quality.</a:t>
            </a:r>
            <a:endParaRPr sz="900"/>
          </a:p>
          <a:p>
            <a:pPr indent="-148590" lvl="0" marL="1828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⊹"/>
            </a:pPr>
            <a:r>
              <a:rPr lang="en-GB" sz="900"/>
              <a:t>Change fill color and opacity.</a:t>
            </a:r>
            <a:endParaRPr sz="900"/>
          </a:p>
          <a:p>
            <a:pPr indent="-148590" lvl="0" marL="1828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⊹"/>
            </a:pPr>
            <a:r>
              <a:rPr lang="en-GB" sz="900"/>
              <a:t>Change line color, width and style.</a:t>
            </a:r>
            <a:endParaRPr sz="9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900"/>
              <a:t>Isn’t that nice? :)</a:t>
            </a:r>
            <a:br>
              <a:rPr lang="en-GB" sz="900"/>
            </a:br>
            <a:br>
              <a:rPr lang="en-GB" sz="900"/>
            </a:br>
            <a:r>
              <a:rPr lang="en-GB" sz="900"/>
              <a:t>Examples:</a:t>
            </a:r>
            <a:endParaRPr sz="9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834" name="Shape 2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5" name="Google Shape;2835;p48"/>
          <p:cNvSpPr txBox="1"/>
          <p:nvPr/>
        </p:nvSpPr>
        <p:spPr>
          <a:xfrm>
            <a:off x="908200" y="2298050"/>
            <a:ext cx="7327500" cy="19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✋👆👉👍👤👦👧👨👩👪💃🏃💑❤😂😉😋😒😭👶😸🐟🍒🍔💣📌📖🔨🎃🎈🎨🏈🏰🌏🔌🔑</a:t>
            </a:r>
            <a:r>
              <a:rPr b="0" i="0" lang="en-GB" sz="2400" u="none" cap="none" strike="noStrike">
                <a:solidFill>
                  <a:schemeClr val="lt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 and many more...</a:t>
            </a:r>
            <a:endParaRPr b="0" i="0" sz="2400" u="none" cap="none" strike="noStrike">
              <a:solidFill>
                <a:schemeClr val="lt1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6" name="Google Shape;2836;p48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37" name="Google Shape;2837;p48"/>
          <p:cNvSpPr txBox="1"/>
          <p:nvPr>
            <p:ph idx="4294967295" type="body"/>
          </p:nvPr>
        </p:nvSpPr>
        <p:spPr>
          <a:xfrm>
            <a:off x="908328" y="932625"/>
            <a:ext cx="7327500" cy="11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GB" sz="1400"/>
              <a:t>You can also use any emoji as an icon!</a:t>
            </a:r>
            <a:br>
              <a:rPr lang="en-GB" sz="1400"/>
            </a:br>
            <a:r>
              <a:rPr lang="en-GB" sz="1400"/>
              <a:t>And of course it resizes without losing quality.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None/>
            </a:pPr>
            <a:r>
              <a:rPr lang="en-GB" sz="1400"/>
              <a:t>How? Follow Google instructions </a:t>
            </a:r>
            <a:r>
              <a:rPr lang="en-GB" sz="1400" u="sng">
                <a:solidFill>
                  <a:schemeClr val="hlink"/>
                </a:solidFill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841" name="Shape 2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2" name="Google Shape;2842;p4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3" name="Google Shape;2843;p49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Free templates for all your presentation needs</a:t>
            </a:r>
            <a:endParaRPr b="1" i="0" sz="1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44" name="Google Shape;2844;p49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2845" name="Google Shape;2845;p49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2846" name="Google Shape;2846;p49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GB" sz="1200" u="none" cap="none" strike="noStrike">
                    <a:solidFill>
                      <a:srgbClr val="434343"/>
                    </a:solidFill>
                    <a:latin typeface="Arial"/>
                    <a:ea typeface="Arial"/>
                    <a:cs typeface="Arial"/>
                    <a:sym typeface="Arial"/>
                  </a:rPr>
                  <a:t>Ready to use, professional and customizable</a:t>
                </a:r>
                <a:endParaRPr b="0" i="0" sz="1200" u="none" cap="none" strike="noStrik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7" name="Google Shape;2847;p49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48" name="Google Shape;2848;p49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2849" name="Google Shape;2849;p49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GB" sz="1200" u="none" cap="none" strike="noStrike">
                    <a:solidFill>
                      <a:srgbClr val="434343"/>
                    </a:solidFill>
                    <a:latin typeface="Arial"/>
                    <a:ea typeface="Arial"/>
                    <a:cs typeface="Arial"/>
                    <a:sym typeface="Arial"/>
                  </a:rPr>
                  <a:t>100% free for personal or commercial use</a:t>
                </a:r>
                <a:endParaRPr b="0" i="0" sz="1200" u="none" cap="none" strike="noStrik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0" name="Google Shape;2850;p49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51" name="Google Shape;2851;p49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2852" name="Google Shape;2852;p49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GB" sz="1200" u="none" cap="none" strike="noStrike">
                    <a:solidFill>
                      <a:srgbClr val="434343"/>
                    </a:solidFill>
                    <a:latin typeface="Arial"/>
                    <a:ea typeface="Arial"/>
                    <a:cs typeface="Arial"/>
                    <a:sym typeface="Arial"/>
                  </a:rPr>
                  <a:t>Blow your audience away with attractive visuals</a:t>
                </a:r>
                <a:endParaRPr b="0" i="0" sz="1200" u="none" cap="none" strike="noStrik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3" name="Google Shape;2853;p49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54" name="Google Shape;2854;p49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2855" name="Google Shape;2855;p49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GB" sz="1200" u="none" cap="none" strike="noStrike">
                    <a:solidFill>
                      <a:srgbClr val="434343"/>
                    </a:solidFill>
                    <a:latin typeface="Arial"/>
                    <a:ea typeface="Arial"/>
                    <a:cs typeface="Arial"/>
                    <a:sym typeface="Arial"/>
                  </a:rPr>
                  <a:t>For PowerPoint and Google Slides</a:t>
                </a:r>
                <a:endParaRPr b="0" i="0" sz="1200" u="none" cap="none" strike="noStrik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6" name="Google Shape;2856;p49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857" name="Google Shape;2857;p49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6" name="Shape 1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" name="Google Shape;1917;p30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GB"/>
              <a:t>And tables to compare data</a:t>
            </a:r>
            <a:endParaRPr/>
          </a:p>
        </p:txBody>
      </p:sp>
      <p:graphicFrame>
        <p:nvGraphicFramePr>
          <p:cNvPr id="1918" name="Google Shape;1918;p30"/>
          <p:cNvGraphicFramePr/>
          <p:nvPr/>
        </p:nvGraphicFramePr>
        <p:xfrm>
          <a:off x="7029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{DAE7B586-FEB5-4A30-87DC-14F16DBF1330}</a:tableStyleId>
              </a:tblPr>
              <a:tblGrid>
                <a:gridCol w="1386650"/>
                <a:gridCol w="1386650"/>
                <a:gridCol w="1386650"/>
                <a:gridCol w="1386650"/>
              </a:tblGrid>
              <a:tr h="314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11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11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sz="11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Yellow</a:t>
                      </a:r>
                      <a:endParaRPr sz="11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Blue</a:t>
                      </a:r>
                      <a:endParaRPr sz="11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Orange</a:t>
                      </a:r>
                      <a:endParaRPr sz="11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1919" name="Google Shape;1919;p30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3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31"/>
          <p:cNvSpPr txBox="1"/>
          <p:nvPr>
            <p:ph idx="4294967295" type="ctrTitle"/>
          </p:nvPr>
        </p:nvSpPr>
        <p:spPr>
          <a:xfrm>
            <a:off x="702900" y="1337000"/>
            <a:ext cx="6585300" cy="194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None/>
            </a:pPr>
            <a:r>
              <a:rPr b="1" i="0" lang="en-GB" sz="10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89,526,124</a:t>
            </a:r>
            <a:endParaRPr b="1" i="0" sz="10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5" name="Google Shape;1925;p31"/>
          <p:cNvSpPr txBox="1"/>
          <p:nvPr>
            <p:ph idx="4294967295" type="subTitle"/>
          </p:nvPr>
        </p:nvSpPr>
        <p:spPr>
          <a:xfrm>
            <a:off x="702900" y="3375400"/>
            <a:ext cx="5739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Whoa! That’s a big number, aren’t you proud?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6" name="Google Shape;1926;p31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p32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GB"/>
              <a:t>Our process is easy</a:t>
            </a:r>
            <a:endParaRPr/>
          </a:p>
        </p:txBody>
      </p:sp>
      <p:sp>
        <p:nvSpPr>
          <p:cNvPr id="1932" name="Google Shape;1932;p32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933" name="Google Shape;1933;p32"/>
          <p:cNvGrpSpPr/>
          <p:nvPr/>
        </p:nvGrpSpPr>
        <p:grpSpPr>
          <a:xfrm>
            <a:off x="299137" y="1667700"/>
            <a:ext cx="2726286" cy="2547000"/>
            <a:chOff x="1293737" y="1258050"/>
            <a:chExt cx="2726286" cy="2547000"/>
          </a:xfrm>
        </p:grpSpPr>
        <p:sp>
          <p:nvSpPr>
            <p:cNvPr id="1934" name="Google Shape;1934;p32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2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rotWithShape="0" algn="tl" dir="54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GB" sz="12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2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GB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Vestibulum congue tempus</a:t>
              </a:r>
              <a:endParaRPr b="1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2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GB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Lorem ipsum dolor sit amet, consectetur adipiscing elit, sed do eiusmod tempor. Donec facilisis lacus eget mauris.</a:t>
              </a:r>
              <a:endParaRPr b="1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8" name="Google Shape;1938;p32"/>
          <p:cNvGrpSpPr/>
          <p:nvPr/>
        </p:nvGrpSpPr>
        <p:grpSpPr>
          <a:xfrm>
            <a:off x="2209358" y="1667700"/>
            <a:ext cx="2726287" cy="2547000"/>
            <a:chOff x="3203958" y="1258050"/>
            <a:chExt cx="2726287" cy="2547000"/>
          </a:xfrm>
        </p:grpSpPr>
        <p:sp>
          <p:nvSpPr>
            <p:cNvPr id="1939" name="Google Shape;1939;p32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2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rotWithShape="0" algn="tl" dir="54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GB" sz="1200" u="none" cap="none" strike="noStrik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12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2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GB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Vestibulum congue tempus</a:t>
              </a:r>
              <a:endParaRPr b="1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32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GB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Lorem ipsum dolor sit amet, consectetur adipiscing elit, sed do eiusmod tempor. Donec facilisis lacus eget mauris.</a:t>
              </a:r>
              <a:endParaRPr b="1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3" name="Google Shape;1943;p32"/>
          <p:cNvGrpSpPr/>
          <p:nvPr/>
        </p:nvGrpSpPr>
        <p:grpSpPr>
          <a:xfrm>
            <a:off x="4129377" y="1667700"/>
            <a:ext cx="2726286" cy="2547000"/>
            <a:chOff x="5123977" y="1258050"/>
            <a:chExt cx="2726286" cy="2547000"/>
          </a:xfrm>
        </p:grpSpPr>
        <p:sp>
          <p:nvSpPr>
            <p:cNvPr id="1944" name="Google Shape;1944;p32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32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rotWithShape="0" algn="tl" dir="5400000" dist="19050">
                <a:schemeClr val="dk1">
                  <a:alpha val="1765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GB" sz="1200" u="none" cap="none" strike="noStrike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32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GB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Vestibulum congue tempus</a:t>
              </a:r>
              <a:endParaRPr b="1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32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GB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Lorem ipsum dolor sit amet, consectetur adipiscing elit, sed do eiusmod tempor. Donec facilisis lacus eget mauris.</a:t>
              </a:r>
              <a:endParaRPr b="1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p33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GB"/>
              <a:t>Let’s review some concepts</a:t>
            </a:r>
            <a:endParaRPr/>
          </a:p>
        </p:txBody>
      </p:sp>
      <p:sp>
        <p:nvSpPr>
          <p:cNvPr id="1953" name="Google Shape;1953;p33"/>
          <p:cNvSpPr txBox="1"/>
          <p:nvPr>
            <p:ph idx="1" type="body"/>
          </p:nvPr>
        </p:nvSpPr>
        <p:spPr>
          <a:xfrm>
            <a:off x="702900" y="1430150"/>
            <a:ext cx="1964400" cy="14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GB"/>
              <a:t>Yellow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800"/>
              <a:buNone/>
            </a:pPr>
            <a:r>
              <a:rPr lang="en-GB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1954" name="Google Shape;1954;p33"/>
          <p:cNvSpPr txBox="1"/>
          <p:nvPr>
            <p:ph idx="2" type="body"/>
          </p:nvPr>
        </p:nvSpPr>
        <p:spPr>
          <a:xfrm>
            <a:off x="2873450" y="1430150"/>
            <a:ext cx="1964400" cy="14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GB"/>
              <a:t>Blue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800"/>
              <a:buNone/>
            </a:pPr>
            <a:r>
              <a:rPr lang="en-GB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1955" name="Google Shape;1955;p33"/>
          <p:cNvSpPr txBox="1"/>
          <p:nvPr>
            <p:ph idx="3" type="body"/>
          </p:nvPr>
        </p:nvSpPr>
        <p:spPr>
          <a:xfrm>
            <a:off x="5044001" y="1430150"/>
            <a:ext cx="1964400" cy="14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GB"/>
              <a:t>Red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GB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800"/>
              <a:buNone/>
            </a:pPr>
            <a:r>
              <a:t/>
            </a:r>
            <a:endParaRPr sz="1200"/>
          </a:p>
        </p:txBody>
      </p:sp>
      <p:sp>
        <p:nvSpPr>
          <p:cNvPr id="1956" name="Google Shape;1956;p33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57" name="Google Shape;1957;p33"/>
          <p:cNvSpPr txBox="1"/>
          <p:nvPr>
            <p:ph idx="1" type="body"/>
          </p:nvPr>
        </p:nvSpPr>
        <p:spPr>
          <a:xfrm>
            <a:off x="702900" y="2975600"/>
            <a:ext cx="1964400" cy="14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GB"/>
              <a:t>Yellow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800"/>
              <a:buNone/>
            </a:pPr>
            <a:r>
              <a:rPr lang="en-GB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1958" name="Google Shape;1958;p33"/>
          <p:cNvSpPr txBox="1"/>
          <p:nvPr>
            <p:ph idx="2" type="body"/>
          </p:nvPr>
        </p:nvSpPr>
        <p:spPr>
          <a:xfrm>
            <a:off x="2873450" y="2975600"/>
            <a:ext cx="1964400" cy="14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GB"/>
              <a:t>Blue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800"/>
              <a:buNone/>
            </a:pPr>
            <a:r>
              <a:rPr lang="en-GB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1959" name="Google Shape;1959;p33"/>
          <p:cNvSpPr txBox="1"/>
          <p:nvPr>
            <p:ph idx="3" type="body"/>
          </p:nvPr>
        </p:nvSpPr>
        <p:spPr>
          <a:xfrm>
            <a:off x="5044001" y="2975600"/>
            <a:ext cx="1964400" cy="14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GB"/>
              <a:t>Red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GB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800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3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Google Shape;1964;p34"/>
          <p:cNvSpPr txBox="1"/>
          <p:nvPr>
            <p:ph idx="1" type="body"/>
          </p:nvPr>
        </p:nvSpPr>
        <p:spPr>
          <a:xfrm>
            <a:off x="855300" y="4591175"/>
            <a:ext cx="74334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800"/>
              <a:buNone/>
            </a:pPr>
            <a:r>
              <a:rPr lang="en-GB"/>
              <a:t>You can insert graphs from Excel or Google Sheets</a:t>
            </a:r>
            <a:endParaRPr/>
          </a:p>
        </p:txBody>
      </p:sp>
      <p:sp>
        <p:nvSpPr>
          <p:cNvPr id="1965" name="Google Shape;1965;p34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966" name="Google Shape;1966;p34"/>
          <p:cNvCxnSpPr/>
          <p:nvPr/>
        </p:nvCxnSpPr>
        <p:spPr>
          <a:xfrm>
            <a:off x="952500" y="1677632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67" name="Google Shape;1967;p34"/>
          <p:cNvCxnSpPr/>
          <p:nvPr/>
        </p:nvCxnSpPr>
        <p:spPr>
          <a:xfrm>
            <a:off x="952500" y="2332280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68" name="Google Shape;1968;p34"/>
          <p:cNvCxnSpPr/>
          <p:nvPr/>
        </p:nvCxnSpPr>
        <p:spPr>
          <a:xfrm>
            <a:off x="952500" y="2986929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69" name="Google Shape;1969;p34"/>
          <p:cNvCxnSpPr/>
          <p:nvPr/>
        </p:nvCxnSpPr>
        <p:spPr>
          <a:xfrm>
            <a:off x="952500" y="3641578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70" name="Google Shape;1970;p34"/>
          <p:cNvCxnSpPr/>
          <p:nvPr/>
        </p:nvCxnSpPr>
        <p:spPr>
          <a:xfrm>
            <a:off x="952500" y="4316432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71" name="Google Shape;1971;p34"/>
          <p:cNvSpPr txBox="1"/>
          <p:nvPr/>
        </p:nvSpPr>
        <p:spPr>
          <a:xfrm>
            <a:off x="952500" y="1531150"/>
            <a:ext cx="364500" cy="27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4000</a:t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3000</a:t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2000</a:t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000"/>
              </a:spcBef>
              <a:spcAft>
                <a:spcPts val="40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34"/>
          <p:cNvSpPr/>
          <p:nvPr/>
        </p:nvSpPr>
        <p:spPr>
          <a:xfrm>
            <a:off x="1572782" y="2882914"/>
            <a:ext cx="233700" cy="1433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34"/>
          <p:cNvSpPr/>
          <p:nvPr/>
        </p:nvSpPr>
        <p:spPr>
          <a:xfrm>
            <a:off x="1887026" y="2519307"/>
            <a:ext cx="233700" cy="179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34"/>
          <p:cNvSpPr/>
          <p:nvPr/>
        </p:nvSpPr>
        <p:spPr>
          <a:xfrm>
            <a:off x="2201271" y="2986929"/>
            <a:ext cx="233700" cy="1329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34"/>
          <p:cNvSpPr/>
          <p:nvPr/>
        </p:nvSpPr>
        <p:spPr>
          <a:xfrm>
            <a:off x="3325787" y="3172452"/>
            <a:ext cx="233700" cy="1144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34"/>
          <p:cNvSpPr/>
          <p:nvPr/>
        </p:nvSpPr>
        <p:spPr>
          <a:xfrm>
            <a:off x="3640031" y="2620316"/>
            <a:ext cx="233700" cy="169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34"/>
          <p:cNvSpPr/>
          <p:nvPr/>
        </p:nvSpPr>
        <p:spPr>
          <a:xfrm>
            <a:off x="3954275" y="1976063"/>
            <a:ext cx="233700" cy="2340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34"/>
          <p:cNvSpPr/>
          <p:nvPr/>
        </p:nvSpPr>
        <p:spPr>
          <a:xfrm>
            <a:off x="5078791" y="2660708"/>
            <a:ext cx="233700" cy="16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34"/>
          <p:cNvSpPr/>
          <p:nvPr/>
        </p:nvSpPr>
        <p:spPr>
          <a:xfrm>
            <a:off x="5393025" y="1728800"/>
            <a:ext cx="233700" cy="258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34"/>
          <p:cNvSpPr/>
          <p:nvPr/>
        </p:nvSpPr>
        <p:spPr>
          <a:xfrm>
            <a:off x="5707280" y="2829051"/>
            <a:ext cx="233700" cy="148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34"/>
          <p:cNvSpPr/>
          <p:nvPr/>
        </p:nvSpPr>
        <p:spPr>
          <a:xfrm>
            <a:off x="6831796" y="3226315"/>
            <a:ext cx="233700" cy="109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34"/>
          <p:cNvSpPr/>
          <p:nvPr/>
        </p:nvSpPr>
        <p:spPr>
          <a:xfrm>
            <a:off x="7146040" y="1879631"/>
            <a:ext cx="233700" cy="243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34"/>
          <p:cNvSpPr/>
          <p:nvPr/>
        </p:nvSpPr>
        <p:spPr>
          <a:xfrm>
            <a:off x="7460284" y="2169170"/>
            <a:ext cx="233700" cy="214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987" name="Shape 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" name="Google Shape;1988;p35"/>
          <p:cNvSpPr txBox="1"/>
          <p:nvPr>
            <p:ph idx="4294967295" type="body"/>
          </p:nvPr>
        </p:nvSpPr>
        <p:spPr>
          <a:xfrm>
            <a:off x="626700" y="373575"/>
            <a:ext cx="2119500" cy="43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GB"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Mobile project</a:t>
            </a:r>
            <a:endParaRPr b="1" sz="3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None/>
            </a:pPr>
            <a:r>
              <a:rPr lang="en-GB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1989" name="Google Shape;1989;p35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990" name="Google Shape;1990;p35"/>
          <p:cNvGrpSpPr/>
          <p:nvPr/>
        </p:nvGrpSpPr>
        <p:grpSpPr>
          <a:xfrm>
            <a:off x="3512226" y="373572"/>
            <a:ext cx="2119546" cy="4396359"/>
            <a:chOff x="2547150" y="238125"/>
            <a:chExt cx="2525675" cy="5238750"/>
          </a:xfrm>
        </p:grpSpPr>
        <p:sp>
          <p:nvSpPr>
            <p:cNvPr id="1991" name="Google Shape;1991;p35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rotWithShape="0" algn="bl" dir="54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35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35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35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95" name="Google Shape;1995;p35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3559238" y="7558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999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0" name="Google Shape;2000;p36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001" name="Google Shape;2001;p36"/>
          <p:cNvGrpSpPr/>
          <p:nvPr/>
        </p:nvGrpSpPr>
        <p:grpSpPr>
          <a:xfrm>
            <a:off x="3280002" y="465959"/>
            <a:ext cx="2736410" cy="4222433"/>
            <a:chOff x="2112475" y="238125"/>
            <a:chExt cx="3395050" cy="5238750"/>
          </a:xfrm>
        </p:grpSpPr>
        <p:sp>
          <p:nvSpPr>
            <p:cNvPr id="2002" name="Google Shape;2002;p36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rotWithShape="0" algn="bl" dir="54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36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36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36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06" name="Google Shape;200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75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  <p:sp>
        <p:nvSpPr>
          <p:cNvPr id="2007" name="Google Shape;2007;p36"/>
          <p:cNvSpPr txBox="1"/>
          <p:nvPr>
            <p:ph idx="4294967295" type="body"/>
          </p:nvPr>
        </p:nvSpPr>
        <p:spPr>
          <a:xfrm>
            <a:off x="626700" y="373575"/>
            <a:ext cx="2119500" cy="43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GB"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Tablet project</a:t>
            </a:r>
            <a:endParaRPr b="1" sz="3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None/>
            </a:pPr>
            <a:r>
              <a:rPr lang="en-GB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phesus template">
  <a:themeElements>
    <a:clrScheme name="Custom 347">
      <a:dk1>
        <a:srgbClr val="26303D"/>
      </a:dk1>
      <a:lt1>
        <a:srgbClr val="FFFFFF"/>
      </a:lt1>
      <a:dk2>
        <a:srgbClr val="848E91"/>
      </a:dk2>
      <a:lt2>
        <a:srgbClr val="E3EAEB"/>
      </a:lt2>
      <a:accent1>
        <a:srgbClr val="1594B5"/>
      </a:accent1>
      <a:accent2>
        <a:srgbClr val="8ACBD1"/>
      </a:accent2>
      <a:accent3>
        <a:srgbClr val="AFD3AB"/>
      </a:accent3>
      <a:accent4>
        <a:srgbClr val="EBDE4F"/>
      </a:accent4>
      <a:accent5>
        <a:srgbClr val="A9AD9A"/>
      </a:accent5>
      <a:accent6>
        <a:srgbClr val="5D767C"/>
      </a:accent6>
      <a:hlink>
        <a:srgbClr val="26303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