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3"/>
    <p:sldMasterId id="2147483670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embeddedFontLst>
    <p:embeddedFont>
      <p:font typeface="Nixie One"/>
      <p:regular r:id="rId8"/>
    </p:embeddedFont>
    <p:embeddedFont>
      <p:font typeface="Encode Sans Semi Condensed Light"/>
      <p:regular r:id="rId9"/>
      <p:bold r:id="rId10"/>
    </p:embeddedFont>
    <p:embeddedFont>
      <p:font typeface="Helvetica Neue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regular.fntdata"/><Relationship Id="rId10" Type="http://schemas.openxmlformats.org/officeDocument/2006/relationships/font" Target="fonts/EncodeSansSemiCondensedLight-bold.fntdata"/><Relationship Id="rId13" Type="http://schemas.openxmlformats.org/officeDocument/2006/relationships/font" Target="fonts/HelveticaNeue-italic.fntdata"/><Relationship Id="rId12" Type="http://schemas.openxmlformats.org/officeDocument/2006/relationships/font" Target="fonts/HelveticaNeue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EncodeSansSemiCondensedLight-regular.fntdata"/><Relationship Id="rId14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NixieOn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C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5" name="Google Shape;45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CA"/>
              <a:t>Ink friendlier version!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" name="Google Shape;15;p2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" name="Google Shape;16;p2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2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7" name="Google Shape;27;p2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2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2" name="Google Shape;32;p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Google Shape;38;p2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2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40" name="Google Shape;40;p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" name="Google Shape;48;p2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49" name="Google Shape;49;p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2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5" name="Google Shape;345;p12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6" name="Google Shape;346;p12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347" name="Google Shape;347;p12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◇"/>
              <a:defRPr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￭"/>
              <a:defRPr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￮"/>
              <a:defRPr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8" name="Google Shape;348;p12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2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2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2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2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2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2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2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6" name="Google Shape;356;p12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357" name="Google Shape;357;p12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2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12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2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1" name="Google Shape;361;p12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62" name="Google Shape;362;p12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2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2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2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2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2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8" name="Google Shape;368;p12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9" name="Google Shape;369;p12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370" name="Google Shape;370;p1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12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379" name="Google Shape;379;p12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12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2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2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383;p12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6" name="Google Shape;386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87" name="Google Shape;38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2" name="Google Shape;392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3" name="Google Shape;39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9" name="Google Shape;39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1" name="Google Shape;40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5" name="Google Shape;405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6" name="Google Shape;40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2" name="Google Shape;412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3" name="Google Shape;413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4" name="Google Shape;414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5" name="Google Shape;41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7" name="Google Shape;41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2" name="Google Shape;422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5" name="Google Shape;42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30" name="Google Shape;430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31" name="Google Shape;43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38" name="Google Shape;438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/>
          <p:nvPr/>
        </p:nvSpPr>
        <p:spPr>
          <a:xfrm flipH="1" rot="10800000">
            <a:off x="5226657" y="5302711"/>
            <a:ext cx="1738000" cy="150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3"/>
          <p:cNvSpPr/>
          <p:nvPr/>
        </p:nvSpPr>
        <p:spPr>
          <a:xfrm rot="5400000">
            <a:off x="5078743" y="-108000"/>
            <a:ext cx="2034000" cy="2348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" name="Google Shape;57;p3"/>
          <p:cNvSpPr txBox="1"/>
          <p:nvPr>
            <p:ph type="ctrTitle"/>
          </p:nvPr>
        </p:nvSpPr>
        <p:spPr>
          <a:xfrm>
            <a:off x="1866900" y="2655767"/>
            <a:ext cx="84580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58" name="Google Shape;58;p3"/>
          <p:cNvSpPr/>
          <p:nvPr/>
        </p:nvSpPr>
        <p:spPr>
          <a:xfrm flipH="1" rot="10800000">
            <a:off x="3746500" y="-230500"/>
            <a:ext cx="1482000" cy="1283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/>
          <p:nvPr/>
        </p:nvSpPr>
        <p:spPr>
          <a:xfrm flipH="1" rot="10800000">
            <a:off x="4803631" y="1813479"/>
            <a:ext cx="658400" cy="570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 flipH="1" rot="10800000">
            <a:off x="7038553" y="1140372"/>
            <a:ext cx="1259600" cy="1090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 flipH="1" rot="10800000">
            <a:off x="7154399" y="469765"/>
            <a:ext cx="658400" cy="569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3"/>
          <p:cNvGrpSpPr/>
          <p:nvPr/>
        </p:nvGrpSpPr>
        <p:grpSpPr>
          <a:xfrm>
            <a:off x="7398871" y="1373041"/>
            <a:ext cx="539520" cy="498745"/>
            <a:chOff x="5975075" y="2327500"/>
            <a:chExt cx="420100" cy="388350"/>
          </a:xfrm>
        </p:grpSpPr>
        <p:sp>
          <p:nvSpPr>
            <p:cNvPr id="63" name="Google Shape;63;p3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" name="Google Shape;65;p3"/>
          <p:cNvSpPr/>
          <p:nvPr/>
        </p:nvSpPr>
        <p:spPr>
          <a:xfrm>
            <a:off x="4337362" y="151031"/>
            <a:ext cx="300113" cy="519952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" name="Google Shape;66;p3"/>
          <p:cNvGrpSpPr/>
          <p:nvPr/>
        </p:nvGrpSpPr>
        <p:grpSpPr>
          <a:xfrm>
            <a:off x="5840702" y="686924"/>
            <a:ext cx="510611" cy="809481"/>
            <a:chOff x="6718575" y="2318625"/>
            <a:chExt cx="256950" cy="407375"/>
          </a:xfrm>
        </p:grpSpPr>
        <p:sp>
          <p:nvSpPr>
            <p:cNvPr id="67" name="Google Shape;67;p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3"/>
          <p:cNvGrpSpPr/>
          <p:nvPr/>
        </p:nvGrpSpPr>
        <p:grpSpPr>
          <a:xfrm>
            <a:off x="4265952" y="1203946"/>
            <a:ext cx="526691" cy="537729"/>
            <a:chOff x="3951850" y="2985350"/>
            <a:chExt cx="407950" cy="416500"/>
          </a:xfrm>
        </p:grpSpPr>
        <p:sp>
          <p:nvSpPr>
            <p:cNvPr id="76" name="Google Shape;76;p3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3"/>
          <p:cNvSpPr/>
          <p:nvPr/>
        </p:nvSpPr>
        <p:spPr>
          <a:xfrm flipH="1" rot="10800000">
            <a:off x="6680711" y="6102197"/>
            <a:ext cx="1377200" cy="1192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"/>
          <p:cNvSpPr/>
          <p:nvPr/>
        </p:nvSpPr>
        <p:spPr>
          <a:xfrm flipH="1" rot="10800000">
            <a:off x="6844905" y="5408600"/>
            <a:ext cx="720000" cy="623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"/>
          <p:cNvSpPr/>
          <p:nvPr/>
        </p:nvSpPr>
        <p:spPr>
          <a:xfrm flipH="1" rot="10800000">
            <a:off x="4135612" y="4839625"/>
            <a:ext cx="1377200" cy="1192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"/>
          <p:cNvSpPr/>
          <p:nvPr/>
        </p:nvSpPr>
        <p:spPr>
          <a:xfrm flipH="1" rot="10800000">
            <a:off x="4707179" y="6102216"/>
            <a:ext cx="602800" cy="5216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7160941" y="6490348"/>
            <a:ext cx="416671" cy="416645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" name="Google Shape;85;p3"/>
          <p:cNvGrpSpPr/>
          <p:nvPr/>
        </p:nvGrpSpPr>
        <p:grpSpPr>
          <a:xfrm>
            <a:off x="7696013" y="5408587"/>
            <a:ext cx="765257" cy="734067"/>
            <a:chOff x="5241175" y="4959100"/>
            <a:chExt cx="539775" cy="517775"/>
          </a:xfrm>
        </p:grpSpPr>
        <p:sp>
          <p:nvSpPr>
            <p:cNvPr id="86" name="Google Shape;86;p3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3"/>
          <p:cNvSpPr/>
          <p:nvPr/>
        </p:nvSpPr>
        <p:spPr>
          <a:xfrm>
            <a:off x="4572278" y="5206389"/>
            <a:ext cx="503785" cy="45824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4" name="Google Shape;44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5" name="Google Shape;44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0" name="Google Shape;450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1" name="Google Shape;451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"/>
          <p:cNvSpPr/>
          <p:nvPr/>
        </p:nvSpPr>
        <p:spPr>
          <a:xfrm flipH="1" rot="10800000">
            <a:off x="-126625" y="405101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" name="Google Shape;95;p4"/>
          <p:cNvSpPr/>
          <p:nvPr/>
        </p:nvSpPr>
        <p:spPr>
          <a:xfrm rot="5400000">
            <a:off x="745867" y="2051767"/>
            <a:ext cx="2384000" cy="27528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4"/>
          <p:cNvSpPr txBox="1"/>
          <p:nvPr>
            <p:ph type="ctrTitle"/>
          </p:nvPr>
        </p:nvSpPr>
        <p:spPr>
          <a:xfrm>
            <a:off x="3657600" y="2314333"/>
            <a:ext cx="75184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97" name="Google Shape;97;p4"/>
          <p:cNvSpPr txBox="1"/>
          <p:nvPr>
            <p:ph idx="1" type="subTitle"/>
          </p:nvPr>
        </p:nvSpPr>
        <p:spPr>
          <a:xfrm>
            <a:off x="3657600" y="3761339"/>
            <a:ext cx="7594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"/>
          <p:cNvSpPr/>
          <p:nvPr/>
        </p:nvSpPr>
        <p:spPr>
          <a:xfrm flipH="1" rot="10800000">
            <a:off x="88899" y="41805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"/>
          <p:cNvSpPr/>
          <p:nvPr/>
        </p:nvSpPr>
        <p:spPr>
          <a:xfrm flipH="1" rot="10800000">
            <a:off x="1104900" y="46887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4"/>
          <p:cNvSpPr/>
          <p:nvPr/>
        </p:nvSpPr>
        <p:spPr>
          <a:xfrm flipH="1" rot="10800000">
            <a:off x="1015999" y="11706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4"/>
          <p:cNvSpPr/>
          <p:nvPr/>
        </p:nvSpPr>
        <p:spPr>
          <a:xfrm flipH="1" rot="10800000">
            <a:off x="1058468" y="6257068"/>
            <a:ext cx="690000" cy="59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4"/>
          <p:cNvGrpSpPr/>
          <p:nvPr/>
        </p:nvGrpSpPr>
        <p:grpSpPr>
          <a:xfrm>
            <a:off x="1328479" y="1427558"/>
            <a:ext cx="468272" cy="432881"/>
            <a:chOff x="5975075" y="2327500"/>
            <a:chExt cx="420100" cy="388350"/>
          </a:xfrm>
        </p:grpSpPr>
        <p:sp>
          <p:nvSpPr>
            <p:cNvPr id="103" name="Google Shape;103;p4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4"/>
          <p:cNvSpPr/>
          <p:nvPr/>
        </p:nvSpPr>
        <p:spPr>
          <a:xfrm>
            <a:off x="524801" y="44621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4"/>
          <p:cNvGrpSpPr/>
          <p:nvPr/>
        </p:nvGrpSpPr>
        <p:grpSpPr>
          <a:xfrm>
            <a:off x="407005" y="738475"/>
            <a:ext cx="329959" cy="523069"/>
            <a:chOff x="6718575" y="2318625"/>
            <a:chExt cx="256950" cy="407375"/>
          </a:xfrm>
        </p:grpSpPr>
        <p:sp>
          <p:nvSpPr>
            <p:cNvPr id="107" name="Google Shape;107;p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" name="Google Shape;115;p4"/>
          <p:cNvGrpSpPr/>
          <p:nvPr/>
        </p:nvGrpSpPr>
        <p:grpSpPr>
          <a:xfrm>
            <a:off x="1893312" y="4845775"/>
            <a:ext cx="457176" cy="466757"/>
            <a:chOff x="3951850" y="2985350"/>
            <a:chExt cx="407950" cy="416500"/>
          </a:xfrm>
        </p:grpSpPr>
        <p:sp>
          <p:nvSpPr>
            <p:cNvPr id="116" name="Google Shape;116;p4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4"/>
          <p:cNvSpPr/>
          <p:nvPr/>
        </p:nvSpPr>
        <p:spPr>
          <a:xfrm flipH="1" rot="10800000">
            <a:off x="977899" y="5248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/>
          <p:nvPr/>
        </p:nvSpPr>
        <p:spPr>
          <a:xfrm flipH="1" rot="10800000">
            <a:off x="984700" y="1344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 flipH="1" rot="10800000">
            <a:off x="-388433" y="5531300"/>
            <a:ext cx="1576400" cy="136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 flipH="1" rot="10800000">
            <a:off x="560967" y="-869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1359118" y="5556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4"/>
          <p:cNvGrpSpPr/>
          <p:nvPr/>
        </p:nvGrpSpPr>
        <p:grpSpPr>
          <a:xfrm>
            <a:off x="-67047" y="1937059"/>
            <a:ext cx="833125" cy="799168"/>
            <a:chOff x="5241175" y="4959100"/>
            <a:chExt cx="539775" cy="517775"/>
          </a:xfrm>
        </p:grpSpPr>
        <p:sp>
          <p:nvSpPr>
            <p:cNvPr id="126" name="Google Shape;126;p4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Google Shape;132;p4"/>
          <p:cNvSpPr/>
          <p:nvPr/>
        </p:nvSpPr>
        <p:spPr>
          <a:xfrm>
            <a:off x="62933" y="5907294"/>
            <a:ext cx="673641" cy="612749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/>
          <p:nvPr/>
        </p:nvSpPr>
        <p:spPr>
          <a:xfrm flipH="1" rot="10800000">
            <a:off x="-126625" y="825559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5" name="Google Shape;135;p5"/>
          <p:cNvSpPr/>
          <p:nvPr/>
        </p:nvSpPr>
        <p:spPr>
          <a:xfrm rot="5400000">
            <a:off x="666132" y="2540316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2734933" y="2780800"/>
            <a:ext cx="8376400" cy="10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Nixie One"/>
              <a:buChar char="◇"/>
              <a:defRPr sz="3200"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￭"/>
              <a:defRPr sz="3200"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￮"/>
              <a:defRPr sz="3200">
                <a:latin typeface="Nixie One"/>
                <a:ea typeface="Nixie One"/>
                <a:cs typeface="Nixie One"/>
                <a:sym typeface="Nixie One"/>
              </a:defRPr>
            </a:lvl3pPr>
            <a:lvl4pPr indent="-3810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4pPr>
            <a:lvl5pPr indent="-3810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5pPr>
            <a:lvl6pPr indent="-3810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6pPr>
            <a:lvl7pPr indent="-3810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●"/>
              <a:defRPr sz="3200">
                <a:latin typeface="Nixie One"/>
                <a:ea typeface="Nixie One"/>
                <a:cs typeface="Nixie One"/>
                <a:sym typeface="Nixie One"/>
              </a:defRPr>
            </a:lvl7pPr>
            <a:lvl8pPr indent="-3810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○"/>
              <a:defRPr sz="3200">
                <a:latin typeface="Nixie One"/>
                <a:ea typeface="Nixie One"/>
                <a:cs typeface="Nixie One"/>
                <a:sym typeface="Nixie One"/>
              </a:defRPr>
            </a:lvl8pPr>
            <a:lvl9pPr indent="-3810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ixie One"/>
              <a:buChar char="■"/>
              <a:defRPr sz="3200"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37" name="Google Shape;137;p5"/>
          <p:cNvSpPr/>
          <p:nvPr/>
        </p:nvSpPr>
        <p:spPr>
          <a:xfrm flipH="1" rot="10800000">
            <a:off x="-165101" y="37487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 flipH="1" rot="10800000">
            <a:off x="850900" y="42569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/>
          <p:nvPr/>
        </p:nvSpPr>
        <p:spPr>
          <a:xfrm flipH="1" rot="10800000">
            <a:off x="1003299" y="1602400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/>
          <p:nvPr/>
        </p:nvSpPr>
        <p:spPr>
          <a:xfrm flipH="1" rot="10800000">
            <a:off x="876300" y="58402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5"/>
          <p:cNvGrpSpPr/>
          <p:nvPr/>
        </p:nvGrpSpPr>
        <p:grpSpPr>
          <a:xfrm>
            <a:off x="1315779" y="1859358"/>
            <a:ext cx="468272" cy="432881"/>
            <a:chOff x="5975075" y="2327500"/>
            <a:chExt cx="420100" cy="388350"/>
          </a:xfrm>
        </p:grpSpPr>
        <p:sp>
          <p:nvSpPr>
            <p:cNvPr id="142" name="Google Shape;142;p5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5"/>
          <p:cNvSpPr/>
          <p:nvPr/>
        </p:nvSpPr>
        <p:spPr>
          <a:xfrm>
            <a:off x="270801" y="40303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5"/>
          <p:cNvGrpSpPr/>
          <p:nvPr/>
        </p:nvGrpSpPr>
        <p:grpSpPr>
          <a:xfrm>
            <a:off x="394305" y="1170275"/>
            <a:ext cx="329959" cy="523069"/>
            <a:chOff x="6718575" y="2318625"/>
            <a:chExt cx="256950" cy="407375"/>
          </a:xfrm>
        </p:grpSpPr>
        <p:sp>
          <p:nvSpPr>
            <p:cNvPr id="146" name="Google Shape;146;p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19BB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5"/>
          <p:cNvGrpSpPr/>
          <p:nvPr/>
        </p:nvGrpSpPr>
        <p:grpSpPr>
          <a:xfrm>
            <a:off x="1639312" y="4413975"/>
            <a:ext cx="457176" cy="466757"/>
            <a:chOff x="3951850" y="2985350"/>
            <a:chExt cx="407950" cy="416500"/>
          </a:xfrm>
        </p:grpSpPr>
        <p:sp>
          <p:nvSpPr>
            <p:cNvPr id="155" name="Google Shape;155;p5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5"/>
          <p:cNvSpPr/>
          <p:nvPr/>
        </p:nvSpPr>
        <p:spPr>
          <a:xfrm flipH="1" rot="10800000">
            <a:off x="723899" y="48162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/>
          <p:nvPr/>
        </p:nvSpPr>
        <p:spPr>
          <a:xfrm flipH="1" rot="10800000">
            <a:off x="972000" y="566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"/>
          <p:cNvSpPr/>
          <p:nvPr/>
        </p:nvSpPr>
        <p:spPr>
          <a:xfrm flipH="1" rot="10800000">
            <a:off x="-153403" y="5328033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"/>
          <p:cNvSpPr/>
          <p:nvPr/>
        </p:nvSpPr>
        <p:spPr>
          <a:xfrm flipH="1" rot="10800000">
            <a:off x="548267" y="344833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1105118" y="51242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5"/>
          <p:cNvGrpSpPr/>
          <p:nvPr/>
        </p:nvGrpSpPr>
        <p:grpSpPr>
          <a:xfrm>
            <a:off x="89456" y="2242253"/>
            <a:ext cx="607499" cy="582739"/>
            <a:chOff x="5241175" y="4959100"/>
            <a:chExt cx="539775" cy="517775"/>
          </a:xfrm>
        </p:grpSpPr>
        <p:sp>
          <p:nvSpPr>
            <p:cNvPr id="165" name="Google Shape;165;p5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5"/>
          <p:cNvSpPr/>
          <p:nvPr/>
        </p:nvSpPr>
        <p:spPr>
          <a:xfrm>
            <a:off x="193235" y="5619333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"/>
          <p:cNvSpPr txBox="1"/>
          <p:nvPr/>
        </p:nvSpPr>
        <p:spPr>
          <a:xfrm>
            <a:off x="125333" y="257277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0"/>
              <a:buFont typeface="Nixie One"/>
              <a:buNone/>
            </a:pPr>
            <a:r>
              <a:rPr b="0" i="0" lang="en-CA" sz="16000" u="none" cap="none" strike="noStrike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b="0" i="0" sz="16000" u="none" cap="none" strike="noStrike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73" name="Google Shape;173;p5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6" name="Google Shape;176;p6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7" name="Google Shape;177;p6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78" name="Google Shape;178;p6"/>
          <p:cNvSpPr txBox="1"/>
          <p:nvPr>
            <p:ph idx="1" type="body"/>
          </p:nvPr>
        </p:nvSpPr>
        <p:spPr>
          <a:xfrm>
            <a:off x="2312000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9" name="Google Shape;179;p6"/>
          <p:cNvSpPr txBox="1"/>
          <p:nvPr>
            <p:ph idx="2" type="body"/>
          </p:nvPr>
        </p:nvSpPr>
        <p:spPr>
          <a:xfrm>
            <a:off x="6082784" y="3219267"/>
            <a:ext cx="3556400" cy="35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0" name="Google Shape;180;p6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6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6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6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185" name="Google Shape;185;p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6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8" name="Google Shape;188;p6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189" name="Google Shape;189;p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" name="Google Shape;197;p6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198" name="Google Shape;198;p6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6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6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6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6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7" name="Google Shape;207;p6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208" name="Google Shape;208;p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6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6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 + 3 columns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7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19" name="Google Shape;219;p7"/>
          <p:cNvSpPr txBox="1"/>
          <p:nvPr>
            <p:ph idx="1" type="body"/>
          </p:nvPr>
        </p:nvSpPr>
        <p:spPr>
          <a:xfrm>
            <a:off x="231026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0" name="Google Shape;220;p7"/>
          <p:cNvSpPr txBox="1"/>
          <p:nvPr>
            <p:ph idx="2" type="body"/>
          </p:nvPr>
        </p:nvSpPr>
        <p:spPr>
          <a:xfrm>
            <a:off x="5361296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1" name="Google Shape;221;p7"/>
          <p:cNvSpPr txBox="1"/>
          <p:nvPr>
            <p:ph idx="3" type="body"/>
          </p:nvPr>
        </p:nvSpPr>
        <p:spPr>
          <a:xfrm>
            <a:off x="8412327" y="3174533"/>
            <a:ext cx="2902400" cy="33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◇"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2" name="Google Shape;222;p7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7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7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7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27" name="Google Shape;227;p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7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7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31" name="Google Shape;231;p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7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40" name="Google Shape;240;p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p7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7" name="Google Shape;247;p8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8"/>
          <p:cNvSpPr txBox="1"/>
          <p:nvPr>
            <p:ph type="title"/>
          </p:nvPr>
        </p:nvSpPr>
        <p:spPr>
          <a:xfrm>
            <a:off x="2310267" y="10949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249" name="Google Shape;249;p8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8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8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8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54" name="Google Shape;254;p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8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8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58" name="Google Shape;258;p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p8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267" name="Google Shape;267;p8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8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8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8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6" name="Google Shape;276;p8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277" name="Google Shape;277;p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8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9"/>
          <p:cNvSpPr/>
          <p:nvPr/>
        </p:nvSpPr>
        <p:spPr>
          <a:xfrm flipH="1" rot="10800000">
            <a:off x="10218233" y="4913077"/>
            <a:ext cx="1379600" cy="11944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7" name="Google Shape;287;p9"/>
          <p:cNvSpPr/>
          <p:nvPr/>
        </p:nvSpPr>
        <p:spPr>
          <a:xfrm rot="5400000">
            <a:off x="666132" y="209467"/>
            <a:ext cx="1528000" cy="17644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8" name="Google Shape;288;p9"/>
          <p:cNvSpPr txBox="1"/>
          <p:nvPr>
            <p:ph idx="1" type="body"/>
          </p:nvPr>
        </p:nvSpPr>
        <p:spPr>
          <a:xfrm>
            <a:off x="609600" y="5875079"/>
            <a:ext cx="10972800" cy="6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￭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￮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9" name="Google Shape;289;p9"/>
          <p:cNvSpPr/>
          <p:nvPr/>
        </p:nvSpPr>
        <p:spPr>
          <a:xfrm flipH="1" rot="10800000">
            <a:off x="-165101" y="1411967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9"/>
          <p:cNvSpPr/>
          <p:nvPr/>
        </p:nvSpPr>
        <p:spPr>
          <a:xfrm flipH="1" rot="10800000">
            <a:off x="850900" y="1920133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9"/>
          <p:cNvSpPr/>
          <p:nvPr/>
        </p:nvSpPr>
        <p:spPr>
          <a:xfrm flipH="1" rot="10800000">
            <a:off x="1993899" y="-1755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9"/>
          <p:cNvSpPr/>
          <p:nvPr/>
        </p:nvSpPr>
        <p:spPr>
          <a:xfrm flipH="1" rot="10800000">
            <a:off x="437067" y="118567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9"/>
          <p:cNvGrpSpPr/>
          <p:nvPr/>
        </p:nvGrpSpPr>
        <p:grpSpPr>
          <a:xfrm>
            <a:off x="2306379" y="81425"/>
            <a:ext cx="468272" cy="432881"/>
            <a:chOff x="5975075" y="2327500"/>
            <a:chExt cx="420100" cy="388350"/>
          </a:xfrm>
        </p:grpSpPr>
        <p:sp>
          <p:nvSpPr>
            <p:cNvPr id="294" name="Google Shape;294;p9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9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6" name="Google Shape;296;p9"/>
          <p:cNvSpPr/>
          <p:nvPr/>
        </p:nvSpPr>
        <p:spPr>
          <a:xfrm>
            <a:off x="270801" y="1693570"/>
            <a:ext cx="221415" cy="383605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19BBD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" name="Google Shape;297;p9"/>
          <p:cNvGrpSpPr/>
          <p:nvPr/>
        </p:nvGrpSpPr>
        <p:grpSpPr>
          <a:xfrm>
            <a:off x="1205702" y="686924"/>
            <a:ext cx="510611" cy="809481"/>
            <a:chOff x="6718575" y="2318625"/>
            <a:chExt cx="256950" cy="407375"/>
          </a:xfrm>
        </p:grpSpPr>
        <p:sp>
          <p:nvSpPr>
            <p:cNvPr id="298" name="Google Shape;298;p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p9"/>
          <p:cNvGrpSpPr/>
          <p:nvPr/>
        </p:nvGrpSpPr>
        <p:grpSpPr>
          <a:xfrm>
            <a:off x="447679" y="2454042"/>
            <a:ext cx="457176" cy="466757"/>
            <a:chOff x="3951850" y="2985350"/>
            <a:chExt cx="407950" cy="416500"/>
          </a:xfrm>
        </p:grpSpPr>
        <p:sp>
          <p:nvSpPr>
            <p:cNvPr id="307" name="Google Shape;307;p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9050">
              <a:solidFill>
                <a:srgbClr val="18476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1" name="Google Shape;311;p9"/>
          <p:cNvSpPr/>
          <p:nvPr/>
        </p:nvSpPr>
        <p:spPr>
          <a:xfrm flipH="1" rot="10800000">
            <a:off x="11315699" y="5641033"/>
            <a:ext cx="1093200" cy="9468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 flipH="1" rot="10800000">
            <a:off x="10833099" y="6154267"/>
            <a:ext cx="571600" cy="494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 flipH="1" rot="10800000">
            <a:off x="10428464" y="3913867"/>
            <a:ext cx="1093200" cy="9464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 flipH="1" rot="10800000">
            <a:off x="11315700" y="4682900"/>
            <a:ext cx="478400" cy="4140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9"/>
          <p:cNvSpPr/>
          <p:nvPr/>
        </p:nvSpPr>
        <p:spPr>
          <a:xfrm>
            <a:off x="11696918" y="5949077"/>
            <a:ext cx="330764" cy="330744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9"/>
          <p:cNvGrpSpPr/>
          <p:nvPr/>
        </p:nvGrpSpPr>
        <p:grpSpPr>
          <a:xfrm>
            <a:off x="9805423" y="4568953"/>
            <a:ext cx="607499" cy="582739"/>
            <a:chOff x="5241175" y="4959100"/>
            <a:chExt cx="539775" cy="517775"/>
          </a:xfrm>
        </p:grpSpPr>
        <p:sp>
          <p:nvSpPr>
            <p:cNvPr id="317" name="Google Shape;317;p9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1847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9"/>
          <p:cNvSpPr/>
          <p:nvPr/>
        </p:nvSpPr>
        <p:spPr>
          <a:xfrm>
            <a:off x="10775101" y="4205167"/>
            <a:ext cx="399936" cy="363784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9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0"/>
          <p:cNvSpPr/>
          <p:nvPr/>
        </p:nvSpPr>
        <p:spPr>
          <a:xfrm flipH="1" rot="10800000">
            <a:off x="10957803" y="5495279"/>
            <a:ext cx="913600" cy="791200"/>
          </a:xfrm>
          <a:custGeom>
            <a:rect b="b" l="l" r="r" t="t"/>
            <a:pathLst>
              <a:path extrusionOk="0" h="120000" w="120000">
                <a:moveTo>
                  <a:pt x="30000" y="0"/>
                </a:moveTo>
                <a:lnTo>
                  <a:pt x="0" y="59994"/>
                </a:lnTo>
                <a:lnTo>
                  <a:pt x="30000" y="120000"/>
                </a:lnTo>
                <a:lnTo>
                  <a:pt x="90000" y="120000"/>
                </a:lnTo>
                <a:lnTo>
                  <a:pt x="120000" y="59994"/>
                </a:lnTo>
                <a:lnTo>
                  <a:pt x="90000" y="0"/>
                </a:lnTo>
                <a:lnTo>
                  <a:pt x="30000" y="0"/>
                </a:lnTo>
                <a:close/>
                <a:moveTo>
                  <a:pt x="38477" y="16950"/>
                </a:moveTo>
                <a:lnTo>
                  <a:pt x="81522" y="16950"/>
                </a:lnTo>
                <a:lnTo>
                  <a:pt x="103033" y="59994"/>
                </a:lnTo>
                <a:lnTo>
                  <a:pt x="81522" y="103038"/>
                </a:lnTo>
                <a:lnTo>
                  <a:pt x="38477" y="103038"/>
                </a:lnTo>
                <a:lnTo>
                  <a:pt x="16955" y="59994"/>
                </a:lnTo>
                <a:lnTo>
                  <a:pt x="38477" y="1695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lin ang="6983783" scaled="0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7" name="Google Shape;327;p10"/>
          <p:cNvSpPr/>
          <p:nvPr/>
        </p:nvSpPr>
        <p:spPr>
          <a:xfrm rot="5400000">
            <a:off x="517983" y="140283"/>
            <a:ext cx="1258800" cy="1453600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lnTo>
                  <a:pt x="120000" y="30000"/>
                </a:lnTo>
                <a:lnTo>
                  <a:pt x="120000" y="90000"/>
                </a:lnTo>
                <a:lnTo>
                  <a:pt x="60000" y="120000"/>
                </a:lnTo>
                <a:lnTo>
                  <a:pt x="0" y="90000"/>
                </a:lnTo>
                <a:lnTo>
                  <a:pt x="0" y="30000"/>
                </a:lnTo>
                <a:close/>
              </a:path>
            </a:pathLst>
          </a:custGeom>
          <a:gradFill>
            <a:gsLst>
              <a:gs pos="0">
                <a:srgbClr val="3393E2"/>
              </a:gs>
              <a:gs pos="100000">
                <a:srgbClr val="00E2C7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67725" lIns="67725" spcFirstLastPara="1" rIns="67725" wrap="square" tIns="67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67"/>
              <a:buFont typeface="Helvetica Neue"/>
              <a:buNone/>
            </a:pPr>
            <a:r>
              <a:t/>
            </a:r>
            <a:endParaRPr b="0" i="0" sz="4267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8" name="Google Shape;328;p10"/>
          <p:cNvSpPr/>
          <p:nvPr/>
        </p:nvSpPr>
        <p:spPr>
          <a:xfrm flipH="1" rot="10800000">
            <a:off x="-165100" y="1130388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9BB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0"/>
          <p:cNvSpPr/>
          <p:nvPr/>
        </p:nvSpPr>
        <p:spPr>
          <a:xfrm flipH="1" rot="10800000">
            <a:off x="670821" y="1548600"/>
            <a:ext cx="470400" cy="4072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0"/>
          <p:cNvSpPr/>
          <p:nvPr/>
        </p:nvSpPr>
        <p:spPr>
          <a:xfrm flipH="1" rot="10800000">
            <a:off x="1611232" y="-175749"/>
            <a:ext cx="899200" cy="779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76200">
            <a:solidFill>
              <a:srgbClr val="18476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0"/>
          <p:cNvSpPr/>
          <p:nvPr/>
        </p:nvSpPr>
        <p:spPr>
          <a:xfrm flipH="1" rot="10800000">
            <a:off x="330337" y="66257"/>
            <a:ext cx="393600" cy="340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00E1C6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0"/>
          <p:cNvSpPr/>
          <p:nvPr/>
        </p:nvSpPr>
        <p:spPr>
          <a:xfrm flipH="1" rot="10800000">
            <a:off x="11684757" y="5981305"/>
            <a:ext cx="724000" cy="6272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9525">
            <a:solidFill>
              <a:srgbClr val="18476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0"/>
          <p:cNvSpPr/>
          <p:nvPr/>
        </p:nvSpPr>
        <p:spPr>
          <a:xfrm flipH="1" rot="10800000">
            <a:off x="11365080" y="6321467"/>
            <a:ext cx="378800" cy="3276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3292E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0"/>
          <p:cNvSpPr/>
          <p:nvPr/>
        </p:nvSpPr>
        <p:spPr>
          <a:xfrm flipH="1" rot="10800000">
            <a:off x="11097047" y="4837364"/>
            <a:ext cx="724000" cy="626800"/>
          </a:xfrm>
          <a:prstGeom prst="hexagon">
            <a:avLst>
              <a:gd fmla="val 28678" name="adj"/>
              <a:gd fmla="val 115470" name="vf"/>
            </a:avLst>
          </a:prstGeom>
          <a:solidFill>
            <a:srgbClr val="18476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0"/>
          <p:cNvSpPr/>
          <p:nvPr/>
        </p:nvSpPr>
        <p:spPr>
          <a:xfrm flipH="1" rot="10800000">
            <a:off x="11684759" y="5346509"/>
            <a:ext cx="316800" cy="274400"/>
          </a:xfrm>
          <a:prstGeom prst="hexagon">
            <a:avLst>
              <a:gd fmla="val 28678" name="adj"/>
              <a:gd fmla="val 115470" name="vf"/>
            </a:avLst>
          </a:prstGeom>
          <a:noFill/>
          <a:ln cap="flat" cmpd="sng" w="19050">
            <a:solidFill>
              <a:srgbClr val="00E1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0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93C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310267" y="2314133"/>
            <a:ext cx="6592400" cy="860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  <a:defRPr b="0" i="0" sz="4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310267" y="3006833"/>
            <a:ext cx="6592400" cy="22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◇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￭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￮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rgbClr val="C6DAE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18076" y="6380700"/>
            <a:ext cx="731600" cy="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600"/>
              <a:buFont typeface="Nixie One"/>
              <a:buNone/>
              <a:defRPr b="0" i="0" sz="16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9" name="Google Shape;339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2" name="Google Shape;342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4"/>
          <p:cNvSpPr/>
          <p:nvPr/>
        </p:nvSpPr>
        <p:spPr>
          <a:xfrm>
            <a:off x="994208" y="2033853"/>
            <a:ext cx="280263" cy="2802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4"/>
          <p:cNvSpPr txBox="1"/>
          <p:nvPr/>
        </p:nvSpPr>
        <p:spPr>
          <a:xfrm>
            <a:off x="3046250" y="1664067"/>
            <a:ext cx="62208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-CA" sz="6000" u="none" cap="none" strike="noStrike">
                <a:solidFill>
                  <a:srgbClr val="19BBD5"/>
                </a:solidFill>
                <a:latin typeface="Nixie One"/>
                <a:ea typeface="Nixie One"/>
                <a:cs typeface="Nixie One"/>
                <a:sym typeface="Nixie One"/>
              </a:rPr>
              <a:t>Student Name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4"/>
          <p:cNvSpPr txBox="1"/>
          <p:nvPr/>
        </p:nvSpPr>
        <p:spPr>
          <a:xfrm>
            <a:off x="3396344" y="2904941"/>
            <a:ext cx="55206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successfully completed the OCTE certification of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4"/>
          <p:cNvSpPr txBox="1"/>
          <p:nvPr/>
        </p:nvSpPr>
        <p:spPr>
          <a:xfrm>
            <a:off x="2115328" y="3274273"/>
            <a:ext cx="8082644" cy="10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4000"/>
              <a:buFont typeface="Nixie One"/>
              <a:buNone/>
            </a:pPr>
            <a:r>
              <a:rPr b="0" i="0" lang="en-CA" sz="6000" u="none" cap="none" strike="noStrike">
                <a:solidFill>
                  <a:srgbClr val="15DCD2"/>
                </a:solidFill>
                <a:latin typeface="Nixie One"/>
                <a:ea typeface="Nixie One"/>
                <a:cs typeface="Nixie One"/>
                <a:sym typeface="Nixie One"/>
              </a:rPr>
              <a:t>Customer</a:t>
            </a:r>
            <a:r>
              <a:rPr b="0" i="0" lang="en-CA" sz="8000" u="none" cap="none" strike="noStrike">
                <a:solidFill>
                  <a:srgbClr val="15DCD2"/>
                </a:solidFill>
                <a:latin typeface="Nixie One"/>
                <a:ea typeface="Nixie One"/>
                <a:cs typeface="Nixie One"/>
                <a:sym typeface="Nixie One"/>
              </a:rPr>
              <a:t> </a:t>
            </a:r>
            <a:r>
              <a:rPr b="0" i="0" lang="en-CA" sz="6000" u="none" cap="none" strike="noStrike">
                <a:solidFill>
                  <a:srgbClr val="15DCD2"/>
                </a:solidFill>
                <a:latin typeface="Nixie One"/>
                <a:ea typeface="Nixie One"/>
                <a:cs typeface="Nixie One"/>
                <a:sym typeface="Nixie One"/>
              </a:rPr>
              <a:t>Service</a:t>
            </a:r>
            <a:endParaRPr b="0" i="0" sz="8000" u="none" cap="none" strike="noStrike">
              <a:solidFill>
                <a:srgbClr val="15DCD2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461" name="Google Shape;461;p24"/>
          <p:cNvSpPr txBox="1"/>
          <p:nvPr/>
        </p:nvSpPr>
        <p:spPr>
          <a:xfrm>
            <a:off x="2622548" y="4958367"/>
            <a:ext cx="311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Date: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62" name="Google Shape;462;p24"/>
          <p:cNvSpPr txBox="1"/>
          <p:nvPr/>
        </p:nvSpPr>
        <p:spPr>
          <a:xfrm>
            <a:off x="6509581" y="4958362"/>
            <a:ext cx="3118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Signature: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63" name="Google Shape;463;p24"/>
          <p:cNvSpPr txBox="1"/>
          <p:nvPr/>
        </p:nvSpPr>
        <p:spPr>
          <a:xfrm>
            <a:off x="136957" y="6072857"/>
            <a:ext cx="171450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school board logo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Ontario Council for Technology Education (OCTE) :: Home" id="464" name="Google Shape;46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27782" y="-210731"/>
            <a:ext cx="2822093" cy="24089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5"/>
          <p:cNvSpPr/>
          <p:nvPr/>
        </p:nvSpPr>
        <p:spPr>
          <a:xfrm>
            <a:off x="994207" y="2033853"/>
            <a:ext cx="280263" cy="2802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ntario Council for Technology Education (OCTE) :: Home" id="470" name="Google Shape;47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27782" y="-210731"/>
            <a:ext cx="2822093" cy="2408983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5"/>
          <p:cNvSpPr txBox="1"/>
          <p:nvPr/>
        </p:nvSpPr>
        <p:spPr>
          <a:xfrm>
            <a:off x="2944586" y="1957435"/>
            <a:ext cx="630282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2E1"/>
              </a:buClr>
              <a:buSzPts val="6000"/>
              <a:buFont typeface="Nixie One"/>
              <a:buNone/>
            </a:pPr>
            <a:r>
              <a:rPr b="0" i="0" lang="en-CA" sz="6000" u="none" cap="none" strike="noStrike">
                <a:solidFill>
                  <a:srgbClr val="3292E1"/>
                </a:solidFill>
                <a:latin typeface="Nixie One"/>
                <a:ea typeface="Nixie One"/>
                <a:cs typeface="Nixie One"/>
                <a:sym typeface="Nixie One"/>
              </a:rPr>
              <a:t>Student Name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5"/>
          <p:cNvSpPr txBox="1"/>
          <p:nvPr/>
        </p:nvSpPr>
        <p:spPr>
          <a:xfrm>
            <a:off x="2988128" y="3138198"/>
            <a:ext cx="63028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has successfully completed the OCTE certification of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5"/>
          <p:cNvSpPr txBox="1"/>
          <p:nvPr/>
        </p:nvSpPr>
        <p:spPr>
          <a:xfrm>
            <a:off x="3407229" y="3194588"/>
            <a:ext cx="71682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CA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successfully completed the OCTE certification of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5"/>
          <p:cNvSpPr txBox="1"/>
          <p:nvPr/>
        </p:nvSpPr>
        <p:spPr>
          <a:xfrm>
            <a:off x="2639786" y="3394643"/>
            <a:ext cx="691242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DCD2"/>
              </a:buClr>
              <a:buSzPts val="6000"/>
              <a:buFont typeface="Arial"/>
              <a:buNone/>
            </a:pPr>
            <a:r>
              <a:rPr b="0" i="0" lang="en-CA" sz="6000" u="none" cap="none" strike="noStrike">
                <a:solidFill>
                  <a:srgbClr val="15DCD2"/>
                </a:solidFill>
                <a:latin typeface="Arial"/>
                <a:ea typeface="Arial"/>
                <a:cs typeface="Arial"/>
                <a:sym typeface="Arial"/>
              </a:rPr>
              <a:t>Customer</a:t>
            </a:r>
            <a:r>
              <a:rPr b="0" i="0" lang="en-CA" sz="8000" u="none" cap="none" strike="noStrike">
                <a:solidFill>
                  <a:srgbClr val="15DCD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CA" sz="6000" u="none" cap="none" strike="noStrike">
                <a:solidFill>
                  <a:srgbClr val="15DCD2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8000" u="none" cap="none" strike="noStrike">
              <a:solidFill>
                <a:srgbClr val="15DCD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5"/>
          <p:cNvSpPr txBox="1"/>
          <p:nvPr/>
        </p:nvSpPr>
        <p:spPr>
          <a:xfrm>
            <a:off x="1746204" y="5190199"/>
            <a:ext cx="59925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Date: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76" name="Google Shape;476;p25"/>
          <p:cNvSpPr txBox="1"/>
          <p:nvPr/>
        </p:nvSpPr>
        <p:spPr>
          <a:xfrm>
            <a:off x="6991350" y="5161061"/>
            <a:ext cx="33764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CA" sz="1800" u="none" cap="none" strike="noStrike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rPr>
              <a:t>Signature: _______________</a:t>
            </a:r>
            <a:endParaRPr b="0" i="0" sz="1800" u="none" cap="none" strike="noStrike">
              <a:solidFill>
                <a:schemeClr val="dk1"/>
              </a:solidFill>
              <a:latin typeface="Encode Sans Semi Condensed Light"/>
              <a:ea typeface="Encode Sans Semi Condensed Light"/>
              <a:cs typeface="Encode Sans Semi Condensed Light"/>
              <a:sym typeface="Encode Sans Semi Condensed Light"/>
            </a:endParaRPr>
          </a:p>
        </p:txBody>
      </p:sp>
      <p:sp>
        <p:nvSpPr>
          <p:cNvPr id="477" name="Google Shape;477;p25"/>
          <p:cNvSpPr txBox="1"/>
          <p:nvPr/>
        </p:nvSpPr>
        <p:spPr>
          <a:xfrm>
            <a:off x="253978" y="6057781"/>
            <a:ext cx="1480457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CA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school board logo here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mogen template">
  <a:themeElements>
    <a:clrScheme name="Custom 347">
      <a:dk1>
        <a:srgbClr val="FFFFFF"/>
      </a:dk1>
      <a:lt1>
        <a:srgbClr val="0E293C"/>
      </a:lt1>
      <a:dk2>
        <a:srgbClr val="BBC9D3"/>
      </a:dk2>
      <a:lt2>
        <a:srgbClr val="184769"/>
      </a:lt2>
      <a:accent1>
        <a:srgbClr val="00E1C6"/>
      </a:accent1>
      <a:accent2>
        <a:srgbClr val="19BBD5"/>
      </a:accent2>
      <a:accent3>
        <a:srgbClr val="2C9DDE"/>
      </a:accent3>
      <a:accent4>
        <a:srgbClr val="3274E1"/>
      </a:accent4>
      <a:accent5>
        <a:srgbClr val="4C4ED5"/>
      </a:accent5>
      <a:accent6>
        <a:srgbClr val="5CF55F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