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9" r:id="rId3"/>
    <p:sldMasterId id="2147483670" r:id="rId4"/>
  </p:sldMasterIdLst>
  <p:notesMasterIdLst>
    <p:notesMasterId r:id="rId5"/>
  </p:notesMasterIdLst>
  <p:sldIdLst>
    <p:sldId id="256" r:id="rId6"/>
    <p:sldId id="257" r:id="rId7"/>
  </p:sldIdLst>
  <p:sldSz cy="6858000" cx="12192000"/>
  <p:notesSz cx="6858000" cy="9144000"/>
  <p:embeddedFontLst>
    <p:embeddedFont>
      <p:font typeface="Nixie One"/>
      <p:regular r:id="rId8"/>
    </p:embeddedFont>
    <p:embeddedFont>
      <p:font typeface="Encode Sans Semi Condensed Light"/>
      <p:regular r:id="rId9"/>
      <p:bold r:id="rId10"/>
    </p:embeddedFon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font" Target="fonts/EncodeSansSemiCondensedLight-bold.fntdata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font" Target="fonts/EncodeSansSemiCondensedLight-regular.fntdata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NixieOn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5" name="Google Shape;45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7" name="Google Shape;46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CA"/>
              <a:t>Ink friendlier version!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 flipH="1" rot="10800000">
            <a:off x="10218233" y="4913077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" name="Google Shape;15;p2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" name="Google Shape;16;p2"/>
          <p:cNvSpPr txBox="1"/>
          <p:nvPr>
            <p:ph type="title"/>
          </p:nvPr>
        </p:nvSpPr>
        <p:spPr>
          <a:xfrm>
            <a:off x="2310267" y="23141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2310267" y="3006833"/>
            <a:ext cx="6592400" cy="22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Arial"/>
              <a:buChar char="◇"/>
              <a:defRPr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￭"/>
              <a:defRPr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￮"/>
              <a:defRPr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"/>
          <p:cNvSpPr/>
          <p:nvPr/>
        </p:nvSpPr>
        <p:spPr>
          <a:xfrm flipH="1" rot="10800000">
            <a:off x="11315699" y="5641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2"/>
          <p:cNvSpPr/>
          <p:nvPr/>
        </p:nvSpPr>
        <p:spPr>
          <a:xfrm flipH="1" rot="10800000">
            <a:off x="10833099" y="6154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"/>
          <p:cNvSpPr/>
          <p:nvPr/>
        </p:nvSpPr>
        <p:spPr>
          <a:xfrm flipH="1" rot="10800000">
            <a:off x="10428464" y="3913867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2"/>
          <p:cNvSpPr/>
          <p:nvPr/>
        </p:nvSpPr>
        <p:spPr>
          <a:xfrm flipH="1" rot="10800000">
            <a:off x="11315700" y="4682900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" name="Google Shape;26;p2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27" name="Google Shape;27;p2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11696918" y="5949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" name="Google Shape;31;p2"/>
          <p:cNvGrpSpPr/>
          <p:nvPr/>
        </p:nvGrpSpPr>
        <p:grpSpPr>
          <a:xfrm>
            <a:off x="9805423" y="4568953"/>
            <a:ext cx="607499" cy="582739"/>
            <a:chOff x="5241175" y="4959100"/>
            <a:chExt cx="539775" cy="517775"/>
          </a:xfrm>
        </p:grpSpPr>
        <p:sp>
          <p:nvSpPr>
            <p:cNvPr id="32" name="Google Shape;32;p2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" name="Google Shape;38;p2"/>
          <p:cNvSpPr/>
          <p:nvPr/>
        </p:nvSpPr>
        <p:spPr>
          <a:xfrm>
            <a:off x="10775101" y="4205167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" name="Google Shape;39;p2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40" name="Google Shape;40;p2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" name="Google Shape;48;p2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49" name="Google Shape;49;p2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3" name="Google Shape;53;p2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2"/>
          <p:cNvSpPr/>
          <p:nvPr/>
        </p:nvSpPr>
        <p:spPr>
          <a:xfrm flipH="1" rot="10800000">
            <a:off x="10218233" y="4913077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5" name="Google Shape;345;p12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6" name="Google Shape;346;p12"/>
          <p:cNvSpPr txBox="1"/>
          <p:nvPr>
            <p:ph type="title"/>
          </p:nvPr>
        </p:nvSpPr>
        <p:spPr>
          <a:xfrm>
            <a:off x="2310267" y="23141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47" name="Google Shape;347;p12"/>
          <p:cNvSpPr txBox="1"/>
          <p:nvPr>
            <p:ph idx="1" type="body"/>
          </p:nvPr>
        </p:nvSpPr>
        <p:spPr>
          <a:xfrm>
            <a:off x="2310267" y="3006833"/>
            <a:ext cx="6592400" cy="22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◇"/>
              <a:defRPr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￭"/>
              <a:defRPr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￮"/>
              <a:defRPr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8" name="Google Shape;348;p12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2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2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2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2"/>
          <p:cNvSpPr/>
          <p:nvPr/>
        </p:nvSpPr>
        <p:spPr>
          <a:xfrm flipH="1" rot="10800000">
            <a:off x="11315699" y="5641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2"/>
          <p:cNvSpPr/>
          <p:nvPr/>
        </p:nvSpPr>
        <p:spPr>
          <a:xfrm flipH="1" rot="10800000">
            <a:off x="10833099" y="6154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12"/>
          <p:cNvSpPr/>
          <p:nvPr/>
        </p:nvSpPr>
        <p:spPr>
          <a:xfrm flipH="1" rot="10800000">
            <a:off x="10428464" y="3913867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2"/>
          <p:cNvSpPr/>
          <p:nvPr/>
        </p:nvSpPr>
        <p:spPr>
          <a:xfrm flipH="1" rot="10800000">
            <a:off x="11315700" y="4682900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6" name="Google Shape;356;p12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357" name="Google Shape;357;p12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12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9" name="Google Shape;359;p12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2"/>
          <p:cNvSpPr/>
          <p:nvPr/>
        </p:nvSpPr>
        <p:spPr>
          <a:xfrm>
            <a:off x="11696918" y="5949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1" name="Google Shape;361;p12"/>
          <p:cNvGrpSpPr/>
          <p:nvPr/>
        </p:nvGrpSpPr>
        <p:grpSpPr>
          <a:xfrm>
            <a:off x="9805423" y="4568953"/>
            <a:ext cx="607499" cy="582739"/>
            <a:chOff x="5241175" y="4959100"/>
            <a:chExt cx="539775" cy="517775"/>
          </a:xfrm>
        </p:grpSpPr>
        <p:sp>
          <p:nvSpPr>
            <p:cNvPr id="362" name="Google Shape;362;p12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12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12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12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12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12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8" name="Google Shape;368;p12"/>
          <p:cNvSpPr/>
          <p:nvPr/>
        </p:nvSpPr>
        <p:spPr>
          <a:xfrm>
            <a:off x="10775101" y="4205167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9" name="Google Shape;369;p12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370" name="Google Shape;370;p12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12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12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12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12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12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12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12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8" name="Google Shape;378;p12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379" name="Google Shape;379;p12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12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12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12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3" name="Google Shape;383;p12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6" name="Google Shape;386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87" name="Google Shape;38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8" name="Google Shape;38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9" name="Google Shape;38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2" name="Google Shape;392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3" name="Google Shape;393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4" name="Google Shape;394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5" name="Google Shape;395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8" name="Google Shape;398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99" name="Google Shape;399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0" name="Google Shape;400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1" name="Google Shape;401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4" name="Google Shape;404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5" name="Google Shape;405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6" name="Google Shape;40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7" name="Google Shape;40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8" name="Google Shape;40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1" name="Google Shape;411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2" name="Google Shape;412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3" name="Google Shape;413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4" name="Google Shape;414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5" name="Google Shape;41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6" name="Google Shape;41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7" name="Google Shape;41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0" name="Google Shape;420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1" name="Google Shape;421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2" name="Google Shape;422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5" name="Google Shape;425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6" name="Google Shape;426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9" name="Google Shape;429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30" name="Google Shape;430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31" name="Google Shape;43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2" name="Google Shape;43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3" name="Google Shape;43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6" name="Google Shape;436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37" name="Google Shape;437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38" name="Google Shape;438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9" name="Google Shape;439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0" name="Google Shape;440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"/>
          <p:cNvSpPr/>
          <p:nvPr/>
        </p:nvSpPr>
        <p:spPr>
          <a:xfrm flipH="1" rot="10800000">
            <a:off x="5226657" y="5302711"/>
            <a:ext cx="1738000" cy="150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6" name="Google Shape;56;p3"/>
          <p:cNvSpPr/>
          <p:nvPr/>
        </p:nvSpPr>
        <p:spPr>
          <a:xfrm rot="5400000">
            <a:off x="5078743" y="-108000"/>
            <a:ext cx="2034000" cy="23488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" name="Google Shape;57;p3"/>
          <p:cNvSpPr txBox="1"/>
          <p:nvPr>
            <p:ph type="ctrTitle"/>
          </p:nvPr>
        </p:nvSpPr>
        <p:spPr>
          <a:xfrm>
            <a:off x="1866900" y="2655767"/>
            <a:ext cx="8458000" cy="154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/>
        </p:txBody>
      </p:sp>
      <p:sp>
        <p:nvSpPr>
          <p:cNvPr id="58" name="Google Shape;58;p3"/>
          <p:cNvSpPr/>
          <p:nvPr/>
        </p:nvSpPr>
        <p:spPr>
          <a:xfrm flipH="1" rot="10800000">
            <a:off x="3746500" y="-230500"/>
            <a:ext cx="1482000" cy="1283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3"/>
          <p:cNvSpPr/>
          <p:nvPr/>
        </p:nvSpPr>
        <p:spPr>
          <a:xfrm flipH="1" rot="10800000">
            <a:off x="4803631" y="1813479"/>
            <a:ext cx="658400" cy="570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"/>
          <p:cNvSpPr/>
          <p:nvPr/>
        </p:nvSpPr>
        <p:spPr>
          <a:xfrm flipH="1" rot="10800000">
            <a:off x="7038553" y="1140372"/>
            <a:ext cx="1259600" cy="1090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"/>
          <p:cNvSpPr/>
          <p:nvPr/>
        </p:nvSpPr>
        <p:spPr>
          <a:xfrm flipH="1" rot="10800000">
            <a:off x="7154399" y="469765"/>
            <a:ext cx="658400" cy="569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2" name="Google Shape;62;p3"/>
          <p:cNvGrpSpPr/>
          <p:nvPr/>
        </p:nvGrpSpPr>
        <p:grpSpPr>
          <a:xfrm>
            <a:off x="7398871" y="1373041"/>
            <a:ext cx="539520" cy="498745"/>
            <a:chOff x="5975075" y="2327500"/>
            <a:chExt cx="420100" cy="388350"/>
          </a:xfrm>
        </p:grpSpPr>
        <p:sp>
          <p:nvSpPr>
            <p:cNvPr id="63" name="Google Shape;63;p3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5" name="Google Shape;65;p3"/>
          <p:cNvSpPr/>
          <p:nvPr/>
        </p:nvSpPr>
        <p:spPr>
          <a:xfrm>
            <a:off x="4337362" y="151031"/>
            <a:ext cx="300113" cy="519952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" name="Google Shape;66;p3"/>
          <p:cNvGrpSpPr/>
          <p:nvPr/>
        </p:nvGrpSpPr>
        <p:grpSpPr>
          <a:xfrm>
            <a:off x="5840702" y="686924"/>
            <a:ext cx="510611" cy="809481"/>
            <a:chOff x="6718575" y="2318625"/>
            <a:chExt cx="256950" cy="407375"/>
          </a:xfrm>
        </p:grpSpPr>
        <p:sp>
          <p:nvSpPr>
            <p:cNvPr id="67" name="Google Shape;67;p3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5" name="Google Shape;75;p3"/>
          <p:cNvGrpSpPr/>
          <p:nvPr/>
        </p:nvGrpSpPr>
        <p:grpSpPr>
          <a:xfrm>
            <a:off x="4265952" y="1203946"/>
            <a:ext cx="526691" cy="537729"/>
            <a:chOff x="3951850" y="2985350"/>
            <a:chExt cx="407950" cy="416500"/>
          </a:xfrm>
        </p:grpSpPr>
        <p:sp>
          <p:nvSpPr>
            <p:cNvPr id="76" name="Google Shape;76;p3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0" name="Google Shape;80;p3"/>
          <p:cNvSpPr/>
          <p:nvPr/>
        </p:nvSpPr>
        <p:spPr>
          <a:xfrm flipH="1" rot="10800000">
            <a:off x="6680711" y="6102197"/>
            <a:ext cx="1377200" cy="1192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3"/>
          <p:cNvSpPr/>
          <p:nvPr/>
        </p:nvSpPr>
        <p:spPr>
          <a:xfrm flipH="1" rot="10800000">
            <a:off x="6844905" y="5408600"/>
            <a:ext cx="720000" cy="6232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3"/>
          <p:cNvSpPr/>
          <p:nvPr/>
        </p:nvSpPr>
        <p:spPr>
          <a:xfrm flipH="1" rot="10800000">
            <a:off x="4135612" y="4839625"/>
            <a:ext cx="1377200" cy="1192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3"/>
          <p:cNvSpPr/>
          <p:nvPr/>
        </p:nvSpPr>
        <p:spPr>
          <a:xfrm flipH="1" rot="10800000">
            <a:off x="4707179" y="6102216"/>
            <a:ext cx="602800" cy="5216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"/>
          <p:cNvSpPr/>
          <p:nvPr/>
        </p:nvSpPr>
        <p:spPr>
          <a:xfrm>
            <a:off x="7160941" y="6490348"/>
            <a:ext cx="416671" cy="416645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5" name="Google Shape;85;p3"/>
          <p:cNvGrpSpPr/>
          <p:nvPr/>
        </p:nvGrpSpPr>
        <p:grpSpPr>
          <a:xfrm>
            <a:off x="7696013" y="5408587"/>
            <a:ext cx="765257" cy="734067"/>
            <a:chOff x="5241175" y="4959100"/>
            <a:chExt cx="539775" cy="517775"/>
          </a:xfrm>
        </p:grpSpPr>
        <p:sp>
          <p:nvSpPr>
            <p:cNvPr id="86" name="Google Shape;86;p3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2" name="Google Shape;92;p3"/>
          <p:cNvSpPr/>
          <p:nvPr/>
        </p:nvSpPr>
        <p:spPr>
          <a:xfrm>
            <a:off x="4572278" y="5206389"/>
            <a:ext cx="503785" cy="458247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3" name="Google Shape;443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4" name="Google Shape;444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5" name="Google Shape;445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6" name="Google Shape;446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9" name="Google Shape;449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0" name="Google Shape;450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1" name="Google Shape;451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2" name="Google Shape;452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Subtitl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"/>
          <p:cNvSpPr/>
          <p:nvPr/>
        </p:nvSpPr>
        <p:spPr>
          <a:xfrm flipH="1" rot="10800000">
            <a:off x="-126625" y="405101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5" name="Google Shape;95;p4"/>
          <p:cNvSpPr/>
          <p:nvPr/>
        </p:nvSpPr>
        <p:spPr>
          <a:xfrm rot="5400000">
            <a:off x="745867" y="2051767"/>
            <a:ext cx="2384000" cy="27528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" name="Google Shape;96;p4"/>
          <p:cNvSpPr txBox="1"/>
          <p:nvPr>
            <p:ph type="ctrTitle"/>
          </p:nvPr>
        </p:nvSpPr>
        <p:spPr>
          <a:xfrm>
            <a:off x="3657600" y="2314333"/>
            <a:ext cx="7518400" cy="15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/>
        </p:txBody>
      </p:sp>
      <p:sp>
        <p:nvSpPr>
          <p:cNvPr id="97" name="Google Shape;97;p4"/>
          <p:cNvSpPr txBox="1"/>
          <p:nvPr>
            <p:ph idx="1" type="subTitle"/>
          </p:nvPr>
        </p:nvSpPr>
        <p:spPr>
          <a:xfrm>
            <a:off x="3657600" y="3761339"/>
            <a:ext cx="7594800" cy="10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4"/>
          <p:cNvSpPr/>
          <p:nvPr/>
        </p:nvSpPr>
        <p:spPr>
          <a:xfrm flipH="1" rot="10800000">
            <a:off x="88899" y="41805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4"/>
          <p:cNvSpPr/>
          <p:nvPr/>
        </p:nvSpPr>
        <p:spPr>
          <a:xfrm flipH="1" rot="10800000">
            <a:off x="1104900" y="46887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4"/>
          <p:cNvSpPr/>
          <p:nvPr/>
        </p:nvSpPr>
        <p:spPr>
          <a:xfrm flipH="1" rot="10800000">
            <a:off x="1015999" y="1170600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4"/>
          <p:cNvSpPr/>
          <p:nvPr/>
        </p:nvSpPr>
        <p:spPr>
          <a:xfrm flipH="1" rot="10800000">
            <a:off x="1058468" y="6257068"/>
            <a:ext cx="690000" cy="5972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4"/>
          <p:cNvGrpSpPr/>
          <p:nvPr/>
        </p:nvGrpSpPr>
        <p:grpSpPr>
          <a:xfrm>
            <a:off x="1328479" y="1427558"/>
            <a:ext cx="468272" cy="432881"/>
            <a:chOff x="5975075" y="2327500"/>
            <a:chExt cx="420100" cy="388350"/>
          </a:xfrm>
        </p:grpSpPr>
        <p:sp>
          <p:nvSpPr>
            <p:cNvPr id="103" name="Google Shape;103;p4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5" name="Google Shape;105;p4"/>
          <p:cNvSpPr/>
          <p:nvPr/>
        </p:nvSpPr>
        <p:spPr>
          <a:xfrm>
            <a:off x="524801" y="44621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6" name="Google Shape;106;p4"/>
          <p:cNvGrpSpPr/>
          <p:nvPr/>
        </p:nvGrpSpPr>
        <p:grpSpPr>
          <a:xfrm>
            <a:off x="407005" y="738475"/>
            <a:ext cx="329959" cy="523069"/>
            <a:chOff x="6718575" y="2318625"/>
            <a:chExt cx="256950" cy="407375"/>
          </a:xfrm>
        </p:grpSpPr>
        <p:sp>
          <p:nvSpPr>
            <p:cNvPr id="107" name="Google Shape;107;p4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5" name="Google Shape;115;p4"/>
          <p:cNvGrpSpPr/>
          <p:nvPr/>
        </p:nvGrpSpPr>
        <p:grpSpPr>
          <a:xfrm>
            <a:off x="1893312" y="4845775"/>
            <a:ext cx="457176" cy="466757"/>
            <a:chOff x="3951850" y="2985350"/>
            <a:chExt cx="407950" cy="416500"/>
          </a:xfrm>
        </p:grpSpPr>
        <p:sp>
          <p:nvSpPr>
            <p:cNvPr id="116" name="Google Shape;116;p4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0" name="Google Shape;120;p4"/>
          <p:cNvSpPr/>
          <p:nvPr/>
        </p:nvSpPr>
        <p:spPr>
          <a:xfrm flipH="1" rot="10800000">
            <a:off x="977899" y="5248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/>
          <p:nvPr/>
        </p:nvSpPr>
        <p:spPr>
          <a:xfrm flipH="1" rot="10800000">
            <a:off x="984700" y="1344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4"/>
          <p:cNvSpPr/>
          <p:nvPr/>
        </p:nvSpPr>
        <p:spPr>
          <a:xfrm flipH="1" rot="10800000">
            <a:off x="-388433" y="5531300"/>
            <a:ext cx="1576400" cy="136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4"/>
          <p:cNvSpPr/>
          <p:nvPr/>
        </p:nvSpPr>
        <p:spPr>
          <a:xfrm flipH="1" rot="10800000">
            <a:off x="560967" y="-869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1359118" y="5556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" name="Google Shape;125;p4"/>
          <p:cNvGrpSpPr/>
          <p:nvPr/>
        </p:nvGrpSpPr>
        <p:grpSpPr>
          <a:xfrm>
            <a:off x="-67047" y="1937059"/>
            <a:ext cx="833125" cy="799168"/>
            <a:chOff x="5241175" y="4959100"/>
            <a:chExt cx="539775" cy="517775"/>
          </a:xfrm>
        </p:grpSpPr>
        <p:sp>
          <p:nvSpPr>
            <p:cNvPr id="126" name="Google Shape;126;p4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" name="Google Shape;132;p4"/>
          <p:cNvSpPr/>
          <p:nvPr/>
        </p:nvSpPr>
        <p:spPr>
          <a:xfrm>
            <a:off x="62933" y="5907294"/>
            <a:ext cx="673641" cy="612749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/>
          <p:nvPr/>
        </p:nvSpPr>
        <p:spPr>
          <a:xfrm flipH="1" rot="10800000">
            <a:off x="-126625" y="825559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5" name="Google Shape;135;p5"/>
          <p:cNvSpPr/>
          <p:nvPr/>
        </p:nvSpPr>
        <p:spPr>
          <a:xfrm rot="5400000">
            <a:off x="666132" y="2540316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6" name="Google Shape;136;p5"/>
          <p:cNvSpPr txBox="1"/>
          <p:nvPr>
            <p:ph idx="1" type="body"/>
          </p:nvPr>
        </p:nvSpPr>
        <p:spPr>
          <a:xfrm>
            <a:off x="2734933" y="2780800"/>
            <a:ext cx="8376400" cy="109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Font typeface="Nixie One"/>
              <a:buChar char="◇"/>
              <a:defRPr sz="3200">
                <a:latin typeface="Nixie One"/>
                <a:ea typeface="Nixie One"/>
                <a:cs typeface="Nixie One"/>
                <a:sym typeface="Nixie One"/>
              </a:defRPr>
            </a:lvl1pPr>
            <a:lvl2pPr indent="-3810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￭"/>
              <a:defRPr sz="3200">
                <a:latin typeface="Nixie One"/>
                <a:ea typeface="Nixie One"/>
                <a:cs typeface="Nixie One"/>
                <a:sym typeface="Nixie One"/>
              </a:defRPr>
            </a:lvl2pPr>
            <a:lvl3pPr indent="-3810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￮"/>
              <a:defRPr sz="3200">
                <a:latin typeface="Nixie One"/>
                <a:ea typeface="Nixie One"/>
                <a:cs typeface="Nixie One"/>
                <a:sym typeface="Nixie One"/>
              </a:defRPr>
            </a:lvl3pPr>
            <a:lvl4pPr indent="-3810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3200">
                <a:latin typeface="Nixie One"/>
                <a:ea typeface="Nixie One"/>
                <a:cs typeface="Nixie One"/>
                <a:sym typeface="Nixie One"/>
              </a:defRPr>
            </a:lvl4pPr>
            <a:lvl5pPr indent="-3810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3200">
                <a:latin typeface="Nixie One"/>
                <a:ea typeface="Nixie One"/>
                <a:cs typeface="Nixie One"/>
                <a:sym typeface="Nixie One"/>
              </a:defRPr>
            </a:lvl5pPr>
            <a:lvl6pPr indent="-3810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3200">
                <a:latin typeface="Nixie One"/>
                <a:ea typeface="Nixie One"/>
                <a:cs typeface="Nixie One"/>
                <a:sym typeface="Nixie One"/>
              </a:defRPr>
            </a:lvl6pPr>
            <a:lvl7pPr indent="-3810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3200">
                <a:latin typeface="Nixie One"/>
                <a:ea typeface="Nixie One"/>
                <a:cs typeface="Nixie One"/>
                <a:sym typeface="Nixie One"/>
              </a:defRPr>
            </a:lvl7pPr>
            <a:lvl8pPr indent="-3810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3200">
                <a:latin typeface="Nixie One"/>
                <a:ea typeface="Nixie One"/>
                <a:cs typeface="Nixie One"/>
                <a:sym typeface="Nixie One"/>
              </a:defRPr>
            </a:lvl8pPr>
            <a:lvl9pPr indent="-3810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3200"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137" name="Google Shape;137;p5"/>
          <p:cNvSpPr/>
          <p:nvPr/>
        </p:nvSpPr>
        <p:spPr>
          <a:xfrm flipH="1" rot="10800000">
            <a:off x="-165101" y="37487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5"/>
          <p:cNvSpPr/>
          <p:nvPr/>
        </p:nvSpPr>
        <p:spPr>
          <a:xfrm flipH="1" rot="10800000">
            <a:off x="850900" y="42569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5"/>
          <p:cNvSpPr/>
          <p:nvPr/>
        </p:nvSpPr>
        <p:spPr>
          <a:xfrm flipH="1" rot="10800000">
            <a:off x="1003299" y="1602400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5"/>
          <p:cNvSpPr/>
          <p:nvPr/>
        </p:nvSpPr>
        <p:spPr>
          <a:xfrm flipH="1" rot="10800000">
            <a:off x="876300" y="5840233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1" name="Google Shape;141;p5"/>
          <p:cNvGrpSpPr/>
          <p:nvPr/>
        </p:nvGrpSpPr>
        <p:grpSpPr>
          <a:xfrm>
            <a:off x="1315779" y="1859358"/>
            <a:ext cx="468272" cy="432881"/>
            <a:chOff x="5975075" y="2327500"/>
            <a:chExt cx="420100" cy="388350"/>
          </a:xfrm>
        </p:grpSpPr>
        <p:sp>
          <p:nvSpPr>
            <p:cNvPr id="142" name="Google Shape;142;p5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4" name="Google Shape;144;p5"/>
          <p:cNvSpPr/>
          <p:nvPr/>
        </p:nvSpPr>
        <p:spPr>
          <a:xfrm>
            <a:off x="270801" y="40303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5" name="Google Shape;145;p5"/>
          <p:cNvGrpSpPr/>
          <p:nvPr/>
        </p:nvGrpSpPr>
        <p:grpSpPr>
          <a:xfrm>
            <a:off x="394305" y="1170275"/>
            <a:ext cx="329959" cy="523069"/>
            <a:chOff x="6718575" y="2318625"/>
            <a:chExt cx="256950" cy="407375"/>
          </a:xfrm>
        </p:grpSpPr>
        <p:sp>
          <p:nvSpPr>
            <p:cNvPr id="146" name="Google Shape;146;p5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5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4" name="Google Shape;154;p5"/>
          <p:cNvGrpSpPr/>
          <p:nvPr/>
        </p:nvGrpSpPr>
        <p:grpSpPr>
          <a:xfrm>
            <a:off x="1639312" y="4413975"/>
            <a:ext cx="457176" cy="466757"/>
            <a:chOff x="3951850" y="2985350"/>
            <a:chExt cx="407950" cy="416500"/>
          </a:xfrm>
        </p:grpSpPr>
        <p:sp>
          <p:nvSpPr>
            <p:cNvPr id="155" name="Google Shape;155;p5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9" name="Google Shape;159;p5"/>
          <p:cNvSpPr/>
          <p:nvPr/>
        </p:nvSpPr>
        <p:spPr>
          <a:xfrm flipH="1" rot="10800000">
            <a:off x="723899" y="48162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5"/>
          <p:cNvSpPr/>
          <p:nvPr/>
        </p:nvSpPr>
        <p:spPr>
          <a:xfrm flipH="1" rot="10800000">
            <a:off x="972000" y="566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5"/>
          <p:cNvSpPr/>
          <p:nvPr/>
        </p:nvSpPr>
        <p:spPr>
          <a:xfrm flipH="1" rot="10800000">
            <a:off x="-153403" y="5328033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5"/>
          <p:cNvSpPr/>
          <p:nvPr/>
        </p:nvSpPr>
        <p:spPr>
          <a:xfrm flipH="1" rot="10800000">
            <a:off x="548267" y="344833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5"/>
          <p:cNvSpPr/>
          <p:nvPr/>
        </p:nvSpPr>
        <p:spPr>
          <a:xfrm>
            <a:off x="1105118" y="51242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4" name="Google Shape;164;p5"/>
          <p:cNvGrpSpPr/>
          <p:nvPr/>
        </p:nvGrpSpPr>
        <p:grpSpPr>
          <a:xfrm>
            <a:off x="89456" y="2242253"/>
            <a:ext cx="607499" cy="582739"/>
            <a:chOff x="5241175" y="4959100"/>
            <a:chExt cx="539775" cy="517775"/>
          </a:xfrm>
        </p:grpSpPr>
        <p:sp>
          <p:nvSpPr>
            <p:cNvPr id="165" name="Google Shape;165;p5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5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5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5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1" name="Google Shape;171;p5"/>
          <p:cNvSpPr/>
          <p:nvPr/>
        </p:nvSpPr>
        <p:spPr>
          <a:xfrm>
            <a:off x="193235" y="5619333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5"/>
          <p:cNvSpPr txBox="1"/>
          <p:nvPr/>
        </p:nvSpPr>
        <p:spPr>
          <a:xfrm>
            <a:off x="125333" y="257277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0"/>
              <a:buFont typeface="Nixie One"/>
              <a:buNone/>
            </a:pPr>
            <a:r>
              <a:rPr b="0" i="0" lang="en-CA" sz="16000" u="none" cap="none" strike="noStrike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b="0" i="0" sz="16000" u="none" cap="none" strike="noStrike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173" name="Google Shape;173;p5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"/>
          <p:cNvSpPr/>
          <p:nvPr/>
        </p:nvSpPr>
        <p:spPr>
          <a:xfrm flipH="1" rot="10800000">
            <a:off x="10218233" y="4913077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6" name="Google Shape;176;p6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7" name="Google Shape;177;p6"/>
          <p:cNvSpPr txBox="1"/>
          <p:nvPr>
            <p:ph type="title"/>
          </p:nvPr>
        </p:nvSpPr>
        <p:spPr>
          <a:xfrm>
            <a:off x="2310267" y="23141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78" name="Google Shape;178;p6"/>
          <p:cNvSpPr txBox="1"/>
          <p:nvPr>
            <p:ph idx="1" type="body"/>
          </p:nvPr>
        </p:nvSpPr>
        <p:spPr>
          <a:xfrm>
            <a:off x="2312000" y="3219267"/>
            <a:ext cx="3556400" cy="355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9" name="Google Shape;179;p6"/>
          <p:cNvSpPr txBox="1"/>
          <p:nvPr>
            <p:ph idx="2" type="body"/>
          </p:nvPr>
        </p:nvSpPr>
        <p:spPr>
          <a:xfrm>
            <a:off x="6082784" y="3219267"/>
            <a:ext cx="3556400" cy="355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80" name="Google Shape;180;p6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6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6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6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" name="Google Shape;184;p6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185" name="Google Shape;185;p6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7" name="Google Shape;187;p6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8" name="Google Shape;188;p6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189" name="Google Shape;189;p6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6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6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6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6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6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6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6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7" name="Google Shape;197;p6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198" name="Google Shape;198;p6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6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6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6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2" name="Google Shape;202;p6"/>
          <p:cNvSpPr/>
          <p:nvPr/>
        </p:nvSpPr>
        <p:spPr>
          <a:xfrm flipH="1" rot="10800000">
            <a:off x="11315699" y="5641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6"/>
          <p:cNvSpPr/>
          <p:nvPr/>
        </p:nvSpPr>
        <p:spPr>
          <a:xfrm flipH="1" rot="10800000">
            <a:off x="10833099" y="6154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6"/>
          <p:cNvSpPr/>
          <p:nvPr/>
        </p:nvSpPr>
        <p:spPr>
          <a:xfrm flipH="1" rot="10800000">
            <a:off x="10428464" y="3913867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6"/>
          <p:cNvSpPr/>
          <p:nvPr/>
        </p:nvSpPr>
        <p:spPr>
          <a:xfrm flipH="1" rot="10800000">
            <a:off x="11315700" y="4682900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6"/>
          <p:cNvSpPr/>
          <p:nvPr/>
        </p:nvSpPr>
        <p:spPr>
          <a:xfrm>
            <a:off x="11696918" y="5949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7" name="Google Shape;207;p6"/>
          <p:cNvGrpSpPr/>
          <p:nvPr/>
        </p:nvGrpSpPr>
        <p:grpSpPr>
          <a:xfrm>
            <a:off x="9805423" y="4568953"/>
            <a:ext cx="607499" cy="582739"/>
            <a:chOff x="5241175" y="4959100"/>
            <a:chExt cx="539775" cy="517775"/>
          </a:xfrm>
        </p:grpSpPr>
        <p:sp>
          <p:nvSpPr>
            <p:cNvPr id="208" name="Google Shape;208;p6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6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6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6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4" name="Google Shape;214;p6"/>
          <p:cNvSpPr/>
          <p:nvPr/>
        </p:nvSpPr>
        <p:spPr>
          <a:xfrm>
            <a:off x="10775101" y="4205167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6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 + 3 columns"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7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8" name="Google Shape;218;p7"/>
          <p:cNvSpPr txBox="1"/>
          <p:nvPr>
            <p:ph type="title"/>
          </p:nvPr>
        </p:nvSpPr>
        <p:spPr>
          <a:xfrm>
            <a:off x="2310267" y="23141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19" name="Google Shape;219;p7"/>
          <p:cNvSpPr txBox="1"/>
          <p:nvPr>
            <p:ph idx="1" type="body"/>
          </p:nvPr>
        </p:nvSpPr>
        <p:spPr>
          <a:xfrm>
            <a:off x="2310267" y="3174533"/>
            <a:ext cx="2902400" cy="33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0" name="Google Shape;220;p7"/>
          <p:cNvSpPr txBox="1"/>
          <p:nvPr>
            <p:ph idx="2" type="body"/>
          </p:nvPr>
        </p:nvSpPr>
        <p:spPr>
          <a:xfrm>
            <a:off x="5361296" y="3174533"/>
            <a:ext cx="2902400" cy="33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1" name="Google Shape;221;p7"/>
          <p:cNvSpPr txBox="1"/>
          <p:nvPr>
            <p:ph idx="3" type="body"/>
          </p:nvPr>
        </p:nvSpPr>
        <p:spPr>
          <a:xfrm>
            <a:off x="8412327" y="3174533"/>
            <a:ext cx="2902400" cy="33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2" name="Google Shape;222;p7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7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7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7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6" name="Google Shape;226;p7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227" name="Google Shape;227;p7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9" name="Google Shape;229;p7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0" name="Google Shape;230;p7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231" name="Google Shape;231;p7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7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7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7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" name="Google Shape;239;p7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240" name="Google Shape;240;p7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7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7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7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4" name="Google Shape;244;p7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8"/>
          <p:cNvSpPr/>
          <p:nvPr/>
        </p:nvSpPr>
        <p:spPr>
          <a:xfrm flipH="1" rot="10800000">
            <a:off x="10218233" y="4913077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7" name="Google Shape;247;p8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8" name="Google Shape;248;p8"/>
          <p:cNvSpPr txBox="1"/>
          <p:nvPr>
            <p:ph type="title"/>
          </p:nvPr>
        </p:nvSpPr>
        <p:spPr>
          <a:xfrm>
            <a:off x="2310267" y="10949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49" name="Google Shape;249;p8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8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8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8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3" name="Google Shape;253;p8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254" name="Google Shape;254;p8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8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6" name="Google Shape;256;p8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7" name="Google Shape;257;p8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258" name="Google Shape;258;p8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8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8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8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8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6" name="Google Shape;266;p8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267" name="Google Shape;267;p8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8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8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8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1" name="Google Shape;271;p8"/>
          <p:cNvSpPr/>
          <p:nvPr/>
        </p:nvSpPr>
        <p:spPr>
          <a:xfrm flipH="1" rot="10800000">
            <a:off x="11315699" y="5641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8"/>
          <p:cNvSpPr/>
          <p:nvPr/>
        </p:nvSpPr>
        <p:spPr>
          <a:xfrm flipH="1" rot="10800000">
            <a:off x="10833099" y="6154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8"/>
          <p:cNvSpPr/>
          <p:nvPr/>
        </p:nvSpPr>
        <p:spPr>
          <a:xfrm flipH="1" rot="10800000">
            <a:off x="10428464" y="3913867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8"/>
          <p:cNvSpPr/>
          <p:nvPr/>
        </p:nvSpPr>
        <p:spPr>
          <a:xfrm flipH="1" rot="10800000">
            <a:off x="11315700" y="4682900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8"/>
          <p:cNvSpPr/>
          <p:nvPr/>
        </p:nvSpPr>
        <p:spPr>
          <a:xfrm>
            <a:off x="11696918" y="5949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6" name="Google Shape;276;p8"/>
          <p:cNvGrpSpPr/>
          <p:nvPr/>
        </p:nvGrpSpPr>
        <p:grpSpPr>
          <a:xfrm>
            <a:off x="9805423" y="4568953"/>
            <a:ext cx="607499" cy="582739"/>
            <a:chOff x="5241175" y="4959100"/>
            <a:chExt cx="539775" cy="517775"/>
          </a:xfrm>
        </p:grpSpPr>
        <p:sp>
          <p:nvSpPr>
            <p:cNvPr id="277" name="Google Shape;277;p8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8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8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8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8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3" name="Google Shape;283;p8"/>
          <p:cNvSpPr/>
          <p:nvPr/>
        </p:nvSpPr>
        <p:spPr>
          <a:xfrm>
            <a:off x="10775101" y="4205167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8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9"/>
          <p:cNvSpPr/>
          <p:nvPr/>
        </p:nvSpPr>
        <p:spPr>
          <a:xfrm flipH="1" rot="10800000">
            <a:off x="10218233" y="4913077"/>
            <a:ext cx="1379600" cy="1194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7" name="Google Shape;287;p9"/>
          <p:cNvSpPr/>
          <p:nvPr/>
        </p:nvSpPr>
        <p:spPr>
          <a:xfrm rot="5400000">
            <a:off x="666132" y="209467"/>
            <a:ext cx="1528000" cy="17644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8" name="Google Shape;288;p9"/>
          <p:cNvSpPr txBox="1"/>
          <p:nvPr>
            <p:ph idx="1" type="body"/>
          </p:nvPr>
        </p:nvSpPr>
        <p:spPr>
          <a:xfrm>
            <a:off x="609600" y="5875079"/>
            <a:ext cx="10972800" cy="6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00"/>
              <a:buNone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89" name="Google Shape;289;p9"/>
          <p:cNvSpPr/>
          <p:nvPr/>
        </p:nvSpPr>
        <p:spPr>
          <a:xfrm flipH="1" rot="10800000">
            <a:off x="-165101" y="1411967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9"/>
          <p:cNvSpPr/>
          <p:nvPr/>
        </p:nvSpPr>
        <p:spPr>
          <a:xfrm flipH="1" rot="10800000">
            <a:off x="850900" y="1920133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9"/>
          <p:cNvSpPr/>
          <p:nvPr/>
        </p:nvSpPr>
        <p:spPr>
          <a:xfrm flipH="1" rot="10800000">
            <a:off x="1993899" y="-1755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9"/>
          <p:cNvSpPr/>
          <p:nvPr/>
        </p:nvSpPr>
        <p:spPr>
          <a:xfrm flipH="1" rot="10800000">
            <a:off x="437067" y="118567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3" name="Google Shape;293;p9"/>
          <p:cNvGrpSpPr/>
          <p:nvPr/>
        </p:nvGrpSpPr>
        <p:grpSpPr>
          <a:xfrm>
            <a:off x="2306379" y="81425"/>
            <a:ext cx="468272" cy="432881"/>
            <a:chOff x="5975075" y="2327500"/>
            <a:chExt cx="420100" cy="388350"/>
          </a:xfrm>
        </p:grpSpPr>
        <p:sp>
          <p:nvSpPr>
            <p:cNvPr id="294" name="Google Shape;294;p9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9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6" name="Google Shape;296;p9"/>
          <p:cNvSpPr/>
          <p:nvPr/>
        </p:nvSpPr>
        <p:spPr>
          <a:xfrm>
            <a:off x="270801" y="1693570"/>
            <a:ext cx="221415" cy="383605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7" name="Google Shape;297;p9"/>
          <p:cNvGrpSpPr/>
          <p:nvPr/>
        </p:nvGrpSpPr>
        <p:grpSpPr>
          <a:xfrm>
            <a:off x="1205702" y="686924"/>
            <a:ext cx="510611" cy="809481"/>
            <a:chOff x="6718575" y="2318625"/>
            <a:chExt cx="256950" cy="407375"/>
          </a:xfrm>
        </p:grpSpPr>
        <p:sp>
          <p:nvSpPr>
            <p:cNvPr id="298" name="Google Shape;298;p9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9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9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9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9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6" name="Google Shape;306;p9"/>
          <p:cNvGrpSpPr/>
          <p:nvPr/>
        </p:nvGrpSpPr>
        <p:grpSpPr>
          <a:xfrm>
            <a:off x="447679" y="2454042"/>
            <a:ext cx="457176" cy="466757"/>
            <a:chOff x="3951850" y="2985350"/>
            <a:chExt cx="407950" cy="416500"/>
          </a:xfrm>
        </p:grpSpPr>
        <p:sp>
          <p:nvSpPr>
            <p:cNvPr id="307" name="Google Shape;307;p9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9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9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9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1" name="Google Shape;311;p9"/>
          <p:cNvSpPr/>
          <p:nvPr/>
        </p:nvSpPr>
        <p:spPr>
          <a:xfrm flipH="1" rot="10800000">
            <a:off x="11315699" y="5641033"/>
            <a:ext cx="1093200" cy="946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9"/>
          <p:cNvSpPr/>
          <p:nvPr/>
        </p:nvSpPr>
        <p:spPr>
          <a:xfrm flipH="1" rot="10800000">
            <a:off x="10833099" y="6154267"/>
            <a:ext cx="571600" cy="494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9"/>
          <p:cNvSpPr/>
          <p:nvPr/>
        </p:nvSpPr>
        <p:spPr>
          <a:xfrm flipH="1" rot="10800000">
            <a:off x="10428464" y="3913867"/>
            <a:ext cx="1093200" cy="946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9"/>
          <p:cNvSpPr/>
          <p:nvPr/>
        </p:nvSpPr>
        <p:spPr>
          <a:xfrm flipH="1" rot="10800000">
            <a:off x="11315700" y="4682900"/>
            <a:ext cx="478400" cy="4140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9"/>
          <p:cNvSpPr/>
          <p:nvPr/>
        </p:nvSpPr>
        <p:spPr>
          <a:xfrm>
            <a:off x="11696918" y="5949077"/>
            <a:ext cx="330764" cy="33074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6" name="Google Shape;316;p9"/>
          <p:cNvGrpSpPr/>
          <p:nvPr/>
        </p:nvGrpSpPr>
        <p:grpSpPr>
          <a:xfrm>
            <a:off x="9805423" y="4568953"/>
            <a:ext cx="607499" cy="582739"/>
            <a:chOff x="5241175" y="4959100"/>
            <a:chExt cx="539775" cy="517775"/>
          </a:xfrm>
        </p:grpSpPr>
        <p:sp>
          <p:nvSpPr>
            <p:cNvPr id="317" name="Google Shape;317;p9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9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9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9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9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9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3" name="Google Shape;323;p9"/>
          <p:cNvSpPr/>
          <p:nvPr/>
        </p:nvSpPr>
        <p:spPr>
          <a:xfrm>
            <a:off x="10775101" y="4205167"/>
            <a:ext cx="399936" cy="363784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9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0"/>
          <p:cNvSpPr/>
          <p:nvPr/>
        </p:nvSpPr>
        <p:spPr>
          <a:xfrm flipH="1" rot="10800000">
            <a:off x="10957803" y="5495279"/>
            <a:ext cx="913600" cy="7912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7" name="Google Shape;327;p10"/>
          <p:cNvSpPr/>
          <p:nvPr/>
        </p:nvSpPr>
        <p:spPr>
          <a:xfrm rot="5400000">
            <a:off x="517983" y="140283"/>
            <a:ext cx="1258800" cy="14536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67725" lIns="67725" spcFirstLastPara="1" rIns="67725" wrap="square" tIns="677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67"/>
              <a:buFont typeface="Helvetica Neue"/>
              <a:buNone/>
            </a:pPr>
            <a:r>
              <a:t/>
            </a:r>
            <a:endParaRPr b="0" i="0" sz="4267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8" name="Google Shape;328;p10"/>
          <p:cNvSpPr/>
          <p:nvPr/>
        </p:nvSpPr>
        <p:spPr>
          <a:xfrm flipH="1" rot="10800000">
            <a:off x="-165100" y="1130388"/>
            <a:ext cx="899200" cy="779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10"/>
          <p:cNvSpPr/>
          <p:nvPr/>
        </p:nvSpPr>
        <p:spPr>
          <a:xfrm flipH="1" rot="10800000">
            <a:off x="670821" y="1548600"/>
            <a:ext cx="470400" cy="4072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10"/>
          <p:cNvSpPr/>
          <p:nvPr/>
        </p:nvSpPr>
        <p:spPr>
          <a:xfrm flipH="1" rot="10800000">
            <a:off x="1611232" y="-175749"/>
            <a:ext cx="899200" cy="779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10"/>
          <p:cNvSpPr/>
          <p:nvPr/>
        </p:nvSpPr>
        <p:spPr>
          <a:xfrm flipH="1" rot="10800000">
            <a:off x="330337" y="66257"/>
            <a:ext cx="393600" cy="340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10"/>
          <p:cNvSpPr/>
          <p:nvPr/>
        </p:nvSpPr>
        <p:spPr>
          <a:xfrm flipH="1" rot="10800000">
            <a:off x="11684757" y="5981305"/>
            <a:ext cx="724000" cy="627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10"/>
          <p:cNvSpPr/>
          <p:nvPr/>
        </p:nvSpPr>
        <p:spPr>
          <a:xfrm flipH="1" rot="10800000">
            <a:off x="11365080" y="6321467"/>
            <a:ext cx="378800" cy="327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10"/>
          <p:cNvSpPr/>
          <p:nvPr/>
        </p:nvSpPr>
        <p:spPr>
          <a:xfrm flipH="1" rot="10800000">
            <a:off x="11097047" y="4837364"/>
            <a:ext cx="724000" cy="626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10"/>
          <p:cNvSpPr/>
          <p:nvPr/>
        </p:nvSpPr>
        <p:spPr>
          <a:xfrm flipH="1" rot="10800000">
            <a:off x="11684759" y="5346509"/>
            <a:ext cx="316800" cy="274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10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9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0.xml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E293C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2310267" y="2314133"/>
            <a:ext cx="6592400" cy="860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b="0" i="0" sz="4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2310267" y="3006833"/>
            <a:ext cx="6592400" cy="22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Arial"/>
              <a:buChar char="◇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Arial"/>
              <a:buChar char="￭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Arial"/>
              <a:buChar char="￮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Arial"/>
              <a:buChar char="●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Arial"/>
              <a:buChar char="○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Arial"/>
              <a:buChar char="■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Arial"/>
              <a:buChar char="●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Arial"/>
              <a:buChar char="○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Arial"/>
              <a:buChar char="■"/>
              <a:defRPr b="0" i="0" sz="1867" u="none" cap="none" strike="noStrike">
                <a:solidFill>
                  <a:srgbClr val="C6DAE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8076" y="6380700"/>
            <a:ext cx="731600" cy="4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600"/>
              <a:buFont typeface="Nixie One"/>
              <a:buNone/>
              <a:defRPr b="0" i="0" sz="16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9" name="Google Shape;33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0" name="Google Shape;34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1" name="Google Shape;34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2" name="Google Shape;34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24"/>
          <p:cNvSpPr/>
          <p:nvPr/>
        </p:nvSpPr>
        <p:spPr>
          <a:xfrm>
            <a:off x="994208" y="2033853"/>
            <a:ext cx="280263" cy="280280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24"/>
          <p:cNvSpPr txBox="1"/>
          <p:nvPr/>
        </p:nvSpPr>
        <p:spPr>
          <a:xfrm>
            <a:off x="3046250" y="1664067"/>
            <a:ext cx="6220800" cy="10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</a:pPr>
            <a:r>
              <a:rPr b="0" i="0" lang="en-CA" sz="6000" u="none" cap="none" strike="noStrik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rPr>
              <a:t>Student Name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24"/>
          <p:cNvSpPr txBox="1"/>
          <p:nvPr/>
        </p:nvSpPr>
        <p:spPr>
          <a:xfrm>
            <a:off x="3396344" y="2904941"/>
            <a:ext cx="552061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CA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 successfully completed the OCTE certification of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24"/>
          <p:cNvSpPr txBox="1"/>
          <p:nvPr/>
        </p:nvSpPr>
        <p:spPr>
          <a:xfrm>
            <a:off x="2115328" y="3274273"/>
            <a:ext cx="8082644" cy="10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</a:pPr>
            <a:r>
              <a:rPr b="0" i="0" lang="en-CA" sz="6000" u="none" cap="none" strike="noStrike">
                <a:solidFill>
                  <a:srgbClr val="15DCD2"/>
                </a:solidFill>
                <a:latin typeface="Nixie One"/>
                <a:ea typeface="Nixie One"/>
                <a:cs typeface="Nixie One"/>
                <a:sym typeface="Nixie One"/>
              </a:rPr>
              <a:t>Customer</a:t>
            </a:r>
            <a:r>
              <a:rPr b="0" i="0" lang="en-CA" sz="8000" u="none" cap="none" strike="noStrike">
                <a:solidFill>
                  <a:srgbClr val="15DCD2"/>
                </a:solidFill>
                <a:latin typeface="Nixie One"/>
                <a:ea typeface="Nixie One"/>
                <a:cs typeface="Nixie One"/>
                <a:sym typeface="Nixie One"/>
              </a:rPr>
              <a:t> </a:t>
            </a:r>
            <a:r>
              <a:rPr b="0" i="0" lang="en-CA" sz="6000" u="none" cap="none" strike="noStrike">
                <a:solidFill>
                  <a:srgbClr val="15DCD2"/>
                </a:solidFill>
                <a:latin typeface="Nixie One"/>
                <a:ea typeface="Nixie One"/>
                <a:cs typeface="Nixie One"/>
                <a:sym typeface="Nixie One"/>
              </a:rPr>
              <a:t>Service</a:t>
            </a:r>
            <a:endParaRPr b="0" i="0" sz="8000" u="none" cap="none" strike="noStrike">
              <a:solidFill>
                <a:srgbClr val="15DCD2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461" name="Google Shape;461;p24"/>
          <p:cNvSpPr txBox="1"/>
          <p:nvPr/>
        </p:nvSpPr>
        <p:spPr>
          <a:xfrm>
            <a:off x="2622548" y="4958367"/>
            <a:ext cx="3118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CA" sz="1800" u="none" cap="none" strike="noStrike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rPr>
              <a:t>Date: _______________</a:t>
            </a:r>
            <a:endParaRPr b="0" i="0" sz="1800" u="none" cap="none" strike="noStrike">
              <a:solidFill>
                <a:schemeClr val="dk1"/>
              </a:solidFill>
              <a:latin typeface="Encode Sans Semi Condensed Light"/>
              <a:ea typeface="Encode Sans Semi Condensed Light"/>
              <a:cs typeface="Encode Sans Semi Condensed Light"/>
              <a:sym typeface="Encode Sans Semi Condensed Light"/>
            </a:endParaRPr>
          </a:p>
        </p:txBody>
      </p:sp>
      <p:sp>
        <p:nvSpPr>
          <p:cNvPr id="462" name="Google Shape;462;p24"/>
          <p:cNvSpPr txBox="1"/>
          <p:nvPr/>
        </p:nvSpPr>
        <p:spPr>
          <a:xfrm>
            <a:off x="6509581" y="4958362"/>
            <a:ext cx="3118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CA" sz="1800" u="none" cap="none" strike="noStrike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rPr>
              <a:t>Signature: _______________</a:t>
            </a:r>
            <a:endParaRPr b="0" i="0" sz="1800" u="none" cap="none" strike="noStrike">
              <a:solidFill>
                <a:schemeClr val="dk1"/>
              </a:solidFill>
              <a:latin typeface="Encode Sans Semi Condensed Light"/>
              <a:ea typeface="Encode Sans Semi Condensed Light"/>
              <a:cs typeface="Encode Sans Semi Condensed Light"/>
              <a:sym typeface="Encode Sans Semi Condensed Light"/>
            </a:endParaRPr>
          </a:p>
        </p:txBody>
      </p:sp>
      <p:sp>
        <p:nvSpPr>
          <p:cNvPr id="463" name="Google Shape;463;p24"/>
          <p:cNvSpPr txBox="1"/>
          <p:nvPr/>
        </p:nvSpPr>
        <p:spPr>
          <a:xfrm>
            <a:off x="136957" y="6072857"/>
            <a:ext cx="171450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school board logo here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Ontario Council for Technology Education (OCTE) :: Home" id="464" name="Google Shape;46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7782" y="-210731"/>
            <a:ext cx="2822093" cy="24089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25"/>
          <p:cNvSpPr/>
          <p:nvPr/>
        </p:nvSpPr>
        <p:spPr>
          <a:xfrm>
            <a:off x="994207" y="2033853"/>
            <a:ext cx="280263" cy="280280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Ontario Council for Technology Education (OCTE) :: Home" id="470" name="Google Shape;47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7782" y="-210731"/>
            <a:ext cx="2822093" cy="2408983"/>
          </a:xfrm>
          <a:prstGeom prst="rect">
            <a:avLst/>
          </a:prstGeom>
          <a:noFill/>
          <a:ln>
            <a:noFill/>
          </a:ln>
        </p:spPr>
      </p:pic>
      <p:sp>
        <p:nvSpPr>
          <p:cNvPr id="471" name="Google Shape;471;p25"/>
          <p:cNvSpPr txBox="1"/>
          <p:nvPr/>
        </p:nvSpPr>
        <p:spPr>
          <a:xfrm>
            <a:off x="2944586" y="1957435"/>
            <a:ext cx="6302828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92E1"/>
              </a:buClr>
              <a:buSzPts val="6000"/>
              <a:buFont typeface="Nixie One"/>
              <a:buNone/>
            </a:pPr>
            <a:r>
              <a:rPr b="0" i="0" lang="en-CA" sz="6000" u="none" cap="none" strike="noStrike">
                <a:solidFill>
                  <a:srgbClr val="3292E1"/>
                </a:solidFill>
                <a:latin typeface="Nixie One"/>
                <a:ea typeface="Nixie One"/>
                <a:cs typeface="Nixie One"/>
                <a:sym typeface="Nixie One"/>
              </a:rPr>
              <a:t>Student Name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25"/>
          <p:cNvSpPr txBox="1"/>
          <p:nvPr/>
        </p:nvSpPr>
        <p:spPr>
          <a:xfrm>
            <a:off x="2988128" y="3138198"/>
            <a:ext cx="63028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0" i="0" lang="en-CA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has successfully completed the OCTE certification of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25"/>
          <p:cNvSpPr txBox="1"/>
          <p:nvPr/>
        </p:nvSpPr>
        <p:spPr>
          <a:xfrm>
            <a:off x="3407229" y="3194588"/>
            <a:ext cx="716824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CA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 successfully completed the OCTE certification of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25"/>
          <p:cNvSpPr txBox="1"/>
          <p:nvPr/>
        </p:nvSpPr>
        <p:spPr>
          <a:xfrm>
            <a:off x="2639786" y="3394643"/>
            <a:ext cx="6912428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5DCD2"/>
              </a:buClr>
              <a:buSzPts val="6000"/>
              <a:buFont typeface="Arial"/>
              <a:buNone/>
            </a:pPr>
            <a:r>
              <a:rPr b="0" i="0" lang="en-CA" sz="6000" u="none" cap="none" strike="noStrike">
                <a:solidFill>
                  <a:srgbClr val="15DCD2"/>
                </a:solidFill>
                <a:latin typeface="Arial"/>
                <a:ea typeface="Arial"/>
                <a:cs typeface="Arial"/>
                <a:sym typeface="Arial"/>
              </a:rPr>
              <a:t>Customer</a:t>
            </a:r>
            <a:r>
              <a:rPr b="0" i="0" lang="en-CA" sz="8000" u="none" cap="none" strike="noStrike">
                <a:solidFill>
                  <a:srgbClr val="15DCD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CA" sz="6000" u="none" cap="none" strike="noStrike">
                <a:solidFill>
                  <a:srgbClr val="15DCD2"/>
                </a:solidFill>
                <a:latin typeface="Arial"/>
                <a:ea typeface="Arial"/>
                <a:cs typeface="Arial"/>
                <a:sym typeface="Arial"/>
              </a:rPr>
              <a:t>Service</a:t>
            </a:r>
            <a:endParaRPr b="0" i="0" sz="8000" u="none" cap="none" strike="noStrike">
              <a:solidFill>
                <a:srgbClr val="15DCD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25"/>
          <p:cNvSpPr txBox="1"/>
          <p:nvPr/>
        </p:nvSpPr>
        <p:spPr>
          <a:xfrm>
            <a:off x="1746204" y="5190199"/>
            <a:ext cx="59925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CA" sz="1800" u="none" cap="none" strike="noStrike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rPr>
              <a:t>Date: _______________</a:t>
            </a:r>
            <a:endParaRPr b="0" i="0" sz="1800" u="none" cap="none" strike="noStrike">
              <a:solidFill>
                <a:schemeClr val="dk1"/>
              </a:solidFill>
              <a:latin typeface="Encode Sans Semi Condensed Light"/>
              <a:ea typeface="Encode Sans Semi Condensed Light"/>
              <a:cs typeface="Encode Sans Semi Condensed Light"/>
              <a:sym typeface="Encode Sans Semi Condensed Light"/>
            </a:endParaRPr>
          </a:p>
        </p:txBody>
      </p:sp>
      <p:sp>
        <p:nvSpPr>
          <p:cNvPr id="476" name="Google Shape;476;p25"/>
          <p:cNvSpPr txBox="1"/>
          <p:nvPr/>
        </p:nvSpPr>
        <p:spPr>
          <a:xfrm>
            <a:off x="6991350" y="5161061"/>
            <a:ext cx="337640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CA" sz="1800" u="none" cap="none" strike="noStrike">
                <a:solidFill>
                  <a:schemeClr val="dk1"/>
                </a:solidFill>
                <a:latin typeface="Encode Sans Semi Condensed Light"/>
                <a:ea typeface="Encode Sans Semi Condensed Light"/>
                <a:cs typeface="Encode Sans Semi Condensed Light"/>
                <a:sym typeface="Encode Sans Semi Condensed Light"/>
              </a:rPr>
              <a:t>Signature: _______________</a:t>
            </a:r>
            <a:endParaRPr b="0" i="0" sz="1800" u="none" cap="none" strike="noStrike">
              <a:solidFill>
                <a:schemeClr val="dk1"/>
              </a:solidFill>
              <a:latin typeface="Encode Sans Semi Condensed Light"/>
              <a:ea typeface="Encode Sans Semi Condensed Light"/>
              <a:cs typeface="Encode Sans Semi Condensed Light"/>
              <a:sym typeface="Encode Sans Semi Condensed Light"/>
            </a:endParaRPr>
          </a:p>
        </p:txBody>
      </p:sp>
      <p:sp>
        <p:nvSpPr>
          <p:cNvPr id="477" name="Google Shape;477;p25"/>
          <p:cNvSpPr txBox="1"/>
          <p:nvPr/>
        </p:nvSpPr>
        <p:spPr>
          <a:xfrm>
            <a:off x="253978" y="6057781"/>
            <a:ext cx="1480457" cy="800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CA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school board logo here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Imogen template">
  <a:themeElements>
    <a:clrScheme name="Custom 347">
      <a:dk1>
        <a:srgbClr val="FFFFFF"/>
      </a:dk1>
      <a:lt1>
        <a:srgbClr val="0E293C"/>
      </a:lt1>
      <a:dk2>
        <a:srgbClr val="BBC9D3"/>
      </a:dk2>
      <a:lt2>
        <a:srgbClr val="184769"/>
      </a:lt2>
      <a:accent1>
        <a:srgbClr val="00E1C6"/>
      </a:accent1>
      <a:accent2>
        <a:srgbClr val="19BBD5"/>
      </a:accent2>
      <a:accent3>
        <a:srgbClr val="2C9DDE"/>
      </a:accent3>
      <a:accent4>
        <a:srgbClr val="3274E1"/>
      </a:accent4>
      <a:accent5>
        <a:srgbClr val="4C4ED5"/>
      </a:accent5>
      <a:accent6>
        <a:srgbClr val="5CF55F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