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Yellowtail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Yellowtail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c6a09ea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c6a09ea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07425" y="134300"/>
            <a:ext cx="8930700" cy="4928700"/>
            <a:chOff x="107425" y="134300"/>
            <a:chExt cx="8930700" cy="4928700"/>
          </a:xfrm>
        </p:grpSpPr>
        <p:sp>
          <p:nvSpPr>
            <p:cNvPr id="55" name="Google Shape;55;p13"/>
            <p:cNvSpPr/>
            <p:nvPr/>
          </p:nvSpPr>
          <p:spPr>
            <a:xfrm>
              <a:off x="107425" y="134300"/>
              <a:ext cx="1181700" cy="1229100"/>
            </a:xfrm>
            <a:prstGeom prst="diagStripe">
              <a:avLst>
                <a:gd fmla="val 65558" name="adj"/>
              </a:avLst>
            </a:prstGeom>
            <a:solidFill>
              <a:srgbClr val="D0E0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107425" y="134300"/>
              <a:ext cx="8930700" cy="4928700"/>
            </a:xfrm>
            <a:prstGeom prst="rect">
              <a:avLst/>
            </a:prstGeom>
            <a:noFill/>
            <a:ln cap="flat" cmpd="sng" w="38100">
              <a:solidFill>
                <a:srgbClr val="D0E0E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483000" y="1739200"/>
            <a:ext cx="8302800" cy="10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600">
              <a:solidFill>
                <a:srgbClr val="FFFFFF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53175" y="289225"/>
            <a:ext cx="8302800" cy="10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636466"/>
                </a:solidFill>
              </a:rPr>
              <a:t>Allyship Training</a:t>
            </a:r>
            <a:br>
              <a:rPr b="1" lang="en" sz="3200">
                <a:solidFill>
                  <a:srgbClr val="636466"/>
                </a:solidFill>
              </a:rPr>
            </a:br>
            <a:r>
              <a:rPr b="1" lang="en" sz="3200">
                <a:solidFill>
                  <a:srgbClr val="636466"/>
                </a:solidFill>
              </a:rPr>
              <a:t>Certificate</a:t>
            </a:r>
            <a:endParaRPr b="1" sz="3200">
              <a:solidFill>
                <a:srgbClr val="6364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636466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74177" y="1700620"/>
            <a:ext cx="7373400" cy="9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4500">
                <a:solidFill>
                  <a:srgbClr val="A2C4C9"/>
                </a:solidFill>
                <a:latin typeface="Yellowtail"/>
                <a:ea typeface="Yellowtail"/>
                <a:cs typeface="Yellowtail"/>
                <a:sym typeface="Yellowtail"/>
              </a:rPr>
              <a:t>&lt;&lt;First and Last Name&gt;&gt;</a:t>
            </a:r>
            <a:endParaRPr b="1" sz="4500">
              <a:solidFill>
                <a:srgbClr val="A2C4C9"/>
              </a:solidFill>
              <a:latin typeface="Yellowtail"/>
              <a:ea typeface="Yellowtail"/>
              <a:cs typeface="Yellowtail"/>
              <a:sym typeface="Yellowtail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75999" y="1435211"/>
            <a:ext cx="44556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36466"/>
                </a:solidFill>
              </a:rPr>
              <a:t>This is to certify that</a:t>
            </a:r>
            <a:endParaRPr sz="1600">
              <a:solidFill>
                <a:srgbClr val="636466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93250" y="5436050"/>
            <a:ext cx="2178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107425" y="2527475"/>
            <a:ext cx="8930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completed the above </a:t>
            </a:r>
            <a:r>
              <a:rPr lang="en">
                <a:solidFill>
                  <a:schemeClr val="dk1"/>
                </a:solidFill>
              </a:rPr>
              <a:t>[#] hour</a:t>
            </a:r>
            <a:r>
              <a:rPr lang="en">
                <a:solidFill>
                  <a:srgbClr val="000000"/>
                </a:solidFill>
              </a:rPr>
              <a:t> training</a:t>
            </a:r>
            <a:r>
              <a:rPr lang="en"/>
              <a:t>, focused on terminology, concepts, and application of: equality, equity, justice, marginalization, marginalized populations, becoming an ally. Students focused on how to become an ally of marginalized populations in Canada, and how to apply this knowledge in a [insert sector] career context.</a:t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3621179" y="4248366"/>
            <a:ext cx="2202600" cy="7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636466"/>
                </a:solidFill>
              </a:rPr>
              <a:t>[insert name]</a:t>
            </a:r>
            <a:endParaRPr sz="1300">
              <a:solidFill>
                <a:srgbClr val="6364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300">
                <a:solidFill>
                  <a:srgbClr val="636466"/>
                </a:solidFill>
              </a:rPr>
              <a:t>SHSM Lead Teacher</a:t>
            </a:r>
            <a:endParaRPr i="1" sz="1300">
              <a:solidFill>
                <a:srgbClr val="636466"/>
              </a:solidFill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3621169" y="4248366"/>
            <a:ext cx="22026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575" y="3799198"/>
            <a:ext cx="3392600" cy="10746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/>
          <p:nvPr/>
        </p:nvSpPr>
        <p:spPr>
          <a:xfrm>
            <a:off x="6237000" y="3679700"/>
            <a:ext cx="2553900" cy="11940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 School SHSM Logo or School Board Logo Here (Delete Box)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