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0" d="100"/>
          <a:sy n="100" d="100"/>
        </p:scale>
        <p:origin x="-516" y="5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949CAD-31F2-494E-A5C2-91A558653FDD}" type="datetimeFigureOut">
              <a:rPr lang="en-US" smtClean="0"/>
              <a:pPr/>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49CAD-31F2-494E-A5C2-91A558653FDD}" type="datetimeFigureOut">
              <a:rPr lang="en-US" smtClean="0"/>
              <a:pPr/>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49CAD-31F2-494E-A5C2-91A558653FDD}" type="datetimeFigureOut">
              <a:rPr lang="en-US" smtClean="0"/>
              <a:pPr/>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49CAD-31F2-494E-A5C2-91A558653FDD}" type="datetimeFigureOut">
              <a:rPr lang="en-US" smtClean="0"/>
              <a:pPr/>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949CAD-31F2-494E-A5C2-91A558653FDD}" type="datetimeFigureOut">
              <a:rPr lang="en-US" smtClean="0"/>
              <a:pPr/>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949CAD-31F2-494E-A5C2-91A558653FDD}" type="datetimeFigureOut">
              <a:rPr lang="en-US" smtClean="0"/>
              <a:pPr/>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949CAD-31F2-494E-A5C2-91A558653FDD}" type="datetimeFigureOut">
              <a:rPr lang="en-US" smtClean="0"/>
              <a:pPr/>
              <a:t>3/18/2016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949CAD-31F2-494E-A5C2-91A558653FDD}" type="datetimeFigureOut">
              <a:rPr lang="en-US" smtClean="0"/>
              <a:pPr/>
              <a:t>3/18/2016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949CAD-31F2-494E-A5C2-91A558653FDD}" type="datetimeFigureOut">
              <a:rPr lang="en-US" smtClean="0"/>
              <a:pPr/>
              <a:t>3/18/2016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949CAD-31F2-494E-A5C2-91A558653FDD}" type="datetimeFigureOut">
              <a:rPr lang="en-US" smtClean="0"/>
              <a:pPr/>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949CAD-31F2-494E-A5C2-91A558653FDD}" type="datetimeFigureOut">
              <a:rPr lang="en-US" smtClean="0"/>
              <a:pPr/>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C882B-AFA9-4E4D-9156-1C742718AE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949CAD-31F2-494E-A5C2-91A558653FDD}" type="datetimeFigureOut">
              <a:rPr lang="en-US" smtClean="0"/>
              <a:pPr/>
              <a:t>3/18/2016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C882B-AFA9-4E4D-9156-1C742718AE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fCfUcdHPahE&amp;feature=fvsr" TargetMode="External"/><Relationship Id="rId7" Type="http://schemas.openxmlformats.org/officeDocument/2006/relationships/hyperlink" Target="https://www.youtube.com/watch?v=Y770ds3xSxA" TargetMode="External"/><Relationship Id="rId2" Type="http://schemas.openxmlformats.org/officeDocument/2006/relationships/hyperlink" Target="http://electron.mit.edu/~gsteele/mirrors/www.nmis.org/EducationTraining/machineshop/sheet/intro.html" TargetMode="External"/><Relationship Id="rId1" Type="http://schemas.openxmlformats.org/officeDocument/2006/relationships/slideLayout" Target="../slideLayouts/slideLayout2.xml"/><Relationship Id="rId6" Type="http://schemas.openxmlformats.org/officeDocument/2006/relationships/hyperlink" Target="https://www.youtube.com/watch?v=u5aZcjGRCYI" TargetMode="External"/><Relationship Id="rId5" Type="http://schemas.openxmlformats.org/officeDocument/2006/relationships/hyperlink" Target="http://www.youtube.com/watch?v=u7tD39ScHdk" TargetMode="External"/><Relationship Id="rId4" Type="http://schemas.openxmlformats.org/officeDocument/2006/relationships/hyperlink" Target="http://www.youtube.com/watch?v=w8d3n_kvlyM&amp;feature=relmf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Foot Shear</a:t>
            </a:r>
            <a:endParaRPr lang="en-US" dirty="0"/>
          </a:p>
        </p:txBody>
      </p:sp>
      <p:sp>
        <p:nvSpPr>
          <p:cNvPr id="3" name="Subtitle 2"/>
          <p:cNvSpPr>
            <a:spLocks noGrp="1"/>
          </p:cNvSpPr>
          <p:nvPr>
            <p:ph type="subTitle" idx="1"/>
          </p:nvPr>
        </p:nvSpPr>
        <p:spPr>
          <a:xfrm>
            <a:off x="790576" y="3886200"/>
            <a:ext cx="7562849" cy="1752600"/>
          </a:xfrm>
        </p:spPr>
        <p:txBody>
          <a:bodyPr/>
          <a:lstStyle/>
          <a:p>
            <a:r>
              <a:rPr lang="en-US" cap="all" dirty="0" smtClean="0"/>
              <a:t>For</a:t>
            </a:r>
          </a:p>
          <a:p>
            <a:r>
              <a:rPr lang="en-US" cap="all" dirty="0" smtClean="0"/>
              <a:t>Cutting printed circuit </a:t>
            </a:r>
            <a:r>
              <a:rPr lang="en-US" cap="all" dirty="0" err="1" smtClean="0"/>
              <a:t>boardS</a:t>
            </a:r>
            <a:endParaRPr lang="en-US" cap="al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FOOT SHEAR</a:t>
            </a:r>
            <a:br>
              <a:rPr lang="en-US" dirty="0" smtClean="0"/>
            </a:br>
            <a:r>
              <a:rPr lang="en-US" sz="2200" dirty="0" smtClean="0"/>
              <a:t>JUST READ</a:t>
            </a:r>
            <a:endParaRPr lang="en-US" sz="2200" dirty="0"/>
          </a:p>
        </p:txBody>
      </p:sp>
      <p:sp>
        <p:nvSpPr>
          <p:cNvPr id="4" name="Rectangle 3"/>
          <p:cNvSpPr/>
          <p:nvPr/>
        </p:nvSpPr>
        <p:spPr>
          <a:xfrm>
            <a:off x="504825" y="1724025"/>
            <a:ext cx="8077200" cy="4524315"/>
          </a:xfrm>
          <a:prstGeom prst="rect">
            <a:avLst/>
          </a:prstGeom>
        </p:spPr>
        <p:txBody>
          <a:bodyPr wrap="square">
            <a:spAutoFit/>
          </a:bodyPr>
          <a:lstStyle/>
          <a:p>
            <a:r>
              <a:rPr lang="en-US" sz="2400" dirty="0" smtClean="0"/>
              <a:t>Straight edges can be cut on sheet metal stock using a foot shear.  Ensure that the shear is rated to cut the gauge of sheet metal you're working with, or you may damage the blade. The gauge rating of a shear is generally marked prominently on the machine.   Sheet stock should be placed on the table and slid below the pressure foot.  Use the right angle guide to ensure a 90° cut is made.  When the stock is oriented properly, make a cut by stepping down on the treadle. When the material shears, the treadle may pressed down forcefully. The treadle stops are designed to prevent the treadle from crushing your someone's foot. Still, it is good practice to make sure your other foot isn't beneath the treadle.</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Foot Shear</a:t>
            </a:r>
            <a:r>
              <a:rPr lang="en-US" dirty="0"/>
              <a:t/>
            </a:r>
            <a:br>
              <a:rPr lang="en-US" dirty="0"/>
            </a:br>
            <a:r>
              <a:rPr lang="en-US" sz="1800" dirty="0" smtClean="0"/>
              <a:t>(LABEL YOUR WORKSHEET)</a:t>
            </a:r>
            <a:endParaRPr lang="en-US" sz="1800" dirty="0"/>
          </a:p>
        </p:txBody>
      </p:sp>
      <p:pic>
        <p:nvPicPr>
          <p:cNvPr id="8" name="Picture 7" descr="Foot Shear Labeled.png"/>
          <p:cNvPicPr>
            <a:picLocks noChangeAspect="1"/>
          </p:cNvPicPr>
          <p:nvPr/>
        </p:nvPicPr>
        <p:blipFill>
          <a:blip r:embed="rId2" cstate="print"/>
          <a:stretch>
            <a:fillRect/>
          </a:stretch>
        </p:blipFill>
        <p:spPr>
          <a:xfrm>
            <a:off x="1061524" y="1355774"/>
            <a:ext cx="7025201" cy="4902151"/>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Steps to Operating a Foot Shear</a:t>
            </a:r>
            <a:br>
              <a:rPr lang="en-US" dirty="0" smtClean="0"/>
            </a:br>
            <a:r>
              <a:rPr lang="en-US" sz="1600" dirty="0" smtClean="0"/>
              <a:t>(</a:t>
            </a:r>
            <a:r>
              <a:rPr lang="en-US" sz="1600" dirty="0"/>
              <a:t>C</a:t>
            </a:r>
            <a:r>
              <a:rPr lang="en-US" sz="1600" dirty="0" smtClean="0"/>
              <a:t>OPY ONTO YOUR WORKSHEET)</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smtClean="0"/>
              <a:t>Mark the material where it should be cut.</a:t>
            </a:r>
          </a:p>
          <a:p>
            <a:pPr marL="514350" indent="-514350">
              <a:buFont typeface="+mj-lt"/>
              <a:buAutoNum type="arabicPeriod"/>
            </a:pPr>
            <a:r>
              <a:rPr lang="en-US" dirty="0" smtClean="0"/>
              <a:t>Place the material on the shear along the edge guide (right angle guide).</a:t>
            </a:r>
          </a:p>
          <a:p>
            <a:pPr marL="514350" indent="-514350">
              <a:buFont typeface="+mj-lt"/>
              <a:buAutoNum type="arabicPeriod"/>
            </a:pPr>
            <a:r>
              <a:rPr lang="en-US" dirty="0" smtClean="0"/>
              <a:t>Slide the material in until the markings line up with the shear </a:t>
            </a:r>
            <a:r>
              <a:rPr lang="en-US" smtClean="0"/>
              <a:t>edge of the table.</a:t>
            </a:r>
            <a:endParaRPr lang="en-US" dirty="0" smtClean="0"/>
          </a:p>
          <a:p>
            <a:pPr marL="514350" indent="-514350">
              <a:buFont typeface="+mj-lt"/>
              <a:buAutoNum type="arabicPeriod"/>
            </a:pPr>
            <a:r>
              <a:rPr lang="en-US" dirty="0" smtClean="0"/>
              <a:t>Check that the foot pedal (treadle) is free to operate without hitting anything.</a:t>
            </a:r>
          </a:p>
          <a:p>
            <a:pPr marL="514350" indent="-514350">
              <a:buFont typeface="+mj-lt"/>
              <a:buAutoNum type="arabicPeriod"/>
            </a:pPr>
            <a:r>
              <a:rPr lang="en-US" dirty="0" smtClean="0"/>
              <a:t>Hold the material with your fingers well back from the clamp (pressure foot).</a:t>
            </a:r>
          </a:p>
          <a:p>
            <a:pPr marL="514350" indent="-514350">
              <a:buFont typeface="+mj-lt"/>
              <a:buAutoNum type="arabicPeriod"/>
            </a:pPr>
            <a:r>
              <a:rPr lang="en-US" dirty="0" smtClean="0"/>
              <a:t>Place foot on the foot pedal and with one firm motion cut the material.</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Pages</a:t>
            </a:r>
            <a:endParaRPr lang="en-US" dirty="0"/>
          </a:p>
        </p:txBody>
      </p:sp>
      <p:sp>
        <p:nvSpPr>
          <p:cNvPr id="3" name="Content Placeholder 2"/>
          <p:cNvSpPr>
            <a:spLocks noGrp="1"/>
          </p:cNvSpPr>
          <p:nvPr>
            <p:ph idx="1"/>
          </p:nvPr>
        </p:nvSpPr>
        <p:spPr>
          <a:xfrm>
            <a:off x="457200" y="1314450"/>
            <a:ext cx="8229600" cy="5133975"/>
          </a:xfrm>
        </p:spPr>
        <p:txBody>
          <a:bodyPr>
            <a:normAutofit fontScale="70000" lnSpcReduction="20000"/>
          </a:bodyPr>
          <a:lstStyle/>
          <a:p>
            <a:pPr>
              <a:buNone/>
            </a:pPr>
            <a:r>
              <a:rPr lang="en-US" dirty="0" smtClean="0">
                <a:solidFill>
                  <a:srgbClr val="FF0000"/>
                </a:solidFill>
              </a:rPr>
              <a:t>Foot Shear Parts - John</a:t>
            </a:r>
            <a:endParaRPr lang="en-US" dirty="0" smtClean="0">
              <a:solidFill>
                <a:srgbClr val="FF0000"/>
              </a:solidFill>
              <a:hlinkClick r:id="rId2"/>
            </a:endParaRPr>
          </a:p>
          <a:p>
            <a:r>
              <a:rPr lang="en-US" dirty="0" smtClean="0">
                <a:hlinkClick r:id="rId3"/>
              </a:rPr>
              <a:t>http://www.youtube.com/watch?v=fCfUcdHPahE&amp;feature=fvsr</a:t>
            </a:r>
            <a:endParaRPr lang="en-US" dirty="0" smtClean="0"/>
          </a:p>
          <a:p>
            <a:pPr>
              <a:buNone/>
            </a:pPr>
            <a:endParaRPr lang="en-US" dirty="0"/>
          </a:p>
          <a:p>
            <a:pPr>
              <a:buNone/>
            </a:pPr>
            <a:r>
              <a:rPr lang="en-US" dirty="0" smtClean="0">
                <a:solidFill>
                  <a:srgbClr val="FF0000"/>
                </a:solidFill>
              </a:rPr>
              <a:t>Operation of Foot Shear 1 - John</a:t>
            </a:r>
          </a:p>
          <a:p>
            <a:r>
              <a:rPr lang="en-US" dirty="0" smtClean="0">
                <a:hlinkClick r:id="rId4"/>
              </a:rPr>
              <a:t>http://www.youtube.com/watch?v=w8d3n_kvlyM&amp;feature=relmfu</a:t>
            </a:r>
            <a:endParaRPr lang="en-US" dirty="0" smtClean="0"/>
          </a:p>
          <a:p>
            <a:endParaRPr lang="en-US" dirty="0" smtClean="0">
              <a:hlinkClick r:id="rId5"/>
            </a:endParaRPr>
          </a:p>
          <a:p>
            <a:pPr>
              <a:buNone/>
            </a:pPr>
            <a:r>
              <a:rPr lang="en-US" dirty="0" smtClean="0">
                <a:solidFill>
                  <a:srgbClr val="FF0000"/>
                </a:solidFill>
              </a:rPr>
              <a:t>Operation of Foot Shear 2 - John</a:t>
            </a:r>
            <a:endParaRPr lang="en-US" dirty="0" smtClean="0">
              <a:solidFill>
                <a:srgbClr val="FF0000"/>
              </a:solidFill>
              <a:hlinkClick r:id="rId5"/>
            </a:endParaRPr>
          </a:p>
          <a:p>
            <a:r>
              <a:rPr lang="en-US" dirty="0" smtClean="0">
                <a:hlinkClick r:id="rId6"/>
              </a:rPr>
              <a:t>https://www.youtube.com/watch?v=u5aZcjGRCYI</a:t>
            </a:r>
            <a:endParaRPr lang="en-US" dirty="0" smtClean="0"/>
          </a:p>
          <a:p>
            <a:endParaRPr lang="en-US" dirty="0" smtClean="0"/>
          </a:p>
          <a:p>
            <a:pPr>
              <a:buNone/>
            </a:pPr>
            <a:r>
              <a:rPr lang="en-US" dirty="0" smtClean="0">
                <a:solidFill>
                  <a:srgbClr val="FF0000"/>
                </a:solidFill>
              </a:rPr>
              <a:t>Sartell </a:t>
            </a:r>
            <a:r>
              <a:rPr lang="en-US" dirty="0" err="1" smtClean="0">
                <a:solidFill>
                  <a:srgbClr val="FF0000"/>
                </a:solidFill>
              </a:rPr>
              <a:t>PreEngineering</a:t>
            </a:r>
            <a:endParaRPr lang="en-US" dirty="0" smtClean="0">
              <a:solidFill>
                <a:srgbClr val="FF0000"/>
              </a:solidFill>
            </a:endParaRPr>
          </a:p>
          <a:p>
            <a:r>
              <a:rPr lang="en-US" dirty="0" smtClean="0">
                <a:hlinkClick r:id="rId7"/>
              </a:rPr>
              <a:t>https://www.youtube.com/watch?v=Y770ds3xSxA</a:t>
            </a:r>
            <a:r>
              <a:rPr lang="en-US" dirty="0" smtClean="0"/>
              <a:t/>
            </a:r>
            <a:br>
              <a:rPr lang="en-US" dirty="0" smtClean="0"/>
            </a:br>
            <a:endParaRPr lang="en-US" dirty="0"/>
          </a:p>
          <a:p>
            <a:pPr>
              <a:buNone/>
            </a:pPr>
            <a:r>
              <a:rPr lang="en-US" dirty="0" smtClean="0">
                <a:solidFill>
                  <a:srgbClr val="FF0000"/>
                </a:solidFill>
              </a:rPr>
              <a:t>More Foot Shear Information</a:t>
            </a:r>
          </a:p>
          <a:p>
            <a:r>
              <a:rPr lang="en-US" dirty="0" smtClean="0">
                <a:hlinkClick r:id="rId2"/>
              </a:rPr>
              <a:t>http://electron.mit.edu/~gsteele/mirrors/www.nmis.org/EducationTraining/machineshop/sheet/intro.html</a:t>
            </a:r>
            <a:endParaRPr lang="en-US" dirty="0" smtClean="0"/>
          </a:p>
          <a:p>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1339</TotalTime>
  <Words>281</Words>
  <Application>Microsoft Office PowerPoint</Application>
  <PresentationFormat>On-screen Show (4:3)</PresentationFormat>
  <Paragraphs>27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Foot Shear</vt:lpstr>
      <vt:lpstr>FOOT SHEAR JUST READ</vt:lpstr>
      <vt:lpstr>Foot Shear (LABEL YOUR WORKSHEET)</vt:lpstr>
      <vt:lpstr>Steps to Operating a Foot Shear (COPY ONTO YOUR WORKSHEET)</vt:lpstr>
      <vt:lpstr>Web Pages</vt:lpstr>
    </vt:vector>
  </TitlesOfParts>
  <Company>Dufferin-Peel CDSB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Sheet Metal Shear</dc:title>
  <dc:creator>lewisp</dc:creator>
  <cp:lastModifiedBy>Michael Scott</cp:lastModifiedBy>
  <cp:revision>135</cp:revision>
  <dcterms:created xsi:type="dcterms:W3CDTF">2012-04-28T21:33:20Z</dcterms:created>
  <dcterms:modified xsi:type="dcterms:W3CDTF">2016-03-18T04:42:39Z</dcterms:modified>
</cp:coreProperties>
</file>