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Blouin" initials="MB" lastIdx="10" clrIdx="0">
    <p:extLst>
      <p:ext uri="{19B8F6BF-5375-455C-9EA6-DF929625EA0E}">
        <p15:presenceInfo xmlns:p15="http://schemas.microsoft.com/office/powerpoint/2012/main" userId="c9e8c2cd06771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B6867-8839-4658-98D4-BFC93F040643}" v="6" dt="2020-07-07T02:13:14.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56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Blouin" userId="c9e8c2cd067712e5" providerId="LiveId" clId="{ACED418A-B659-422D-B885-7B1E2E5B68FB}"/>
    <pc:docChg chg="undo custSel modSld">
      <pc:chgData name="Mario Blouin" userId="c9e8c2cd067712e5" providerId="LiveId" clId="{ACED418A-B659-422D-B885-7B1E2E5B68FB}" dt="2020-07-02T02:29:59.048" v="1748"/>
      <pc:docMkLst>
        <pc:docMk/>
      </pc:docMkLst>
      <pc:sldChg chg="modSp mod addCm">
        <pc:chgData name="Mario Blouin" userId="c9e8c2cd067712e5" providerId="LiveId" clId="{ACED418A-B659-422D-B885-7B1E2E5B68FB}" dt="2020-07-02T01:40:55.763" v="91" actId="1589"/>
        <pc:sldMkLst>
          <pc:docMk/>
          <pc:sldMk cId="0" sldId="260"/>
        </pc:sldMkLst>
        <pc:spChg chg="mod">
          <ac:chgData name="Mario Blouin" userId="c9e8c2cd067712e5" providerId="LiveId" clId="{ACED418A-B659-422D-B885-7B1E2E5B68FB}" dt="2020-07-02T01:40:11.144" v="90" actId="6549"/>
          <ac:spMkLst>
            <pc:docMk/>
            <pc:sldMk cId="0" sldId="260"/>
            <ac:spMk id="82" creationId="{00000000-0000-0000-0000-000000000000}"/>
          </ac:spMkLst>
        </pc:spChg>
      </pc:sldChg>
      <pc:sldChg chg="modSp mod addCm modCm">
        <pc:chgData name="Mario Blouin" userId="c9e8c2cd067712e5" providerId="LiveId" clId="{ACED418A-B659-422D-B885-7B1E2E5B68FB}" dt="2020-07-02T01:46:01.880" v="386" actId="20577"/>
        <pc:sldMkLst>
          <pc:docMk/>
          <pc:sldMk cId="0" sldId="261"/>
        </pc:sldMkLst>
        <pc:spChg chg="mod">
          <ac:chgData name="Mario Blouin" userId="c9e8c2cd067712e5" providerId="LiveId" clId="{ACED418A-B659-422D-B885-7B1E2E5B68FB}" dt="2020-07-02T01:46:01.880" v="386" actId="20577"/>
          <ac:spMkLst>
            <pc:docMk/>
            <pc:sldMk cId="0" sldId="261"/>
            <ac:spMk id="89" creationId="{00000000-0000-0000-0000-000000000000}"/>
          </ac:spMkLst>
        </pc:spChg>
        <pc:spChg chg="mod">
          <ac:chgData name="Mario Blouin" userId="c9e8c2cd067712e5" providerId="LiveId" clId="{ACED418A-B659-422D-B885-7B1E2E5B68FB}" dt="2020-07-02T01:41:21.112" v="135" actId="20577"/>
          <ac:spMkLst>
            <pc:docMk/>
            <pc:sldMk cId="0" sldId="261"/>
            <ac:spMk id="90" creationId="{00000000-0000-0000-0000-000000000000}"/>
          </ac:spMkLst>
        </pc:spChg>
      </pc:sldChg>
      <pc:sldChg chg="modSp mod addCm modCm">
        <pc:chgData name="Mario Blouin" userId="c9e8c2cd067712e5" providerId="LiveId" clId="{ACED418A-B659-422D-B885-7B1E2E5B68FB}" dt="2020-07-02T01:55:39.695" v="572"/>
        <pc:sldMkLst>
          <pc:docMk/>
          <pc:sldMk cId="0" sldId="262"/>
        </pc:sldMkLst>
        <pc:spChg chg="mod">
          <ac:chgData name="Mario Blouin" userId="c9e8c2cd067712e5" providerId="LiveId" clId="{ACED418A-B659-422D-B885-7B1E2E5B68FB}" dt="2020-07-02T01:54:27.886" v="570" actId="20577"/>
          <ac:spMkLst>
            <pc:docMk/>
            <pc:sldMk cId="0" sldId="262"/>
            <ac:spMk id="96" creationId="{00000000-0000-0000-0000-000000000000}"/>
          </ac:spMkLst>
        </pc:spChg>
        <pc:spChg chg="mod">
          <ac:chgData name="Mario Blouin" userId="c9e8c2cd067712e5" providerId="LiveId" clId="{ACED418A-B659-422D-B885-7B1E2E5B68FB}" dt="2020-07-02T01:49:18.822" v="437" actId="20577"/>
          <ac:spMkLst>
            <pc:docMk/>
            <pc:sldMk cId="0" sldId="262"/>
            <ac:spMk id="97" creationId="{00000000-0000-0000-0000-000000000000}"/>
          </ac:spMkLst>
        </pc:spChg>
      </pc:sldChg>
      <pc:sldChg chg="modSp mod addCm modCm">
        <pc:chgData name="Mario Blouin" userId="c9e8c2cd067712e5" providerId="LiveId" clId="{ACED418A-B659-422D-B885-7B1E2E5B68FB}" dt="2020-07-02T02:11:25.799" v="1084" actId="313"/>
        <pc:sldMkLst>
          <pc:docMk/>
          <pc:sldMk cId="0" sldId="263"/>
        </pc:sldMkLst>
        <pc:spChg chg="mod">
          <ac:chgData name="Mario Blouin" userId="c9e8c2cd067712e5" providerId="LiveId" clId="{ACED418A-B659-422D-B885-7B1E2E5B68FB}" dt="2020-07-02T02:11:25.799" v="1084" actId="313"/>
          <ac:spMkLst>
            <pc:docMk/>
            <pc:sldMk cId="0" sldId="263"/>
            <ac:spMk id="103" creationId="{00000000-0000-0000-0000-000000000000}"/>
          </ac:spMkLst>
        </pc:spChg>
        <pc:spChg chg="mod">
          <ac:chgData name="Mario Blouin" userId="c9e8c2cd067712e5" providerId="LiveId" clId="{ACED418A-B659-422D-B885-7B1E2E5B68FB}" dt="2020-07-02T01:58:15.383" v="635" actId="20577"/>
          <ac:spMkLst>
            <pc:docMk/>
            <pc:sldMk cId="0" sldId="263"/>
            <ac:spMk id="104" creationId="{00000000-0000-0000-0000-000000000000}"/>
          </ac:spMkLst>
        </pc:spChg>
      </pc:sldChg>
      <pc:sldChg chg="modSp mod addCm modCm">
        <pc:chgData name="Mario Blouin" userId="c9e8c2cd067712e5" providerId="LiveId" clId="{ACED418A-B659-422D-B885-7B1E2E5B68FB}" dt="2020-07-02T02:29:59.048" v="1748"/>
        <pc:sldMkLst>
          <pc:docMk/>
          <pc:sldMk cId="0" sldId="264"/>
        </pc:sldMkLst>
        <pc:spChg chg="mod">
          <ac:chgData name="Mario Blouin" userId="c9e8c2cd067712e5" providerId="LiveId" clId="{ACED418A-B659-422D-B885-7B1E2E5B68FB}" dt="2020-07-02T02:29:11.871" v="1746"/>
          <ac:spMkLst>
            <pc:docMk/>
            <pc:sldMk cId="0" sldId="264"/>
            <ac:spMk id="110" creationId="{00000000-0000-0000-0000-000000000000}"/>
          </ac:spMkLst>
        </pc:spChg>
        <pc:spChg chg="mod">
          <ac:chgData name="Mario Blouin" userId="c9e8c2cd067712e5" providerId="LiveId" clId="{ACED418A-B659-422D-B885-7B1E2E5B68FB}" dt="2020-07-02T02:12:01.600" v="1141" actId="6549"/>
          <ac:spMkLst>
            <pc:docMk/>
            <pc:sldMk cId="0" sldId="264"/>
            <ac:spMk id="111" creationId="{00000000-0000-0000-0000-000000000000}"/>
          </ac:spMkLst>
        </pc:spChg>
        <pc:picChg chg="mod">
          <ac:chgData name="Mario Blouin" userId="c9e8c2cd067712e5" providerId="LiveId" clId="{ACED418A-B659-422D-B885-7B1E2E5B68FB}" dt="2020-07-02T02:26:46.809" v="1624" actId="1076"/>
          <ac:picMkLst>
            <pc:docMk/>
            <pc:sldMk cId="0" sldId="264"/>
            <ac:picMk id="112" creationId="{00000000-0000-0000-0000-000000000000}"/>
          </ac:picMkLst>
        </pc:picChg>
      </pc:sldChg>
    </pc:docChg>
  </pc:docChgLst>
  <pc:docChgLst>
    <pc:chgData name="Mario Blouin" userId="c9e8c2cd067712e5" providerId="LiveId" clId="{B59B6867-8839-4658-98D4-BFC93F040643}"/>
    <pc:docChg chg="undo custSel modSld">
      <pc:chgData name="Mario Blouin" userId="c9e8c2cd067712e5" providerId="LiveId" clId="{B59B6867-8839-4658-98D4-BFC93F040643}" dt="2020-07-02T15:20:14.409" v="201" actId="6549"/>
      <pc:docMkLst>
        <pc:docMk/>
      </pc:docMkLst>
      <pc:sldChg chg="modSp mod">
        <pc:chgData name="Mario Blouin" userId="c9e8c2cd067712e5" providerId="LiveId" clId="{B59B6867-8839-4658-98D4-BFC93F040643}" dt="2020-07-01T13:54:38.060" v="0" actId="1076"/>
        <pc:sldMkLst>
          <pc:docMk/>
          <pc:sldMk cId="0" sldId="256"/>
        </pc:sldMkLst>
        <pc:spChg chg="mod">
          <ac:chgData name="Mario Blouin" userId="c9e8c2cd067712e5" providerId="LiveId" clId="{B59B6867-8839-4658-98D4-BFC93F040643}" dt="2020-07-01T13:54:38.060" v="0" actId="1076"/>
          <ac:spMkLst>
            <pc:docMk/>
            <pc:sldMk cId="0" sldId="256"/>
            <ac:spMk id="54" creationId="{00000000-0000-0000-0000-000000000000}"/>
          </ac:spMkLst>
        </pc:spChg>
      </pc:sldChg>
      <pc:sldChg chg="delCm">
        <pc:chgData name="Mario Blouin" userId="c9e8c2cd067712e5" providerId="LiveId" clId="{B59B6867-8839-4658-98D4-BFC93F040643}" dt="2020-07-02T14:59:30.092" v="162" actId="1592"/>
        <pc:sldMkLst>
          <pc:docMk/>
          <pc:sldMk cId="0" sldId="259"/>
        </pc:sldMkLst>
      </pc:sldChg>
      <pc:sldChg chg="delCm">
        <pc:chgData name="Mario Blouin" userId="c9e8c2cd067712e5" providerId="LiveId" clId="{B59B6867-8839-4658-98D4-BFC93F040643}" dt="2020-07-02T14:59:09.349" v="161" actId="1592"/>
        <pc:sldMkLst>
          <pc:docMk/>
          <pc:sldMk cId="0" sldId="261"/>
        </pc:sldMkLst>
      </pc:sldChg>
      <pc:sldChg chg="delCm">
        <pc:chgData name="Mario Blouin" userId="c9e8c2cd067712e5" providerId="LiveId" clId="{B59B6867-8839-4658-98D4-BFC93F040643}" dt="2020-07-02T14:58:31.690" v="159" actId="1592"/>
        <pc:sldMkLst>
          <pc:docMk/>
          <pc:sldMk cId="0" sldId="262"/>
        </pc:sldMkLst>
      </pc:sldChg>
      <pc:sldChg chg="modSp mod addCm delCm">
        <pc:chgData name="Mario Blouin" userId="c9e8c2cd067712e5" providerId="LiveId" clId="{B59B6867-8839-4658-98D4-BFC93F040643}" dt="2020-07-02T15:20:14.409" v="201" actId="6549"/>
        <pc:sldMkLst>
          <pc:docMk/>
          <pc:sldMk cId="0" sldId="263"/>
        </pc:sldMkLst>
        <pc:spChg chg="mod">
          <ac:chgData name="Mario Blouin" userId="c9e8c2cd067712e5" providerId="LiveId" clId="{B59B6867-8839-4658-98D4-BFC93F040643}" dt="2020-07-02T15:20:14.409" v="201" actId="6549"/>
          <ac:spMkLst>
            <pc:docMk/>
            <pc:sldMk cId="0" sldId="263"/>
            <ac:spMk id="103" creationId="{00000000-0000-0000-0000-000000000000}"/>
          </ac:spMkLst>
        </pc:spChg>
      </pc:sldChg>
      <pc:sldChg chg="modSp mod delCm">
        <pc:chgData name="Mario Blouin" userId="c9e8c2cd067712e5" providerId="LiveId" clId="{B59B6867-8839-4658-98D4-BFC93F040643}" dt="2020-07-02T14:55:34.254" v="100" actId="6549"/>
        <pc:sldMkLst>
          <pc:docMk/>
          <pc:sldMk cId="0" sldId="264"/>
        </pc:sldMkLst>
        <pc:spChg chg="mod">
          <ac:chgData name="Mario Blouin" userId="c9e8c2cd067712e5" providerId="LiveId" clId="{B59B6867-8839-4658-98D4-BFC93F040643}" dt="2020-07-02T14:55:34.254" v="100" actId="6549"/>
          <ac:spMkLst>
            <pc:docMk/>
            <pc:sldMk cId="0" sldId="264"/>
            <ac:spMk id="110" creationId="{00000000-0000-0000-0000-000000000000}"/>
          </ac:spMkLst>
        </pc:spChg>
      </pc:sldChg>
    </pc:docChg>
  </pc:docChgLst>
  <pc:docChgLst>
    <pc:chgData name="Mario Blouin" userId="c9e8c2cd067712e5" providerId="LiveId" clId="{AB31E08B-1B2D-44A0-9868-C531D933D079}"/>
    <pc:docChg chg="undo custSel modSld">
      <pc:chgData name="Mario Blouin" userId="c9e8c2cd067712e5" providerId="LiveId" clId="{AB31E08B-1B2D-44A0-9868-C531D933D079}" dt="2020-07-01T13:48:02.718" v="1198" actId="1589"/>
      <pc:docMkLst>
        <pc:docMk/>
      </pc:docMkLst>
      <pc:sldChg chg="modSp mod">
        <pc:chgData name="Mario Blouin" userId="c9e8c2cd067712e5" providerId="LiveId" clId="{AB31E08B-1B2D-44A0-9868-C531D933D079}" dt="2020-07-01T13:06:52.155" v="121" actId="20577"/>
        <pc:sldMkLst>
          <pc:docMk/>
          <pc:sldMk cId="0" sldId="256"/>
        </pc:sldMkLst>
        <pc:spChg chg="mod">
          <ac:chgData name="Mario Blouin" userId="c9e8c2cd067712e5" providerId="LiveId" clId="{AB31E08B-1B2D-44A0-9868-C531D933D079}" dt="2020-07-01T13:06:52.155" v="121" actId="20577"/>
          <ac:spMkLst>
            <pc:docMk/>
            <pc:sldMk cId="0" sldId="256"/>
            <ac:spMk id="54" creationId="{00000000-0000-0000-0000-000000000000}"/>
          </ac:spMkLst>
        </pc:spChg>
      </pc:sldChg>
      <pc:sldChg chg="modSp mod addCm modCm modNotes">
        <pc:chgData name="Mario Blouin" userId="c9e8c2cd067712e5" providerId="LiveId" clId="{AB31E08B-1B2D-44A0-9868-C531D933D079}" dt="2020-07-01T13:35:45.828" v="777" actId="20577"/>
        <pc:sldMkLst>
          <pc:docMk/>
          <pc:sldMk cId="0" sldId="257"/>
        </pc:sldMkLst>
        <pc:spChg chg="mod">
          <ac:chgData name="Mario Blouin" userId="c9e8c2cd067712e5" providerId="LiveId" clId="{AB31E08B-1B2D-44A0-9868-C531D933D079}" dt="2020-07-01T13:10:49.346" v="138" actId="6549"/>
          <ac:spMkLst>
            <pc:docMk/>
            <pc:sldMk cId="0" sldId="257"/>
            <ac:spMk id="62" creationId="{00000000-0000-0000-0000-000000000000}"/>
          </ac:spMkLst>
        </pc:spChg>
        <pc:spChg chg="mod">
          <ac:chgData name="Mario Blouin" userId="c9e8c2cd067712e5" providerId="LiveId" clId="{AB31E08B-1B2D-44A0-9868-C531D933D079}" dt="2020-07-01T13:35:45.828" v="777" actId="20577"/>
          <ac:spMkLst>
            <pc:docMk/>
            <pc:sldMk cId="0" sldId="257"/>
            <ac:spMk id="63" creationId="{00000000-0000-0000-0000-000000000000}"/>
          </ac:spMkLst>
        </pc:spChg>
      </pc:sldChg>
      <pc:sldChg chg="modSp mod addCm modNotes">
        <pc:chgData name="Mario Blouin" userId="c9e8c2cd067712e5" providerId="LiveId" clId="{AB31E08B-1B2D-44A0-9868-C531D933D079}" dt="2020-07-01T13:48:02.718" v="1198" actId="1589"/>
        <pc:sldMkLst>
          <pc:docMk/>
          <pc:sldMk cId="0" sldId="258"/>
        </pc:sldMkLst>
        <pc:spChg chg="mod">
          <ac:chgData name="Mario Blouin" userId="c9e8c2cd067712e5" providerId="LiveId" clId="{AB31E08B-1B2D-44A0-9868-C531D933D079}" dt="2020-07-01T13:44:07.735" v="1087" actId="20577"/>
          <ac:spMkLst>
            <pc:docMk/>
            <pc:sldMk cId="0" sldId="258"/>
            <ac:spMk id="68" creationId="{00000000-0000-0000-0000-000000000000}"/>
          </ac:spMkLst>
        </pc:spChg>
        <pc:spChg chg="mod">
          <ac:chgData name="Mario Blouin" userId="c9e8c2cd067712e5" providerId="LiveId" clId="{AB31E08B-1B2D-44A0-9868-C531D933D079}" dt="2020-07-01T13:35:32.115" v="749" actId="20577"/>
          <ac:spMkLst>
            <pc:docMk/>
            <pc:sldMk cId="0" sldId="258"/>
            <ac:spMk id="70" creationId="{00000000-0000-0000-0000-000000000000}"/>
          </ac:spMkLst>
        </pc:spChg>
      </pc:sldChg>
      <pc:sldChg chg="modSp mod addCm">
        <pc:chgData name="Mario Blouin" userId="c9e8c2cd067712e5" providerId="LiveId" clId="{AB31E08B-1B2D-44A0-9868-C531D933D079}" dt="2020-07-01T13:44:29.759" v="1105" actId="20577"/>
        <pc:sldMkLst>
          <pc:docMk/>
          <pc:sldMk cId="0" sldId="259"/>
        </pc:sldMkLst>
        <pc:spChg chg="mod">
          <ac:chgData name="Mario Blouin" userId="c9e8c2cd067712e5" providerId="LiveId" clId="{AB31E08B-1B2D-44A0-9868-C531D933D079}" dt="2020-07-01T13:44:29.759" v="1105" actId="20577"/>
          <ac:spMkLst>
            <pc:docMk/>
            <pc:sldMk cId="0" sldId="259"/>
            <ac:spMk id="75" creationId="{00000000-0000-0000-0000-000000000000}"/>
          </ac:spMkLst>
        </pc:spChg>
        <pc:spChg chg="mod">
          <ac:chgData name="Mario Blouin" userId="c9e8c2cd067712e5" providerId="LiveId" clId="{AB31E08B-1B2D-44A0-9868-C531D933D079}" dt="2020-07-01T13:35:18.793" v="724" actId="20577"/>
          <ac:spMkLst>
            <pc:docMk/>
            <pc:sldMk cId="0" sldId="259"/>
            <ac:spMk id="76" creationId="{00000000-0000-0000-0000-000000000000}"/>
          </ac:spMkLst>
        </pc:spChg>
      </pc:sldChg>
      <pc:sldChg chg="modSp mod">
        <pc:chgData name="Mario Blouin" userId="c9e8c2cd067712e5" providerId="LiveId" clId="{AB31E08B-1B2D-44A0-9868-C531D933D079}" dt="2020-07-01T13:46:32.270" v="1197" actId="20577"/>
        <pc:sldMkLst>
          <pc:docMk/>
          <pc:sldMk cId="0" sldId="260"/>
        </pc:sldMkLst>
        <pc:spChg chg="mod">
          <ac:chgData name="Mario Blouin" userId="c9e8c2cd067712e5" providerId="LiveId" clId="{AB31E08B-1B2D-44A0-9868-C531D933D079}" dt="2020-07-01T13:46:32.270" v="1197" actId="20577"/>
          <ac:spMkLst>
            <pc:docMk/>
            <pc:sldMk cId="0" sldId="260"/>
            <ac:spMk id="82" creationId="{00000000-0000-0000-0000-000000000000}"/>
          </ac:spMkLst>
        </pc:spChg>
        <pc:spChg chg="mod">
          <ac:chgData name="Mario Blouin" userId="c9e8c2cd067712e5" providerId="LiveId" clId="{AB31E08B-1B2D-44A0-9868-C531D933D079}" dt="2020-07-01T13:41:53.099" v="1034" actId="20577"/>
          <ac:spMkLst>
            <pc:docMk/>
            <pc:sldMk cId="0" sldId="260"/>
            <ac:spMk id="8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7-01T09:11:26.667" idx="1">
    <p:pos x="2237" y="1638"/>
    <p:text>lien</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01T09:34:39.686" idx="2">
    <p:pos x="349" y="3012"/>
    <p:text/>
    <p:extLst>
      <p:ext uri="{C676402C-5697-4E1C-873F-D02D1690AC5C}">
        <p15:threadingInfo xmlns:p15="http://schemas.microsoft.com/office/powerpoint/2012/main" timeZoneBias="240"/>
      </p:ext>
    </p:extLst>
  </p:cm>
  <p:cm authorId="1" dt="2020-07-01T09:48:02.709" idx="4">
    <p:pos x="2381" y="2753"/>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7-01T21:40:55.641" idx="5">
    <p:pos x="365" y="243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8a44664c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8a44664c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8a44664ce_3_1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8a44664ce_3_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968f7e47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968f7e47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1da67835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1da67835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1da678358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1da67835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1da678358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1da67835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1da678358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1da67835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1da678358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1da678358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1da678358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1da678358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q2kizStm-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gDHC2ZWhzK-KqkbuHLF52g1z8KKGIao7vblW6rWPfPk/edi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mOGtI5qpBuL3zjtzs4OxIx1d3NW5qgXdXnUgE0Otclw/edit?ts=5edbc83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y-TYzd77cVUh8sjNIP-uHybl18r1nbhWKA8df0A7FPs/edi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46RlntRI98N5rSBGc1nAPlwXRuwqmLOWNmCvsKKma4w/edi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gardeningknowhow.com/garden-how-to/propagation/seeds/seedlings-after-germination.htm" TargetMode="External"/><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gardeners.com/how-to/video-slideshow-growing-tomatoes/7902.html" TargetMode="External"/><Relationship Id="rId5" Type="http://schemas.openxmlformats.org/officeDocument/2006/relationships/hyperlink" Target="https://www.gardeners.com/how-to/how-to-start-seeds/5062.html" TargetMode="External"/><Relationship Id="rId4" Type="http://schemas.openxmlformats.org/officeDocument/2006/relationships/hyperlink" Target="https://www.thespruce.com/when-should-i-feed-plant-seedlings-140309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vL7gIqUMyh6SRgDu3JzEPMbYD4IH_YD_8kqVH4P5t1g/edi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vL7gIqUMyh6SRgDu3JzEPMbYD4IH_YD_8kqVH4P5t1g/edi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086575"/>
            <a:ext cx="8520600" cy="116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sz="3600" b="1" u="sng" dirty="0">
                <a:solidFill>
                  <a:schemeClr val="accent1"/>
                </a:solidFill>
              </a:rPr>
              <a:t>Légumes et herbes cultivés à la maison</a:t>
            </a:r>
            <a:endParaRPr lang="en-US" sz="3600" b="1" u="sng" dirty="0">
              <a:solidFill>
                <a:schemeClr val="accent1"/>
              </a:solidFill>
            </a:endParaRPr>
          </a:p>
          <a:p>
            <a:pPr lvl="0"/>
            <a:r>
              <a:rPr lang="en-US" sz="2400" b="1" dirty="0">
                <a:solidFill>
                  <a:schemeClr val="accent5"/>
                </a:solidFill>
              </a:rPr>
              <a:t> </a:t>
            </a:r>
            <a:r>
              <a:rPr lang="fr-CA" sz="2400" b="1" dirty="0">
                <a:solidFill>
                  <a:schemeClr val="accent5"/>
                </a:solidFill>
              </a:rPr>
              <a:t>Une approche locale pour cultiver les aliments</a:t>
            </a:r>
            <a:br>
              <a:rPr lang="fr-CA" sz="2400" b="1" dirty="0">
                <a:solidFill>
                  <a:schemeClr val="accent5"/>
                </a:solidFill>
              </a:rPr>
            </a:br>
            <a:endParaRPr lang="en-US" sz="2400" b="1" dirty="0">
              <a:solidFill>
                <a:schemeClr val="accent5"/>
              </a:solidFill>
            </a:endParaRPr>
          </a:p>
        </p:txBody>
      </p:sp>
      <p:pic>
        <p:nvPicPr>
          <p:cNvPr id="55" name="Google Shape;55;p13"/>
          <p:cNvPicPr preferRelativeResize="0"/>
          <p:nvPr/>
        </p:nvPicPr>
        <p:blipFill>
          <a:blip r:embed="rId3">
            <a:alphaModFix/>
          </a:blip>
          <a:stretch>
            <a:fillRect/>
          </a:stretch>
        </p:blipFill>
        <p:spPr>
          <a:xfrm>
            <a:off x="215125" y="2571750"/>
            <a:ext cx="2854358" cy="2140775"/>
          </a:xfrm>
          <a:prstGeom prst="rect">
            <a:avLst/>
          </a:prstGeom>
          <a:noFill/>
          <a:ln>
            <a:noFill/>
          </a:ln>
        </p:spPr>
      </p:pic>
      <p:pic>
        <p:nvPicPr>
          <p:cNvPr id="56" name="Google Shape;56;p13"/>
          <p:cNvPicPr preferRelativeResize="0"/>
          <p:nvPr/>
        </p:nvPicPr>
        <p:blipFill>
          <a:blip r:embed="rId4">
            <a:alphaModFix/>
          </a:blip>
          <a:stretch>
            <a:fillRect/>
          </a:stretch>
        </p:blipFill>
        <p:spPr>
          <a:xfrm>
            <a:off x="5714480" y="2566675"/>
            <a:ext cx="3214395" cy="2140775"/>
          </a:xfrm>
          <a:prstGeom prst="rect">
            <a:avLst/>
          </a:prstGeom>
          <a:noFill/>
          <a:ln>
            <a:noFill/>
          </a:ln>
        </p:spPr>
      </p:pic>
      <p:pic>
        <p:nvPicPr>
          <p:cNvPr id="57" name="Google Shape;57;p13"/>
          <p:cNvPicPr preferRelativeResize="0"/>
          <p:nvPr/>
        </p:nvPicPr>
        <p:blipFill>
          <a:blip r:embed="rId5">
            <a:alphaModFix/>
          </a:blip>
          <a:stretch>
            <a:fillRect/>
          </a:stretch>
        </p:blipFill>
        <p:spPr>
          <a:xfrm>
            <a:off x="3178000" y="2571738"/>
            <a:ext cx="2427962" cy="21407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523550"/>
            <a:ext cx="8520600" cy="830400"/>
          </a:xfrm>
          <a:prstGeom prst="rect">
            <a:avLst/>
          </a:prstGeom>
        </p:spPr>
        <p:txBody>
          <a:bodyPr spcFirstLastPara="1" wrap="square" lIns="91425" tIns="91425" rIns="91425" bIns="91425" anchor="b" anchorCtr="0">
            <a:noAutofit/>
          </a:bodyPr>
          <a:lstStyle/>
          <a:p>
            <a:pPr lvl="0"/>
            <a:r>
              <a:rPr lang="en" sz="2400" b="1" u="sng" dirty="0">
                <a:solidFill>
                  <a:schemeClr val="accent1"/>
                </a:solidFill>
              </a:rPr>
              <a:t>TIJ10 - </a:t>
            </a:r>
            <a:r>
              <a:rPr lang="fr-CA" sz="2400" b="1" u="sng" dirty="0">
                <a:solidFill>
                  <a:schemeClr val="accent1"/>
                </a:solidFill>
              </a:rPr>
              <a:t>Technologie agricole, forestière et paysagère</a:t>
            </a:r>
            <a:endParaRPr sz="2400" b="1" u="sng" dirty="0">
              <a:solidFill>
                <a:schemeClr val="accent1"/>
              </a:solidFill>
            </a:endParaRPr>
          </a:p>
          <a:p>
            <a:pPr lvl="0"/>
            <a:r>
              <a:rPr lang="en-US" sz="3000" b="1" dirty="0">
                <a:solidFill>
                  <a:schemeClr val="accent1"/>
                </a:solidFill>
              </a:rPr>
              <a:t>Aperçu du </a:t>
            </a:r>
            <a:r>
              <a:rPr lang="en-US" sz="3000" b="1" dirty="0" err="1">
                <a:solidFill>
                  <a:schemeClr val="accent1"/>
                </a:solidFill>
              </a:rPr>
              <a:t>projet</a:t>
            </a:r>
            <a:endParaRPr sz="3000" b="1" dirty="0">
              <a:solidFill>
                <a:schemeClr val="accent1"/>
              </a:solidFill>
            </a:endParaRPr>
          </a:p>
        </p:txBody>
      </p:sp>
      <p:sp>
        <p:nvSpPr>
          <p:cNvPr id="63" name="Google Shape;63;p14"/>
          <p:cNvSpPr txBox="1">
            <a:spLocks noGrp="1"/>
          </p:cNvSpPr>
          <p:nvPr>
            <p:ph type="subTitle" idx="1"/>
          </p:nvPr>
        </p:nvSpPr>
        <p:spPr>
          <a:xfrm>
            <a:off x="311700" y="1440375"/>
            <a:ext cx="8489400" cy="3615300"/>
          </a:xfrm>
          <a:prstGeom prst="rect">
            <a:avLst/>
          </a:prstGeom>
        </p:spPr>
        <p:txBody>
          <a:bodyPr spcFirstLastPara="1" wrap="square" lIns="91425" tIns="91425" rIns="91425" bIns="91425" anchor="t" anchorCtr="0">
            <a:noAutofit/>
          </a:bodyPr>
          <a:lstStyle/>
          <a:p>
            <a:pPr marL="139700" lvl="0" indent="0" algn="l">
              <a:buClr>
                <a:srgbClr val="FFFFFF"/>
              </a:buClr>
              <a:buSzPts val="1400"/>
            </a:pPr>
            <a:r>
              <a:rPr lang="fr-CA" sz="1400" b="1" dirty="0">
                <a:solidFill>
                  <a:srgbClr val="FFFFFF"/>
                </a:solidFill>
              </a:rPr>
              <a:t>Les élèves doivent créer une présentation de diapositives Google et la partager avec leur instructeur</a:t>
            </a:r>
          </a:p>
          <a:p>
            <a:pPr lvl="0" indent="-317500" algn="l">
              <a:buClr>
                <a:srgbClr val="FFFFFF"/>
              </a:buClr>
              <a:buSzPts val="1400"/>
              <a:buChar char="●"/>
            </a:pPr>
            <a:r>
              <a:rPr lang="fr-CA" sz="1400" b="1" dirty="0">
                <a:solidFill>
                  <a:srgbClr val="FFFFFF"/>
                </a:solidFill>
              </a:rPr>
              <a:t>Titre: CULTIVER LA NOURRITURE DANS UN NOUVEAU MONDE </a:t>
            </a:r>
          </a:p>
          <a:p>
            <a:pPr lvl="0" indent="-317500" algn="l">
              <a:buClr>
                <a:srgbClr val="FFFFFF"/>
              </a:buClr>
              <a:buSzPts val="1400"/>
              <a:buChar char="●"/>
            </a:pPr>
            <a:r>
              <a:rPr lang="fr-CA" sz="1400" b="1" dirty="0">
                <a:solidFill>
                  <a:srgbClr val="FFFFFF"/>
                </a:solidFill>
              </a:rPr>
              <a:t>Inclure: PREMIER NOM, DERNIER NOM</a:t>
            </a:r>
          </a:p>
          <a:p>
            <a:pPr lvl="0" indent="-317500" algn="l">
              <a:buClr>
                <a:srgbClr val="FFFFFF"/>
              </a:buClr>
              <a:buSzPts val="1400"/>
              <a:buChar char="●"/>
            </a:pPr>
            <a:r>
              <a:rPr lang="fr-CA" sz="1400" b="1" dirty="0">
                <a:solidFill>
                  <a:srgbClr val="FFFFFF"/>
                </a:solidFill>
              </a:rPr>
              <a:t>Chaque recherche doit être titré de façon appropriée.  Elle doit être présentée sous forme de diapositives. Ajoutez des images pour soutenir votre recherche.</a:t>
            </a:r>
          </a:p>
          <a:p>
            <a:pPr marL="914400" lvl="1" indent="-317500" algn="l" rtl="0">
              <a:spcBef>
                <a:spcPts val="0"/>
              </a:spcBef>
              <a:spcAft>
                <a:spcPts val="0"/>
              </a:spcAft>
              <a:buClr>
                <a:srgbClr val="FFFFFF"/>
              </a:buClr>
              <a:buSzPts val="1400"/>
              <a:buChar char="○"/>
            </a:pPr>
            <a:r>
              <a:rPr lang="fr-CA" sz="1400" b="1" u="sng" dirty="0">
                <a:solidFill>
                  <a:srgbClr val="FFFFFF"/>
                </a:solidFill>
                <a:hlinkClick r:id="rId3"/>
              </a:rPr>
              <a:t>Tutoriel de Google Slides </a:t>
            </a:r>
            <a:r>
              <a:rPr lang="fr-CA" sz="1400" b="1" dirty="0">
                <a:solidFill>
                  <a:srgbClr val="FFFFFF"/>
                </a:solidFill>
              </a:rPr>
              <a:t>   </a:t>
            </a:r>
          </a:p>
          <a:p>
            <a:pPr marL="457200" lvl="0" indent="0" algn="l" rtl="0">
              <a:spcBef>
                <a:spcPts val="0"/>
              </a:spcBef>
              <a:spcAft>
                <a:spcPts val="0"/>
              </a:spcAft>
              <a:buNone/>
            </a:pPr>
            <a:endParaRPr sz="1400" b="1" dirty="0">
              <a:solidFill>
                <a:srgbClr val="FFFFFF"/>
              </a:solidFill>
            </a:endParaRPr>
          </a:p>
          <a:p>
            <a:pPr lvl="0" indent="-317500" algn="l">
              <a:buClr>
                <a:srgbClr val="FFFFFF"/>
              </a:buClr>
              <a:buSzPts val="1400"/>
              <a:buChar char="●"/>
            </a:pPr>
            <a:r>
              <a:rPr lang="fr-CA" sz="1400" b="1" dirty="0">
                <a:solidFill>
                  <a:srgbClr val="FFFFFF"/>
                </a:solidFill>
              </a:rPr>
              <a:t>Il y a quatre projets de recherche </a:t>
            </a:r>
          </a:p>
          <a:p>
            <a:pPr marL="914400" lvl="0" indent="0" algn="l"/>
            <a:r>
              <a:rPr lang="en" sz="1400" b="1" i="1" dirty="0">
                <a:solidFill>
                  <a:schemeClr val="accent3"/>
                </a:solidFill>
              </a:rPr>
              <a:t>1. </a:t>
            </a:r>
            <a:r>
              <a:rPr lang="fr-CA" sz="1400" b="1" i="1" dirty="0">
                <a:solidFill>
                  <a:schemeClr val="accent3"/>
                </a:solidFill>
              </a:rPr>
              <a:t>Comment l’agriculture a changé le monde</a:t>
            </a:r>
          </a:p>
          <a:p>
            <a:pPr marL="914400" lvl="0" indent="0" algn="l"/>
            <a:r>
              <a:rPr lang="en" sz="1400" b="1" i="1" dirty="0">
                <a:solidFill>
                  <a:schemeClr val="accent3"/>
                </a:solidFill>
              </a:rPr>
              <a:t>2. </a:t>
            </a:r>
            <a:r>
              <a:rPr lang="fr-CA" sz="1400" b="1" i="1" dirty="0">
                <a:solidFill>
                  <a:schemeClr val="accent3"/>
                </a:solidFill>
              </a:rPr>
              <a:t>L'importance de cultiver notre propre nourriture</a:t>
            </a:r>
          </a:p>
          <a:p>
            <a:pPr marL="914400" lvl="0" indent="0" algn="l"/>
            <a:r>
              <a:rPr lang="en" sz="1400" b="1" i="1" dirty="0">
                <a:solidFill>
                  <a:schemeClr val="accent3"/>
                </a:solidFill>
              </a:rPr>
              <a:t>3. </a:t>
            </a:r>
            <a:r>
              <a:rPr lang="fr-CA" sz="1400" b="1" i="1" dirty="0">
                <a:solidFill>
                  <a:schemeClr val="accent3"/>
                </a:solidFill>
              </a:rPr>
              <a:t>Comprendre les sol de base</a:t>
            </a:r>
          </a:p>
          <a:p>
            <a:pPr marL="914400" lvl="0" indent="0" algn="l"/>
            <a:r>
              <a:rPr lang="en" sz="1400" b="1" i="1" dirty="0">
                <a:solidFill>
                  <a:schemeClr val="accent3"/>
                </a:solidFill>
              </a:rPr>
              <a:t>4. </a:t>
            </a:r>
            <a:r>
              <a:rPr lang="fr-CA" sz="1400" b="1" i="1" dirty="0">
                <a:solidFill>
                  <a:schemeClr val="accent3"/>
                </a:solidFill>
              </a:rPr>
              <a:t>La germination des graines et l’entretien des plantes</a:t>
            </a:r>
          </a:p>
          <a:p>
            <a:pPr marL="0" lvl="0" indent="0" algn="l" rtl="0">
              <a:spcBef>
                <a:spcPts val="0"/>
              </a:spcBef>
              <a:spcAft>
                <a:spcPts val="0"/>
              </a:spcAft>
              <a:buNone/>
            </a:pPr>
            <a:endParaRPr sz="1400" b="1" i="1" dirty="0">
              <a:solidFill>
                <a:schemeClr val="accent3"/>
              </a:solidFill>
            </a:endParaRPr>
          </a:p>
          <a:p>
            <a:pPr lvl="0" indent="-317500" algn="l">
              <a:buClr>
                <a:srgbClr val="FFFFFF"/>
              </a:buClr>
              <a:buSzPts val="1400"/>
              <a:buChar char="●"/>
            </a:pPr>
            <a:r>
              <a:rPr lang="fr-CA" sz="1400" b="1" dirty="0">
                <a:solidFill>
                  <a:srgbClr val="FFFFFF"/>
                </a:solidFill>
              </a:rPr>
              <a:t>Il y a une activité culminante</a:t>
            </a:r>
          </a:p>
          <a:p>
            <a:pPr marL="0" lvl="0" indent="0" algn="l"/>
            <a:r>
              <a:rPr lang="en" sz="1400" b="1" dirty="0">
                <a:solidFill>
                  <a:srgbClr val="FFFFFF"/>
                </a:solidFill>
              </a:rPr>
              <a:t>		</a:t>
            </a:r>
            <a:r>
              <a:rPr lang="en" sz="1400" b="1" i="1" dirty="0">
                <a:solidFill>
                  <a:schemeClr val="accent3"/>
                </a:solidFill>
              </a:rPr>
              <a:t>1. </a:t>
            </a:r>
            <a:r>
              <a:rPr lang="fr-CA" sz="1400" b="1" i="1" dirty="0">
                <a:solidFill>
                  <a:schemeClr val="accent3"/>
                </a:solidFill>
              </a:rPr>
              <a:t>Jardiner à la maison sur le rebord d’une fenêtre</a:t>
            </a:r>
          </a:p>
          <a:p>
            <a:pPr marL="0" lvl="0" indent="0" algn="l" rtl="0">
              <a:spcBef>
                <a:spcPts val="0"/>
              </a:spcBef>
              <a:spcAft>
                <a:spcPts val="0"/>
              </a:spcAft>
              <a:buNone/>
            </a:pPr>
            <a:endParaRPr sz="1400" b="1"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0" y="844150"/>
            <a:ext cx="4641600" cy="47814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fr-CA" b="1" dirty="0">
                <a:solidFill>
                  <a:schemeClr val="accent1"/>
                </a:solidFill>
              </a:rPr>
              <a:t>Comment l’</a:t>
            </a:r>
            <a:r>
              <a:rPr lang="fr-CA" b="1" dirty="0" err="1">
                <a:solidFill>
                  <a:schemeClr val="accent1"/>
                </a:solidFill>
              </a:rPr>
              <a:t>agriculure</a:t>
            </a:r>
            <a:r>
              <a:rPr lang="fr-CA" b="1" dirty="0">
                <a:solidFill>
                  <a:schemeClr val="accent1"/>
                </a:solidFill>
              </a:rPr>
              <a:t> a changé le monde</a:t>
            </a:r>
            <a:endParaRPr b="1" dirty="0">
              <a:solidFill>
                <a:schemeClr val="accent1"/>
              </a:solidFill>
            </a:endParaRPr>
          </a:p>
          <a:p>
            <a:pPr marR="762000" lvl="0" indent="0">
              <a:spcBef>
                <a:spcPts val="1000"/>
              </a:spcBef>
              <a:buNone/>
            </a:pPr>
            <a:r>
              <a:rPr lang="fr-CA" sz="1600" b="1" i="1" dirty="0">
                <a:solidFill>
                  <a:srgbClr val="FFFFFF"/>
                </a:solidFill>
              </a:rPr>
              <a:t>Comment l’agriculture a-t-elle changé le monde? Le fait est que la civilisation telle que nous la connaissons est née lorsque nous sommes devenus agriculteurs! Votre recherche devrait vous aider à mieux comprendre.</a:t>
            </a:r>
          </a:p>
          <a:p>
            <a:pPr marL="0" lvl="0" indent="457200">
              <a:lnSpc>
                <a:spcPct val="100000"/>
              </a:lnSpc>
              <a:spcBef>
                <a:spcPts val="1000"/>
              </a:spcBef>
              <a:buNone/>
            </a:pPr>
            <a:r>
              <a:rPr lang="fr-CA" sz="1200" u="sng" dirty="0">
                <a:solidFill>
                  <a:srgbClr val="FFFFFF"/>
                </a:solidFill>
              </a:rPr>
              <a:t>Cliquer sur le lien ci-dessous</a:t>
            </a:r>
            <a:endParaRPr sz="1200" u="sng" dirty="0">
              <a:solidFill>
                <a:srgbClr val="FFFFFF"/>
              </a:solidFill>
            </a:endParaRPr>
          </a:p>
          <a:p>
            <a:pPr marL="0" marR="762000" lvl="0" indent="457200" algn="l" rtl="0">
              <a:spcBef>
                <a:spcPts val="1600"/>
              </a:spcBef>
              <a:spcAft>
                <a:spcPts val="1000"/>
              </a:spcAft>
              <a:buNone/>
            </a:pPr>
            <a:r>
              <a:rPr lang="fr-CA" sz="1200" u="sng" dirty="0">
                <a:solidFill>
                  <a:schemeClr val="hlink"/>
                </a:solidFill>
                <a:highlight>
                  <a:srgbClr val="FFFFFF"/>
                </a:highlight>
                <a:hlinkClick r:id="rId3"/>
              </a:rPr>
              <a:t>Comment l’agriculture a-t-elle changé le monde</a:t>
            </a:r>
            <a:endParaRPr dirty="0"/>
          </a:p>
        </p:txBody>
      </p:sp>
      <p:pic>
        <p:nvPicPr>
          <p:cNvPr id="69" name="Google Shape;69;p15"/>
          <p:cNvPicPr preferRelativeResize="0"/>
          <p:nvPr/>
        </p:nvPicPr>
        <p:blipFill>
          <a:blip r:embed="rId4">
            <a:alphaModFix/>
          </a:blip>
          <a:stretch>
            <a:fillRect/>
          </a:stretch>
        </p:blipFill>
        <p:spPr>
          <a:xfrm>
            <a:off x="4389650" y="934788"/>
            <a:ext cx="4754350" cy="3273925"/>
          </a:xfrm>
          <a:prstGeom prst="rect">
            <a:avLst/>
          </a:prstGeom>
          <a:noFill/>
          <a:ln>
            <a:noFill/>
          </a:ln>
        </p:spPr>
      </p:pic>
      <p:sp>
        <p:nvSpPr>
          <p:cNvPr id="70" name="Google Shape;70;p15"/>
          <p:cNvSpPr txBox="1"/>
          <p:nvPr/>
        </p:nvSpPr>
        <p:spPr>
          <a:xfrm>
            <a:off x="478550" y="164950"/>
            <a:ext cx="71238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dirty="0">
                <a:solidFill>
                  <a:schemeClr val="accent1"/>
                </a:solidFill>
              </a:rPr>
              <a:t>Projet de recherche 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body" idx="1"/>
          </p:nvPr>
        </p:nvSpPr>
        <p:spPr>
          <a:xfrm>
            <a:off x="0" y="518400"/>
            <a:ext cx="5306400" cy="510715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fr-CA" b="1" dirty="0">
                <a:solidFill>
                  <a:schemeClr val="accent1"/>
                </a:solidFill>
              </a:rPr>
              <a:t>L’importance de cultiver notre propre nourriture</a:t>
            </a:r>
            <a:endParaRPr sz="1600" b="1" i="1" dirty="0">
              <a:solidFill>
                <a:srgbClr val="FFFFFF"/>
              </a:solidFill>
            </a:endParaRPr>
          </a:p>
          <a:p>
            <a:pPr marR="762000" lvl="0" indent="0">
              <a:spcBef>
                <a:spcPts val="1000"/>
              </a:spcBef>
              <a:buNone/>
            </a:pPr>
            <a:r>
              <a:rPr lang="fr-CA" sz="1600" b="1" i="1" dirty="0">
                <a:solidFill>
                  <a:srgbClr val="FFFFFF"/>
                </a:solidFill>
              </a:rPr>
              <a:t>Comment l’agriculture a-t-elle changé le monde</a:t>
            </a:r>
            <a:r>
              <a:rPr lang="en" sz="1600" b="1" i="1" dirty="0">
                <a:solidFill>
                  <a:srgbClr val="FFFFFF"/>
                </a:solidFill>
              </a:rPr>
              <a:t>?</a:t>
            </a:r>
            <a:r>
              <a:rPr lang="en" sz="1600" dirty="0">
                <a:solidFill>
                  <a:srgbClr val="FFFFFF"/>
                </a:solidFill>
              </a:rPr>
              <a:t> </a:t>
            </a:r>
            <a:r>
              <a:rPr lang="fr-CA" sz="1600" dirty="0">
                <a:solidFill>
                  <a:srgbClr val="FFFFFF"/>
                </a:solidFill>
              </a:rPr>
              <a:t>Le fait est que lorsque nous vivons dans une pandémie, nous réalisons à quel point notre chaîne d'approvisionnement peut être fragile. La plupart des produits disponibles dans nos supermarchés parcourent de grandes distances.  Vos recherches devraient vous aider à mieux comprendre </a:t>
            </a:r>
          </a:p>
          <a:p>
            <a:pPr marL="0" lvl="0" indent="457200">
              <a:lnSpc>
                <a:spcPct val="100000"/>
              </a:lnSpc>
              <a:spcBef>
                <a:spcPts val="1000"/>
              </a:spcBef>
              <a:buNone/>
            </a:pPr>
            <a:r>
              <a:rPr lang="fr-CA" sz="1200" u="sng" dirty="0">
                <a:solidFill>
                  <a:srgbClr val="FFFFFF"/>
                </a:solidFill>
              </a:rPr>
              <a:t>Cliquer sur le lien ci-dessous</a:t>
            </a:r>
          </a:p>
          <a:p>
            <a:pPr marL="0" marR="762000" lvl="0" indent="457200" algn="l" rtl="0">
              <a:spcBef>
                <a:spcPts val="1600"/>
              </a:spcBef>
              <a:spcAft>
                <a:spcPts val="1000"/>
              </a:spcAft>
              <a:buNone/>
            </a:pPr>
            <a:r>
              <a:rPr lang="fr-CA" sz="1200" u="sng" dirty="0">
                <a:solidFill>
                  <a:schemeClr val="hlink"/>
                </a:solidFill>
                <a:highlight>
                  <a:srgbClr val="FFFFFF"/>
                </a:highlight>
                <a:hlinkClick r:id="rId3"/>
              </a:rPr>
              <a:t>L’importance de cultiver notre propre nourriture</a:t>
            </a:r>
            <a:endParaRPr dirty="0"/>
          </a:p>
        </p:txBody>
      </p:sp>
      <p:sp>
        <p:nvSpPr>
          <p:cNvPr id="76" name="Google Shape;76;p16"/>
          <p:cNvSpPr txBox="1"/>
          <p:nvPr/>
        </p:nvSpPr>
        <p:spPr>
          <a:xfrm>
            <a:off x="478550" y="164950"/>
            <a:ext cx="71238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dirty="0">
                <a:solidFill>
                  <a:schemeClr val="accent1"/>
                </a:solidFill>
              </a:rPr>
              <a:t>Projet de recherche 2</a:t>
            </a:r>
            <a:endParaRPr dirty="0"/>
          </a:p>
        </p:txBody>
      </p:sp>
      <p:pic>
        <p:nvPicPr>
          <p:cNvPr id="77" name="Google Shape;77;p16"/>
          <p:cNvPicPr preferRelativeResize="0"/>
          <p:nvPr/>
        </p:nvPicPr>
        <p:blipFill>
          <a:blip r:embed="rId4">
            <a:alphaModFix/>
          </a:blip>
          <a:stretch>
            <a:fillRect/>
          </a:stretch>
        </p:blipFill>
        <p:spPr>
          <a:xfrm>
            <a:off x="4572000" y="884075"/>
            <a:ext cx="4572000" cy="33741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0" y="844150"/>
            <a:ext cx="4641600" cy="38559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Clr>
                <a:schemeClr val="dk1"/>
              </a:buClr>
              <a:buSzPts val="1100"/>
              <a:buFont typeface="Arial"/>
              <a:buNone/>
            </a:pPr>
            <a:r>
              <a:rPr lang="fr-CA" b="1" dirty="0">
                <a:solidFill>
                  <a:schemeClr val="accent1"/>
                </a:solidFill>
              </a:rPr>
              <a:t>Comprendre le sol de base</a:t>
            </a:r>
            <a:endParaRPr sz="1600" b="1" i="1" dirty="0">
              <a:solidFill>
                <a:srgbClr val="FFFFFF"/>
              </a:solidFill>
            </a:endParaRPr>
          </a:p>
          <a:p>
            <a:pPr marR="762000" lvl="0" indent="0">
              <a:spcBef>
                <a:spcPts val="1000"/>
              </a:spcBef>
              <a:buNone/>
            </a:pPr>
            <a:r>
              <a:rPr lang="fr-CA" sz="1600" b="1" i="1" dirty="0">
                <a:solidFill>
                  <a:srgbClr val="FFFFFF"/>
                </a:solidFill>
              </a:rPr>
              <a:t>Comment les plantes reçoivent-elles leur nutrition? Le sol dans lequel pousse une plante est la clé de son succès. Votre recherche devrait vous aider à mieux comprendre.</a:t>
            </a:r>
            <a:r>
              <a:rPr lang="en" sz="1600" dirty="0">
                <a:solidFill>
                  <a:srgbClr val="FFFFFF"/>
                </a:solidFill>
              </a:rPr>
              <a:t> </a:t>
            </a:r>
          </a:p>
          <a:p>
            <a:pPr marR="762000" indent="0">
              <a:spcBef>
                <a:spcPts val="1000"/>
              </a:spcBef>
              <a:buNone/>
            </a:pPr>
            <a:r>
              <a:rPr lang="fr-CA" sz="1200" u="sng" dirty="0">
                <a:solidFill>
                  <a:srgbClr val="FFFFFF"/>
                </a:solidFill>
              </a:rPr>
              <a:t>Cliquer sur le lien ci-dessous</a:t>
            </a:r>
            <a:endParaRPr sz="1200" u="sng" dirty="0">
              <a:solidFill>
                <a:srgbClr val="FFFFFF"/>
              </a:solidFill>
            </a:endParaRPr>
          </a:p>
          <a:p>
            <a:pPr marL="0" marR="762000" lvl="0" indent="457200" algn="l" rtl="0">
              <a:spcBef>
                <a:spcPts val="1000"/>
              </a:spcBef>
              <a:spcAft>
                <a:spcPts val="1000"/>
              </a:spcAft>
              <a:buNone/>
            </a:pPr>
            <a:r>
              <a:rPr lang="fr-CA" sz="1200" u="sng" dirty="0">
                <a:solidFill>
                  <a:schemeClr val="hlink"/>
                </a:solidFill>
                <a:highlight>
                  <a:srgbClr val="FFFFFF"/>
                </a:highlight>
                <a:hlinkClick r:id="rId3"/>
              </a:rPr>
              <a:t>Comprendre le sol de base et la nutrition des plantes</a:t>
            </a:r>
            <a:endParaRPr dirty="0"/>
          </a:p>
        </p:txBody>
      </p:sp>
      <p:sp>
        <p:nvSpPr>
          <p:cNvPr id="83" name="Google Shape;83;p17"/>
          <p:cNvSpPr txBox="1"/>
          <p:nvPr/>
        </p:nvSpPr>
        <p:spPr>
          <a:xfrm>
            <a:off x="478550" y="164950"/>
            <a:ext cx="71238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r-CA" sz="2400" b="1" u="sng" dirty="0">
                <a:solidFill>
                  <a:schemeClr val="accent1"/>
                </a:solidFill>
              </a:rPr>
              <a:t>Projet de recherche </a:t>
            </a:r>
            <a:r>
              <a:rPr lang="en" sz="2400" b="1" u="sng" dirty="0">
                <a:solidFill>
                  <a:schemeClr val="accent1"/>
                </a:solidFill>
              </a:rPr>
              <a:t>3</a:t>
            </a:r>
            <a:endParaRPr dirty="0"/>
          </a:p>
        </p:txBody>
      </p:sp>
      <p:pic>
        <p:nvPicPr>
          <p:cNvPr id="84" name="Google Shape;84;p17"/>
          <p:cNvPicPr preferRelativeResize="0"/>
          <p:nvPr/>
        </p:nvPicPr>
        <p:blipFill>
          <a:blip r:embed="rId4">
            <a:alphaModFix/>
          </a:blip>
          <a:stretch>
            <a:fillRect/>
          </a:stretch>
        </p:blipFill>
        <p:spPr>
          <a:xfrm>
            <a:off x="5356775" y="707475"/>
            <a:ext cx="3787225" cy="3713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body" idx="1"/>
          </p:nvPr>
        </p:nvSpPr>
        <p:spPr>
          <a:xfrm>
            <a:off x="0" y="568800"/>
            <a:ext cx="5191200" cy="505675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Clr>
                <a:schemeClr val="dk1"/>
              </a:buClr>
              <a:buSzPts val="1100"/>
              <a:buFont typeface="Arial"/>
              <a:buNone/>
            </a:pPr>
            <a:r>
              <a:rPr lang="en-US" b="1" dirty="0">
                <a:solidFill>
                  <a:schemeClr val="accent1"/>
                </a:solidFill>
              </a:rPr>
              <a:t>La germination des grains et l</a:t>
            </a:r>
            <a:r>
              <a:rPr lang="fr-CA" b="1" dirty="0">
                <a:solidFill>
                  <a:schemeClr val="accent1"/>
                </a:solidFill>
              </a:rPr>
              <a:t>’entretien</a:t>
            </a:r>
            <a:r>
              <a:rPr lang="en-US" b="1" dirty="0">
                <a:solidFill>
                  <a:schemeClr val="accent1"/>
                </a:solidFill>
              </a:rPr>
              <a:t> des </a:t>
            </a:r>
            <a:r>
              <a:rPr lang="en-US" b="1" dirty="0" err="1">
                <a:solidFill>
                  <a:schemeClr val="accent1"/>
                </a:solidFill>
              </a:rPr>
              <a:t>plantes</a:t>
            </a:r>
            <a:endParaRPr sz="1600" b="1" i="1" dirty="0">
              <a:solidFill>
                <a:srgbClr val="FFFFFF"/>
              </a:solidFill>
            </a:endParaRPr>
          </a:p>
          <a:p>
            <a:pPr marL="457200" marR="762000" lvl="0" indent="0" algn="l" rtl="0">
              <a:spcBef>
                <a:spcPts val="1000"/>
              </a:spcBef>
              <a:spcAft>
                <a:spcPts val="0"/>
              </a:spcAft>
              <a:buNone/>
            </a:pPr>
            <a:r>
              <a:rPr lang="fr-CA" sz="1600" b="1" i="1" dirty="0">
                <a:solidFill>
                  <a:srgbClr val="FFFFFF"/>
                </a:solidFill>
              </a:rPr>
              <a:t>Comment pouvons-nous germer des graines et en prendre soin? Le fait est que si vous fournissez suffisamment d'eau, de lumière et une nutrition adéquate, la croissance des plantes est en fait simple! Votre recherche devrait vous aider à mieux comprendre</a:t>
            </a:r>
            <a:r>
              <a:rPr lang="en" sz="1600" dirty="0">
                <a:solidFill>
                  <a:srgbClr val="FFFFFF"/>
                </a:solidFill>
              </a:rPr>
              <a:t>.</a:t>
            </a:r>
            <a:endParaRPr sz="1600" dirty="0">
              <a:solidFill>
                <a:srgbClr val="FFFFFF"/>
              </a:solidFill>
            </a:endParaRPr>
          </a:p>
          <a:p>
            <a:pPr marL="0" lvl="0" indent="457200" algn="l" rtl="0">
              <a:lnSpc>
                <a:spcPct val="100000"/>
              </a:lnSpc>
              <a:spcBef>
                <a:spcPts val="1000"/>
              </a:spcBef>
              <a:spcAft>
                <a:spcPts val="0"/>
              </a:spcAft>
              <a:buNone/>
            </a:pPr>
            <a:r>
              <a:rPr lang="fr-CA" sz="1200" u="sng" dirty="0">
                <a:solidFill>
                  <a:srgbClr val="FFFFFF"/>
                </a:solidFill>
              </a:rPr>
              <a:t>Cliquer sur le lien ci-dessous</a:t>
            </a:r>
            <a:endParaRPr sz="1200" u="sng" dirty="0">
              <a:solidFill>
                <a:srgbClr val="FFFFFF"/>
              </a:solidFill>
            </a:endParaRPr>
          </a:p>
          <a:p>
            <a:pPr marL="0" marR="762000" lvl="0" indent="457200" algn="l" rtl="0">
              <a:spcBef>
                <a:spcPts val="1600"/>
              </a:spcBef>
              <a:spcAft>
                <a:spcPts val="1000"/>
              </a:spcAft>
              <a:buNone/>
            </a:pPr>
            <a:r>
              <a:rPr lang="fr-CA" sz="1200" u="sng" dirty="0">
                <a:solidFill>
                  <a:schemeClr val="hlink"/>
                </a:solidFill>
                <a:highlight>
                  <a:srgbClr val="FFFFFF"/>
                </a:highlight>
                <a:hlinkClick r:id="rId3"/>
              </a:rPr>
              <a:t>La germination des graines et l’entretient des plantes</a:t>
            </a:r>
            <a:r>
              <a:rPr lang="en" dirty="0"/>
              <a:t> </a:t>
            </a:r>
            <a:endParaRPr dirty="0"/>
          </a:p>
        </p:txBody>
      </p:sp>
      <p:sp>
        <p:nvSpPr>
          <p:cNvPr id="90" name="Google Shape;90;p18"/>
          <p:cNvSpPr txBox="1"/>
          <p:nvPr/>
        </p:nvSpPr>
        <p:spPr>
          <a:xfrm>
            <a:off x="478550" y="164950"/>
            <a:ext cx="71238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dirty="0">
                <a:solidFill>
                  <a:schemeClr val="accent1"/>
                </a:solidFill>
              </a:rPr>
              <a:t>Projet de recherc</a:t>
            </a:r>
            <a:r>
              <a:rPr lang="fr-CA" sz="2400" b="1" u="sng" dirty="0" err="1">
                <a:solidFill>
                  <a:schemeClr val="accent1"/>
                </a:solidFill>
              </a:rPr>
              <a:t>he</a:t>
            </a:r>
            <a:r>
              <a:rPr lang="en" sz="2400" b="1" u="sng" dirty="0">
                <a:solidFill>
                  <a:schemeClr val="accent1"/>
                </a:solidFill>
              </a:rPr>
              <a:t> 4</a:t>
            </a:r>
            <a:endParaRPr dirty="0"/>
          </a:p>
        </p:txBody>
      </p:sp>
      <p:pic>
        <p:nvPicPr>
          <p:cNvPr id="91" name="Google Shape;91;p18"/>
          <p:cNvPicPr preferRelativeResize="0"/>
          <p:nvPr/>
        </p:nvPicPr>
        <p:blipFill>
          <a:blip r:embed="rId4">
            <a:alphaModFix/>
          </a:blip>
          <a:stretch>
            <a:fillRect/>
          </a:stretch>
        </p:blipFill>
        <p:spPr>
          <a:xfrm>
            <a:off x="4424250" y="1000075"/>
            <a:ext cx="4719750" cy="3143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125424" y="842399"/>
            <a:ext cx="5814575" cy="4212001"/>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fr-CA" sz="1600" b="1" i="1" dirty="0">
                <a:solidFill>
                  <a:srgbClr val="FFFFFF"/>
                </a:solidFill>
              </a:rPr>
              <a:t>Pouvons-nous cultiver de la nourriture chez nous? Le fait est qu'avec des connaissances et des ressources, nous pouvons cultiver des légumes et des herbes presque partout. Maintenant que vous savez ce qu'il faut pour faire cultiver des plantes, il est temps de cultiver à la maison</a:t>
            </a:r>
            <a:r>
              <a:rPr lang="en" sz="1600" dirty="0">
                <a:solidFill>
                  <a:srgbClr val="FFFFFF"/>
                </a:solidFill>
              </a:rPr>
              <a:t>. </a:t>
            </a:r>
            <a:endParaRPr sz="1200" u="sng" dirty="0">
              <a:solidFill>
                <a:srgbClr val="FFFFFF"/>
              </a:solidFill>
            </a:endParaRPr>
          </a:p>
          <a:p>
            <a:pPr marL="457200" marR="762000" lvl="0" indent="0" algn="l" rtl="0">
              <a:spcBef>
                <a:spcPts val="1000"/>
              </a:spcBef>
              <a:spcAft>
                <a:spcPts val="0"/>
              </a:spcAft>
              <a:buNone/>
            </a:pPr>
            <a:r>
              <a:rPr lang="en" sz="1700" b="1" dirty="0">
                <a:solidFill>
                  <a:srgbClr val="FFFFFF"/>
                </a:solidFill>
              </a:rPr>
              <a:t>Res</a:t>
            </a:r>
            <a:r>
              <a:rPr lang="fr-CA" sz="1700" b="1" dirty="0">
                <a:solidFill>
                  <a:srgbClr val="FFFFFF"/>
                </a:solidFill>
              </a:rPr>
              <a:t>s</a:t>
            </a:r>
            <a:r>
              <a:rPr lang="en" sz="1700" b="1" dirty="0">
                <a:solidFill>
                  <a:srgbClr val="FFFFFF"/>
                </a:solidFill>
              </a:rPr>
              <a:t>ources </a:t>
            </a:r>
            <a:r>
              <a:rPr lang="fr-CA" sz="1700" b="1" dirty="0">
                <a:solidFill>
                  <a:srgbClr val="FFFFFF"/>
                </a:solidFill>
              </a:rPr>
              <a:t>utiles</a:t>
            </a:r>
            <a:endParaRPr sz="1700" b="1" dirty="0">
              <a:solidFill>
                <a:srgbClr val="FFFFFF"/>
              </a:solidFill>
            </a:endParaRPr>
          </a:p>
          <a:p>
            <a:pPr marL="914400" marR="762000" lvl="1" indent="-336550" algn="l" rtl="0">
              <a:spcBef>
                <a:spcPts val="1000"/>
              </a:spcBef>
              <a:spcAft>
                <a:spcPts val="0"/>
              </a:spcAft>
              <a:buClr>
                <a:srgbClr val="FFFFFF"/>
              </a:buClr>
              <a:buSzPts val="1700"/>
              <a:buChar char="❏"/>
            </a:pPr>
            <a:r>
              <a:rPr lang="fr-CA" sz="1700" u="sng" dirty="0">
                <a:solidFill>
                  <a:srgbClr val="FFFFFF"/>
                </a:solidFill>
                <a:hlinkClick r:id="rId3"/>
              </a:rPr>
              <a:t>Le savoir faire du jardinage</a:t>
            </a:r>
            <a:endParaRPr sz="1700" dirty="0">
              <a:solidFill>
                <a:srgbClr val="FFFFFF"/>
              </a:solidFill>
            </a:endParaRPr>
          </a:p>
          <a:p>
            <a:pPr marL="914400" marR="762000" lvl="1" indent="-336550" algn="l" rtl="0">
              <a:spcBef>
                <a:spcPts val="0"/>
              </a:spcBef>
              <a:spcAft>
                <a:spcPts val="0"/>
              </a:spcAft>
              <a:buClr>
                <a:srgbClr val="FFFFFF"/>
              </a:buClr>
              <a:buSzPts val="1700"/>
              <a:buChar char="❏"/>
            </a:pPr>
            <a:r>
              <a:rPr lang="fr-CA" sz="1700" u="sng" dirty="0">
                <a:solidFill>
                  <a:srgbClr val="FFFFFF"/>
                </a:solidFill>
                <a:hlinkClick r:id="rId4"/>
              </a:rPr>
              <a:t>L’épinette</a:t>
            </a:r>
            <a:endParaRPr sz="1700" dirty="0">
              <a:solidFill>
                <a:srgbClr val="FFFFFF"/>
              </a:solidFill>
            </a:endParaRPr>
          </a:p>
          <a:p>
            <a:pPr marL="914400" marR="762000" lvl="1" indent="-336550" algn="l" rtl="0">
              <a:spcBef>
                <a:spcPts val="0"/>
              </a:spcBef>
              <a:spcAft>
                <a:spcPts val="0"/>
              </a:spcAft>
              <a:buClr>
                <a:srgbClr val="FFFFFF"/>
              </a:buClr>
              <a:buSzPts val="1700"/>
              <a:buChar char="❏"/>
            </a:pPr>
            <a:r>
              <a:rPr lang="fr-CA" sz="1700" u="sng" dirty="0">
                <a:solidFill>
                  <a:srgbClr val="FFFFFF"/>
                </a:solidFill>
                <a:hlinkClick r:id="rId5"/>
              </a:rPr>
              <a:t>Jardiniers</a:t>
            </a:r>
            <a:endParaRPr sz="1700" dirty="0">
              <a:solidFill>
                <a:srgbClr val="FFFFFF"/>
              </a:solidFill>
            </a:endParaRPr>
          </a:p>
          <a:p>
            <a:pPr marL="914400" marR="762000" lvl="1" indent="-336550" algn="l" rtl="0">
              <a:spcBef>
                <a:spcPts val="0"/>
              </a:spcBef>
              <a:spcAft>
                <a:spcPts val="0"/>
              </a:spcAft>
              <a:buClr>
                <a:srgbClr val="FFFFFF"/>
              </a:buClr>
              <a:buSzPts val="1700"/>
              <a:buChar char="❏"/>
            </a:pPr>
            <a:r>
              <a:rPr lang="en" sz="1700" u="sng" dirty="0">
                <a:solidFill>
                  <a:srgbClr val="FFFFFF"/>
                </a:solidFill>
                <a:hlinkClick r:id="rId6"/>
              </a:rPr>
              <a:t>Tomates</a:t>
            </a:r>
            <a:endParaRPr sz="1700" dirty="0">
              <a:solidFill>
                <a:srgbClr val="FFFFFF"/>
              </a:solidFill>
            </a:endParaRPr>
          </a:p>
          <a:p>
            <a:pPr marL="0" marR="762000" lvl="0" indent="457200" algn="l" rtl="0">
              <a:spcBef>
                <a:spcPts val="1000"/>
              </a:spcBef>
              <a:spcAft>
                <a:spcPts val="1000"/>
              </a:spcAft>
              <a:buNone/>
            </a:pPr>
            <a:endParaRPr sz="1200" u="sng" dirty="0">
              <a:solidFill>
                <a:srgbClr val="FFFFFF"/>
              </a:solidFill>
            </a:endParaRPr>
          </a:p>
        </p:txBody>
      </p:sp>
      <p:sp>
        <p:nvSpPr>
          <p:cNvPr id="97" name="Google Shape;97;p19"/>
          <p:cNvSpPr txBox="1"/>
          <p:nvPr/>
        </p:nvSpPr>
        <p:spPr>
          <a:xfrm>
            <a:off x="471350" y="0"/>
            <a:ext cx="8353200" cy="76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spcAft>
                <a:spcPts val="1600"/>
              </a:spcAft>
              <a:defRPr sz="2400" b="1" u="sng">
                <a:solidFill>
                  <a:schemeClr val="accent1"/>
                </a:solidFill>
              </a:defRPr>
            </a:lvl1pPr>
          </a:lstStyle>
          <a:p>
            <a:pPr algn="just"/>
            <a:r>
              <a:rPr lang="fr-CA" dirty="0"/>
              <a:t>Jardiner à la maison sur le rebord d’une fenêtre</a:t>
            </a:r>
          </a:p>
          <a:p>
            <a:r>
              <a:rPr lang="en" dirty="0"/>
              <a:t>( Activit</a:t>
            </a:r>
            <a:r>
              <a:rPr lang="fr-CA" dirty="0"/>
              <a:t>é culminante</a:t>
            </a:r>
            <a:r>
              <a:rPr lang="en" dirty="0"/>
              <a:t>)</a:t>
            </a:r>
            <a:endParaRPr dirty="0"/>
          </a:p>
        </p:txBody>
      </p:sp>
      <p:pic>
        <p:nvPicPr>
          <p:cNvPr id="98" name="Google Shape;98;p19"/>
          <p:cNvPicPr preferRelativeResize="0"/>
          <p:nvPr/>
        </p:nvPicPr>
        <p:blipFill>
          <a:blip r:embed="rId7">
            <a:alphaModFix/>
          </a:blip>
          <a:stretch>
            <a:fillRect/>
          </a:stretch>
        </p:blipFill>
        <p:spPr>
          <a:xfrm>
            <a:off x="5345975" y="934750"/>
            <a:ext cx="2606107" cy="3903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0" y="790300"/>
            <a:ext cx="4641600" cy="38826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en" b="1" dirty="0">
                <a:solidFill>
                  <a:srgbClr val="FFFFFF"/>
                </a:solidFill>
              </a:rPr>
              <a:t>OPTION 1</a:t>
            </a:r>
            <a:endParaRPr b="1" dirty="0">
              <a:solidFill>
                <a:srgbClr val="FFFFFF"/>
              </a:solidFill>
            </a:endParaRPr>
          </a:p>
          <a:p>
            <a:pPr marL="457200" lvl="0" indent="-317500" algn="l" rtl="0">
              <a:lnSpc>
                <a:spcPct val="100000"/>
              </a:lnSpc>
              <a:spcBef>
                <a:spcPts val="1000"/>
              </a:spcBef>
              <a:spcAft>
                <a:spcPts val="0"/>
              </a:spcAft>
              <a:buClr>
                <a:schemeClr val="lt1"/>
              </a:buClr>
              <a:buSzPts val="1400"/>
              <a:buFont typeface="Lato"/>
              <a:buChar char="●"/>
            </a:pPr>
            <a:r>
              <a:rPr lang="fr-CA" sz="1400" b="1" dirty="0">
                <a:solidFill>
                  <a:schemeClr val="lt1"/>
                </a:solidFill>
                <a:latin typeface="Lato"/>
                <a:ea typeface="Lato"/>
                <a:cs typeface="Lato"/>
                <a:sym typeface="Lato"/>
              </a:rPr>
              <a:t>Un paquet sera poster aux étudiants contenant</a:t>
            </a:r>
            <a:endParaRPr sz="1400" b="1" dirty="0">
              <a:solidFill>
                <a:schemeClr val="lt1"/>
              </a:solidFill>
              <a:latin typeface="Lato"/>
              <a:ea typeface="Lato"/>
              <a:cs typeface="Lato"/>
              <a:sym typeface="Lato"/>
            </a:endParaRPr>
          </a:p>
          <a:p>
            <a:pPr marL="914400" lvl="1" indent="-317500" algn="l" rtl="0">
              <a:lnSpc>
                <a:spcPct val="100000"/>
              </a:lnSpc>
              <a:spcBef>
                <a:spcPts val="0"/>
              </a:spcBef>
              <a:spcAft>
                <a:spcPts val="0"/>
              </a:spcAft>
              <a:buClr>
                <a:schemeClr val="lt1"/>
              </a:buClr>
              <a:buSzPts val="1400"/>
              <a:buFont typeface="Lato"/>
              <a:buChar char="○"/>
            </a:pPr>
            <a:r>
              <a:rPr lang="en" b="1" dirty="0">
                <a:solidFill>
                  <a:schemeClr val="lt1"/>
                </a:solidFill>
                <a:latin typeface="Lato"/>
                <a:ea typeface="Lato"/>
                <a:cs typeface="Lato"/>
                <a:sym typeface="Lato"/>
              </a:rPr>
              <a:t>Terreau d’empotage</a:t>
            </a:r>
            <a:endParaRPr b="1" dirty="0">
              <a:solidFill>
                <a:schemeClr val="lt1"/>
              </a:solidFill>
              <a:latin typeface="Lato"/>
              <a:ea typeface="Lato"/>
              <a:cs typeface="Lato"/>
              <a:sym typeface="Lato"/>
            </a:endParaRPr>
          </a:p>
          <a:p>
            <a:pPr marL="914400" lvl="1" indent="-317500" algn="l" rtl="0">
              <a:lnSpc>
                <a:spcPct val="100000"/>
              </a:lnSpc>
              <a:spcBef>
                <a:spcPts val="0"/>
              </a:spcBef>
              <a:spcAft>
                <a:spcPts val="0"/>
              </a:spcAft>
              <a:buClr>
                <a:schemeClr val="lt1"/>
              </a:buClr>
              <a:buSzPts val="1400"/>
              <a:buFont typeface="Lato"/>
              <a:buChar char="○"/>
            </a:pPr>
            <a:r>
              <a:rPr lang="fr-CA" b="1" dirty="0">
                <a:solidFill>
                  <a:schemeClr val="lt1"/>
                </a:solidFill>
                <a:latin typeface="Lato"/>
                <a:ea typeface="Lato"/>
                <a:cs typeface="Lato"/>
                <a:sym typeface="Lato"/>
              </a:rPr>
              <a:t>Graines</a:t>
            </a:r>
            <a:endParaRPr b="1" dirty="0">
              <a:solidFill>
                <a:schemeClr val="lt1"/>
              </a:solidFill>
              <a:latin typeface="Lato"/>
              <a:ea typeface="Lato"/>
              <a:cs typeface="Lato"/>
              <a:sym typeface="Lato"/>
            </a:endParaRPr>
          </a:p>
          <a:p>
            <a:pPr marL="457200" lvl="0" indent="-317500" algn="l" rtl="0">
              <a:lnSpc>
                <a:spcPct val="100000"/>
              </a:lnSpc>
              <a:spcBef>
                <a:spcPts val="0"/>
              </a:spcBef>
              <a:spcAft>
                <a:spcPts val="0"/>
              </a:spcAft>
              <a:buClr>
                <a:schemeClr val="lt1"/>
              </a:buClr>
              <a:buSzPts val="1400"/>
              <a:buFont typeface="Lato"/>
              <a:buChar char="●"/>
            </a:pPr>
            <a:r>
              <a:rPr lang="fr-CA" sz="1400" b="1" dirty="0">
                <a:solidFill>
                  <a:schemeClr val="lt1"/>
                </a:solidFill>
                <a:latin typeface="Lato"/>
                <a:ea typeface="Lato"/>
                <a:cs typeface="Lato"/>
                <a:sym typeface="Lato"/>
              </a:rPr>
              <a:t>Les élèves seront ingénieux et créeront des mini serres pour démarrer leurs propres semences</a:t>
            </a:r>
          </a:p>
          <a:p>
            <a:pPr marL="457200" lvl="0" indent="-317500" algn="l" rtl="0">
              <a:lnSpc>
                <a:spcPct val="100000"/>
              </a:lnSpc>
              <a:spcBef>
                <a:spcPts val="0"/>
              </a:spcBef>
              <a:spcAft>
                <a:spcPts val="0"/>
              </a:spcAft>
              <a:buClr>
                <a:schemeClr val="lt1"/>
              </a:buClr>
              <a:buSzPts val="1400"/>
              <a:buFont typeface="Lato"/>
              <a:buChar char="●"/>
            </a:pPr>
            <a:r>
              <a:rPr lang="fr-CA" sz="1400" b="1" dirty="0">
                <a:solidFill>
                  <a:schemeClr val="lt1"/>
                </a:solidFill>
                <a:latin typeface="Lato"/>
                <a:ea typeface="Lato"/>
                <a:cs typeface="Lato"/>
                <a:sym typeface="Lato"/>
              </a:rPr>
              <a:t>Les élèves utiliseront des diapositives Google pour documenter leurs progrès et ils les partageront avec leur instructeur</a:t>
            </a:r>
          </a:p>
          <a:p>
            <a:pPr marL="457200" lvl="0" indent="0" algn="l" rtl="0">
              <a:lnSpc>
                <a:spcPct val="100000"/>
              </a:lnSpc>
              <a:spcBef>
                <a:spcPts val="1600"/>
              </a:spcBef>
              <a:spcAft>
                <a:spcPts val="0"/>
              </a:spcAft>
              <a:buNone/>
            </a:pPr>
            <a:endParaRPr sz="1400" b="1" dirty="0">
              <a:solidFill>
                <a:schemeClr val="lt1"/>
              </a:solidFill>
              <a:latin typeface="Lato"/>
              <a:ea typeface="Lato"/>
              <a:cs typeface="Lato"/>
              <a:sym typeface="Lato"/>
            </a:endParaRPr>
          </a:p>
          <a:p>
            <a:pPr marL="0" lvl="0" indent="457200" algn="l" rtl="0">
              <a:lnSpc>
                <a:spcPct val="100000"/>
              </a:lnSpc>
              <a:spcBef>
                <a:spcPts val="1600"/>
              </a:spcBef>
              <a:spcAft>
                <a:spcPts val="0"/>
              </a:spcAft>
              <a:buNone/>
            </a:pPr>
            <a:r>
              <a:rPr lang="en" sz="1200" u="sng" dirty="0">
                <a:solidFill>
                  <a:srgbClr val="FFFFFF"/>
                </a:solidFill>
              </a:rPr>
              <a:t>C</a:t>
            </a:r>
            <a:r>
              <a:rPr lang="fr-CA" sz="1200" u="sng" dirty="0" err="1">
                <a:solidFill>
                  <a:srgbClr val="FFFFFF"/>
                </a:solidFill>
              </a:rPr>
              <a:t>liquer</a:t>
            </a:r>
            <a:r>
              <a:rPr lang="fr-CA" sz="1200" u="sng" dirty="0">
                <a:solidFill>
                  <a:srgbClr val="FFFFFF"/>
                </a:solidFill>
              </a:rPr>
              <a:t> sur le lien ci-dessous</a:t>
            </a:r>
            <a:endParaRPr sz="1200" u="sng" dirty="0">
              <a:solidFill>
                <a:srgbClr val="FFFFFF"/>
              </a:solidFill>
            </a:endParaRPr>
          </a:p>
          <a:p>
            <a:pPr marL="0" marR="762000" lvl="0" indent="457200" algn="l" rtl="0">
              <a:spcBef>
                <a:spcPts val="1600"/>
              </a:spcBef>
              <a:spcAft>
                <a:spcPts val="1000"/>
              </a:spcAft>
              <a:buNone/>
            </a:pPr>
            <a:r>
              <a:rPr lang="en" sz="1200" u="sng" dirty="0">
                <a:solidFill>
                  <a:schemeClr val="hlink"/>
                </a:solidFill>
                <a:highlight>
                  <a:srgbClr val="FFFFFF"/>
                </a:highlight>
              </a:rPr>
              <a:t>Activité </a:t>
            </a:r>
            <a:r>
              <a:rPr lang="en" sz="1200" u="sng" dirty="0">
                <a:solidFill>
                  <a:schemeClr val="hlink"/>
                </a:solidFill>
                <a:highlight>
                  <a:srgbClr val="FFFFFF"/>
                </a:highlight>
                <a:hlinkClick r:id="rId3"/>
              </a:rPr>
              <a:t>culminante</a:t>
            </a:r>
            <a:endParaRPr dirty="0"/>
          </a:p>
        </p:txBody>
      </p:sp>
      <p:sp>
        <p:nvSpPr>
          <p:cNvPr id="104" name="Google Shape;104;p20"/>
          <p:cNvSpPr txBox="1"/>
          <p:nvPr/>
        </p:nvSpPr>
        <p:spPr>
          <a:xfrm>
            <a:off x="478550" y="202600"/>
            <a:ext cx="8353200" cy="5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dirty="0">
                <a:solidFill>
                  <a:schemeClr val="accent1"/>
                </a:solidFill>
              </a:rPr>
              <a:t>J</a:t>
            </a:r>
            <a:r>
              <a:rPr lang="fr-CA" sz="2400" b="1" u="sng" dirty="0">
                <a:solidFill>
                  <a:schemeClr val="accent1"/>
                </a:solidFill>
              </a:rPr>
              <a:t>ardin de rebord d’une fenêtre</a:t>
            </a:r>
            <a:r>
              <a:rPr lang="en" sz="2400" b="1" dirty="0">
                <a:solidFill>
                  <a:schemeClr val="accent1"/>
                </a:solidFill>
              </a:rPr>
              <a:t> </a:t>
            </a:r>
            <a:endParaRPr sz="2000" dirty="0"/>
          </a:p>
        </p:txBody>
      </p:sp>
      <p:pic>
        <p:nvPicPr>
          <p:cNvPr id="105" name="Google Shape;105;p20"/>
          <p:cNvPicPr preferRelativeResize="0"/>
          <p:nvPr/>
        </p:nvPicPr>
        <p:blipFill>
          <a:blip r:embed="rId4">
            <a:alphaModFix/>
          </a:blip>
          <a:stretch>
            <a:fillRect/>
          </a:stretch>
        </p:blipFill>
        <p:spPr>
          <a:xfrm>
            <a:off x="4742050" y="1407525"/>
            <a:ext cx="4089700" cy="2723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body" idx="1"/>
          </p:nvPr>
        </p:nvSpPr>
        <p:spPr>
          <a:xfrm>
            <a:off x="0" y="640800"/>
            <a:ext cx="4641600" cy="41400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en" b="1" dirty="0">
                <a:solidFill>
                  <a:srgbClr val="FFFFFF"/>
                </a:solidFill>
              </a:rPr>
              <a:t>OPTION 2</a:t>
            </a:r>
            <a:endParaRPr b="1" dirty="0">
              <a:solidFill>
                <a:srgbClr val="FFFFFF"/>
              </a:solidFill>
            </a:endParaRPr>
          </a:p>
          <a:p>
            <a:pPr marL="457200" lvl="0" indent="-317500" algn="l" rtl="0">
              <a:lnSpc>
                <a:spcPct val="100000"/>
              </a:lnSpc>
              <a:spcBef>
                <a:spcPts val="1000"/>
              </a:spcBef>
              <a:spcAft>
                <a:spcPts val="0"/>
              </a:spcAft>
              <a:buClr>
                <a:schemeClr val="lt1"/>
              </a:buClr>
              <a:buSzPts val="1400"/>
              <a:buFont typeface="Lato"/>
              <a:buChar char="●"/>
            </a:pPr>
            <a:r>
              <a:rPr lang="fr-CA" sz="1400" b="1" dirty="0">
                <a:solidFill>
                  <a:schemeClr val="lt1"/>
                </a:solidFill>
                <a:latin typeface="Lato"/>
                <a:ea typeface="Lato"/>
                <a:cs typeface="Lato"/>
                <a:sym typeface="Lato"/>
              </a:rPr>
              <a:t>Les enseignants qui éprouvent des contraintes budgétaires peuvent utiliser cette option pour envoyer des semences et du terreau aux étudiants.</a:t>
            </a:r>
            <a:r>
              <a:rPr lang="en" sz="1400" b="1" dirty="0">
                <a:solidFill>
                  <a:schemeClr val="lt1"/>
                </a:solidFill>
                <a:latin typeface="Lato"/>
                <a:ea typeface="Lato"/>
                <a:cs typeface="Lato"/>
                <a:sym typeface="Lato"/>
              </a:rPr>
              <a:t> </a:t>
            </a:r>
            <a:endParaRPr sz="1400" b="1" dirty="0">
              <a:solidFill>
                <a:schemeClr val="lt1"/>
              </a:solidFill>
              <a:latin typeface="Lato"/>
              <a:ea typeface="Lato"/>
              <a:cs typeface="Lato"/>
              <a:sym typeface="Lato"/>
            </a:endParaRPr>
          </a:p>
          <a:p>
            <a:pPr marL="457200" lvl="0" indent="-317500" algn="l" rtl="0">
              <a:lnSpc>
                <a:spcPct val="100000"/>
              </a:lnSpc>
              <a:spcBef>
                <a:spcPts val="0"/>
              </a:spcBef>
              <a:spcAft>
                <a:spcPts val="0"/>
              </a:spcAft>
              <a:buClr>
                <a:schemeClr val="lt1"/>
              </a:buClr>
              <a:buSzPts val="1400"/>
              <a:buFont typeface="Lato"/>
              <a:buChar char="●"/>
            </a:pPr>
            <a:r>
              <a:rPr lang="fr-CA" sz="1400" b="1" dirty="0">
                <a:solidFill>
                  <a:schemeClr val="lt1"/>
                </a:solidFill>
                <a:latin typeface="Lato"/>
                <a:ea typeface="Lato"/>
                <a:cs typeface="Lato"/>
                <a:sym typeface="Lato"/>
              </a:rPr>
              <a:t>L’enseignant fera pousser des graines différentes (herbes et / ou légumes) et partagera leurs progrès  à partir d’images et des sessions synchrones avec tout les élèves.</a:t>
            </a:r>
            <a:endParaRPr sz="1400" b="1" dirty="0">
              <a:solidFill>
                <a:schemeClr val="lt1"/>
              </a:solidFill>
              <a:latin typeface="Lato"/>
              <a:ea typeface="Lato"/>
              <a:cs typeface="Lato"/>
              <a:sym typeface="Lato"/>
            </a:endParaRPr>
          </a:p>
          <a:p>
            <a:pPr marL="457200" lvl="0" indent="-317500" algn="l" rtl="0">
              <a:lnSpc>
                <a:spcPct val="100000"/>
              </a:lnSpc>
              <a:spcBef>
                <a:spcPts val="0"/>
              </a:spcBef>
              <a:spcAft>
                <a:spcPts val="0"/>
              </a:spcAft>
              <a:buClr>
                <a:schemeClr val="lt1"/>
              </a:buClr>
              <a:buSzPts val="1400"/>
              <a:buFont typeface="Lato"/>
              <a:buChar char="●"/>
            </a:pPr>
            <a:r>
              <a:rPr lang="fr-CA" sz="1400" b="1" dirty="0">
                <a:solidFill>
                  <a:schemeClr val="lt1"/>
                </a:solidFill>
                <a:latin typeface="Lato"/>
                <a:ea typeface="Lato"/>
                <a:cs typeface="Lato"/>
                <a:sym typeface="Lato"/>
              </a:rPr>
              <a:t>Les élèves utiliseront des recherches et les diapositives des enseignants afin d’observer le processus et comprendre comment cultiver des aliments à la maison</a:t>
            </a:r>
            <a:r>
              <a:rPr lang="en" sz="1400" b="1" dirty="0">
                <a:solidFill>
                  <a:schemeClr val="lt1"/>
                </a:solidFill>
                <a:latin typeface="Lato"/>
                <a:ea typeface="Lato"/>
                <a:cs typeface="Lato"/>
                <a:sym typeface="Lato"/>
              </a:rPr>
              <a:t>.</a:t>
            </a:r>
            <a:endParaRPr sz="1600" b="1" dirty="0">
              <a:solidFill>
                <a:srgbClr val="FFFFFF"/>
              </a:solidFill>
            </a:endParaRPr>
          </a:p>
          <a:p>
            <a:pPr marL="0" lvl="0" indent="457200" algn="l" rtl="0">
              <a:lnSpc>
                <a:spcPct val="100000"/>
              </a:lnSpc>
              <a:spcBef>
                <a:spcPts val="1600"/>
              </a:spcBef>
              <a:spcAft>
                <a:spcPts val="0"/>
              </a:spcAft>
              <a:buNone/>
            </a:pPr>
            <a:r>
              <a:rPr lang="fr-CA" sz="1200" u="sng" dirty="0">
                <a:solidFill>
                  <a:srgbClr val="FFFFFF"/>
                </a:solidFill>
              </a:rPr>
              <a:t>Cliquer sur le lien ci-dessous</a:t>
            </a:r>
          </a:p>
          <a:p>
            <a:pPr marL="0" marR="762000" lvl="0" indent="457200" algn="l" rtl="0">
              <a:spcBef>
                <a:spcPts val="1600"/>
              </a:spcBef>
              <a:spcAft>
                <a:spcPts val="1000"/>
              </a:spcAft>
              <a:buNone/>
            </a:pPr>
            <a:r>
              <a:rPr lang="en" sz="1200" u="sng" dirty="0">
                <a:solidFill>
                  <a:schemeClr val="hlink"/>
                </a:solidFill>
                <a:highlight>
                  <a:srgbClr val="FFFFFF"/>
                </a:highlight>
                <a:hlinkClick r:id="rId3"/>
              </a:rPr>
              <a:t>Activité cu</a:t>
            </a:r>
            <a:r>
              <a:rPr lang="en-US" sz="1200" u="sng" dirty="0" err="1">
                <a:solidFill>
                  <a:schemeClr val="hlink"/>
                </a:solidFill>
                <a:highlight>
                  <a:srgbClr val="FFFFFF"/>
                </a:highlight>
                <a:hlinkClick r:id="rId3"/>
              </a:rPr>
              <a:t>lminante</a:t>
            </a:r>
            <a:endParaRPr lang="en-US" sz="1200" u="sng" dirty="0">
              <a:solidFill>
                <a:schemeClr val="hlink"/>
              </a:solidFill>
              <a:highlight>
                <a:srgbClr val="FFFFFF"/>
              </a:highlight>
            </a:endParaRPr>
          </a:p>
          <a:p>
            <a:pPr marL="0" marR="762000" lvl="0" indent="457200" algn="l" rtl="0">
              <a:spcBef>
                <a:spcPts val="1600"/>
              </a:spcBef>
              <a:spcAft>
                <a:spcPts val="1000"/>
              </a:spcAft>
              <a:buNone/>
            </a:pPr>
            <a:endParaRPr dirty="0"/>
          </a:p>
        </p:txBody>
      </p:sp>
      <p:sp>
        <p:nvSpPr>
          <p:cNvPr id="111" name="Google Shape;111;p21"/>
          <p:cNvSpPr txBox="1"/>
          <p:nvPr/>
        </p:nvSpPr>
        <p:spPr>
          <a:xfrm>
            <a:off x="478550" y="164950"/>
            <a:ext cx="8353200" cy="7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r-CA" sz="2400" b="1" u="sng" dirty="0">
                <a:solidFill>
                  <a:schemeClr val="accent1"/>
                </a:solidFill>
              </a:rPr>
              <a:t>Jar</a:t>
            </a:r>
            <a:r>
              <a:rPr lang="en" sz="2400" b="1" u="sng" dirty="0">
                <a:solidFill>
                  <a:schemeClr val="accent1"/>
                </a:solidFill>
              </a:rPr>
              <a:t>d</a:t>
            </a:r>
            <a:r>
              <a:rPr lang="fr-CA" sz="2400" b="1" u="sng" dirty="0">
                <a:solidFill>
                  <a:schemeClr val="accent1"/>
                </a:solidFill>
              </a:rPr>
              <a:t>in de rebord d’une fenêtre</a:t>
            </a:r>
            <a:r>
              <a:rPr lang="en" sz="2400" b="1" dirty="0">
                <a:solidFill>
                  <a:schemeClr val="accent1"/>
                </a:solidFill>
              </a:rPr>
              <a:t> </a:t>
            </a:r>
            <a:endParaRPr sz="2000" dirty="0"/>
          </a:p>
        </p:txBody>
      </p:sp>
      <p:pic>
        <p:nvPicPr>
          <p:cNvPr id="112" name="Google Shape;112;p21"/>
          <p:cNvPicPr preferRelativeResize="0"/>
          <p:nvPr/>
        </p:nvPicPr>
        <p:blipFill>
          <a:blip r:embed="rId4">
            <a:alphaModFix/>
          </a:blip>
          <a:stretch>
            <a:fillRect/>
          </a:stretch>
        </p:blipFill>
        <p:spPr>
          <a:xfrm>
            <a:off x="4995600" y="750450"/>
            <a:ext cx="3903950" cy="3903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TotalTime>
  <Words>626</Words>
  <Application>Microsoft Office PowerPoint</Application>
  <PresentationFormat>On-screen Show (16:9)</PresentationFormat>
  <Paragraphs>63</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Lato</vt:lpstr>
      <vt:lpstr>Arial</vt:lpstr>
      <vt:lpstr>Simple Light</vt:lpstr>
      <vt:lpstr>Légumes et herbes cultivés à la maison  Une approche locale pour cultiver les aliments </vt:lpstr>
      <vt:lpstr>TIJ10 - Technologie agricole, forestière et paysagère Aperçu du projet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Grown Vegetables &amp; Herbs         A Local Approach to Growing Food</dc:title>
  <dc:creator>Mario Blouin</dc:creator>
  <cp:lastModifiedBy>Mario Blouin</cp:lastModifiedBy>
  <cp:revision>1</cp:revision>
  <dcterms:modified xsi:type="dcterms:W3CDTF">2020-07-07T02:13:21Z</dcterms:modified>
</cp:coreProperties>
</file>