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3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4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notesSlides/notesSlide5.xml" ContentType="application/vnd.openxmlformats-officedocument.presentationml.notesSlid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6.xml" ContentType="application/vnd.openxmlformats-officedocument.presentationml.notesSlide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notesSlides/notesSlide7.xml" ContentType="application/vnd.openxmlformats-officedocument.presentationml.notesSlide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notesSlides/notesSlide8.xml" ContentType="application/vnd.openxmlformats-officedocument.presentationml.notesSlide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3" r:id="rId2"/>
  </p:sldMasterIdLst>
  <p:notesMasterIdLst>
    <p:notesMasterId r:id="rId1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9AA0A6"/>
          </p15:clr>
        </p15:guide>
        <p15:guide id="2" orient="horz" pos="216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go="http://customooxmlschemas.google.com/" r:id="rId16" roundtripDataSignature="AMtx7mjubzzrT8unmKLiPwl5AfRjHs4Sf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215972-4ABF-4260-B50E-E9B565FBC4E5}" v="3" dt="2020-07-08T12:43:52.689"/>
    <p1510:client id="{37D93DA5-9F50-4877-A329-77DFF899085F}" v="80" dt="2020-07-08T13:56:01.7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90" y="378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customschemas.google.com/relationships/presentationmetadata" Target="meta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8bc241f00f_2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g8bc241f00f_2_7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g8bc241f00f_2_7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8bc241f00f_2_8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g8bc241f00f_2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9" name="Google Shape;18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 License - https://www.twenty20.com/photos/05abcd6e-025e-4f07-a05c-6734d34a6c74/?utm_t20_channel=bl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3" name="Google Shape;20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 License - https://www.twenty20.com/photos/05abcd6e-025e-4f07-a05c-6734d34a6c74/?utm_t20_channel=bl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8" name="Google Shape;218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 License - https://www.twenty20.com/photos/05abcd6e-025e-4f07-a05c-6734d34a6c74/?utm_t20_channel=bl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2" name="Google Shape;232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 License - https://www.twenty20.com/photos/05abcd6e-025e-4f07-a05c-6734d34a6c74/?utm_t20_channel=bl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7" name="Google Shape;247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 License - https://www.twenty20.com/photos/05abcd6e-025e-4f07-a05c-6734d34a6c74/?utm_t20_channel=bl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3" name="Google Shape;263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 License - https://www.twenty20.com/photos/05abcd6e-025e-4f07-a05c-6734d34a6c74/?utm_t20_channel=bl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8" name="Google Shape;27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 License - https://www.twenty20.com/photos/05abcd6e-025e-4f07-a05c-6734d34a6c74/?utm_t20_channel=bl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>
  <p:cSld name="Picture with Caption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1"/>
          <p:cNvSpPr txBox="1">
            <a:spLocks noGrp="1"/>
          </p:cNvSpPr>
          <p:nvPr>
            <p:ph type="title"/>
          </p:nvPr>
        </p:nvSpPr>
        <p:spPr>
          <a:xfrm>
            <a:off x="7873611" y="1676409"/>
            <a:ext cx="3923999" cy="2436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Calibri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1"/>
          <p:cNvSpPr txBox="1">
            <a:spLocks noGrp="1"/>
          </p:cNvSpPr>
          <p:nvPr>
            <p:ph type="body" idx="1"/>
          </p:nvPr>
        </p:nvSpPr>
        <p:spPr>
          <a:xfrm>
            <a:off x="7873612" y="4611901"/>
            <a:ext cx="3924000" cy="6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cxnSp>
        <p:nvCxnSpPr>
          <p:cNvPr id="19" name="Google Shape;19;p11"/>
          <p:cNvCxnSpPr/>
          <p:nvPr/>
        </p:nvCxnSpPr>
        <p:spPr>
          <a:xfrm>
            <a:off x="7874732" y="4373775"/>
            <a:ext cx="3924000" cy="0"/>
          </a:xfrm>
          <a:prstGeom prst="straightConnector1">
            <a:avLst/>
          </a:prstGeom>
          <a:noFill/>
          <a:ln w="635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" name="Google Shape;20;p11"/>
          <p:cNvSpPr/>
          <p:nvPr/>
        </p:nvSpPr>
        <p:spPr>
          <a:xfrm>
            <a:off x="0" y="1"/>
            <a:ext cx="7512000" cy="6721472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11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" name="Google Shape;22;p11"/>
          <p:cNvSpPr>
            <a:spLocks noGrp="1"/>
          </p:cNvSpPr>
          <p:nvPr>
            <p:ph type="pic" idx="2"/>
          </p:nvPr>
        </p:nvSpPr>
        <p:spPr>
          <a:xfrm>
            <a:off x="-1" y="0"/>
            <a:ext cx="7512001" cy="6727855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None/>
              <a:defRPr sz="1400" b="0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2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20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6" name="Google Shape;66;p2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2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8" name="Google Shape;68;p2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21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2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3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▪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Char char="▪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Char char="▪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8" name="Google Shape;78;p2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9" name="Google Shape;79;p24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>
  <p:cSld name="Picture with Caption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8bc241f00f_2_7"/>
          <p:cNvSpPr txBox="1">
            <a:spLocks noGrp="1"/>
          </p:cNvSpPr>
          <p:nvPr>
            <p:ph type="title"/>
          </p:nvPr>
        </p:nvSpPr>
        <p:spPr>
          <a:xfrm>
            <a:off x="7873611" y="1676409"/>
            <a:ext cx="3923999" cy="2436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Calibri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g8bc241f00f_2_7"/>
          <p:cNvSpPr txBox="1">
            <a:spLocks noGrp="1"/>
          </p:cNvSpPr>
          <p:nvPr>
            <p:ph type="body" idx="1"/>
          </p:nvPr>
        </p:nvSpPr>
        <p:spPr>
          <a:xfrm>
            <a:off x="7873612" y="4611901"/>
            <a:ext cx="3924000" cy="6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cxnSp>
        <p:nvCxnSpPr>
          <p:cNvPr id="90" name="Google Shape;90;g8bc241f00f_2_7"/>
          <p:cNvCxnSpPr/>
          <p:nvPr/>
        </p:nvCxnSpPr>
        <p:spPr>
          <a:xfrm>
            <a:off x="7874732" y="4373775"/>
            <a:ext cx="3924000" cy="0"/>
          </a:xfrm>
          <a:prstGeom prst="straightConnector1">
            <a:avLst/>
          </a:prstGeom>
          <a:noFill/>
          <a:ln w="635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1" name="Google Shape;91;g8bc241f00f_2_7"/>
          <p:cNvSpPr/>
          <p:nvPr/>
        </p:nvSpPr>
        <p:spPr>
          <a:xfrm>
            <a:off x="0" y="1"/>
            <a:ext cx="7512000" cy="6721472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g8bc241f00f_2_7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3" name="Google Shape;93;g8bc241f00f_2_7"/>
          <p:cNvSpPr>
            <a:spLocks noGrp="1"/>
          </p:cNvSpPr>
          <p:nvPr>
            <p:ph type="pic" idx="2"/>
          </p:nvPr>
        </p:nvSpPr>
        <p:spPr>
          <a:xfrm>
            <a:off x="-1" y="0"/>
            <a:ext cx="7512001" cy="6727855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None/>
              <a:defRPr sz="1400" b="0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- Horizontal 1" type="obj">
  <p:cSld name="OBJECT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8bc241f00f_2_14"/>
          <p:cNvSpPr txBox="1">
            <a:spLocks noGrp="1"/>
          </p:cNvSpPr>
          <p:nvPr>
            <p:ph type="title"/>
          </p:nvPr>
        </p:nvSpPr>
        <p:spPr>
          <a:xfrm>
            <a:off x="0" y="1"/>
            <a:ext cx="4305300" cy="6721472"/>
          </a:xfrm>
          <a:prstGeom prst="rect">
            <a:avLst/>
          </a:prstGeom>
          <a:gradFill>
            <a:gsLst>
              <a:gs pos="0">
                <a:srgbClr val="262626"/>
              </a:gs>
              <a:gs pos="1000">
                <a:srgbClr val="262626"/>
              </a:gs>
              <a:gs pos="100000">
                <a:srgbClr val="4F141B"/>
              </a:gs>
            </a:gsLst>
            <a:lin ang="12600000" scaled="0"/>
          </a:gradFill>
          <a:ln>
            <a:noFill/>
          </a:ln>
        </p:spPr>
        <p:txBody>
          <a:bodyPr spcFirstLastPara="1" wrap="square" lIns="396000" tIns="0" rIns="396000" bIns="0" anchor="ctr" anchorCtr="0">
            <a:noAutofit/>
          </a:bodyPr>
          <a:lstStyle>
            <a:lvl1pPr lvl="0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Calibri"/>
              <a:buNone/>
              <a:defRPr sz="52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g8bc241f00f_2_14"/>
          <p:cNvSpPr txBox="1">
            <a:spLocks noGrp="1"/>
          </p:cNvSpPr>
          <p:nvPr>
            <p:ph type="body" idx="1"/>
          </p:nvPr>
        </p:nvSpPr>
        <p:spPr>
          <a:xfrm>
            <a:off x="4705350" y="365124"/>
            <a:ext cx="6648448" cy="598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108000" rIns="108000" bIns="108000" anchor="ctr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g8bc241f00f_2_14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Right">
  <p:cSld name="Title and Content Right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8bc241f00f_2_18"/>
          <p:cNvSpPr>
            <a:spLocks noGrp="1"/>
          </p:cNvSpPr>
          <p:nvPr>
            <p:ph type="pic" idx="2"/>
          </p:nvPr>
        </p:nvSpPr>
        <p:spPr>
          <a:xfrm>
            <a:off x="0" y="0"/>
            <a:ext cx="6305550" cy="672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None/>
              <a:defRPr sz="1400" b="0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0" name="Google Shape;100;g8bc241f00f_2_18"/>
          <p:cNvSpPr txBox="1">
            <a:spLocks noGrp="1"/>
          </p:cNvSpPr>
          <p:nvPr>
            <p:ph type="title"/>
          </p:nvPr>
        </p:nvSpPr>
        <p:spPr>
          <a:xfrm>
            <a:off x="6657974" y="611077"/>
            <a:ext cx="4695825" cy="833663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g8bc241f00f_2_18"/>
          <p:cNvSpPr txBox="1">
            <a:spLocks noGrp="1"/>
          </p:cNvSpPr>
          <p:nvPr>
            <p:ph type="body" idx="1"/>
          </p:nvPr>
        </p:nvSpPr>
        <p:spPr>
          <a:xfrm>
            <a:off x="6657974" y="1825625"/>
            <a:ext cx="469582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g8bc241f00f_2_18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8bc241f00f_2_23"/>
          <p:cNvSpPr txBox="1">
            <a:spLocks noGrp="1"/>
          </p:cNvSpPr>
          <p:nvPr>
            <p:ph type="title"/>
          </p:nvPr>
        </p:nvSpPr>
        <p:spPr>
          <a:xfrm>
            <a:off x="7873611" y="1676409"/>
            <a:ext cx="3923999" cy="2436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Calibri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g8bc241f00f_2_23"/>
          <p:cNvSpPr txBox="1">
            <a:spLocks noGrp="1"/>
          </p:cNvSpPr>
          <p:nvPr>
            <p:ph type="body" idx="1"/>
          </p:nvPr>
        </p:nvSpPr>
        <p:spPr>
          <a:xfrm>
            <a:off x="7873612" y="4611901"/>
            <a:ext cx="3924000" cy="6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cxnSp>
        <p:nvCxnSpPr>
          <p:cNvPr id="106" name="Google Shape;106;g8bc241f00f_2_23"/>
          <p:cNvCxnSpPr/>
          <p:nvPr/>
        </p:nvCxnSpPr>
        <p:spPr>
          <a:xfrm>
            <a:off x="7874732" y="4373775"/>
            <a:ext cx="3924000" cy="0"/>
          </a:xfrm>
          <a:prstGeom prst="straightConnector1">
            <a:avLst/>
          </a:prstGeom>
          <a:noFill/>
          <a:ln w="635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7" name="Google Shape;107;g8bc241f00f_2_23"/>
          <p:cNvSpPr/>
          <p:nvPr/>
        </p:nvSpPr>
        <p:spPr>
          <a:xfrm>
            <a:off x="0" y="1"/>
            <a:ext cx="7512000" cy="6721472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g8bc241f00f_2_23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bg>
      <p:bgPr>
        <a:solidFill>
          <a:srgbClr val="0C0C0C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8bc241f00f_2_29"/>
          <p:cNvSpPr txBox="1">
            <a:spLocks noGrp="1"/>
          </p:cNvSpPr>
          <p:nvPr>
            <p:ph type="title"/>
          </p:nvPr>
        </p:nvSpPr>
        <p:spPr>
          <a:xfrm>
            <a:off x="838200" y="611076"/>
            <a:ext cx="6273800" cy="833663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g8bc241f00f_2_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62738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2" name="Google Shape;112;g8bc241f00f_2_29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- Horizontal 1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2"/>
          <p:cNvSpPr txBox="1">
            <a:spLocks noGrp="1"/>
          </p:cNvSpPr>
          <p:nvPr>
            <p:ph type="title"/>
          </p:nvPr>
        </p:nvSpPr>
        <p:spPr>
          <a:xfrm>
            <a:off x="0" y="1"/>
            <a:ext cx="4305300" cy="6721472"/>
          </a:xfrm>
          <a:prstGeom prst="rect">
            <a:avLst/>
          </a:prstGeom>
          <a:gradFill>
            <a:gsLst>
              <a:gs pos="0">
                <a:srgbClr val="262626"/>
              </a:gs>
              <a:gs pos="1000">
                <a:srgbClr val="262626"/>
              </a:gs>
              <a:gs pos="100000">
                <a:srgbClr val="4F141B"/>
              </a:gs>
            </a:gsLst>
            <a:lin ang="12600000" scaled="0"/>
          </a:gradFill>
          <a:ln>
            <a:noFill/>
          </a:ln>
        </p:spPr>
        <p:txBody>
          <a:bodyPr spcFirstLastPara="1" wrap="square" lIns="396000" tIns="0" rIns="396000" bIns="0" anchor="ctr" anchorCtr="0">
            <a:noAutofit/>
          </a:bodyPr>
          <a:lstStyle>
            <a:lvl1pPr lvl="0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Calibri"/>
              <a:buNone/>
              <a:defRPr sz="52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2"/>
          <p:cNvSpPr txBox="1">
            <a:spLocks noGrp="1"/>
          </p:cNvSpPr>
          <p:nvPr>
            <p:ph type="body" idx="1"/>
          </p:nvPr>
        </p:nvSpPr>
        <p:spPr>
          <a:xfrm>
            <a:off x="4705350" y="365124"/>
            <a:ext cx="6648448" cy="598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108000" rIns="108000" bIns="1080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2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Wide">
  <p:cSld name="Title and Content Wide">
    <p:bg>
      <p:bgPr>
        <a:solidFill>
          <a:srgbClr val="0C0C0C"/>
        </a:solid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8bc241f00f_2_33"/>
          <p:cNvSpPr txBox="1">
            <a:spLocks noGrp="1"/>
          </p:cNvSpPr>
          <p:nvPr>
            <p:ph type="title"/>
          </p:nvPr>
        </p:nvSpPr>
        <p:spPr>
          <a:xfrm>
            <a:off x="838200" y="611077"/>
            <a:ext cx="6273800" cy="833663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g8bc241f00f_2_3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g8bc241f00f_2_33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- Horizontal 2">
  <p:cSld name="Title and Content - Horizontal 2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8bc241f00f_2_37"/>
          <p:cNvSpPr txBox="1">
            <a:spLocks noGrp="1"/>
          </p:cNvSpPr>
          <p:nvPr>
            <p:ph type="title"/>
          </p:nvPr>
        </p:nvSpPr>
        <p:spPr>
          <a:xfrm>
            <a:off x="7512000" y="0"/>
            <a:ext cx="4680000" cy="6721473"/>
          </a:xfrm>
          <a:prstGeom prst="rect">
            <a:avLst/>
          </a:prstGeom>
          <a:gradFill>
            <a:gsLst>
              <a:gs pos="0">
                <a:srgbClr val="262626"/>
              </a:gs>
              <a:gs pos="1000">
                <a:srgbClr val="262626"/>
              </a:gs>
              <a:gs pos="100000">
                <a:srgbClr val="4F141B"/>
              </a:gs>
            </a:gsLst>
            <a:lin ang="12600000" scaled="0"/>
          </a:gradFill>
          <a:ln>
            <a:noFill/>
          </a:ln>
        </p:spPr>
        <p:txBody>
          <a:bodyPr spcFirstLastPara="1" wrap="square" lIns="396000" tIns="45700" rIns="396000" bIns="45700" anchor="ctr" anchorCtr="0">
            <a:no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Calibri"/>
              <a:buNone/>
              <a:defRPr sz="5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g8bc241f00f_2_37"/>
          <p:cNvSpPr txBox="1">
            <a:spLocks noGrp="1"/>
          </p:cNvSpPr>
          <p:nvPr>
            <p:ph type="body" idx="1"/>
          </p:nvPr>
        </p:nvSpPr>
        <p:spPr>
          <a:xfrm>
            <a:off x="838200" y="365124"/>
            <a:ext cx="6156323" cy="598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108000" rIns="108000" bIns="108000" anchor="ctr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" name="Google Shape;120;g8bc241f00f_2_37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- Horizontal 3">
  <p:cSld name="Title and Content - Horizontal 3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8bc241f00f_2_41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3" name="Google Shape;123;g8bc241f00f_2_41"/>
          <p:cNvSpPr txBox="1">
            <a:spLocks noGrp="1"/>
          </p:cNvSpPr>
          <p:nvPr>
            <p:ph type="body" idx="1"/>
          </p:nvPr>
        </p:nvSpPr>
        <p:spPr>
          <a:xfrm>
            <a:off x="4705350" y="611076"/>
            <a:ext cx="6648448" cy="57389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108000" rIns="108000" bIns="1080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g8bc241f00f_2_41"/>
          <p:cNvSpPr txBox="1">
            <a:spLocks noGrp="1"/>
          </p:cNvSpPr>
          <p:nvPr>
            <p:ph type="title"/>
          </p:nvPr>
        </p:nvSpPr>
        <p:spPr>
          <a:xfrm>
            <a:off x="838200" y="611076"/>
            <a:ext cx="3440502" cy="2064769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8bc241f00f_2_4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g8bc241f00f_2_4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8" name="Google Shape;128;g8bc241f00f_2_45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8bc241f00f_2_4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g8bc241f00f_2_4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2" name="Google Shape;132;g8bc241f00f_2_4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3" name="Google Shape;133;g8bc241f00f_2_49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8bc241f00f_2_5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g8bc241f00f_2_5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7" name="Google Shape;137;g8bc241f00f_2_5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8" name="Google Shape;138;g8bc241f00f_2_5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9" name="Google Shape;139;g8bc241f00f_2_5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g8bc241f00f_2_54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8bc241f00f_2_6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g8bc241f00f_2_61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8bc241f00f_2_64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8bc241f00f_2_6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g8bc241f00f_2_6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▪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Char char="▪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Char char="▪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49" name="Google Shape;149;g8bc241f00f_2_6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50" name="Google Shape;150;g8bc241f00f_2_66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Right">
  <p:cSld name="Title and Content Righ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>
            <a:spLocks noGrp="1"/>
          </p:cNvSpPr>
          <p:nvPr>
            <p:ph type="pic" idx="2"/>
          </p:nvPr>
        </p:nvSpPr>
        <p:spPr>
          <a:xfrm>
            <a:off x="0" y="0"/>
            <a:ext cx="6305550" cy="672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None/>
              <a:defRPr sz="1400" b="0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13"/>
          <p:cNvSpPr txBox="1">
            <a:spLocks noGrp="1"/>
          </p:cNvSpPr>
          <p:nvPr>
            <p:ph type="title"/>
          </p:nvPr>
        </p:nvSpPr>
        <p:spPr>
          <a:xfrm>
            <a:off x="6657974" y="611077"/>
            <a:ext cx="4695825" cy="833663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3"/>
          <p:cNvSpPr txBox="1">
            <a:spLocks noGrp="1"/>
          </p:cNvSpPr>
          <p:nvPr>
            <p:ph type="body" idx="1"/>
          </p:nvPr>
        </p:nvSpPr>
        <p:spPr>
          <a:xfrm>
            <a:off x="6657974" y="1825625"/>
            <a:ext cx="469582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13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4"/>
          <p:cNvSpPr txBox="1">
            <a:spLocks noGrp="1"/>
          </p:cNvSpPr>
          <p:nvPr>
            <p:ph type="title"/>
          </p:nvPr>
        </p:nvSpPr>
        <p:spPr>
          <a:xfrm>
            <a:off x="7873611" y="1676409"/>
            <a:ext cx="3923999" cy="2436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Calibri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4"/>
          <p:cNvSpPr txBox="1">
            <a:spLocks noGrp="1"/>
          </p:cNvSpPr>
          <p:nvPr>
            <p:ph type="body" idx="1"/>
          </p:nvPr>
        </p:nvSpPr>
        <p:spPr>
          <a:xfrm>
            <a:off x="7873612" y="4611901"/>
            <a:ext cx="3924000" cy="6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cxnSp>
        <p:nvCxnSpPr>
          <p:cNvPr id="35" name="Google Shape;35;p14"/>
          <p:cNvCxnSpPr/>
          <p:nvPr/>
        </p:nvCxnSpPr>
        <p:spPr>
          <a:xfrm>
            <a:off x="7874732" y="4373775"/>
            <a:ext cx="3924000" cy="0"/>
          </a:xfrm>
          <a:prstGeom prst="straightConnector1">
            <a:avLst/>
          </a:prstGeom>
          <a:noFill/>
          <a:ln w="635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6" name="Google Shape;36;p14"/>
          <p:cNvSpPr/>
          <p:nvPr/>
        </p:nvSpPr>
        <p:spPr>
          <a:xfrm>
            <a:off x="0" y="1"/>
            <a:ext cx="7512000" cy="6721472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14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bg>
      <p:bgPr>
        <a:solidFill>
          <a:srgbClr val="0C0C0C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5"/>
          <p:cNvSpPr txBox="1">
            <a:spLocks noGrp="1"/>
          </p:cNvSpPr>
          <p:nvPr>
            <p:ph type="title"/>
          </p:nvPr>
        </p:nvSpPr>
        <p:spPr>
          <a:xfrm>
            <a:off x="838200" y="611076"/>
            <a:ext cx="6273800" cy="833663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62738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5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Wide">
  <p:cSld name="Title and Content Wide">
    <p:bg>
      <p:bgPr>
        <a:solidFill>
          <a:srgbClr val="0C0C0C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6"/>
          <p:cNvSpPr txBox="1">
            <a:spLocks noGrp="1"/>
          </p:cNvSpPr>
          <p:nvPr>
            <p:ph type="title"/>
          </p:nvPr>
        </p:nvSpPr>
        <p:spPr>
          <a:xfrm>
            <a:off x="838200" y="611077"/>
            <a:ext cx="6273800" cy="833663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- Horizontal 2">
  <p:cSld name="Title and Content - Horizontal 2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7"/>
          <p:cNvSpPr txBox="1">
            <a:spLocks noGrp="1"/>
          </p:cNvSpPr>
          <p:nvPr>
            <p:ph type="title"/>
          </p:nvPr>
        </p:nvSpPr>
        <p:spPr>
          <a:xfrm>
            <a:off x="7512000" y="0"/>
            <a:ext cx="4680000" cy="6721473"/>
          </a:xfrm>
          <a:prstGeom prst="rect">
            <a:avLst/>
          </a:prstGeom>
          <a:gradFill>
            <a:gsLst>
              <a:gs pos="0">
                <a:srgbClr val="262626"/>
              </a:gs>
              <a:gs pos="1000">
                <a:srgbClr val="262626"/>
              </a:gs>
              <a:gs pos="100000">
                <a:srgbClr val="4F141B"/>
              </a:gs>
            </a:gsLst>
            <a:lin ang="12600000" scaled="0"/>
          </a:gradFill>
          <a:ln>
            <a:noFill/>
          </a:ln>
        </p:spPr>
        <p:txBody>
          <a:bodyPr spcFirstLastPara="1" wrap="square" lIns="396000" tIns="45700" rIns="396000" bIns="45700" anchor="ctr" anchorCtr="0">
            <a:norm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Calibri"/>
              <a:buNone/>
              <a:defRPr sz="5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7"/>
          <p:cNvSpPr txBox="1">
            <a:spLocks noGrp="1"/>
          </p:cNvSpPr>
          <p:nvPr>
            <p:ph type="body" idx="1"/>
          </p:nvPr>
        </p:nvSpPr>
        <p:spPr>
          <a:xfrm>
            <a:off x="838200" y="365124"/>
            <a:ext cx="6156323" cy="598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108000" rIns="108000" bIns="108000" anchor="ctr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7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2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2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2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2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2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2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2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2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2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- Horizontal 3">
  <p:cSld name="Title and Content - Horizontal 3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8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2" name="Google Shape;52;p18"/>
          <p:cNvSpPr txBox="1">
            <a:spLocks noGrp="1"/>
          </p:cNvSpPr>
          <p:nvPr>
            <p:ph type="body" idx="1"/>
          </p:nvPr>
        </p:nvSpPr>
        <p:spPr>
          <a:xfrm>
            <a:off x="4705350" y="611076"/>
            <a:ext cx="6648448" cy="57389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108000" rIns="108000" bIns="1080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18"/>
          <p:cNvSpPr txBox="1">
            <a:spLocks noGrp="1"/>
          </p:cNvSpPr>
          <p:nvPr>
            <p:ph type="title"/>
          </p:nvPr>
        </p:nvSpPr>
        <p:spPr>
          <a:xfrm>
            <a:off x="838200" y="611076"/>
            <a:ext cx="3440502" cy="2064769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9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0C0C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0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 rot="10800000" flipH="1"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8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0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" name="Google Shape;14;p10"/>
          <p:cNvSpPr/>
          <p:nvPr/>
        </p:nvSpPr>
        <p:spPr>
          <a:xfrm>
            <a:off x="0" y="6721475"/>
            <a:ext cx="12192000" cy="136525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3F3F3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10"/>
          <p:cNvSpPr/>
          <p:nvPr/>
        </p:nvSpPr>
        <p:spPr>
          <a:xfrm>
            <a:off x="11353798" y="6721474"/>
            <a:ext cx="838201" cy="13652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0C0C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g8bc241f00f_2_0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 rot="10800000" flipH="1"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g8bc241f00f_2_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3" name="Google Shape;83;g8bc241f00f_2_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8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Google Shape;84;g8bc241f00f_2_0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5" name="Google Shape;85;g8bc241f00f_2_0"/>
          <p:cNvSpPr/>
          <p:nvPr/>
        </p:nvSpPr>
        <p:spPr>
          <a:xfrm>
            <a:off x="0" y="6721475"/>
            <a:ext cx="12192000" cy="136525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3F3F3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g8bc241f00f_2_0"/>
          <p:cNvSpPr/>
          <p:nvPr/>
        </p:nvSpPr>
        <p:spPr>
          <a:xfrm>
            <a:off x="11353798" y="6721474"/>
            <a:ext cx="838201" cy="13652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2.jp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5.xml"/><Relationship Id="rId4" Type="http://schemas.openxmlformats.org/officeDocument/2006/relationships/tags" Target="../tags/tag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7.xml"/><Relationship Id="rId7" Type="http://schemas.openxmlformats.org/officeDocument/2006/relationships/notesSlide" Target="../notesSlides/notesSlide2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slideLayout" Target="../slideLayouts/slideLayout16.xml"/><Relationship Id="rId5" Type="http://schemas.openxmlformats.org/officeDocument/2006/relationships/tags" Target="../tags/tag9.xml"/><Relationship Id="rId10" Type="http://schemas.openxmlformats.org/officeDocument/2006/relationships/image" Target="../media/image5.png"/><Relationship Id="rId4" Type="http://schemas.openxmlformats.org/officeDocument/2006/relationships/tags" Target="../tags/tag8.xml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7.xml"/><Relationship Id="rId3" Type="http://schemas.openxmlformats.org/officeDocument/2006/relationships/tags" Target="../tags/tag12.xml"/><Relationship Id="rId7" Type="http://schemas.openxmlformats.org/officeDocument/2006/relationships/tags" Target="../tags/tag16.xml"/><Relationship Id="rId12" Type="http://schemas.openxmlformats.org/officeDocument/2006/relationships/image" Target="../media/image6.jpg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tags" Target="../tags/tag15.xml"/><Relationship Id="rId11" Type="http://schemas.openxmlformats.org/officeDocument/2006/relationships/notesSlide" Target="../notesSlides/notesSlide3.xml"/><Relationship Id="rId5" Type="http://schemas.openxmlformats.org/officeDocument/2006/relationships/tags" Target="../tags/tag14.xml"/><Relationship Id="rId10" Type="http://schemas.openxmlformats.org/officeDocument/2006/relationships/slideLayout" Target="../slideLayouts/slideLayout3.xml"/><Relationship Id="rId4" Type="http://schemas.openxmlformats.org/officeDocument/2006/relationships/tags" Target="../tags/tag13.xml"/><Relationship Id="rId9" Type="http://schemas.openxmlformats.org/officeDocument/2006/relationships/tags" Target="../tags/tag1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26.xml"/><Relationship Id="rId13" Type="http://schemas.openxmlformats.org/officeDocument/2006/relationships/image" Target="../media/image7.jpg"/><Relationship Id="rId3" Type="http://schemas.openxmlformats.org/officeDocument/2006/relationships/tags" Target="../tags/tag21.xml"/><Relationship Id="rId7" Type="http://schemas.openxmlformats.org/officeDocument/2006/relationships/tags" Target="../tags/tag25.xml"/><Relationship Id="rId12" Type="http://schemas.openxmlformats.org/officeDocument/2006/relationships/notesSlide" Target="../notesSlides/notesSlide4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tags" Target="../tags/tag24.xml"/><Relationship Id="rId11" Type="http://schemas.openxmlformats.org/officeDocument/2006/relationships/slideLayout" Target="../slideLayouts/slideLayout3.xml"/><Relationship Id="rId5" Type="http://schemas.openxmlformats.org/officeDocument/2006/relationships/tags" Target="../tags/tag23.xml"/><Relationship Id="rId10" Type="http://schemas.openxmlformats.org/officeDocument/2006/relationships/tags" Target="../tags/tag28.xml"/><Relationship Id="rId4" Type="http://schemas.openxmlformats.org/officeDocument/2006/relationships/tags" Target="../tags/tag22.xml"/><Relationship Id="rId9" Type="http://schemas.openxmlformats.org/officeDocument/2006/relationships/tags" Target="../tags/tag27.xml"/><Relationship Id="rId1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12" Type="http://schemas.openxmlformats.org/officeDocument/2006/relationships/image" Target="../media/image9.jpg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11" Type="http://schemas.openxmlformats.org/officeDocument/2006/relationships/notesSlide" Target="../notesSlides/notesSlide5.xml"/><Relationship Id="rId5" Type="http://schemas.openxmlformats.org/officeDocument/2006/relationships/tags" Target="../tags/tag33.xml"/><Relationship Id="rId10" Type="http://schemas.openxmlformats.org/officeDocument/2006/relationships/slideLayout" Target="../slideLayouts/slideLayout3.xml"/><Relationship Id="rId4" Type="http://schemas.openxmlformats.org/officeDocument/2006/relationships/tags" Target="../tags/tag32.xml"/><Relationship Id="rId9" Type="http://schemas.openxmlformats.org/officeDocument/2006/relationships/tags" Target="../tags/tag3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45.xml"/><Relationship Id="rId13" Type="http://schemas.openxmlformats.org/officeDocument/2006/relationships/image" Target="../media/image10.jpg"/><Relationship Id="rId3" Type="http://schemas.openxmlformats.org/officeDocument/2006/relationships/tags" Target="../tags/tag40.xml"/><Relationship Id="rId7" Type="http://schemas.openxmlformats.org/officeDocument/2006/relationships/tags" Target="../tags/tag44.xml"/><Relationship Id="rId12" Type="http://schemas.openxmlformats.org/officeDocument/2006/relationships/notesSlide" Target="../notesSlides/notesSlide6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tags" Target="../tags/tag43.xml"/><Relationship Id="rId11" Type="http://schemas.openxmlformats.org/officeDocument/2006/relationships/slideLayout" Target="../slideLayouts/slideLayout3.xml"/><Relationship Id="rId5" Type="http://schemas.openxmlformats.org/officeDocument/2006/relationships/tags" Target="../tags/tag42.xml"/><Relationship Id="rId10" Type="http://schemas.openxmlformats.org/officeDocument/2006/relationships/tags" Target="../tags/tag47.xml"/><Relationship Id="rId4" Type="http://schemas.openxmlformats.org/officeDocument/2006/relationships/tags" Target="../tags/tag41.xml"/><Relationship Id="rId9" Type="http://schemas.openxmlformats.org/officeDocument/2006/relationships/tags" Target="../tags/tag46.xml"/><Relationship Id="rId1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55.xml"/><Relationship Id="rId13" Type="http://schemas.openxmlformats.org/officeDocument/2006/relationships/notesSlide" Target="../notesSlides/notesSlide7.xml"/><Relationship Id="rId3" Type="http://schemas.openxmlformats.org/officeDocument/2006/relationships/tags" Target="../tags/tag50.xml"/><Relationship Id="rId7" Type="http://schemas.openxmlformats.org/officeDocument/2006/relationships/tags" Target="../tags/tag54.xml"/><Relationship Id="rId12" Type="http://schemas.openxmlformats.org/officeDocument/2006/relationships/slideLayout" Target="../slideLayouts/slideLayout3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tags" Target="../tags/tag53.xml"/><Relationship Id="rId11" Type="http://schemas.openxmlformats.org/officeDocument/2006/relationships/tags" Target="../tags/tag58.xml"/><Relationship Id="rId5" Type="http://schemas.openxmlformats.org/officeDocument/2006/relationships/tags" Target="../tags/tag52.xml"/><Relationship Id="rId15" Type="http://schemas.openxmlformats.org/officeDocument/2006/relationships/image" Target="../media/image8.png"/><Relationship Id="rId10" Type="http://schemas.openxmlformats.org/officeDocument/2006/relationships/tags" Target="../tags/tag57.xml"/><Relationship Id="rId4" Type="http://schemas.openxmlformats.org/officeDocument/2006/relationships/tags" Target="../tags/tag51.xml"/><Relationship Id="rId9" Type="http://schemas.openxmlformats.org/officeDocument/2006/relationships/tags" Target="../tags/tag56.xml"/><Relationship Id="rId1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66.xml"/><Relationship Id="rId13" Type="http://schemas.openxmlformats.org/officeDocument/2006/relationships/image" Target="../media/image12.jpg"/><Relationship Id="rId3" Type="http://schemas.openxmlformats.org/officeDocument/2006/relationships/tags" Target="../tags/tag61.xml"/><Relationship Id="rId7" Type="http://schemas.openxmlformats.org/officeDocument/2006/relationships/tags" Target="../tags/tag65.xml"/><Relationship Id="rId12" Type="http://schemas.openxmlformats.org/officeDocument/2006/relationships/notesSlide" Target="../notesSlides/notesSlide8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tags" Target="../tags/tag64.xml"/><Relationship Id="rId11" Type="http://schemas.openxmlformats.org/officeDocument/2006/relationships/slideLayout" Target="../slideLayouts/slideLayout3.xml"/><Relationship Id="rId5" Type="http://schemas.openxmlformats.org/officeDocument/2006/relationships/tags" Target="../tags/tag63.xml"/><Relationship Id="rId10" Type="http://schemas.openxmlformats.org/officeDocument/2006/relationships/tags" Target="../tags/tag68.xml"/><Relationship Id="rId4" Type="http://schemas.openxmlformats.org/officeDocument/2006/relationships/tags" Target="../tags/tag62.xml"/><Relationship Id="rId9" Type="http://schemas.openxmlformats.org/officeDocument/2006/relationships/tags" Target="../tags/tag6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76.xml"/><Relationship Id="rId13" Type="http://schemas.openxmlformats.org/officeDocument/2006/relationships/slideLayout" Target="../slideLayouts/slideLayout3.xml"/><Relationship Id="rId18" Type="http://schemas.openxmlformats.org/officeDocument/2006/relationships/image" Target="../media/image8.png"/><Relationship Id="rId3" Type="http://schemas.openxmlformats.org/officeDocument/2006/relationships/tags" Target="../tags/tag71.xml"/><Relationship Id="rId7" Type="http://schemas.openxmlformats.org/officeDocument/2006/relationships/tags" Target="../tags/tag75.xml"/><Relationship Id="rId12" Type="http://schemas.openxmlformats.org/officeDocument/2006/relationships/tags" Target="../tags/tag80.xml"/><Relationship Id="rId17" Type="http://schemas.openxmlformats.org/officeDocument/2006/relationships/hyperlink" Target="https://www.youtube.com/watch?v=wAJrCKWG14E" TargetMode="External"/><Relationship Id="rId2" Type="http://schemas.openxmlformats.org/officeDocument/2006/relationships/tags" Target="../tags/tag70.xml"/><Relationship Id="rId16" Type="http://schemas.openxmlformats.org/officeDocument/2006/relationships/hyperlink" Target="https://www.youtube.com/watch?v=DzS-yEn40eA&amp;t=293s" TargetMode="External"/><Relationship Id="rId1" Type="http://schemas.openxmlformats.org/officeDocument/2006/relationships/tags" Target="../tags/tag69.xml"/><Relationship Id="rId6" Type="http://schemas.openxmlformats.org/officeDocument/2006/relationships/tags" Target="../tags/tag74.xml"/><Relationship Id="rId11" Type="http://schemas.openxmlformats.org/officeDocument/2006/relationships/tags" Target="../tags/tag79.xml"/><Relationship Id="rId5" Type="http://schemas.openxmlformats.org/officeDocument/2006/relationships/tags" Target="../tags/tag73.xml"/><Relationship Id="rId15" Type="http://schemas.openxmlformats.org/officeDocument/2006/relationships/image" Target="../media/image13.jpg"/><Relationship Id="rId10" Type="http://schemas.openxmlformats.org/officeDocument/2006/relationships/tags" Target="../tags/tag78.xml"/><Relationship Id="rId4" Type="http://schemas.openxmlformats.org/officeDocument/2006/relationships/tags" Target="../tags/tag72.xml"/><Relationship Id="rId9" Type="http://schemas.openxmlformats.org/officeDocument/2006/relationships/tags" Target="../tags/tag77.xml"/><Relationship Id="rId1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8bc241f00f_2_71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873611" y="1676409"/>
            <a:ext cx="3923999" cy="2436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Calibri"/>
              <a:buNone/>
            </a:pPr>
            <a:r>
              <a:rPr lang="en-US" dirty="0" err="1">
                <a:solidFill>
                  <a:srgbClr val="FFFFFF"/>
                </a:solidFill>
              </a:rPr>
              <a:t>Créer</a:t>
            </a:r>
            <a:r>
              <a:rPr lang="en-US" dirty="0">
                <a:solidFill>
                  <a:srgbClr val="FFFFFF"/>
                </a:solidFill>
              </a:rPr>
              <a:t> des </a:t>
            </a:r>
            <a:r>
              <a:rPr lang="en-US" dirty="0" err="1">
                <a:solidFill>
                  <a:srgbClr val="FFFFFF"/>
                </a:solidFill>
              </a:rPr>
              <a:t>séquences</a:t>
            </a:r>
            <a:r>
              <a:rPr lang="en-US" dirty="0">
                <a:solidFill>
                  <a:srgbClr val="FFFFFF"/>
                </a:solidFill>
              </a:rPr>
              <a:t> de </a:t>
            </a:r>
            <a:r>
              <a:rPr lang="en-US" dirty="0" err="1">
                <a:solidFill>
                  <a:srgbClr val="FFFFFF"/>
                </a:solidFill>
              </a:rPr>
              <a:t>vidéo</a:t>
            </a:r>
            <a:r>
              <a:rPr lang="en-US" dirty="0">
                <a:solidFill>
                  <a:srgbClr val="FFFFFF"/>
                </a:solidFill>
              </a:rPr>
              <a:t>	</a:t>
            </a:r>
            <a:endParaRPr dirty="0"/>
          </a:p>
        </p:txBody>
      </p:sp>
      <p:sp>
        <p:nvSpPr>
          <p:cNvPr id="157" name="Google Shape;157;g8bc241f00f_2_71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7873612" y="4611901"/>
            <a:ext cx="3924000" cy="6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dirty="0" err="1">
                <a:solidFill>
                  <a:srgbClr val="FFFFFF"/>
                </a:solidFill>
              </a:rPr>
              <a:t>Tâche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d’apprentissage</a:t>
            </a:r>
            <a:r>
              <a:rPr lang="en-US" dirty="0">
                <a:solidFill>
                  <a:srgbClr val="FFFFFF"/>
                </a:solidFill>
              </a:rPr>
              <a:t> 3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158" name="Google Shape;158;g8bc241f00f_2_71"/>
          <p:cNvSpPr txBox="1">
            <a:spLocks noGrp="1"/>
          </p:cNvSpPr>
          <p:nvPr>
            <p:ph type="sldNum" idx="12"/>
            <p:custDataLst>
              <p:tags r:id="rId3"/>
            </p:custDataLst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1</a:t>
            </a:fld>
            <a:endParaRPr/>
          </a:p>
        </p:txBody>
      </p:sp>
      <p:pic>
        <p:nvPicPr>
          <p:cNvPr id="159" name="Google Shape;159;g8bc241f00f_2_71" descr="A person holding a camera&#10;&#10;Description automatically generated"/>
          <p:cNvPicPr preferRelativeResize="0">
            <a:picLocks noGrp="1"/>
          </p:cNvPicPr>
          <p:nvPr>
            <p:ph type="pic" idx="2"/>
            <p:custDataLst>
              <p:tags r:id="rId4"/>
            </p:custDataLst>
          </p:nvPr>
        </p:nvPicPr>
        <p:blipFill rotWithShape="1">
          <a:blip r:embed="rId7">
            <a:alphaModFix/>
          </a:blip>
          <a:srcRect l="12783" r="12783"/>
          <a:stretch/>
        </p:blipFill>
        <p:spPr>
          <a:xfrm>
            <a:off x="-1" y="0"/>
            <a:ext cx="7512001" cy="6727855"/>
          </a:xfrm>
          <a:prstGeom prst="rect">
            <a:avLst/>
          </a:prstGeom>
          <a:solidFill>
            <a:srgbClr val="262626"/>
          </a:solidFill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8bc241f00f_2_80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0" y="1"/>
            <a:ext cx="4305300" cy="6721472"/>
          </a:xfrm>
          <a:prstGeom prst="rect">
            <a:avLst/>
          </a:prstGeom>
          <a:gradFill>
            <a:gsLst>
              <a:gs pos="0">
                <a:srgbClr val="262626"/>
              </a:gs>
              <a:gs pos="1000">
                <a:srgbClr val="262626"/>
              </a:gs>
              <a:gs pos="100000">
                <a:srgbClr val="4F141B"/>
              </a:gs>
            </a:gsLst>
            <a:lin ang="0" scaled="0"/>
          </a:gradFill>
          <a:ln>
            <a:noFill/>
          </a:ln>
        </p:spPr>
        <p:txBody>
          <a:bodyPr spcFirstLastPara="1" wrap="square" lIns="396000" tIns="0" rIns="396000" bIns="0" anchor="ctr" anchorCtr="0">
            <a:noAutofit/>
          </a:bodyPr>
          <a:lstStyle/>
          <a:p>
            <a:pPr marL="0" lvl="0" indent="0" algn="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Calibri"/>
              <a:buNone/>
            </a:pPr>
            <a:r>
              <a:rPr lang="en-US" dirty="0" err="1">
                <a:solidFill>
                  <a:schemeClr val="lt1"/>
                </a:solidFill>
              </a:rPr>
              <a:t>Activit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>
                <a:solidFill>
                  <a:schemeClr val="lt1"/>
                </a:solidFill>
              </a:rPr>
              <a:t> et</a:t>
            </a:r>
            <a:br>
              <a:rPr lang="en-US">
                <a:solidFill>
                  <a:schemeClr val="lt1"/>
                </a:solidFill>
              </a:rPr>
            </a:br>
            <a:r>
              <a:rPr lang="en-US"/>
              <a:t>travail</a:t>
            </a:r>
            <a:endParaRPr dirty="0"/>
          </a:p>
        </p:txBody>
      </p:sp>
      <p:sp>
        <p:nvSpPr>
          <p:cNvPr id="165" name="Google Shape;165;g8bc241f00f_2_80"/>
          <p:cNvSpPr/>
          <p:nvPr>
            <p:custDataLst>
              <p:tags r:id="rId2"/>
            </p:custDataLst>
          </p:nvPr>
        </p:nvSpPr>
        <p:spPr>
          <a:xfrm>
            <a:off x="4621151" y="369802"/>
            <a:ext cx="6791400" cy="996000"/>
          </a:xfrm>
          <a:prstGeom prst="rect">
            <a:avLst/>
          </a:prstGeom>
          <a:gradFill>
            <a:gsLst>
              <a:gs pos="0">
                <a:srgbClr val="3F3F3F"/>
              </a:gs>
              <a:gs pos="15930">
                <a:srgbClr val="262626"/>
              </a:gs>
              <a:gs pos="97000">
                <a:srgbClr val="262626"/>
              </a:gs>
              <a:gs pos="100000">
                <a:srgbClr val="11859C"/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g8bc241f00f_2_80"/>
          <p:cNvSpPr/>
          <p:nvPr>
            <p:custDataLst>
              <p:tags r:id="rId3"/>
            </p:custDataLst>
          </p:nvPr>
        </p:nvSpPr>
        <p:spPr>
          <a:xfrm>
            <a:off x="4562476" y="2859563"/>
            <a:ext cx="6791400" cy="996000"/>
          </a:xfrm>
          <a:prstGeom prst="rect">
            <a:avLst/>
          </a:prstGeom>
          <a:solidFill>
            <a:schemeClr val="accent2"/>
          </a:solidFill>
          <a:ln w="12700" cap="flat" cmpd="sng">
            <a:solidFill>
              <a:srgbClr val="741D2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7" name="Google Shape;167;g8bc241f00f_2_80"/>
          <p:cNvGrpSpPr/>
          <p:nvPr>
            <p:custDataLst>
              <p:tags r:id="rId4"/>
            </p:custDataLst>
          </p:nvPr>
        </p:nvGrpSpPr>
        <p:grpSpPr>
          <a:xfrm>
            <a:off x="4562476" y="369800"/>
            <a:ext cx="6908738" cy="5975523"/>
            <a:chOff x="0" y="4675"/>
            <a:chExt cx="6908738" cy="5975523"/>
          </a:xfrm>
        </p:grpSpPr>
        <p:sp>
          <p:nvSpPr>
            <p:cNvPr id="168" name="Google Shape;168;g8bc241f00f_2_80"/>
            <p:cNvSpPr/>
            <p:nvPr/>
          </p:nvSpPr>
          <p:spPr>
            <a:xfrm>
              <a:off x="301265" y="228757"/>
              <a:ext cx="547756" cy="547756"/>
            </a:xfrm>
            <a:prstGeom prst="rect">
              <a:avLst/>
            </a:pr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g8bc241f00f_2_80"/>
            <p:cNvSpPr/>
            <p:nvPr/>
          </p:nvSpPr>
          <p:spPr>
            <a:xfrm>
              <a:off x="1150288" y="4675"/>
              <a:ext cx="5641034" cy="9959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g8bc241f00f_2_80"/>
            <p:cNvSpPr txBox="1"/>
            <p:nvPr/>
          </p:nvSpPr>
          <p:spPr>
            <a:xfrm>
              <a:off x="1150288" y="4675"/>
              <a:ext cx="5641034" cy="9959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5400" tIns="105400" rIns="105400" bIns="105400" anchor="ctr" anchorCtr="0">
              <a:noAutofit/>
            </a:bodyPr>
            <a:lstStyle/>
            <a:p>
              <a:pPr marL="139700" lvl="0" indent="0" algn="just" rtl="0">
                <a:spcBef>
                  <a:spcPts val="0"/>
                </a:spcBef>
                <a:spcAft>
                  <a:spcPts val="50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US" sz="1300">
                  <a:solidFill>
                    <a:srgbClr val="FFFFFF"/>
                  </a:solidFill>
                </a:rPr>
                <a:t>Activité 1 – Comprendre la loi des droits d’auteurs du Canada</a:t>
              </a:r>
              <a:endParaRPr sz="1600">
                <a:solidFill>
                  <a:srgbClr val="FFFFFF"/>
                </a:solidFill>
              </a:endParaRPr>
            </a:p>
          </p:txBody>
        </p:sp>
        <p:sp>
          <p:nvSpPr>
            <p:cNvPr id="171" name="Google Shape;171;g8bc241f00f_2_80"/>
            <p:cNvSpPr/>
            <p:nvPr/>
          </p:nvSpPr>
          <p:spPr>
            <a:xfrm>
              <a:off x="0" y="1249576"/>
              <a:ext cx="6791323" cy="995920"/>
            </a:xfrm>
            <a:prstGeom prst="rect">
              <a:avLst/>
            </a:prstGeom>
            <a:gradFill>
              <a:gsLst>
                <a:gs pos="0">
                  <a:srgbClr val="3F3F3F"/>
                </a:gs>
                <a:gs pos="15929">
                  <a:srgbClr val="262626"/>
                </a:gs>
                <a:gs pos="97000">
                  <a:srgbClr val="262626"/>
                </a:gs>
                <a:gs pos="100000">
                  <a:srgbClr val="11859C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g8bc241f00f_2_80"/>
            <p:cNvSpPr/>
            <p:nvPr/>
          </p:nvSpPr>
          <p:spPr>
            <a:xfrm>
              <a:off x="301265" y="1473658"/>
              <a:ext cx="547756" cy="547756"/>
            </a:xfrm>
            <a:prstGeom prst="rect">
              <a:avLst/>
            </a:prstGeom>
            <a:blipFill rotWithShape="1">
              <a:blip r:embed="rId9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g8bc241f00f_2_80"/>
            <p:cNvSpPr/>
            <p:nvPr/>
          </p:nvSpPr>
          <p:spPr>
            <a:xfrm>
              <a:off x="1150288" y="1249576"/>
              <a:ext cx="5641034" cy="9959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g8bc241f00f_2_80"/>
            <p:cNvSpPr txBox="1"/>
            <p:nvPr/>
          </p:nvSpPr>
          <p:spPr>
            <a:xfrm>
              <a:off x="1267838" y="1249576"/>
              <a:ext cx="5640900" cy="99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5400" tIns="105400" rIns="105400" bIns="1054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None/>
              </a:pPr>
              <a:r>
                <a:rPr lang="fr-FR" sz="1300" dirty="0">
                  <a:solidFill>
                    <a:srgbClr val="FFFFFF"/>
                  </a:solidFill>
                </a:rPr>
                <a:t>Activité 2 – Comment reconnaître de bonnes séquences </a:t>
              </a:r>
            </a:p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None/>
              </a:pPr>
              <a:r>
                <a:rPr lang="fr-FR" sz="1300" dirty="0">
                  <a:solidFill>
                    <a:srgbClr val="FFFFFF"/>
                  </a:solidFill>
                </a:rPr>
                <a:t>	de vidéo B-Roll et/ou image stock</a:t>
              </a:r>
              <a:endParaRPr lang="fr-FR" sz="1500" dirty="0">
                <a:solidFill>
                  <a:srgbClr val="FFFFFF"/>
                </a:solidFill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None/>
              </a:pPr>
              <a:endParaRPr sz="1300" dirty="0">
                <a:solidFill>
                  <a:srgbClr val="FFFFFF"/>
                </a:solidFill>
              </a:endParaRPr>
            </a:p>
          </p:txBody>
        </p:sp>
        <p:sp>
          <p:nvSpPr>
            <p:cNvPr id="175" name="Google Shape;175;g8bc241f00f_2_80"/>
            <p:cNvSpPr/>
            <p:nvPr/>
          </p:nvSpPr>
          <p:spPr>
            <a:xfrm>
              <a:off x="301265" y="2718559"/>
              <a:ext cx="547756" cy="547756"/>
            </a:xfrm>
            <a:prstGeom prst="rect">
              <a:avLst/>
            </a:prstGeom>
            <a:blipFill rotWithShape="1">
              <a:blip r:embed="rId9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g8bc241f00f_2_80"/>
            <p:cNvSpPr/>
            <p:nvPr/>
          </p:nvSpPr>
          <p:spPr>
            <a:xfrm>
              <a:off x="1150288" y="2494477"/>
              <a:ext cx="5641034" cy="9959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g8bc241f00f_2_80"/>
            <p:cNvSpPr txBox="1"/>
            <p:nvPr/>
          </p:nvSpPr>
          <p:spPr>
            <a:xfrm>
              <a:off x="1150288" y="2494477"/>
              <a:ext cx="5641034" cy="9959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5400" tIns="105400" rIns="105400" bIns="105400" anchor="ctr" anchorCtr="0">
              <a:noAutofit/>
            </a:bodyPr>
            <a:lstStyle/>
            <a:p>
              <a:pPr marL="139700" lvl="0" indent="0" algn="just" rtl="0">
                <a:spcBef>
                  <a:spcPts val="0"/>
                </a:spcBef>
                <a:spcAft>
                  <a:spcPts val="50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US" dirty="0" err="1">
                  <a:solidFill>
                    <a:srgbClr val="FFFFFF"/>
                  </a:solidFill>
                </a:rPr>
                <a:t>Activité</a:t>
              </a:r>
              <a:r>
                <a:rPr lang="en-US" dirty="0">
                  <a:solidFill>
                    <a:srgbClr val="FFFFFF"/>
                  </a:solidFill>
                </a:rPr>
                <a:t> 3 – </a:t>
              </a:r>
              <a:r>
                <a:rPr lang="en-US" dirty="0" err="1">
                  <a:solidFill>
                    <a:srgbClr val="FFFFFF"/>
                  </a:solidFill>
                </a:rPr>
                <a:t>Paramètres</a:t>
              </a:r>
              <a:r>
                <a:rPr lang="en-US" dirty="0">
                  <a:solidFill>
                    <a:srgbClr val="FFFFFF"/>
                  </a:solidFill>
                </a:rPr>
                <a:t> pour </a:t>
              </a:r>
              <a:r>
                <a:rPr lang="en-US" dirty="0" err="1">
                  <a:solidFill>
                    <a:srgbClr val="FFFFFF"/>
                  </a:solidFill>
                </a:rPr>
                <a:t>réussir</a:t>
              </a:r>
              <a:endParaRPr sz="1700" dirty="0">
                <a:solidFill>
                  <a:srgbClr val="FFFFFF"/>
                </a:solidFill>
              </a:endParaRPr>
            </a:p>
          </p:txBody>
        </p:sp>
        <p:sp>
          <p:nvSpPr>
            <p:cNvPr id="178" name="Google Shape;178;g8bc241f00f_2_80"/>
            <p:cNvSpPr/>
            <p:nvPr/>
          </p:nvSpPr>
          <p:spPr>
            <a:xfrm>
              <a:off x="0" y="3748898"/>
              <a:ext cx="6791323" cy="995920"/>
            </a:xfrm>
            <a:prstGeom prst="rect">
              <a:avLst/>
            </a:prstGeom>
            <a:gradFill>
              <a:gsLst>
                <a:gs pos="0">
                  <a:srgbClr val="3F3F3F"/>
                </a:gs>
                <a:gs pos="15929">
                  <a:srgbClr val="262626"/>
                </a:gs>
                <a:gs pos="97000">
                  <a:srgbClr val="262626"/>
                </a:gs>
                <a:gs pos="100000">
                  <a:srgbClr val="11859C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g8bc241f00f_2_80"/>
            <p:cNvSpPr/>
            <p:nvPr/>
          </p:nvSpPr>
          <p:spPr>
            <a:xfrm>
              <a:off x="301265" y="3963460"/>
              <a:ext cx="547756" cy="547756"/>
            </a:xfrm>
            <a:prstGeom prst="rect">
              <a:avLst/>
            </a:prstGeom>
            <a:blipFill rotWithShape="1">
              <a:blip r:embed="rId9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g8bc241f00f_2_80"/>
            <p:cNvSpPr/>
            <p:nvPr/>
          </p:nvSpPr>
          <p:spPr>
            <a:xfrm>
              <a:off x="1150288" y="3739377"/>
              <a:ext cx="5641034" cy="9959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g8bc241f00f_2_80"/>
            <p:cNvSpPr txBox="1"/>
            <p:nvPr/>
          </p:nvSpPr>
          <p:spPr>
            <a:xfrm>
              <a:off x="1150288" y="3739377"/>
              <a:ext cx="5641034" cy="9959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5400" tIns="105400" rIns="105400" bIns="105400" anchor="ctr" anchorCtr="0">
              <a:noAutofit/>
            </a:bodyPr>
            <a:lstStyle/>
            <a:p>
              <a:pPr marL="139700" lvl="0" indent="0" algn="just" rtl="0">
                <a:spcBef>
                  <a:spcPts val="0"/>
                </a:spcBef>
                <a:spcAft>
                  <a:spcPts val="50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US" sz="1300">
                  <a:solidFill>
                    <a:srgbClr val="FFFFFF"/>
                  </a:solidFill>
                </a:rPr>
                <a:t>Activité 4 – Intégration, modification et exportation</a:t>
              </a:r>
              <a:endParaRPr sz="21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g8bc241f00f_2_80"/>
            <p:cNvSpPr/>
            <p:nvPr/>
          </p:nvSpPr>
          <p:spPr>
            <a:xfrm>
              <a:off x="0" y="4984278"/>
              <a:ext cx="6791323" cy="995920"/>
            </a:xfrm>
            <a:prstGeom prst="rect">
              <a:avLst/>
            </a:prstGeom>
            <a:gradFill>
              <a:gsLst>
                <a:gs pos="0">
                  <a:srgbClr val="3F3F3F"/>
                </a:gs>
                <a:gs pos="15929">
                  <a:srgbClr val="262626"/>
                </a:gs>
                <a:gs pos="97000">
                  <a:srgbClr val="262626"/>
                </a:gs>
                <a:gs pos="100000">
                  <a:srgbClr val="11859C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g8bc241f00f_2_80"/>
            <p:cNvSpPr/>
            <p:nvPr/>
          </p:nvSpPr>
          <p:spPr>
            <a:xfrm>
              <a:off x="301265" y="5208360"/>
              <a:ext cx="547756" cy="547756"/>
            </a:xfrm>
            <a:prstGeom prst="rect">
              <a:avLst/>
            </a:prstGeom>
            <a:blipFill rotWithShape="1">
              <a:blip r:embed="rId10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g8bc241f00f_2_80"/>
            <p:cNvSpPr/>
            <p:nvPr/>
          </p:nvSpPr>
          <p:spPr>
            <a:xfrm>
              <a:off x="1150288" y="4984278"/>
              <a:ext cx="5641034" cy="9959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g8bc241f00f_2_80"/>
            <p:cNvSpPr txBox="1"/>
            <p:nvPr/>
          </p:nvSpPr>
          <p:spPr>
            <a:xfrm>
              <a:off x="1150288" y="4984278"/>
              <a:ext cx="5641034" cy="9959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5400" tIns="105400" rIns="105400" bIns="105400" anchor="ctr" anchorCtr="0">
              <a:noAutofit/>
            </a:bodyPr>
            <a:lstStyle/>
            <a:p>
              <a:pPr marL="139700" lvl="0" indent="0" algn="just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endParaRPr sz="1300" dirty="0">
                <a:highlight>
                  <a:srgbClr val="FFFFFF"/>
                </a:highlight>
              </a:endParaRPr>
            </a:p>
            <a:p>
              <a:pPr marL="139700" lvl="0" indent="0" algn="just" rtl="0">
                <a:spcBef>
                  <a:spcPts val="500"/>
                </a:spcBef>
                <a:spcAft>
                  <a:spcPts val="50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US" sz="1300" dirty="0">
                  <a:solidFill>
                    <a:srgbClr val="FFFFFF"/>
                  </a:solidFill>
                </a:rPr>
                <a:t>Travail– </a:t>
              </a:r>
              <a:r>
                <a:rPr lang="en-US" sz="1300" dirty="0" err="1">
                  <a:solidFill>
                    <a:srgbClr val="FFFFFF"/>
                  </a:solidFill>
                </a:rPr>
                <a:t>Créer</a:t>
              </a:r>
              <a:r>
                <a:rPr lang="en-US" sz="1300" dirty="0">
                  <a:solidFill>
                    <a:srgbClr val="FFFFFF"/>
                  </a:solidFill>
                </a:rPr>
                <a:t> des </a:t>
              </a:r>
              <a:r>
                <a:rPr lang="en-US" sz="1300" dirty="0" err="1">
                  <a:solidFill>
                    <a:srgbClr val="FFFFFF"/>
                  </a:solidFill>
                </a:rPr>
                <a:t>séquences</a:t>
              </a:r>
              <a:r>
                <a:rPr lang="en-US" sz="1300" dirty="0">
                  <a:solidFill>
                    <a:srgbClr val="FFFFFF"/>
                  </a:solidFill>
                </a:rPr>
                <a:t> de </a:t>
              </a:r>
              <a:r>
                <a:rPr lang="en-US" sz="1300" dirty="0" err="1">
                  <a:solidFill>
                    <a:srgbClr val="FFFFFF"/>
                  </a:solidFill>
                </a:rPr>
                <a:t>vidéo</a:t>
              </a:r>
              <a:r>
                <a:rPr lang="en-US" sz="1300" dirty="0">
                  <a:solidFill>
                    <a:srgbClr val="FFFFFF"/>
                  </a:solidFill>
                </a:rPr>
                <a:t>	 </a:t>
              </a:r>
              <a:endParaRPr sz="1600" dirty="0">
                <a:solidFill>
                  <a:srgbClr val="FFFFFF"/>
                </a:solidFill>
              </a:endParaRPr>
            </a:p>
          </p:txBody>
        </p:sp>
      </p:grpSp>
      <p:sp>
        <p:nvSpPr>
          <p:cNvPr id="186" name="Google Shape;186;g8bc241f00f_2_80"/>
          <p:cNvSpPr txBox="1">
            <a:spLocks noGrp="1"/>
          </p:cNvSpPr>
          <p:nvPr>
            <p:ph type="sldNum" idx="12"/>
            <p:custDataLst>
              <p:tags r:id="rId5"/>
            </p:custDataLst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3" descr="A bridge over a body of water&#10;&#10;Description automatically generated"/>
          <p:cNvPicPr preferRelativeResize="0">
            <a:picLocks noGrp="1"/>
          </p:cNvPicPr>
          <p:nvPr>
            <p:ph type="pic" idx="2"/>
            <p:custDataLst>
              <p:tags r:id="rId1"/>
            </p:custDataLst>
          </p:nvPr>
        </p:nvPicPr>
        <p:blipFill rotWithShape="1">
          <a:blip r:embed="rId12">
            <a:alphaModFix/>
          </a:blip>
          <a:srcRect l="18726" r="18726"/>
          <a:stretch/>
        </p:blipFill>
        <p:spPr>
          <a:xfrm>
            <a:off x="0" y="0"/>
            <a:ext cx="6249555" cy="6721475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3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57974" y="725210"/>
            <a:ext cx="4982736" cy="605395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ctr" anchorCtr="0">
            <a:sp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100" dirty="0" err="1">
                <a:latin typeface="Arial"/>
                <a:ea typeface="Arial"/>
                <a:cs typeface="Arial"/>
                <a:sym typeface="Arial"/>
              </a:rPr>
              <a:t>Paramètres</a:t>
            </a:r>
            <a:r>
              <a:rPr lang="en-US" sz="2100" dirty="0">
                <a:latin typeface="Arial"/>
                <a:ea typeface="Arial"/>
                <a:cs typeface="Arial"/>
                <a:sym typeface="Arial"/>
              </a:rPr>
              <a:t> pour </a:t>
            </a:r>
            <a:r>
              <a:rPr lang="en-US" sz="2100" dirty="0" err="1">
                <a:latin typeface="Arial"/>
                <a:ea typeface="Arial"/>
                <a:cs typeface="Arial"/>
                <a:sym typeface="Arial"/>
              </a:rPr>
              <a:t>réussir</a:t>
            </a:r>
            <a:endParaRPr sz="4700" dirty="0"/>
          </a:p>
        </p:txBody>
      </p:sp>
      <p:sp>
        <p:nvSpPr>
          <p:cNvPr id="194" name="Google Shape;194;p3"/>
          <p:cNvSpPr txBox="1"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657974" y="1825625"/>
            <a:ext cx="4695826" cy="3923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sz="1700" dirty="0">
                <a:solidFill>
                  <a:srgbClr val="FFFFFF"/>
                </a:solidFill>
              </a:rPr>
              <a:t>Il y a beaucoup de choses que </a:t>
            </a:r>
            <a:r>
              <a:rPr lang="en-US" sz="1700" dirty="0" err="1">
                <a:solidFill>
                  <a:srgbClr val="FFFFFF"/>
                </a:solidFill>
              </a:rPr>
              <a:t>vous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pouvez</a:t>
            </a:r>
            <a:r>
              <a:rPr lang="en-US" sz="1700" dirty="0">
                <a:solidFill>
                  <a:srgbClr val="FFFFFF"/>
                </a:solidFill>
              </a:rPr>
              <a:t> faire pour </a:t>
            </a:r>
            <a:r>
              <a:rPr lang="en-US" sz="1700" dirty="0" err="1">
                <a:solidFill>
                  <a:srgbClr val="FFFFFF"/>
                </a:solidFill>
              </a:rPr>
              <a:t>réussir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lorsque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vous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créer</a:t>
            </a:r>
            <a:r>
              <a:rPr lang="en-US" sz="1700" dirty="0">
                <a:solidFill>
                  <a:srgbClr val="FFFFFF"/>
                </a:solidFill>
              </a:rPr>
              <a:t> des </a:t>
            </a:r>
            <a:r>
              <a:rPr lang="en-US" sz="1700" dirty="0" err="1">
                <a:solidFill>
                  <a:srgbClr val="FFFFFF"/>
                </a:solidFill>
              </a:rPr>
              <a:t>séquences</a:t>
            </a:r>
            <a:r>
              <a:rPr lang="en-US" sz="1700" dirty="0">
                <a:solidFill>
                  <a:srgbClr val="FFFFFF"/>
                </a:solidFill>
              </a:rPr>
              <a:t> de </a:t>
            </a:r>
            <a:r>
              <a:rPr lang="en-US" sz="1700" dirty="0" err="1">
                <a:solidFill>
                  <a:srgbClr val="FFFFFF"/>
                </a:solidFill>
              </a:rPr>
              <a:t>vidéo</a:t>
            </a:r>
            <a:r>
              <a:rPr lang="en-US" sz="1700" dirty="0">
                <a:solidFill>
                  <a:srgbClr val="FFFFFF"/>
                </a:solidFill>
              </a:rPr>
              <a:t> B-roll.</a:t>
            </a:r>
            <a:endParaRPr sz="1700" dirty="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sz="1700" dirty="0">
              <a:solidFill>
                <a:srgbClr val="FFFFFF"/>
              </a:solidFill>
            </a:endParaRPr>
          </a:p>
          <a:p>
            <a:pPr marL="0" marR="3810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00" dirty="0">
                <a:solidFill>
                  <a:srgbClr val="FFFFFF"/>
                </a:solidFill>
              </a:rPr>
              <a:t>Bien que </a:t>
            </a:r>
            <a:r>
              <a:rPr lang="en-US" sz="1700" dirty="0" err="1">
                <a:solidFill>
                  <a:srgbClr val="FFFFFF"/>
                </a:solidFill>
              </a:rPr>
              <a:t>l'équipement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soit</a:t>
            </a:r>
            <a:r>
              <a:rPr lang="en-US" sz="1700" dirty="0">
                <a:solidFill>
                  <a:srgbClr val="FFFFFF"/>
                </a:solidFill>
              </a:rPr>
              <a:t> important, </a:t>
            </a:r>
            <a:r>
              <a:rPr lang="en-US" sz="1700" dirty="0" err="1">
                <a:solidFill>
                  <a:srgbClr val="FFFFFF"/>
                </a:solidFill>
              </a:rPr>
              <a:t>il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n'est</a:t>
            </a:r>
            <a:r>
              <a:rPr lang="en-US" sz="1700" dirty="0">
                <a:solidFill>
                  <a:srgbClr val="FFFFFF"/>
                </a:solidFill>
              </a:rPr>
              <a:t> pas </a:t>
            </a:r>
            <a:r>
              <a:rPr lang="en-US" sz="1700" dirty="0" err="1">
                <a:solidFill>
                  <a:srgbClr val="FFFFFF"/>
                </a:solidFill>
              </a:rPr>
              <a:t>nécessaire</a:t>
            </a:r>
            <a:r>
              <a:rPr lang="en-US" sz="1700" dirty="0">
                <a:solidFill>
                  <a:srgbClr val="FFFFFF"/>
                </a:solidFill>
              </a:rPr>
              <a:t> que </a:t>
            </a:r>
            <a:r>
              <a:rPr lang="en-US" sz="1700" dirty="0" err="1">
                <a:solidFill>
                  <a:srgbClr val="FFFFFF"/>
                </a:solidFill>
              </a:rPr>
              <a:t>vous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sortiez</a:t>
            </a:r>
            <a:r>
              <a:rPr lang="en-US" sz="1700" dirty="0">
                <a:solidFill>
                  <a:srgbClr val="FFFFFF"/>
                </a:solidFill>
              </a:rPr>
              <a:t> et </a:t>
            </a:r>
            <a:r>
              <a:rPr lang="en-US" sz="1700" dirty="0" err="1">
                <a:solidFill>
                  <a:srgbClr val="FFFFFF"/>
                </a:solidFill>
              </a:rPr>
              <a:t>dépensiez</a:t>
            </a:r>
            <a:r>
              <a:rPr lang="en-US" sz="1700" dirty="0">
                <a:solidFill>
                  <a:srgbClr val="FFFFFF"/>
                </a:solidFill>
              </a:rPr>
              <a:t> des </a:t>
            </a:r>
            <a:r>
              <a:rPr lang="en-US" sz="1700" dirty="0" err="1">
                <a:solidFill>
                  <a:srgbClr val="FFFFFF"/>
                </a:solidFill>
              </a:rPr>
              <a:t>milliers</a:t>
            </a:r>
            <a:r>
              <a:rPr lang="en-US" sz="1700" dirty="0">
                <a:solidFill>
                  <a:srgbClr val="FFFFFF"/>
                </a:solidFill>
              </a:rPr>
              <a:t> de dollars </a:t>
            </a:r>
            <a:r>
              <a:rPr lang="en-US" sz="1700" dirty="0" err="1">
                <a:solidFill>
                  <a:srgbClr val="FFFFFF"/>
                </a:solidFill>
              </a:rPr>
              <a:t>en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équipement</a:t>
            </a:r>
            <a:r>
              <a:rPr lang="en-US" sz="1700" dirty="0">
                <a:solidFill>
                  <a:srgbClr val="FFFFFF"/>
                </a:solidFill>
              </a:rPr>
              <a:t>. Comme </a:t>
            </a:r>
            <a:r>
              <a:rPr lang="en-US" sz="1700" dirty="0" err="1">
                <a:solidFill>
                  <a:srgbClr val="FFFFFF"/>
                </a:solidFill>
              </a:rPr>
              <a:t>vous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pourrez</a:t>
            </a:r>
            <a:r>
              <a:rPr lang="en-US" sz="1700" dirty="0">
                <a:solidFill>
                  <a:srgbClr val="FFFFFF"/>
                </a:solidFill>
              </a:rPr>
              <a:t> le </a:t>
            </a:r>
            <a:r>
              <a:rPr lang="en-US" sz="1700" dirty="0" err="1">
                <a:solidFill>
                  <a:srgbClr val="FFFFFF"/>
                </a:solidFill>
              </a:rPr>
              <a:t>constater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lors</a:t>
            </a:r>
            <a:r>
              <a:rPr lang="en-US" sz="1700" dirty="0">
                <a:solidFill>
                  <a:srgbClr val="FFFFFF"/>
                </a:solidFill>
              </a:rPr>
              <a:t> de la mission, un </a:t>
            </a:r>
            <a:r>
              <a:rPr lang="en-US" sz="1700" dirty="0" err="1">
                <a:solidFill>
                  <a:srgbClr val="FFFFFF"/>
                </a:solidFill>
              </a:rPr>
              <a:t>appareil</a:t>
            </a:r>
            <a:r>
              <a:rPr lang="en-US" sz="1700" dirty="0">
                <a:solidFill>
                  <a:srgbClr val="FFFFFF"/>
                </a:solidFill>
              </a:rPr>
              <a:t> mobile </a:t>
            </a:r>
            <a:r>
              <a:rPr lang="en-US" sz="1700" dirty="0" err="1">
                <a:solidFill>
                  <a:srgbClr val="FFFFFF"/>
                </a:solidFill>
              </a:rPr>
              <a:t>est</a:t>
            </a:r>
            <a:r>
              <a:rPr lang="en-US" sz="1700" dirty="0">
                <a:solidFill>
                  <a:srgbClr val="FFFFFF"/>
                </a:solidFill>
              </a:rPr>
              <a:t> tout </a:t>
            </a:r>
            <a:r>
              <a:rPr lang="en-US" sz="1700" dirty="0" err="1">
                <a:solidFill>
                  <a:srgbClr val="FFFFFF"/>
                </a:solidFill>
              </a:rPr>
              <a:t>ce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dont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vous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avez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besoin</a:t>
            </a:r>
            <a:r>
              <a:rPr lang="en-US" sz="1700" dirty="0">
                <a:solidFill>
                  <a:srgbClr val="FFFFFF"/>
                </a:solidFill>
              </a:rPr>
              <a:t> pour commencer.</a:t>
            </a:r>
            <a:endParaRPr sz="1700" dirty="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sz="1600" dirty="0">
              <a:solidFill>
                <a:srgbClr val="FFFFFF"/>
              </a:solidFill>
            </a:endParaRPr>
          </a:p>
        </p:txBody>
      </p:sp>
      <p:sp>
        <p:nvSpPr>
          <p:cNvPr id="195" name="Google Shape;195;p3"/>
          <p:cNvSpPr txBox="1">
            <a:spLocks noGrp="1"/>
          </p:cNvSpPr>
          <p:nvPr>
            <p:ph type="sldNum" idx="12"/>
            <p:custDataLst>
              <p:tags r:id="rId4"/>
            </p:custDataLst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3</a:t>
            </a:fld>
            <a:endParaRPr/>
          </a:p>
        </p:txBody>
      </p:sp>
      <p:sp>
        <p:nvSpPr>
          <p:cNvPr id="196" name="Google Shape;196;p3"/>
          <p:cNvSpPr/>
          <p:nvPr>
            <p:custDataLst>
              <p:tags r:id="rId5"/>
            </p:custDataLst>
          </p:nvPr>
        </p:nvSpPr>
        <p:spPr>
          <a:xfrm>
            <a:off x="1145309" y="6557255"/>
            <a:ext cx="2552123" cy="172171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3F3F3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rgbClr val="FFFFFF"/>
                </a:solidFill>
              </a:rPr>
              <a:t>Loi des droits d’auteurs </a:t>
            </a: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3"/>
          <p:cNvSpPr/>
          <p:nvPr>
            <p:custDataLst>
              <p:tags r:id="rId6"/>
            </p:custDataLst>
          </p:nvPr>
        </p:nvSpPr>
        <p:spPr>
          <a:xfrm>
            <a:off x="3697432" y="6557846"/>
            <a:ext cx="2552123" cy="163629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>
                <a:solidFill>
                  <a:srgbClr val="FFFFFF"/>
                </a:solidFill>
              </a:rPr>
              <a:t>Reconnaître du bon B-Roll</a:t>
            </a: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3"/>
          <p:cNvSpPr/>
          <p:nvPr>
            <p:custDataLst>
              <p:tags r:id="rId7"/>
            </p:custDataLst>
          </p:nvPr>
        </p:nvSpPr>
        <p:spPr>
          <a:xfrm>
            <a:off x="6249555" y="6432605"/>
            <a:ext cx="2552123" cy="28887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dirty="0" err="1">
                <a:solidFill>
                  <a:srgbClr val="FFFFFF"/>
                </a:solidFill>
              </a:rPr>
              <a:t>Paramètres</a:t>
            </a:r>
            <a:r>
              <a:rPr lang="en-US" sz="1200" dirty="0">
                <a:solidFill>
                  <a:srgbClr val="FFFFFF"/>
                </a:solidFill>
              </a:rPr>
              <a:t> pour </a:t>
            </a:r>
            <a:r>
              <a:rPr lang="en-US" sz="1200" dirty="0" err="1">
                <a:solidFill>
                  <a:srgbClr val="FFFFFF"/>
                </a:solidFill>
              </a:rPr>
              <a:t>réussir</a:t>
            </a:r>
            <a:endParaRPr sz="12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3"/>
          <p:cNvSpPr/>
          <p:nvPr>
            <p:custDataLst>
              <p:tags r:id="rId8"/>
            </p:custDataLst>
          </p:nvPr>
        </p:nvSpPr>
        <p:spPr>
          <a:xfrm>
            <a:off x="8801677" y="6562004"/>
            <a:ext cx="2552123" cy="159471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FFFFFF"/>
                </a:solidFill>
              </a:rPr>
              <a:t>Intégration, modification et exportation</a:t>
            </a: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3"/>
          <p:cNvSpPr/>
          <p:nvPr>
            <p:custDataLst>
              <p:tags r:id="rId9"/>
            </p:custDataLst>
          </p:nvPr>
        </p:nvSpPr>
        <p:spPr>
          <a:xfrm rot="10800000">
            <a:off x="7454192" y="6148625"/>
            <a:ext cx="142847" cy="91567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oogle Shape;206;p4" descr="A picture containing sitting, black, table, computer&#10;&#10;Description automatically generated"/>
          <p:cNvPicPr preferRelativeResize="0">
            <a:picLocks noGrp="1"/>
          </p:cNvPicPr>
          <p:nvPr>
            <p:ph type="pic" idx="2"/>
            <p:custDataLst>
              <p:tags r:id="rId1"/>
            </p:custDataLst>
          </p:nvPr>
        </p:nvPicPr>
        <p:blipFill rotWithShape="1">
          <a:blip r:embed="rId13">
            <a:alphaModFix/>
          </a:blip>
          <a:srcRect l="19500" r="19500"/>
          <a:stretch/>
        </p:blipFill>
        <p:spPr>
          <a:xfrm>
            <a:off x="0" y="0"/>
            <a:ext cx="6249555" cy="6721475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4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57974" y="725210"/>
            <a:ext cx="4982736" cy="605395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ctr" anchorCtr="0">
            <a:sp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100" dirty="0" err="1">
                <a:latin typeface="Arial"/>
                <a:ea typeface="Arial"/>
                <a:cs typeface="Arial"/>
                <a:sym typeface="Arial"/>
              </a:rPr>
              <a:t>Paramètres</a:t>
            </a:r>
            <a:r>
              <a:rPr lang="en-US" sz="2100" dirty="0">
                <a:latin typeface="Arial"/>
                <a:ea typeface="Arial"/>
                <a:cs typeface="Arial"/>
                <a:sym typeface="Arial"/>
              </a:rPr>
              <a:t> pour </a:t>
            </a:r>
            <a:r>
              <a:rPr lang="en-US" sz="2100" dirty="0" err="1">
                <a:latin typeface="Arial"/>
                <a:ea typeface="Arial"/>
                <a:cs typeface="Arial"/>
                <a:sym typeface="Arial"/>
              </a:rPr>
              <a:t>réussir</a:t>
            </a:r>
            <a:endParaRPr dirty="0"/>
          </a:p>
        </p:txBody>
      </p:sp>
      <p:sp>
        <p:nvSpPr>
          <p:cNvPr id="208" name="Google Shape;208;p4"/>
          <p:cNvSpPr txBox="1"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657974" y="1685677"/>
            <a:ext cx="4695826" cy="436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850"/>
              <a:buNone/>
            </a:pPr>
            <a:r>
              <a:rPr lang="en-US" sz="1850" dirty="0" err="1"/>
              <a:t>Résolution</a:t>
            </a:r>
            <a:r>
              <a:rPr lang="en-US" sz="1850" dirty="0"/>
              <a:t> </a:t>
            </a:r>
            <a:endParaRPr dirty="0"/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1850"/>
              <a:buNone/>
            </a:pPr>
            <a:r>
              <a:rPr lang="en-US" sz="1800" dirty="0">
                <a:solidFill>
                  <a:srgbClr val="FFFFFF"/>
                </a:solidFill>
              </a:rPr>
              <a:t>La configuration de </a:t>
            </a:r>
            <a:r>
              <a:rPr lang="en-US" sz="1800" dirty="0" err="1">
                <a:solidFill>
                  <a:srgbClr val="FFFFFF"/>
                </a:solidFill>
              </a:rPr>
              <a:t>votre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appareil</a:t>
            </a:r>
            <a:r>
              <a:rPr lang="en-US" sz="1800" dirty="0">
                <a:solidFill>
                  <a:srgbClr val="FFFFFF"/>
                </a:solidFill>
              </a:rPr>
              <a:t> mobile </a:t>
            </a:r>
            <a:r>
              <a:rPr lang="en-US" sz="1800" dirty="0" err="1">
                <a:solidFill>
                  <a:srgbClr val="FFFFFF"/>
                </a:solidFill>
              </a:rPr>
              <a:t>ou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appareil</a:t>
            </a:r>
            <a:r>
              <a:rPr lang="en-US" sz="1800" dirty="0">
                <a:solidFill>
                  <a:srgbClr val="FFFFFF"/>
                </a:solidFill>
              </a:rPr>
              <a:t> photo </a:t>
            </a:r>
            <a:r>
              <a:rPr lang="en-US" sz="1800" dirty="0" err="1">
                <a:solidFill>
                  <a:srgbClr val="FFFFFF"/>
                </a:solidFill>
              </a:rPr>
              <a:t>est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importante</a:t>
            </a:r>
            <a:r>
              <a:rPr lang="en-US" sz="1800" dirty="0">
                <a:solidFill>
                  <a:srgbClr val="FFFFFF"/>
                </a:solidFill>
              </a:rPr>
              <a:t>.   </a:t>
            </a:r>
            <a:r>
              <a:rPr lang="en-US" sz="1800" dirty="0" err="1">
                <a:solidFill>
                  <a:srgbClr val="FFFFFF"/>
                </a:solidFill>
              </a:rPr>
              <a:t>Tentez</a:t>
            </a:r>
            <a:r>
              <a:rPr lang="en-US" sz="1800" dirty="0">
                <a:solidFill>
                  <a:srgbClr val="FFFFFF"/>
                </a:solidFill>
              </a:rPr>
              <a:t> de prendre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dirty="0">
                <a:solidFill>
                  <a:srgbClr val="FFFFFF"/>
                </a:solidFill>
              </a:rPr>
              <a:t>la </a:t>
            </a:r>
            <a:r>
              <a:rPr lang="en-US" sz="1800" dirty="0" err="1">
                <a:solidFill>
                  <a:srgbClr val="FFFFFF"/>
                </a:solidFill>
              </a:rPr>
              <a:t>résolution</a:t>
            </a:r>
            <a:r>
              <a:rPr lang="en-US" sz="1800" dirty="0">
                <a:solidFill>
                  <a:srgbClr val="FFFFFF"/>
                </a:solidFill>
              </a:rPr>
              <a:t> de </a:t>
            </a:r>
            <a:r>
              <a:rPr lang="en-US" sz="1800" dirty="0" err="1">
                <a:solidFill>
                  <a:srgbClr val="FFFFFF"/>
                </a:solidFill>
              </a:rPr>
              <a:t>vidéo</a:t>
            </a:r>
            <a:r>
              <a:rPr lang="en-US" sz="1800" dirty="0">
                <a:solidFill>
                  <a:srgbClr val="FFFFFF"/>
                </a:solidFill>
              </a:rPr>
              <a:t> la plus </a:t>
            </a:r>
            <a:r>
              <a:rPr lang="en-US" sz="1800" dirty="0" err="1">
                <a:solidFill>
                  <a:srgbClr val="FFFFFF"/>
                </a:solidFill>
              </a:rPr>
              <a:t>élevée</a:t>
            </a:r>
            <a:r>
              <a:rPr lang="en-US" sz="1800" dirty="0">
                <a:solidFill>
                  <a:srgbClr val="FFFFFF"/>
                </a:solidFill>
              </a:rPr>
              <a:t> et au </a:t>
            </a:r>
            <a:r>
              <a:rPr lang="en-US" sz="1800" dirty="0" err="1">
                <a:solidFill>
                  <a:srgbClr val="FFFFFF"/>
                </a:solidFill>
              </a:rPr>
              <a:t>besoin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utiliser</a:t>
            </a:r>
            <a:r>
              <a:rPr lang="en-US" sz="1800" dirty="0">
                <a:solidFill>
                  <a:srgbClr val="FFFFFF"/>
                </a:solidFill>
              </a:rPr>
              <a:t> les </a:t>
            </a:r>
            <a:r>
              <a:rPr lang="en-US" sz="1800" dirty="0" err="1">
                <a:solidFill>
                  <a:srgbClr val="FFFFFF"/>
                </a:solidFill>
              </a:rPr>
              <a:t>autres</a:t>
            </a:r>
            <a:r>
              <a:rPr lang="en-US" sz="1800" dirty="0">
                <a:solidFill>
                  <a:srgbClr val="FFFFFF"/>
                </a:solidFill>
              </a:rPr>
              <a:t>.   </a:t>
            </a:r>
            <a:endParaRPr sz="1800" dirty="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r>
              <a:rPr lang="en-US" sz="1800" dirty="0" err="1">
                <a:solidFill>
                  <a:srgbClr val="FFFFFF"/>
                </a:solidFill>
              </a:rPr>
              <a:t>Voici</a:t>
            </a:r>
            <a:r>
              <a:rPr lang="en-US" sz="1800" dirty="0">
                <a:solidFill>
                  <a:srgbClr val="FFFFFF"/>
                </a:solidFill>
              </a:rPr>
              <a:t> des </a:t>
            </a:r>
            <a:r>
              <a:rPr lang="en-US" sz="1800" dirty="0" err="1">
                <a:solidFill>
                  <a:srgbClr val="FFFFFF"/>
                </a:solidFill>
              </a:rPr>
              <a:t>exemples</a:t>
            </a:r>
            <a:r>
              <a:rPr lang="en-US" sz="1800" dirty="0">
                <a:solidFill>
                  <a:srgbClr val="FFFFFF"/>
                </a:solidFill>
              </a:rPr>
              <a:t> de </a:t>
            </a:r>
            <a:r>
              <a:rPr lang="en-US" sz="1800" dirty="0" err="1">
                <a:solidFill>
                  <a:srgbClr val="FFFFFF"/>
                </a:solidFill>
              </a:rPr>
              <a:t>résolutions</a:t>
            </a:r>
            <a:r>
              <a:rPr lang="en-US" sz="1800" dirty="0">
                <a:solidFill>
                  <a:srgbClr val="FFFFFF"/>
                </a:solidFill>
              </a:rPr>
              <a:t> à </a:t>
            </a:r>
            <a:r>
              <a:rPr lang="en-US" sz="1800" dirty="0" err="1">
                <a:solidFill>
                  <a:srgbClr val="FFFFFF"/>
                </a:solidFill>
              </a:rPr>
              <a:t>considérer</a:t>
            </a:r>
            <a:endParaRPr sz="1850" dirty="0"/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endParaRPr sz="1850" dirty="0"/>
          </a:p>
          <a:p>
            <a:pPr marL="685800" lvl="1" indent="-228600" algn="l" rtl="0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65"/>
              <a:buChar char="▪"/>
            </a:pPr>
            <a:r>
              <a:rPr lang="en-US" sz="1665" dirty="0"/>
              <a:t>4096x2304</a:t>
            </a:r>
            <a:endParaRPr dirty="0"/>
          </a:p>
          <a:p>
            <a:pPr marL="685800" lvl="1" indent="-228600" algn="l" rtl="0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65"/>
              <a:buChar char="▪"/>
            </a:pPr>
            <a:r>
              <a:rPr lang="en-US" sz="1665" dirty="0"/>
              <a:t>4096x2160</a:t>
            </a:r>
            <a:endParaRPr dirty="0"/>
          </a:p>
          <a:p>
            <a:pPr marL="685800" lvl="1" indent="-228600" algn="l" rtl="0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65"/>
              <a:buChar char="▪"/>
            </a:pPr>
            <a:r>
              <a:rPr lang="en-US" sz="1665" dirty="0"/>
              <a:t>3840x2160</a:t>
            </a:r>
            <a:endParaRPr dirty="0"/>
          </a:p>
          <a:p>
            <a:pPr marL="685800" lvl="1" indent="-228600" algn="l" rtl="0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65"/>
              <a:buChar char="▪"/>
            </a:pPr>
            <a:r>
              <a:rPr lang="en-US" sz="1665" dirty="0"/>
              <a:t>2048x1080</a:t>
            </a:r>
            <a:endParaRPr dirty="0"/>
          </a:p>
          <a:p>
            <a:pPr marL="685800" lvl="1" indent="-228600" algn="l" rtl="0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65"/>
              <a:buChar char="▪"/>
            </a:pPr>
            <a:r>
              <a:rPr lang="en-US" sz="1665" dirty="0"/>
              <a:t>1920x1080</a:t>
            </a:r>
            <a:endParaRPr dirty="0"/>
          </a:p>
          <a:p>
            <a:pPr marL="685800" lvl="1" indent="-228600" algn="l" rtl="0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65"/>
              <a:buChar char="▪"/>
            </a:pPr>
            <a:r>
              <a:rPr lang="en-US" sz="1665" dirty="0"/>
              <a:t>1280x720</a:t>
            </a:r>
            <a:endParaRPr dirty="0"/>
          </a:p>
          <a:p>
            <a:pPr marL="685800" lvl="1" indent="-122872" algn="l" rtl="0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65"/>
              <a:buNone/>
            </a:pPr>
            <a:endParaRPr sz="1665" dirty="0"/>
          </a:p>
          <a:p>
            <a:pPr marL="457200" lvl="1" indent="0" algn="l" rtl="0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>
                <a:srgbClr val="E59BA3"/>
              </a:buClr>
              <a:buSzPts val="1665"/>
              <a:buNone/>
            </a:pPr>
            <a:r>
              <a:rPr lang="en-US" sz="1665" dirty="0" err="1">
                <a:solidFill>
                  <a:srgbClr val="E59BA3"/>
                </a:solidFill>
              </a:rPr>
              <a:t>Pensez</a:t>
            </a:r>
            <a:r>
              <a:rPr lang="en-US" sz="1665" dirty="0">
                <a:solidFill>
                  <a:srgbClr val="E59BA3"/>
                </a:solidFill>
              </a:rPr>
              <a:t>-y: </a:t>
            </a:r>
            <a:endParaRPr sz="1665" dirty="0">
              <a:solidFill>
                <a:srgbClr val="E59BA3"/>
              </a:solidFill>
            </a:endParaRPr>
          </a:p>
          <a:p>
            <a:pPr marL="457200" lvl="1" indent="0" algn="l" rtl="0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>
                <a:srgbClr val="E59BA3"/>
              </a:buClr>
              <a:buSzPts val="1665"/>
              <a:buNone/>
            </a:pPr>
            <a:r>
              <a:rPr lang="en-US" sz="1665" dirty="0" err="1">
                <a:solidFill>
                  <a:srgbClr val="E59BA3"/>
                </a:solidFill>
              </a:rPr>
              <a:t>Tentez</a:t>
            </a:r>
            <a:r>
              <a:rPr lang="en-US" sz="1665" dirty="0">
                <a:solidFill>
                  <a:srgbClr val="E59BA3"/>
                </a:solidFill>
              </a:rPr>
              <a:t> de </a:t>
            </a:r>
            <a:r>
              <a:rPr lang="en-US" sz="1665" dirty="0" err="1">
                <a:solidFill>
                  <a:srgbClr val="E59BA3"/>
                </a:solidFill>
              </a:rPr>
              <a:t>trouver</a:t>
            </a:r>
            <a:r>
              <a:rPr lang="en-US" sz="1665" dirty="0">
                <a:solidFill>
                  <a:srgbClr val="E59BA3"/>
                </a:solidFill>
              </a:rPr>
              <a:t> </a:t>
            </a:r>
            <a:r>
              <a:rPr lang="en-US" sz="1665" dirty="0" err="1">
                <a:solidFill>
                  <a:srgbClr val="E59BA3"/>
                </a:solidFill>
              </a:rPr>
              <a:t>d’autres</a:t>
            </a:r>
            <a:r>
              <a:rPr lang="en-US" sz="1665" dirty="0">
                <a:solidFill>
                  <a:srgbClr val="E59BA3"/>
                </a:solidFill>
              </a:rPr>
              <a:t> </a:t>
            </a:r>
            <a:r>
              <a:rPr lang="en-US" sz="1665" dirty="0" err="1">
                <a:solidFill>
                  <a:srgbClr val="E59BA3"/>
                </a:solidFill>
              </a:rPr>
              <a:t>résolutions</a:t>
            </a:r>
            <a:r>
              <a:rPr lang="en-US" sz="1665" dirty="0">
                <a:solidFill>
                  <a:srgbClr val="E59BA3"/>
                </a:solidFill>
              </a:rPr>
              <a:t> </a:t>
            </a:r>
            <a:r>
              <a:rPr lang="en-US" sz="1665" dirty="0" err="1">
                <a:solidFill>
                  <a:srgbClr val="E59BA3"/>
                </a:solidFill>
              </a:rPr>
              <a:t>possibles</a:t>
            </a:r>
            <a:r>
              <a:rPr lang="en-US" sz="1665" dirty="0">
                <a:solidFill>
                  <a:srgbClr val="E59BA3"/>
                </a:solidFill>
              </a:rPr>
              <a:t>? </a:t>
            </a:r>
            <a:r>
              <a:rPr lang="en-US" sz="1110" dirty="0"/>
              <a:t>(Q3.1)</a:t>
            </a:r>
            <a:endParaRPr dirty="0"/>
          </a:p>
        </p:txBody>
      </p:sp>
      <p:sp>
        <p:nvSpPr>
          <p:cNvPr id="209" name="Google Shape;209;p4"/>
          <p:cNvSpPr txBox="1">
            <a:spLocks noGrp="1"/>
          </p:cNvSpPr>
          <p:nvPr>
            <p:ph type="sldNum" idx="12"/>
            <p:custDataLst>
              <p:tags r:id="rId4"/>
            </p:custDataLst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4</a:t>
            </a:fld>
            <a:endParaRPr/>
          </a:p>
        </p:txBody>
      </p:sp>
      <p:sp>
        <p:nvSpPr>
          <p:cNvPr id="210" name="Google Shape;210;p4"/>
          <p:cNvSpPr/>
          <p:nvPr>
            <p:custDataLst>
              <p:tags r:id="rId5"/>
            </p:custDataLst>
          </p:nvPr>
        </p:nvSpPr>
        <p:spPr>
          <a:xfrm>
            <a:off x="1145309" y="6549304"/>
            <a:ext cx="2552123" cy="172171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3F3F3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rgbClr val="FFFFFF"/>
                </a:solidFill>
              </a:rPr>
              <a:t>Loi des droits d’auteurs </a:t>
            </a: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4"/>
          <p:cNvSpPr/>
          <p:nvPr>
            <p:custDataLst>
              <p:tags r:id="rId6"/>
            </p:custDataLst>
          </p:nvPr>
        </p:nvSpPr>
        <p:spPr>
          <a:xfrm>
            <a:off x="3697432" y="6557846"/>
            <a:ext cx="2552123" cy="163629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>
                <a:solidFill>
                  <a:srgbClr val="FFFFFF"/>
                </a:solidFill>
              </a:rPr>
              <a:t>Reconnaître du bon B-Roll</a:t>
            </a: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4"/>
          <p:cNvSpPr/>
          <p:nvPr>
            <p:custDataLst>
              <p:tags r:id="rId7"/>
            </p:custDataLst>
          </p:nvPr>
        </p:nvSpPr>
        <p:spPr>
          <a:xfrm>
            <a:off x="6249555" y="6432605"/>
            <a:ext cx="2552123" cy="28887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dirty="0" err="1">
                <a:solidFill>
                  <a:srgbClr val="FFFFFF"/>
                </a:solidFill>
              </a:rPr>
              <a:t>Paramètres</a:t>
            </a:r>
            <a:r>
              <a:rPr lang="en-US" sz="1200" dirty="0">
                <a:solidFill>
                  <a:srgbClr val="FFFFFF"/>
                </a:solidFill>
              </a:rPr>
              <a:t> pour </a:t>
            </a:r>
            <a:r>
              <a:rPr lang="en-US" sz="1200" dirty="0" err="1">
                <a:solidFill>
                  <a:srgbClr val="FFFFFF"/>
                </a:solidFill>
              </a:rPr>
              <a:t>réussir</a:t>
            </a:r>
            <a:endParaRPr sz="12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4"/>
          <p:cNvSpPr/>
          <p:nvPr>
            <p:custDataLst>
              <p:tags r:id="rId8"/>
            </p:custDataLst>
          </p:nvPr>
        </p:nvSpPr>
        <p:spPr>
          <a:xfrm>
            <a:off x="8801677" y="6562004"/>
            <a:ext cx="2552100" cy="1596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FFFFFF"/>
                </a:solidFill>
              </a:rPr>
              <a:t>Intégration, modification et exportation</a:t>
            </a: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4"/>
          <p:cNvSpPr/>
          <p:nvPr>
            <p:custDataLst>
              <p:tags r:id="rId9"/>
            </p:custDataLst>
          </p:nvPr>
        </p:nvSpPr>
        <p:spPr>
          <a:xfrm rot="10800000">
            <a:off x="7454192" y="6148625"/>
            <a:ext cx="142847" cy="91567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5" name="Google Shape;215;p4" descr="Idea"/>
          <p:cNvPicPr preferRelativeResize="0"/>
          <p:nvPr>
            <p:custDataLst>
              <p:tags r:id="rId10"/>
            </p:custDataLst>
          </p:nvPr>
        </p:nvPicPr>
        <p:blipFill rotWithShape="1">
          <a:blip r:embed="rId14">
            <a:alphaModFix/>
          </a:blip>
          <a:srcRect/>
          <a:stretch/>
        </p:blipFill>
        <p:spPr>
          <a:xfrm flipH="1">
            <a:off x="6928069" y="5367990"/>
            <a:ext cx="254544" cy="2669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21;p5" descr="A person sitting at a desk&#10;&#10;Description automatically generated"/>
          <p:cNvPicPr preferRelativeResize="0">
            <a:picLocks noGrp="1"/>
          </p:cNvPicPr>
          <p:nvPr>
            <p:ph type="pic" idx="2"/>
            <p:custDataLst>
              <p:tags r:id="rId1"/>
            </p:custDataLst>
          </p:nvPr>
        </p:nvPicPr>
        <p:blipFill rotWithShape="1">
          <a:blip r:embed="rId12">
            <a:alphaModFix/>
          </a:blip>
          <a:srcRect l="18729" r="18729"/>
          <a:stretch/>
        </p:blipFill>
        <p:spPr>
          <a:xfrm>
            <a:off x="0" y="0"/>
            <a:ext cx="6249555" cy="6721475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5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57974" y="725210"/>
            <a:ext cx="4982736" cy="605395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ctr" anchorCtr="0">
            <a:sp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100" dirty="0" err="1">
                <a:latin typeface="Arial"/>
                <a:ea typeface="Arial"/>
                <a:cs typeface="Arial"/>
                <a:sym typeface="Arial"/>
              </a:rPr>
              <a:t>Paramètres</a:t>
            </a:r>
            <a:r>
              <a:rPr lang="en-US" sz="2100" dirty="0">
                <a:latin typeface="Arial"/>
                <a:ea typeface="Arial"/>
                <a:cs typeface="Arial"/>
                <a:sym typeface="Arial"/>
              </a:rPr>
              <a:t> pour </a:t>
            </a:r>
            <a:r>
              <a:rPr lang="en-US" sz="2100" dirty="0" err="1">
                <a:latin typeface="Arial"/>
                <a:ea typeface="Arial"/>
                <a:cs typeface="Arial"/>
                <a:sym typeface="Arial"/>
              </a:rPr>
              <a:t>réussir</a:t>
            </a:r>
            <a:endParaRPr dirty="0"/>
          </a:p>
        </p:txBody>
      </p:sp>
      <p:sp>
        <p:nvSpPr>
          <p:cNvPr id="223" name="Google Shape;223;p5"/>
          <p:cNvSpPr txBox="1"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657974" y="1825625"/>
            <a:ext cx="4695826" cy="4130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sz="1600" dirty="0" err="1">
                <a:solidFill>
                  <a:srgbClr val="FFFFFF"/>
                </a:solidFill>
              </a:rPr>
              <a:t>Vous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avez</a:t>
            </a:r>
            <a:r>
              <a:rPr lang="en-US" sz="1600" dirty="0">
                <a:solidFill>
                  <a:srgbClr val="FFFFFF"/>
                </a:solidFill>
              </a:rPr>
              <a:t> déjà </a:t>
            </a:r>
            <a:r>
              <a:rPr lang="en-US" sz="1600" dirty="0" err="1">
                <a:solidFill>
                  <a:srgbClr val="FFFFFF"/>
                </a:solidFill>
              </a:rPr>
              <a:t>entendu</a:t>
            </a:r>
            <a:r>
              <a:rPr lang="en-US" sz="1600" dirty="0">
                <a:solidFill>
                  <a:srgbClr val="FFFFFF"/>
                </a:solidFill>
              </a:rPr>
              <a:t> le </a:t>
            </a:r>
            <a:r>
              <a:rPr lang="en-US" sz="1600" dirty="0" err="1">
                <a:solidFill>
                  <a:srgbClr val="FFFFFF"/>
                </a:solidFill>
              </a:rPr>
              <a:t>terme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facteur</a:t>
            </a:r>
            <a:r>
              <a:rPr lang="en-US" sz="1600" dirty="0">
                <a:solidFill>
                  <a:srgbClr val="FFFFFF"/>
                </a:solidFill>
              </a:rPr>
              <a:t> de </a:t>
            </a:r>
            <a:r>
              <a:rPr lang="en-US" sz="1600" dirty="0" err="1">
                <a:solidFill>
                  <a:srgbClr val="FFFFFF"/>
                </a:solidFill>
              </a:rPr>
              <a:t>forme</a:t>
            </a:r>
            <a:r>
              <a:rPr lang="en-US" sz="1600" dirty="0">
                <a:solidFill>
                  <a:srgbClr val="FFFFFF"/>
                </a:solidFill>
              </a:rPr>
              <a:t>?   Comment </a:t>
            </a:r>
            <a:r>
              <a:rPr lang="en-US" sz="1600" dirty="0" err="1">
                <a:solidFill>
                  <a:srgbClr val="FFFFFF"/>
                </a:solidFill>
              </a:rPr>
              <a:t>celui</a:t>
            </a:r>
            <a:r>
              <a:rPr lang="en-US" sz="1600" dirty="0">
                <a:solidFill>
                  <a:srgbClr val="FFFFFF"/>
                </a:solidFill>
              </a:rPr>
              <a:t>-ci </a:t>
            </a:r>
            <a:r>
              <a:rPr lang="en-US" sz="1600" dirty="0" err="1">
                <a:solidFill>
                  <a:srgbClr val="FFFFFF"/>
                </a:solidFill>
              </a:rPr>
              <a:t>affecte</a:t>
            </a:r>
            <a:r>
              <a:rPr lang="en-US" sz="1600" dirty="0">
                <a:solidFill>
                  <a:srgbClr val="FFFFFF"/>
                </a:solidFill>
              </a:rPr>
              <a:t>-t-</a:t>
            </a:r>
            <a:r>
              <a:rPr lang="en-US" sz="1600" dirty="0" err="1">
                <a:solidFill>
                  <a:srgbClr val="FFFFFF"/>
                </a:solidFill>
              </a:rPr>
              <a:t>il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votre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vidéo</a:t>
            </a:r>
            <a:r>
              <a:rPr lang="en-US" sz="1600" dirty="0">
                <a:solidFill>
                  <a:srgbClr val="FFFFFF"/>
                </a:solidFill>
              </a:rPr>
              <a:t>?   Il </a:t>
            </a:r>
            <a:r>
              <a:rPr lang="en-US" sz="1600" dirty="0" err="1">
                <a:solidFill>
                  <a:srgbClr val="FFFFFF"/>
                </a:solidFill>
              </a:rPr>
              <a:t>est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essentiel</a:t>
            </a:r>
            <a:r>
              <a:rPr lang="en-US" sz="1600" dirty="0">
                <a:solidFill>
                  <a:srgbClr val="FFFFFF"/>
                </a:solidFill>
              </a:rPr>
              <a:t> de savoir que le </a:t>
            </a:r>
            <a:r>
              <a:rPr lang="en-US" sz="1600" dirty="0" err="1">
                <a:solidFill>
                  <a:srgbClr val="FFFFFF"/>
                </a:solidFill>
              </a:rPr>
              <a:t>facteur</a:t>
            </a:r>
            <a:r>
              <a:rPr lang="en-US" sz="1600" dirty="0">
                <a:solidFill>
                  <a:srgbClr val="FFFFFF"/>
                </a:solidFill>
              </a:rPr>
              <a:t> de </a:t>
            </a:r>
            <a:r>
              <a:rPr lang="en-US" sz="1600" dirty="0" err="1">
                <a:solidFill>
                  <a:srgbClr val="FFFFFF"/>
                </a:solidFill>
              </a:rPr>
              <a:t>forme</a:t>
            </a:r>
            <a:r>
              <a:rPr lang="en-US" sz="1600" dirty="0">
                <a:solidFill>
                  <a:srgbClr val="FFFFFF"/>
                </a:solidFill>
              </a:rPr>
              <a:t> et la </a:t>
            </a:r>
            <a:r>
              <a:rPr lang="en-US" sz="1600" dirty="0" err="1">
                <a:solidFill>
                  <a:srgbClr val="FFFFFF"/>
                </a:solidFill>
              </a:rPr>
              <a:t>résolution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sont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liés</a:t>
            </a:r>
            <a:r>
              <a:rPr lang="en-US" sz="1600" dirty="0">
                <a:solidFill>
                  <a:srgbClr val="FFFFFF"/>
                </a:solidFill>
              </a:rPr>
              <a:t> à la </a:t>
            </a:r>
            <a:r>
              <a:rPr lang="en-US" sz="1600" dirty="0" err="1">
                <a:solidFill>
                  <a:srgbClr val="FFFFFF"/>
                </a:solidFill>
              </a:rPr>
              <a:t>largeur</a:t>
            </a:r>
            <a:r>
              <a:rPr lang="en-US" sz="1600" dirty="0">
                <a:solidFill>
                  <a:srgbClr val="FFFFFF"/>
                </a:solidFill>
              </a:rPr>
              <a:t> et la hauteur de </a:t>
            </a:r>
            <a:r>
              <a:rPr lang="en-US" sz="1600" dirty="0" err="1">
                <a:solidFill>
                  <a:srgbClr val="FFFFFF"/>
                </a:solidFill>
              </a:rPr>
              <a:t>l'image</a:t>
            </a:r>
            <a:r>
              <a:rPr lang="en-US" sz="1600" dirty="0">
                <a:solidFill>
                  <a:srgbClr val="FFFFFF"/>
                </a:solidFill>
              </a:rPr>
              <a:t> à </a:t>
            </a:r>
            <a:r>
              <a:rPr lang="en-US" sz="1600" dirty="0" err="1">
                <a:solidFill>
                  <a:srgbClr val="FFFFFF"/>
                </a:solidFill>
              </a:rPr>
              <a:t>l'écran</a:t>
            </a:r>
            <a:r>
              <a:rPr lang="en-US" sz="1600" dirty="0">
                <a:solidFill>
                  <a:srgbClr val="FFFFFF"/>
                </a:solidFill>
              </a:rPr>
              <a:t>.</a:t>
            </a:r>
            <a:endParaRPr sz="1600" dirty="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sz="1600" dirty="0">
              <a:solidFill>
                <a:srgbClr val="FFFFFF"/>
              </a:solidFill>
            </a:endParaRPr>
          </a:p>
          <a:p>
            <a:pPr marL="0" marR="3810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dirty="0" err="1">
                <a:solidFill>
                  <a:srgbClr val="FFFFFF"/>
                </a:solidFill>
              </a:rPr>
              <a:t>L'utilisation</a:t>
            </a:r>
            <a:r>
              <a:rPr lang="en-US" sz="1600" dirty="0">
                <a:solidFill>
                  <a:srgbClr val="FFFFFF"/>
                </a:solidFill>
              </a:rPr>
              <a:t> d'un </a:t>
            </a:r>
            <a:r>
              <a:rPr lang="en-US" sz="1600" dirty="0" err="1">
                <a:solidFill>
                  <a:srgbClr val="FFFFFF"/>
                </a:solidFill>
              </a:rPr>
              <a:t>mauvais</a:t>
            </a:r>
            <a:r>
              <a:rPr lang="en-US" sz="1600" dirty="0">
                <a:solidFill>
                  <a:srgbClr val="FFFFFF"/>
                </a:solidFill>
              </a:rPr>
              <a:t> rapport hauteur / </a:t>
            </a:r>
            <a:r>
              <a:rPr lang="en-US" sz="1600" dirty="0" err="1">
                <a:solidFill>
                  <a:srgbClr val="FFFFFF"/>
                </a:solidFill>
              </a:rPr>
              <a:t>largeur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peut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avoir</a:t>
            </a:r>
            <a:r>
              <a:rPr lang="en-US" sz="1600" dirty="0">
                <a:solidFill>
                  <a:srgbClr val="FFFFFF"/>
                </a:solidFill>
              </a:rPr>
              <a:t> pour </a:t>
            </a:r>
            <a:r>
              <a:rPr lang="en-US" sz="1600" dirty="0" err="1">
                <a:solidFill>
                  <a:srgbClr val="FFFFFF"/>
                </a:solidFill>
              </a:rPr>
              <a:t>conséquence</a:t>
            </a:r>
            <a:r>
              <a:rPr lang="en-US" sz="1600" dirty="0">
                <a:solidFill>
                  <a:srgbClr val="FFFFFF"/>
                </a:solidFill>
              </a:rPr>
              <a:t> que le </a:t>
            </a:r>
            <a:r>
              <a:rPr lang="en-US" sz="1600" dirty="0" err="1">
                <a:solidFill>
                  <a:srgbClr val="FFFFFF"/>
                </a:solidFill>
              </a:rPr>
              <a:t>vidéo</a:t>
            </a:r>
            <a:r>
              <a:rPr lang="en-US" sz="1600" dirty="0">
                <a:solidFill>
                  <a:srgbClr val="FFFFFF"/>
                </a:solidFill>
              </a:rPr>
              <a:t> ne </a:t>
            </a:r>
            <a:r>
              <a:rPr lang="en-US" sz="1600" dirty="0" err="1">
                <a:solidFill>
                  <a:srgbClr val="FFFFFF"/>
                </a:solidFill>
              </a:rPr>
              <a:t>s'adapte</a:t>
            </a:r>
            <a:r>
              <a:rPr lang="en-US" sz="1600" dirty="0">
                <a:solidFill>
                  <a:srgbClr val="FFFFFF"/>
                </a:solidFill>
              </a:rPr>
              <a:t> pas </a:t>
            </a:r>
            <a:r>
              <a:rPr lang="en-US" sz="1600" dirty="0" err="1">
                <a:solidFill>
                  <a:srgbClr val="FFFFFF"/>
                </a:solidFill>
              </a:rPr>
              <a:t>correctement</a:t>
            </a:r>
            <a:r>
              <a:rPr lang="en-US" sz="1600" dirty="0">
                <a:solidFill>
                  <a:srgbClr val="FFFFFF"/>
                </a:solidFill>
              </a:rPr>
              <a:t> à </a:t>
            </a:r>
            <a:r>
              <a:rPr lang="en-US" sz="1600" dirty="0" err="1">
                <a:solidFill>
                  <a:srgbClr val="FFFFFF"/>
                </a:solidFill>
              </a:rPr>
              <a:t>l'écran</a:t>
            </a:r>
            <a:r>
              <a:rPr lang="en-US" sz="1600" dirty="0">
                <a:solidFill>
                  <a:srgbClr val="FFFFFF"/>
                </a:solidFill>
              </a:rPr>
              <a:t> (</a:t>
            </a:r>
            <a:r>
              <a:rPr lang="en-US" sz="1600" dirty="0" err="1">
                <a:solidFill>
                  <a:srgbClr val="FFFFFF"/>
                </a:solidFill>
              </a:rPr>
              <a:t>pensez</a:t>
            </a:r>
            <a:r>
              <a:rPr lang="en-US" sz="1600" dirty="0">
                <a:solidFill>
                  <a:srgbClr val="FFFFFF"/>
                </a:solidFill>
              </a:rPr>
              <a:t> aux barres </a:t>
            </a:r>
            <a:r>
              <a:rPr lang="en-US" sz="1600" dirty="0" err="1">
                <a:solidFill>
                  <a:srgbClr val="FFFFFF"/>
                </a:solidFill>
              </a:rPr>
              <a:t>noires</a:t>
            </a:r>
            <a:r>
              <a:rPr lang="en-US" sz="1600" dirty="0">
                <a:solidFill>
                  <a:srgbClr val="FFFFFF"/>
                </a:solidFill>
              </a:rPr>
              <a:t>).</a:t>
            </a:r>
            <a:endParaRPr sz="1600" dirty="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sz="1500" dirty="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sz="1700" dirty="0" err="1"/>
              <a:t>Voici</a:t>
            </a:r>
            <a:r>
              <a:rPr lang="en-US" sz="1700" dirty="0"/>
              <a:t> des </a:t>
            </a:r>
            <a:r>
              <a:rPr lang="en-US" sz="1700" dirty="0" err="1"/>
              <a:t>facteurs</a:t>
            </a:r>
            <a:r>
              <a:rPr lang="en-US" sz="1700" dirty="0"/>
              <a:t> de </a:t>
            </a:r>
            <a:r>
              <a:rPr lang="en-US" sz="1700" dirty="0" err="1"/>
              <a:t>forme</a:t>
            </a:r>
            <a:r>
              <a:rPr lang="en-US" sz="1700" dirty="0"/>
              <a:t> </a:t>
            </a:r>
            <a:r>
              <a:rPr lang="en-US" sz="1700" dirty="0" err="1"/>
              <a:t>typique</a:t>
            </a:r>
            <a:r>
              <a:rPr lang="en-US" sz="1700" dirty="0"/>
              <a:t>:</a:t>
            </a:r>
            <a:endParaRPr sz="1700" dirty="0"/>
          </a:p>
          <a:p>
            <a:pPr marL="685800" lvl="1" indent="-2286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</a:pPr>
            <a:r>
              <a:rPr lang="en-US" dirty="0"/>
              <a:t>4:3 (</a:t>
            </a:r>
            <a:r>
              <a:rPr lang="en-US" dirty="0" err="1"/>
              <a:t>Écran</a:t>
            </a:r>
            <a:r>
              <a:rPr lang="en-US" dirty="0"/>
              <a:t> de tv </a:t>
            </a:r>
            <a:r>
              <a:rPr lang="en-US" dirty="0" err="1"/>
              <a:t>traditionnelle</a:t>
            </a:r>
            <a:r>
              <a:rPr lang="en-US" dirty="0"/>
              <a:t>)</a:t>
            </a:r>
            <a:endParaRPr dirty="0"/>
          </a:p>
          <a:p>
            <a:pPr marL="685800" lvl="1" indent="-2286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</a:pPr>
            <a:r>
              <a:rPr lang="en-US" dirty="0"/>
              <a:t>16:9 (</a:t>
            </a:r>
            <a:r>
              <a:rPr lang="en-US" dirty="0" err="1"/>
              <a:t>Écran</a:t>
            </a:r>
            <a:r>
              <a:rPr lang="en-US" dirty="0"/>
              <a:t> large)</a:t>
            </a:r>
            <a:endParaRPr dirty="0"/>
          </a:p>
          <a:p>
            <a:pPr marL="685800" lvl="1" indent="-2286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</a:pPr>
            <a:r>
              <a:rPr lang="en-US" dirty="0"/>
              <a:t>21:9 (CinemaScope)</a:t>
            </a:r>
            <a:endParaRPr dirty="0"/>
          </a:p>
        </p:txBody>
      </p:sp>
      <p:sp>
        <p:nvSpPr>
          <p:cNvPr id="224" name="Google Shape;224;p5"/>
          <p:cNvSpPr txBox="1">
            <a:spLocks noGrp="1"/>
          </p:cNvSpPr>
          <p:nvPr>
            <p:ph type="sldNum" idx="12"/>
            <p:custDataLst>
              <p:tags r:id="rId4"/>
            </p:custDataLst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5</a:t>
            </a:fld>
            <a:endParaRPr/>
          </a:p>
        </p:txBody>
      </p:sp>
      <p:sp>
        <p:nvSpPr>
          <p:cNvPr id="225" name="Google Shape;225;p5"/>
          <p:cNvSpPr/>
          <p:nvPr>
            <p:custDataLst>
              <p:tags r:id="rId5"/>
            </p:custDataLst>
          </p:nvPr>
        </p:nvSpPr>
        <p:spPr>
          <a:xfrm>
            <a:off x="1145309" y="6557255"/>
            <a:ext cx="2552123" cy="172171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3F3F3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rgbClr val="FFFFFF"/>
                </a:solidFill>
              </a:rPr>
              <a:t>Loi des droits d’auteurs </a:t>
            </a: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5"/>
          <p:cNvSpPr/>
          <p:nvPr>
            <p:custDataLst>
              <p:tags r:id="rId6"/>
            </p:custDataLst>
          </p:nvPr>
        </p:nvSpPr>
        <p:spPr>
          <a:xfrm>
            <a:off x="3697432" y="6557846"/>
            <a:ext cx="2552123" cy="163629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>
                <a:solidFill>
                  <a:srgbClr val="FFFFFF"/>
                </a:solidFill>
              </a:rPr>
              <a:t>Reconnaître du bon B-Roll</a:t>
            </a: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5"/>
          <p:cNvSpPr/>
          <p:nvPr>
            <p:custDataLst>
              <p:tags r:id="rId7"/>
            </p:custDataLst>
          </p:nvPr>
        </p:nvSpPr>
        <p:spPr>
          <a:xfrm>
            <a:off x="6249555" y="6432605"/>
            <a:ext cx="2552123" cy="28887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dirty="0" err="1">
                <a:solidFill>
                  <a:srgbClr val="FFFFFF"/>
                </a:solidFill>
              </a:rPr>
              <a:t>Paramètres</a:t>
            </a:r>
            <a:r>
              <a:rPr lang="en-US" sz="1200" dirty="0">
                <a:solidFill>
                  <a:srgbClr val="FFFFFF"/>
                </a:solidFill>
              </a:rPr>
              <a:t> pour </a:t>
            </a:r>
            <a:r>
              <a:rPr lang="en-US" sz="1200" dirty="0" err="1">
                <a:solidFill>
                  <a:srgbClr val="FFFFFF"/>
                </a:solidFill>
              </a:rPr>
              <a:t>réussir</a:t>
            </a:r>
            <a:endParaRPr sz="12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5"/>
          <p:cNvSpPr/>
          <p:nvPr>
            <p:custDataLst>
              <p:tags r:id="rId8"/>
            </p:custDataLst>
          </p:nvPr>
        </p:nvSpPr>
        <p:spPr>
          <a:xfrm>
            <a:off x="8801677" y="6562004"/>
            <a:ext cx="2552123" cy="159471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FFFFFF"/>
                </a:solidFill>
              </a:rPr>
              <a:t>Intégration, modification et exportation</a:t>
            </a: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5"/>
          <p:cNvSpPr/>
          <p:nvPr>
            <p:custDataLst>
              <p:tags r:id="rId9"/>
            </p:custDataLst>
          </p:nvPr>
        </p:nvSpPr>
        <p:spPr>
          <a:xfrm rot="10800000">
            <a:off x="7454192" y="6148625"/>
            <a:ext cx="142847" cy="91567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Google Shape;235;p6" descr="A person that is standing in the grass&#10;&#10;Description automatically generated"/>
          <p:cNvPicPr preferRelativeResize="0">
            <a:picLocks noGrp="1"/>
          </p:cNvPicPr>
          <p:nvPr>
            <p:ph type="pic" idx="2"/>
            <p:custDataLst>
              <p:tags r:id="rId1"/>
            </p:custDataLst>
          </p:nvPr>
        </p:nvPicPr>
        <p:blipFill rotWithShape="1">
          <a:blip r:embed="rId13">
            <a:alphaModFix/>
          </a:blip>
          <a:srcRect l="18729" r="18729"/>
          <a:stretch/>
        </p:blipFill>
        <p:spPr>
          <a:xfrm>
            <a:off x="0" y="0"/>
            <a:ext cx="6249555" cy="6721475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6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57974" y="725210"/>
            <a:ext cx="4982736" cy="605395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ctr" anchorCtr="0">
            <a:sp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100" dirty="0" err="1">
                <a:latin typeface="Arial"/>
                <a:ea typeface="Arial"/>
                <a:cs typeface="Arial"/>
                <a:sym typeface="Arial"/>
              </a:rPr>
              <a:t>Paramètres</a:t>
            </a:r>
            <a:r>
              <a:rPr lang="en-US" sz="2100" dirty="0">
                <a:latin typeface="Arial"/>
                <a:ea typeface="Arial"/>
                <a:cs typeface="Arial"/>
                <a:sym typeface="Arial"/>
              </a:rPr>
              <a:t> pour </a:t>
            </a:r>
            <a:r>
              <a:rPr lang="en-US" sz="2100" dirty="0" err="1">
                <a:latin typeface="Arial"/>
                <a:ea typeface="Arial"/>
                <a:cs typeface="Arial"/>
                <a:sym typeface="Arial"/>
              </a:rPr>
              <a:t>réussir</a:t>
            </a:r>
            <a:endParaRPr dirty="0"/>
          </a:p>
        </p:txBody>
      </p:sp>
      <p:sp>
        <p:nvSpPr>
          <p:cNvPr id="237" name="Google Shape;237;p6"/>
          <p:cNvSpPr txBox="1"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657974" y="1825625"/>
            <a:ext cx="4695826" cy="4225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 dirty="0">
                <a:solidFill>
                  <a:srgbClr val="FFFFFF"/>
                </a:solidFill>
              </a:rPr>
              <a:t>Les images par </a:t>
            </a:r>
            <a:r>
              <a:rPr lang="en-US" dirty="0" err="1">
                <a:solidFill>
                  <a:srgbClr val="FFFFFF"/>
                </a:solidFill>
              </a:rPr>
              <a:t>seconde</a:t>
            </a:r>
            <a:r>
              <a:rPr lang="en-US" dirty="0">
                <a:solidFill>
                  <a:srgbClr val="FFFFFF"/>
                </a:solidFill>
              </a:rPr>
              <a:t> (IPS) pour ta </a:t>
            </a:r>
            <a:r>
              <a:rPr lang="en-US" dirty="0" err="1">
                <a:solidFill>
                  <a:srgbClr val="FFFFFF"/>
                </a:solidFill>
              </a:rPr>
              <a:t>séquence</a:t>
            </a:r>
            <a:r>
              <a:rPr lang="en-US" dirty="0">
                <a:solidFill>
                  <a:srgbClr val="FFFFFF"/>
                </a:solidFill>
              </a:rPr>
              <a:t> de </a:t>
            </a:r>
            <a:r>
              <a:rPr lang="en-US" dirty="0" err="1">
                <a:solidFill>
                  <a:srgbClr val="FFFFFF"/>
                </a:solidFill>
              </a:rPr>
              <a:t>vidéo</a:t>
            </a:r>
            <a:r>
              <a:rPr lang="en-US" dirty="0">
                <a:solidFill>
                  <a:srgbClr val="FFFFFF"/>
                </a:solidFill>
              </a:rPr>
              <a:t> stock/B-roll </a:t>
            </a:r>
            <a:r>
              <a:rPr lang="en-US" dirty="0" err="1">
                <a:solidFill>
                  <a:srgbClr val="FFFFFF"/>
                </a:solidFill>
              </a:rPr>
              <a:t>est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aussi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très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importantes</a:t>
            </a:r>
            <a:r>
              <a:rPr lang="en-US" dirty="0">
                <a:solidFill>
                  <a:srgbClr val="FFFFFF"/>
                </a:solidFill>
              </a:rPr>
              <a:t>.  Les options </a:t>
            </a:r>
            <a:r>
              <a:rPr lang="en-US" dirty="0" err="1">
                <a:solidFill>
                  <a:srgbClr val="FFFFFF"/>
                </a:solidFill>
              </a:rPr>
              <a:t>dépendent</a:t>
            </a:r>
            <a:r>
              <a:rPr lang="en-US" dirty="0">
                <a:solidFill>
                  <a:srgbClr val="FFFFFF"/>
                </a:solidFill>
              </a:rPr>
              <a:t> de </a:t>
            </a:r>
            <a:r>
              <a:rPr lang="en-US" dirty="0" err="1">
                <a:solidFill>
                  <a:srgbClr val="FFFFFF"/>
                </a:solidFill>
              </a:rPr>
              <a:t>votre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appareil</a:t>
            </a:r>
            <a:r>
              <a:rPr lang="en-US" dirty="0">
                <a:solidFill>
                  <a:srgbClr val="FFFFFF"/>
                </a:solidFill>
              </a:rPr>
              <a:t>, </a:t>
            </a:r>
            <a:r>
              <a:rPr lang="en-US" dirty="0" err="1">
                <a:solidFill>
                  <a:srgbClr val="FFFFFF"/>
                </a:solidFill>
              </a:rPr>
              <a:t>mais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vous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devrez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considérer</a:t>
            </a:r>
            <a:r>
              <a:rPr lang="en-US" dirty="0">
                <a:solidFill>
                  <a:srgbClr val="FFFFFF"/>
                </a:solidFill>
              </a:rPr>
              <a:t> les </a:t>
            </a:r>
            <a:r>
              <a:rPr lang="en-US" dirty="0" err="1">
                <a:solidFill>
                  <a:srgbClr val="FFFFFF"/>
                </a:solidFill>
              </a:rPr>
              <a:t>choix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suivants</a:t>
            </a:r>
            <a:r>
              <a:rPr lang="en-US" dirty="0">
                <a:solidFill>
                  <a:srgbClr val="FFFFFF"/>
                </a:solidFill>
              </a:rPr>
              <a:t>: </a:t>
            </a:r>
            <a:endParaRPr dirty="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dirty="0">
              <a:solidFill>
                <a:srgbClr val="FF0000"/>
              </a:solidFill>
            </a:endParaRPr>
          </a:p>
          <a:p>
            <a:pPr marL="685800" lvl="1" indent="-2286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</a:pPr>
            <a:r>
              <a:rPr lang="en-US" dirty="0"/>
              <a:t>24 IPS</a:t>
            </a:r>
            <a:endParaRPr dirty="0"/>
          </a:p>
          <a:p>
            <a:pPr marL="685800" lvl="1" indent="-2286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</a:pPr>
            <a:r>
              <a:rPr lang="en-US" dirty="0"/>
              <a:t>30 IPS</a:t>
            </a:r>
            <a:endParaRPr dirty="0"/>
          </a:p>
          <a:p>
            <a:pPr marL="685800" lvl="1" indent="-2286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</a:pPr>
            <a:r>
              <a:rPr lang="en-US" dirty="0"/>
              <a:t>60 IPS</a:t>
            </a:r>
            <a:endParaRPr dirty="0"/>
          </a:p>
          <a:p>
            <a:pPr marL="685800" lvl="1" indent="-2286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</a:pPr>
            <a:r>
              <a:rPr lang="en-US" dirty="0"/>
              <a:t>120 IPS</a:t>
            </a:r>
            <a:endParaRPr dirty="0"/>
          </a:p>
          <a:p>
            <a:pPr marL="685800" lvl="1" indent="-2286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</a:pPr>
            <a:r>
              <a:rPr lang="en-US" dirty="0"/>
              <a:t>240 IPS</a:t>
            </a:r>
            <a:endParaRPr dirty="0"/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dirty="0" err="1">
                <a:solidFill>
                  <a:srgbClr val="E59BA3"/>
                </a:solidFill>
              </a:rPr>
              <a:t>Pensez</a:t>
            </a:r>
            <a:r>
              <a:rPr lang="en-US" dirty="0">
                <a:solidFill>
                  <a:srgbClr val="E59BA3"/>
                </a:solidFill>
              </a:rPr>
              <a:t>-y:  Quelle </a:t>
            </a:r>
            <a:r>
              <a:rPr lang="en-US" dirty="0" err="1">
                <a:solidFill>
                  <a:srgbClr val="E59BA3"/>
                </a:solidFill>
              </a:rPr>
              <a:t>est</a:t>
            </a:r>
            <a:r>
              <a:rPr lang="en-US" dirty="0">
                <a:solidFill>
                  <a:srgbClr val="E59BA3"/>
                </a:solidFill>
              </a:rPr>
              <a:t> </a:t>
            </a:r>
            <a:r>
              <a:rPr lang="en-US" dirty="0" err="1">
                <a:solidFill>
                  <a:srgbClr val="E59BA3"/>
                </a:solidFill>
              </a:rPr>
              <a:t>l’utilité</a:t>
            </a:r>
            <a:r>
              <a:rPr lang="en-US" dirty="0">
                <a:solidFill>
                  <a:srgbClr val="E59BA3"/>
                </a:solidFill>
              </a:rPr>
              <a:t> de changer la </a:t>
            </a:r>
            <a:r>
              <a:rPr lang="en-US" dirty="0" err="1">
                <a:solidFill>
                  <a:srgbClr val="E59BA3"/>
                </a:solidFill>
              </a:rPr>
              <a:t>vitesse</a:t>
            </a:r>
            <a:r>
              <a:rPr lang="en-US" dirty="0">
                <a:solidFill>
                  <a:srgbClr val="E59BA3"/>
                </a:solidFill>
              </a:rPr>
              <a:t> de </a:t>
            </a:r>
            <a:r>
              <a:rPr lang="en-US" dirty="0" err="1">
                <a:solidFill>
                  <a:srgbClr val="E59BA3"/>
                </a:solidFill>
              </a:rPr>
              <a:t>votre</a:t>
            </a:r>
            <a:r>
              <a:rPr lang="en-US" dirty="0">
                <a:solidFill>
                  <a:srgbClr val="E59BA3"/>
                </a:solidFill>
              </a:rPr>
              <a:t> image par </a:t>
            </a:r>
            <a:r>
              <a:rPr lang="en-US" dirty="0" err="1">
                <a:solidFill>
                  <a:srgbClr val="E59BA3"/>
                </a:solidFill>
              </a:rPr>
              <a:t>seconde</a:t>
            </a:r>
            <a:r>
              <a:rPr lang="en-US" dirty="0">
                <a:solidFill>
                  <a:srgbClr val="E59BA3"/>
                </a:solidFill>
              </a:rPr>
              <a:t> sur </a:t>
            </a:r>
            <a:r>
              <a:rPr lang="en-US" dirty="0" err="1">
                <a:solidFill>
                  <a:srgbClr val="E59BA3"/>
                </a:solidFill>
              </a:rPr>
              <a:t>votre</a:t>
            </a:r>
            <a:r>
              <a:rPr lang="en-US" dirty="0">
                <a:solidFill>
                  <a:srgbClr val="E59BA3"/>
                </a:solidFill>
              </a:rPr>
              <a:t> </a:t>
            </a:r>
            <a:r>
              <a:rPr lang="en-US" dirty="0" err="1">
                <a:solidFill>
                  <a:srgbClr val="E59BA3"/>
                </a:solidFill>
              </a:rPr>
              <a:t>appareil</a:t>
            </a:r>
            <a:r>
              <a:rPr lang="en-US" dirty="0">
                <a:solidFill>
                  <a:srgbClr val="E59BA3"/>
                </a:solidFill>
              </a:rPr>
              <a:t>? </a:t>
            </a:r>
            <a:r>
              <a:rPr lang="en-US" sz="1400" dirty="0"/>
              <a:t>(Q3.2)</a:t>
            </a:r>
            <a:endParaRPr dirty="0"/>
          </a:p>
        </p:txBody>
      </p:sp>
      <p:sp>
        <p:nvSpPr>
          <p:cNvPr id="238" name="Google Shape;238;p6"/>
          <p:cNvSpPr txBox="1">
            <a:spLocks noGrp="1"/>
          </p:cNvSpPr>
          <p:nvPr>
            <p:ph type="sldNum" idx="12"/>
            <p:custDataLst>
              <p:tags r:id="rId4"/>
            </p:custDataLst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6</a:t>
            </a:fld>
            <a:endParaRPr/>
          </a:p>
        </p:txBody>
      </p:sp>
      <p:sp>
        <p:nvSpPr>
          <p:cNvPr id="239" name="Google Shape;239;p6"/>
          <p:cNvSpPr/>
          <p:nvPr>
            <p:custDataLst>
              <p:tags r:id="rId5"/>
            </p:custDataLst>
          </p:nvPr>
        </p:nvSpPr>
        <p:spPr>
          <a:xfrm>
            <a:off x="1145309" y="6557255"/>
            <a:ext cx="2552100" cy="1722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3F3F3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rgbClr val="FFFFFF"/>
                </a:solidFill>
              </a:rPr>
              <a:t>Loi des droits d’auteurs </a:t>
            </a:r>
            <a:endParaRPr sz="10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6"/>
          <p:cNvSpPr/>
          <p:nvPr>
            <p:custDataLst>
              <p:tags r:id="rId6"/>
            </p:custDataLst>
          </p:nvPr>
        </p:nvSpPr>
        <p:spPr>
          <a:xfrm>
            <a:off x="3697432" y="6557846"/>
            <a:ext cx="2552100" cy="1635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>
                <a:solidFill>
                  <a:srgbClr val="FFFFFF"/>
                </a:solidFill>
              </a:rPr>
              <a:t>Reconnaître du bon B-Roll</a:t>
            </a: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6"/>
          <p:cNvSpPr/>
          <p:nvPr>
            <p:custDataLst>
              <p:tags r:id="rId7"/>
            </p:custDataLst>
          </p:nvPr>
        </p:nvSpPr>
        <p:spPr>
          <a:xfrm>
            <a:off x="6249555" y="6432605"/>
            <a:ext cx="2552123" cy="28887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dirty="0" err="1">
                <a:solidFill>
                  <a:srgbClr val="FFFFFF"/>
                </a:solidFill>
              </a:rPr>
              <a:t>Paramètres</a:t>
            </a:r>
            <a:r>
              <a:rPr lang="en-US" sz="1200" dirty="0">
                <a:solidFill>
                  <a:srgbClr val="FFFFFF"/>
                </a:solidFill>
              </a:rPr>
              <a:t> pour </a:t>
            </a:r>
            <a:r>
              <a:rPr lang="en-US" sz="1200" dirty="0" err="1">
                <a:solidFill>
                  <a:srgbClr val="FFFFFF"/>
                </a:solidFill>
              </a:rPr>
              <a:t>réussir</a:t>
            </a:r>
            <a:endParaRPr sz="12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6"/>
          <p:cNvSpPr/>
          <p:nvPr>
            <p:custDataLst>
              <p:tags r:id="rId8"/>
            </p:custDataLst>
          </p:nvPr>
        </p:nvSpPr>
        <p:spPr>
          <a:xfrm>
            <a:off x="8801677" y="6562004"/>
            <a:ext cx="2552123" cy="159471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FFFFFF"/>
                </a:solidFill>
              </a:rPr>
              <a:t>Intégration, modification et exportation</a:t>
            </a: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6"/>
          <p:cNvSpPr/>
          <p:nvPr>
            <p:custDataLst>
              <p:tags r:id="rId9"/>
            </p:custDataLst>
          </p:nvPr>
        </p:nvSpPr>
        <p:spPr>
          <a:xfrm rot="10800000">
            <a:off x="7454192" y="6148625"/>
            <a:ext cx="142847" cy="91567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4" name="Google Shape;244;p6" descr="Idea"/>
          <p:cNvPicPr preferRelativeResize="0"/>
          <p:nvPr>
            <p:custDataLst>
              <p:tags r:id="rId10"/>
            </p:custDataLst>
          </p:nvPr>
        </p:nvPicPr>
        <p:blipFill rotWithShape="1">
          <a:blip r:embed="rId14">
            <a:alphaModFix/>
          </a:blip>
          <a:srcRect/>
          <a:stretch/>
        </p:blipFill>
        <p:spPr>
          <a:xfrm flipH="1">
            <a:off x="6754654" y="4802790"/>
            <a:ext cx="254544" cy="2669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Google Shape;250;p7" descr="A person in a red dress&#10;&#10;Description automatically generated"/>
          <p:cNvPicPr preferRelativeResize="0">
            <a:picLocks noGrp="1"/>
          </p:cNvPicPr>
          <p:nvPr>
            <p:ph type="pic" idx="2"/>
            <p:custDataLst>
              <p:tags r:id="rId1"/>
            </p:custDataLst>
          </p:nvPr>
        </p:nvPicPr>
        <p:blipFill rotWithShape="1">
          <a:blip r:embed="rId14">
            <a:alphaModFix/>
          </a:blip>
          <a:srcRect t="11930" b="11930"/>
          <a:stretch/>
        </p:blipFill>
        <p:spPr>
          <a:xfrm>
            <a:off x="0" y="0"/>
            <a:ext cx="6249555" cy="6721475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7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57974" y="725210"/>
            <a:ext cx="4982736" cy="605395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ctr" anchorCtr="0">
            <a:sp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100" dirty="0" err="1">
                <a:latin typeface="Arial"/>
                <a:ea typeface="Arial"/>
                <a:cs typeface="Arial"/>
                <a:sym typeface="Arial"/>
              </a:rPr>
              <a:t>Paramètres</a:t>
            </a:r>
            <a:r>
              <a:rPr lang="en-US" sz="2100" dirty="0">
                <a:latin typeface="Arial"/>
                <a:ea typeface="Arial"/>
                <a:cs typeface="Arial"/>
                <a:sym typeface="Arial"/>
              </a:rPr>
              <a:t> pour </a:t>
            </a:r>
            <a:r>
              <a:rPr lang="en-US" sz="2100" dirty="0" err="1">
                <a:latin typeface="Arial"/>
                <a:ea typeface="Arial"/>
                <a:cs typeface="Arial"/>
                <a:sym typeface="Arial"/>
              </a:rPr>
              <a:t>réussir</a:t>
            </a:r>
            <a:endParaRPr dirty="0"/>
          </a:p>
        </p:txBody>
      </p:sp>
      <p:sp>
        <p:nvSpPr>
          <p:cNvPr id="252" name="Google Shape;252;p7"/>
          <p:cNvSpPr txBox="1"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657974" y="1825625"/>
            <a:ext cx="4695826" cy="4225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>
                <a:solidFill>
                  <a:srgbClr val="E59BA3"/>
                </a:solidFill>
              </a:rPr>
              <a:t>		</a:t>
            </a:r>
            <a:endParaRPr/>
          </a:p>
        </p:txBody>
      </p:sp>
      <p:sp>
        <p:nvSpPr>
          <p:cNvPr id="253" name="Google Shape;253;p7"/>
          <p:cNvSpPr txBox="1">
            <a:spLocks noGrp="1"/>
          </p:cNvSpPr>
          <p:nvPr>
            <p:ph type="sldNum" idx="12"/>
            <p:custDataLst>
              <p:tags r:id="rId4"/>
            </p:custDataLst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7</a:t>
            </a:fld>
            <a:endParaRPr/>
          </a:p>
        </p:txBody>
      </p:sp>
      <p:sp>
        <p:nvSpPr>
          <p:cNvPr id="254" name="Google Shape;254;p7"/>
          <p:cNvSpPr/>
          <p:nvPr>
            <p:custDataLst>
              <p:tags r:id="rId5"/>
            </p:custDataLst>
          </p:nvPr>
        </p:nvSpPr>
        <p:spPr>
          <a:xfrm>
            <a:off x="1145309" y="6557255"/>
            <a:ext cx="2552123" cy="172171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3F3F3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rgbClr val="FFFFFF"/>
                </a:solidFill>
              </a:rPr>
              <a:t>Loi des droits d’auteurs</a:t>
            </a: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7"/>
          <p:cNvSpPr/>
          <p:nvPr>
            <p:custDataLst>
              <p:tags r:id="rId6"/>
            </p:custDataLst>
          </p:nvPr>
        </p:nvSpPr>
        <p:spPr>
          <a:xfrm>
            <a:off x="3697432" y="6557846"/>
            <a:ext cx="2552123" cy="163629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>
                <a:solidFill>
                  <a:srgbClr val="FFFFFF"/>
                </a:solidFill>
              </a:rPr>
              <a:t>Reconnaître du bon B-Roll</a:t>
            </a: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7"/>
          <p:cNvSpPr/>
          <p:nvPr>
            <p:custDataLst>
              <p:tags r:id="rId7"/>
            </p:custDataLst>
          </p:nvPr>
        </p:nvSpPr>
        <p:spPr>
          <a:xfrm>
            <a:off x="6249555" y="6432605"/>
            <a:ext cx="2552123" cy="28887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dirty="0" err="1">
                <a:solidFill>
                  <a:srgbClr val="FFFFFF"/>
                </a:solidFill>
              </a:rPr>
              <a:t>Paramètres</a:t>
            </a:r>
            <a:r>
              <a:rPr lang="en-US" sz="1200" dirty="0">
                <a:solidFill>
                  <a:srgbClr val="FFFFFF"/>
                </a:solidFill>
              </a:rPr>
              <a:t> pour </a:t>
            </a:r>
            <a:r>
              <a:rPr lang="en-US" sz="1200" dirty="0" err="1">
                <a:solidFill>
                  <a:srgbClr val="FFFFFF"/>
                </a:solidFill>
              </a:rPr>
              <a:t>réussir</a:t>
            </a:r>
            <a:endParaRPr sz="12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7"/>
          <p:cNvSpPr/>
          <p:nvPr>
            <p:custDataLst>
              <p:tags r:id="rId8"/>
            </p:custDataLst>
          </p:nvPr>
        </p:nvSpPr>
        <p:spPr>
          <a:xfrm>
            <a:off x="8801677" y="6562004"/>
            <a:ext cx="2552123" cy="159471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FFFFFF"/>
                </a:solidFill>
              </a:rPr>
              <a:t>Intégration, modification et exportation</a:t>
            </a: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7"/>
          <p:cNvSpPr/>
          <p:nvPr>
            <p:custDataLst>
              <p:tags r:id="rId9"/>
            </p:custDataLst>
          </p:nvPr>
        </p:nvSpPr>
        <p:spPr>
          <a:xfrm rot="10800000">
            <a:off x="7454192" y="6148625"/>
            <a:ext cx="142847" cy="91567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7"/>
          <p:cNvSpPr txBox="1"/>
          <p:nvPr>
            <p:custDataLst>
              <p:tags r:id="rId10"/>
            </p:custDataLst>
          </p:nvPr>
        </p:nvSpPr>
        <p:spPr>
          <a:xfrm>
            <a:off x="6657949" y="1377075"/>
            <a:ext cx="4695900" cy="38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50"/>
              <a:buFont typeface="Noto Sans Symbols"/>
              <a:buNone/>
            </a:pPr>
            <a:r>
              <a:rPr lang="en-US" sz="1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Lors</a:t>
            </a:r>
            <a:r>
              <a:rPr lang="en-US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du </a:t>
            </a:r>
            <a:r>
              <a:rPr lang="en-US" sz="1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tournage</a:t>
            </a:r>
            <a:r>
              <a:rPr lang="en-US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d'une</a:t>
            </a:r>
            <a:r>
              <a:rPr lang="en-US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séquence</a:t>
            </a:r>
            <a:r>
              <a:rPr lang="en-US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vidéo</a:t>
            </a:r>
            <a:r>
              <a:rPr lang="en-US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B-Roll, </a:t>
            </a:r>
            <a:r>
              <a:rPr lang="en-US" sz="1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chaque</a:t>
            </a:r>
            <a:r>
              <a:rPr lang="en-US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élément</a:t>
            </a:r>
            <a:r>
              <a:rPr lang="en-US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doit</a:t>
            </a:r>
            <a:r>
              <a:rPr lang="en-US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être</a:t>
            </a:r>
            <a:r>
              <a:rPr lang="en-US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planifié</a:t>
            </a:r>
            <a:r>
              <a:rPr lang="en-US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  Le </a:t>
            </a:r>
            <a:r>
              <a:rPr lang="en-US" sz="1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créateur</a:t>
            </a:r>
            <a:r>
              <a:rPr lang="en-US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doit</a:t>
            </a:r>
            <a:r>
              <a:rPr lang="en-US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soigneusement</a:t>
            </a:r>
            <a:r>
              <a:rPr lang="en-US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délimiter</a:t>
            </a:r>
            <a:r>
              <a:rPr lang="en-US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la scène pour </a:t>
            </a:r>
            <a:r>
              <a:rPr lang="en-US" sz="1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éviter</a:t>
            </a:r>
            <a:r>
              <a:rPr lang="en-US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les </a:t>
            </a:r>
            <a:r>
              <a:rPr lang="en-US" sz="1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éléments</a:t>
            </a:r>
            <a:r>
              <a:rPr lang="en-US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distrayants</a:t>
            </a:r>
            <a:r>
              <a:rPr lang="en-US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; </a:t>
            </a:r>
            <a:r>
              <a:rPr lang="en-US" sz="1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ces</a:t>
            </a:r>
            <a:r>
              <a:rPr lang="en-US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éléments</a:t>
            </a:r>
            <a:r>
              <a:rPr lang="en-US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peuvent</a:t>
            </a:r>
            <a:r>
              <a:rPr lang="en-US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être</a:t>
            </a:r>
            <a:r>
              <a:rPr lang="en-US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des couleurs, des </a:t>
            </a:r>
            <a:r>
              <a:rPr lang="en-US" sz="1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mouvements</a:t>
            </a:r>
            <a:r>
              <a:rPr lang="en-US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ou</a:t>
            </a:r>
            <a:r>
              <a:rPr lang="en-US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des inclusions </a:t>
            </a:r>
            <a:r>
              <a:rPr lang="en-US" sz="1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indésirables</a:t>
            </a:r>
            <a:r>
              <a:rPr lang="en-US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dans la scène.</a:t>
            </a:r>
            <a:endParaRPr sz="18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50"/>
              <a:buFont typeface="Noto Sans Symbols"/>
              <a:buNone/>
            </a:pPr>
            <a:endParaRPr sz="18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3810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Voici</a:t>
            </a:r>
            <a:r>
              <a:rPr lang="en-US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un </a:t>
            </a:r>
            <a:r>
              <a:rPr lang="en-US" sz="1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exemple</a:t>
            </a:r>
            <a:r>
              <a:rPr lang="en-US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: Si un </a:t>
            </a:r>
            <a:r>
              <a:rPr lang="en-US" sz="1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individu</a:t>
            </a:r>
            <a:r>
              <a:rPr lang="en-US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est</a:t>
            </a:r>
            <a:r>
              <a:rPr lang="en-US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debout</a:t>
            </a:r>
            <a:r>
              <a:rPr lang="en-US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devant</a:t>
            </a:r>
            <a:r>
              <a:rPr lang="en-US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une</a:t>
            </a:r>
            <a:r>
              <a:rPr lang="en-US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lumière de </a:t>
            </a:r>
            <a:r>
              <a:rPr lang="en-US" sz="1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lampadaire</a:t>
            </a:r>
            <a:r>
              <a:rPr lang="en-US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, la compression de la </a:t>
            </a:r>
            <a:r>
              <a:rPr lang="en-US" sz="1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lentille</a:t>
            </a:r>
            <a:r>
              <a:rPr lang="en-US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peut</a:t>
            </a:r>
            <a:r>
              <a:rPr lang="en-US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faire </a:t>
            </a:r>
            <a:r>
              <a:rPr lang="en-US" sz="1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paraître</a:t>
            </a:r>
            <a:r>
              <a:rPr lang="en-US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comme</a:t>
            </a:r>
            <a:r>
              <a:rPr lang="en-US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lang="en-US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le </a:t>
            </a:r>
            <a:r>
              <a:rPr lang="en-US" sz="1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lampadaire</a:t>
            </a:r>
            <a:r>
              <a:rPr lang="en-US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se </a:t>
            </a:r>
            <a:r>
              <a:rPr lang="en-US" sz="1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pousse</a:t>
            </a:r>
            <a:r>
              <a:rPr lang="en-US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hors de la tête de </a:t>
            </a:r>
            <a:r>
              <a:rPr lang="en-US" sz="1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l'individu</a:t>
            </a:r>
            <a:r>
              <a:rPr lang="en-US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!</a:t>
            </a:r>
            <a:endParaRPr sz="18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50"/>
              <a:buFont typeface="Noto Sans Symbols"/>
              <a:buNone/>
            </a:pPr>
            <a:endParaRPr sz="185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50"/>
              <a:buFont typeface="Noto Sans Symbols"/>
              <a:buNone/>
            </a:pPr>
            <a:r>
              <a:rPr lang="en-US" sz="1850" b="0" i="0" u="none" strike="noStrike" cap="none" dirty="0" err="1">
                <a:solidFill>
                  <a:srgbClr val="E59BA3"/>
                </a:solidFill>
                <a:latin typeface="Calibri"/>
                <a:ea typeface="Calibri"/>
                <a:cs typeface="Calibri"/>
                <a:sym typeface="Calibri"/>
              </a:rPr>
              <a:t>Pens</a:t>
            </a:r>
            <a:r>
              <a:rPr lang="en-US" sz="1850" dirty="0" err="1">
                <a:solidFill>
                  <a:srgbClr val="E59BA3"/>
                </a:solidFill>
                <a:latin typeface="Calibri"/>
                <a:ea typeface="Calibri"/>
                <a:cs typeface="Calibri"/>
                <a:sym typeface="Calibri"/>
              </a:rPr>
              <a:t>ez</a:t>
            </a:r>
            <a:r>
              <a:rPr lang="en-US" sz="1850" dirty="0">
                <a:solidFill>
                  <a:srgbClr val="E59BA3"/>
                </a:solidFill>
                <a:latin typeface="Calibri"/>
                <a:ea typeface="Calibri"/>
                <a:cs typeface="Calibri"/>
                <a:sym typeface="Calibri"/>
              </a:rPr>
              <a:t>-y</a:t>
            </a:r>
            <a:r>
              <a:rPr lang="en-US" sz="1850" b="0" i="0" u="none" strike="noStrike" cap="none" dirty="0">
                <a:solidFill>
                  <a:srgbClr val="E59BA3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1700" dirty="0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De </a:t>
            </a:r>
            <a:r>
              <a:rPr lang="en-US" sz="1700" dirty="0" err="1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quelles</a:t>
            </a:r>
            <a:r>
              <a:rPr lang="en-US" sz="1700" dirty="0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 manières </a:t>
            </a:r>
            <a:r>
              <a:rPr lang="en-US" sz="1700" dirty="0" err="1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pouvez-vous</a:t>
            </a:r>
            <a:r>
              <a:rPr lang="en-US" sz="1700" dirty="0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700" dirty="0" err="1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vous</a:t>
            </a:r>
            <a:r>
              <a:rPr lang="en-US" sz="1700" dirty="0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 assurer que le </a:t>
            </a:r>
            <a:r>
              <a:rPr lang="en-US" sz="1700" dirty="0" err="1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spectateur</a:t>
            </a:r>
            <a:r>
              <a:rPr lang="en-US" sz="1700" dirty="0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 ne </a:t>
            </a:r>
            <a:r>
              <a:rPr lang="en-US" sz="1700" dirty="0" err="1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voit</a:t>
            </a:r>
            <a:r>
              <a:rPr lang="en-US" sz="1700" dirty="0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 que </a:t>
            </a:r>
            <a:r>
              <a:rPr lang="en-US" sz="1700" dirty="0" err="1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ce</a:t>
            </a:r>
            <a:r>
              <a:rPr lang="en-US" sz="1700" dirty="0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 que </a:t>
            </a:r>
            <a:r>
              <a:rPr lang="en-US" sz="1700" dirty="0" err="1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vous</a:t>
            </a:r>
            <a:r>
              <a:rPr lang="en-US" sz="1700" dirty="0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700" dirty="0" err="1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voulez</a:t>
            </a:r>
            <a:r>
              <a:rPr lang="en-US" sz="1700" dirty="0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700" dirty="0" err="1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qu'il</a:t>
            </a:r>
            <a:r>
              <a:rPr lang="en-US" sz="1700" dirty="0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700" dirty="0" err="1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voit</a:t>
            </a:r>
            <a:r>
              <a:rPr lang="en-US" sz="1700" dirty="0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r>
              <a:rPr lang="en-US" sz="1850" b="0" i="0" u="none" strike="noStrike" cap="none" dirty="0">
                <a:solidFill>
                  <a:srgbClr val="E59BA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11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(Q3.3)</a:t>
            </a:r>
            <a:endParaRPr dirty="0"/>
          </a:p>
        </p:txBody>
      </p:sp>
      <p:pic>
        <p:nvPicPr>
          <p:cNvPr id="260" name="Google Shape;260;p7" descr="Idea"/>
          <p:cNvPicPr preferRelativeResize="0"/>
          <p:nvPr>
            <p:custDataLst>
              <p:tags r:id="rId11"/>
            </p:custDataLst>
          </p:nvPr>
        </p:nvPicPr>
        <p:blipFill rotWithShape="1">
          <a:blip r:embed="rId15">
            <a:alphaModFix/>
          </a:blip>
          <a:srcRect/>
          <a:stretch/>
        </p:blipFill>
        <p:spPr>
          <a:xfrm flipH="1">
            <a:off x="6775552" y="5579821"/>
            <a:ext cx="254544" cy="2669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Google Shape;266;p8" descr="A picture containing water, outdoor, man, ocean&#10;&#10;Description automatically generated"/>
          <p:cNvPicPr preferRelativeResize="0">
            <a:picLocks noGrp="1"/>
          </p:cNvPicPr>
          <p:nvPr>
            <p:ph type="pic" idx="2"/>
            <p:custDataLst>
              <p:tags r:id="rId1"/>
            </p:custDataLst>
          </p:nvPr>
        </p:nvPicPr>
        <p:blipFill rotWithShape="1">
          <a:blip r:embed="rId13">
            <a:alphaModFix/>
          </a:blip>
          <a:srcRect l="18729" r="18729"/>
          <a:stretch/>
        </p:blipFill>
        <p:spPr>
          <a:xfrm>
            <a:off x="0" y="0"/>
            <a:ext cx="6305550" cy="6721475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8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57974" y="725210"/>
            <a:ext cx="4982736" cy="605395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ctr" anchorCtr="0">
            <a:sp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100" dirty="0" err="1">
                <a:latin typeface="Arial"/>
                <a:ea typeface="Arial"/>
                <a:cs typeface="Arial"/>
                <a:sym typeface="Arial"/>
              </a:rPr>
              <a:t>Paramètres</a:t>
            </a:r>
            <a:r>
              <a:rPr lang="en-US" sz="2100" dirty="0">
                <a:latin typeface="Arial"/>
                <a:ea typeface="Arial"/>
                <a:cs typeface="Arial"/>
                <a:sym typeface="Arial"/>
              </a:rPr>
              <a:t> pour </a:t>
            </a:r>
            <a:r>
              <a:rPr lang="en-US" sz="2100" dirty="0" err="1">
                <a:latin typeface="Arial"/>
                <a:ea typeface="Arial"/>
                <a:cs typeface="Arial"/>
                <a:sym typeface="Arial"/>
              </a:rPr>
              <a:t>réussir</a:t>
            </a:r>
            <a:endParaRPr dirty="0"/>
          </a:p>
        </p:txBody>
      </p:sp>
      <p:sp>
        <p:nvSpPr>
          <p:cNvPr id="268" name="Google Shape;268;p8"/>
          <p:cNvSpPr txBox="1"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657974" y="1825625"/>
            <a:ext cx="4695826" cy="4225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>
                <a:solidFill>
                  <a:srgbClr val="E59BA3"/>
                </a:solidFill>
              </a:rPr>
              <a:t>		</a:t>
            </a:r>
            <a:endParaRPr/>
          </a:p>
        </p:txBody>
      </p:sp>
      <p:sp>
        <p:nvSpPr>
          <p:cNvPr id="269" name="Google Shape;269;p8"/>
          <p:cNvSpPr txBox="1">
            <a:spLocks noGrp="1"/>
          </p:cNvSpPr>
          <p:nvPr>
            <p:ph type="sldNum" idx="12"/>
            <p:custDataLst>
              <p:tags r:id="rId4"/>
            </p:custDataLst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8</a:t>
            </a:fld>
            <a:endParaRPr/>
          </a:p>
        </p:txBody>
      </p:sp>
      <p:sp>
        <p:nvSpPr>
          <p:cNvPr id="270" name="Google Shape;270;p8"/>
          <p:cNvSpPr/>
          <p:nvPr>
            <p:custDataLst>
              <p:tags r:id="rId5"/>
            </p:custDataLst>
          </p:nvPr>
        </p:nvSpPr>
        <p:spPr>
          <a:xfrm>
            <a:off x="1145309" y="6557255"/>
            <a:ext cx="2552123" cy="172171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3F3F3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rgbClr val="FFFFFF"/>
                </a:solidFill>
              </a:rPr>
              <a:t>Loi des droits d’auteurs</a:t>
            </a: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8"/>
          <p:cNvSpPr/>
          <p:nvPr>
            <p:custDataLst>
              <p:tags r:id="rId6"/>
            </p:custDataLst>
          </p:nvPr>
        </p:nvSpPr>
        <p:spPr>
          <a:xfrm>
            <a:off x="3697432" y="6557846"/>
            <a:ext cx="2552123" cy="163629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>
                <a:solidFill>
                  <a:srgbClr val="FFFFFF"/>
                </a:solidFill>
              </a:rPr>
              <a:t>Reconnaître du bon B-Roll</a:t>
            </a: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8"/>
          <p:cNvSpPr/>
          <p:nvPr>
            <p:custDataLst>
              <p:tags r:id="rId7"/>
            </p:custDataLst>
          </p:nvPr>
        </p:nvSpPr>
        <p:spPr>
          <a:xfrm>
            <a:off x="6249555" y="6432605"/>
            <a:ext cx="2552123" cy="28887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dirty="0" err="1">
                <a:solidFill>
                  <a:srgbClr val="FFFFFF"/>
                </a:solidFill>
              </a:rPr>
              <a:t>Paramètres</a:t>
            </a:r>
            <a:r>
              <a:rPr lang="en-US" sz="1200" dirty="0">
                <a:solidFill>
                  <a:srgbClr val="FFFFFF"/>
                </a:solidFill>
              </a:rPr>
              <a:t> pour </a:t>
            </a:r>
            <a:r>
              <a:rPr lang="en-US" sz="1200" dirty="0" err="1">
                <a:solidFill>
                  <a:srgbClr val="FFFFFF"/>
                </a:solidFill>
              </a:rPr>
              <a:t>réussir</a:t>
            </a:r>
            <a:endParaRPr sz="12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8"/>
          <p:cNvSpPr/>
          <p:nvPr>
            <p:custDataLst>
              <p:tags r:id="rId8"/>
            </p:custDataLst>
          </p:nvPr>
        </p:nvSpPr>
        <p:spPr>
          <a:xfrm>
            <a:off x="8801677" y="6562004"/>
            <a:ext cx="2552123" cy="159471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FFFFFF"/>
                </a:solidFill>
              </a:rPr>
              <a:t>Intégration, modification et exportation</a:t>
            </a: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8"/>
          <p:cNvSpPr/>
          <p:nvPr>
            <p:custDataLst>
              <p:tags r:id="rId9"/>
            </p:custDataLst>
          </p:nvPr>
        </p:nvSpPr>
        <p:spPr>
          <a:xfrm rot="10800000">
            <a:off x="7454192" y="6148625"/>
            <a:ext cx="142847" cy="91567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8"/>
          <p:cNvSpPr txBox="1"/>
          <p:nvPr>
            <p:custDataLst>
              <p:tags r:id="rId10"/>
            </p:custDataLst>
          </p:nvPr>
        </p:nvSpPr>
        <p:spPr>
          <a:xfrm>
            <a:off x="6657974" y="1825625"/>
            <a:ext cx="4695826" cy="3891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None/>
            </a:pPr>
            <a:r>
              <a:rPr lang="en-US" sz="17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Nous </a:t>
            </a:r>
            <a:r>
              <a:rPr lang="en-US" sz="17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savons</a:t>
            </a:r>
            <a:r>
              <a:rPr lang="en-US" sz="17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que </a:t>
            </a:r>
            <a:r>
              <a:rPr lang="en-US" sz="17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l'inclusion</a:t>
            </a:r>
            <a:r>
              <a:rPr lang="en-US" sz="17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d'un bon son </a:t>
            </a:r>
            <a:r>
              <a:rPr lang="en-US" sz="17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est</a:t>
            </a:r>
            <a:r>
              <a:rPr lang="en-US" sz="17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aussi</a:t>
            </a:r>
            <a:r>
              <a:rPr lang="en-US" sz="17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importante</a:t>
            </a:r>
            <a:r>
              <a:rPr lang="en-US" sz="17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que des </a:t>
            </a:r>
            <a:r>
              <a:rPr lang="en-US" sz="17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séquences</a:t>
            </a:r>
            <a:r>
              <a:rPr lang="en-US" sz="17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7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qualité</a:t>
            </a:r>
            <a:r>
              <a:rPr lang="en-US" sz="17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7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None/>
            </a:pPr>
            <a:r>
              <a:rPr lang="en-US" sz="17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L'audio</a:t>
            </a:r>
            <a:r>
              <a:rPr lang="en-US" sz="17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stock, </a:t>
            </a:r>
            <a:r>
              <a:rPr lang="en-US" sz="17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cependant</a:t>
            </a:r>
            <a:r>
              <a:rPr lang="en-US" sz="17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7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joue</a:t>
            </a:r>
            <a:r>
              <a:rPr lang="en-US" sz="17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un </a:t>
            </a:r>
            <a:r>
              <a:rPr lang="en-US" sz="17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rôle</a:t>
            </a:r>
            <a:r>
              <a:rPr lang="en-US" sz="17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différent</a:t>
            </a:r>
            <a:r>
              <a:rPr lang="en-US" sz="17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17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Lors</a:t>
            </a:r>
            <a:r>
              <a:rPr lang="en-US" sz="17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de la </a:t>
            </a:r>
            <a:r>
              <a:rPr lang="en-US" sz="17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création</a:t>
            </a:r>
            <a:r>
              <a:rPr lang="en-US" sz="17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d'une</a:t>
            </a:r>
            <a:r>
              <a:rPr lang="en-US" sz="17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séquence</a:t>
            </a:r>
            <a:r>
              <a:rPr lang="en-US" sz="17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7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vidéo</a:t>
            </a:r>
            <a:r>
              <a:rPr lang="en-US" sz="17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B-roll, </a:t>
            </a:r>
            <a:r>
              <a:rPr lang="en-US" sz="17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il</a:t>
            </a:r>
            <a:r>
              <a:rPr lang="en-US" sz="17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est</a:t>
            </a:r>
            <a:r>
              <a:rPr lang="en-US" sz="17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essentiel</a:t>
            </a:r>
            <a:r>
              <a:rPr lang="en-US" sz="17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lang="en-US" sz="17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vous</a:t>
            </a:r>
            <a:r>
              <a:rPr lang="en-US" sz="17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souhaitez</a:t>
            </a:r>
            <a:r>
              <a:rPr lang="en-US" sz="17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inclure</a:t>
            </a:r>
            <a:r>
              <a:rPr lang="en-US" sz="17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l'audio</a:t>
            </a:r>
            <a:r>
              <a:rPr lang="en-US" sz="17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7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gardez</a:t>
            </a:r>
            <a:r>
              <a:rPr lang="en-US" sz="17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uniquement</a:t>
            </a:r>
            <a:r>
              <a:rPr lang="en-US" sz="17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les sons </a:t>
            </a:r>
            <a:r>
              <a:rPr lang="en-US" sz="17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ambiants</a:t>
            </a:r>
            <a:r>
              <a:rPr lang="en-US" sz="17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7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None/>
            </a:pPr>
            <a:endParaRPr sz="17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3810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Un </a:t>
            </a:r>
            <a:r>
              <a:rPr lang="en-US" sz="17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exemple</a:t>
            </a:r>
            <a:r>
              <a:rPr lang="en-US" sz="17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d'inclusion</a:t>
            </a:r>
            <a:r>
              <a:rPr lang="en-US" sz="17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audio </a:t>
            </a:r>
            <a:r>
              <a:rPr lang="en-US" sz="17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réussie</a:t>
            </a:r>
            <a:r>
              <a:rPr lang="en-US" sz="17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serait</a:t>
            </a:r>
            <a:r>
              <a:rPr lang="en-US" sz="17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une</a:t>
            </a:r>
            <a:r>
              <a:rPr lang="en-US" sz="17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scène de la </a:t>
            </a:r>
            <a:r>
              <a:rPr lang="en-US" sz="17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mer</a:t>
            </a:r>
            <a:r>
              <a:rPr lang="en-US" sz="17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avec le bruit des </a:t>
            </a:r>
            <a:r>
              <a:rPr lang="en-US" sz="17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vagues</a:t>
            </a:r>
            <a:r>
              <a:rPr lang="en-US" sz="17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s'écrasant</a:t>
            </a:r>
            <a:r>
              <a:rPr lang="en-US" sz="17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sur la </a:t>
            </a:r>
            <a:r>
              <a:rPr lang="en-US" sz="17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plage</a:t>
            </a:r>
            <a:r>
              <a:rPr lang="en-US" sz="17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7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None/>
            </a:pPr>
            <a:endParaRPr sz="20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Google Shape;281;p9" descr="A picture containing person, indoor, electronics, man&#10;&#10;Description automatically generated"/>
          <p:cNvPicPr preferRelativeResize="0">
            <a:picLocks noGrp="1"/>
          </p:cNvPicPr>
          <p:nvPr>
            <p:ph type="pic" idx="2"/>
            <p:custDataLst>
              <p:tags r:id="rId1"/>
            </p:custDataLst>
          </p:nvPr>
        </p:nvPicPr>
        <p:blipFill rotWithShape="1">
          <a:blip r:embed="rId15">
            <a:alphaModFix/>
          </a:blip>
          <a:srcRect l="18305" r="18305"/>
          <a:stretch/>
        </p:blipFill>
        <p:spPr>
          <a:xfrm>
            <a:off x="0" y="0"/>
            <a:ext cx="6249555" cy="6721475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9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57974" y="725210"/>
            <a:ext cx="4982736" cy="605395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ctr" anchorCtr="0">
            <a:sp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100" dirty="0" err="1">
                <a:latin typeface="Arial"/>
                <a:ea typeface="Arial"/>
                <a:cs typeface="Arial"/>
                <a:sym typeface="Arial"/>
              </a:rPr>
              <a:t>Paramètres</a:t>
            </a:r>
            <a:r>
              <a:rPr lang="en-US" sz="2100" dirty="0">
                <a:latin typeface="Arial"/>
                <a:ea typeface="Arial"/>
                <a:cs typeface="Arial"/>
                <a:sym typeface="Arial"/>
              </a:rPr>
              <a:t> pour </a:t>
            </a:r>
            <a:r>
              <a:rPr lang="en-US" sz="2100" dirty="0" err="1">
                <a:latin typeface="Arial"/>
                <a:ea typeface="Arial"/>
                <a:cs typeface="Arial"/>
                <a:sym typeface="Arial"/>
              </a:rPr>
              <a:t>réussir</a:t>
            </a:r>
            <a:endParaRPr dirty="0"/>
          </a:p>
        </p:txBody>
      </p:sp>
      <p:sp>
        <p:nvSpPr>
          <p:cNvPr id="283" name="Google Shape;283;p9"/>
          <p:cNvSpPr txBox="1"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657974" y="1825625"/>
            <a:ext cx="4695826" cy="4225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>
                <a:solidFill>
                  <a:srgbClr val="E59BA3"/>
                </a:solidFill>
              </a:rPr>
              <a:t>		</a:t>
            </a:r>
            <a:endParaRPr/>
          </a:p>
        </p:txBody>
      </p:sp>
      <p:sp>
        <p:nvSpPr>
          <p:cNvPr id="284" name="Google Shape;284;p9"/>
          <p:cNvSpPr txBox="1">
            <a:spLocks noGrp="1"/>
          </p:cNvSpPr>
          <p:nvPr>
            <p:ph type="sldNum" idx="12"/>
            <p:custDataLst>
              <p:tags r:id="rId4"/>
            </p:custDataLst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9</a:t>
            </a:fld>
            <a:endParaRPr/>
          </a:p>
        </p:txBody>
      </p:sp>
      <p:sp>
        <p:nvSpPr>
          <p:cNvPr id="285" name="Google Shape;285;p9"/>
          <p:cNvSpPr/>
          <p:nvPr>
            <p:custDataLst>
              <p:tags r:id="rId5"/>
            </p:custDataLst>
          </p:nvPr>
        </p:nvSpPr>
        <p:spPr>
          <a:xfrm>
            <a:off x="1145309" y="6557255"/>
            <a:ext cx="2552123" cy="172171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3F3F3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rgbClr val="FFFFFF"/>
                </a:solidFill>
              </a:rPr>
              <a:t>Loi des droits d’auteurs</a:t>
            </a: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9"/>
          <p:cNvSpPr/>
          <p:nvPr>
            <p:custDataLst>
              <p:tags r:id="rId6"/>
            </p:custDataLst>
          </p:nvPr>
        </p:nvSpPr>
        <p:spPr>
          <a:xfrm>
            <a:off x="3697432" y="6557846"/>
            <a:ext cx="2552100" cy="1635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FFFF"/>
                </a:solidFill>
              </a:rPr>
              <a:t>Reconnaître du bon B-Roll</a:t>
            </a: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9"/>
          <p:cNvSpPr/>
          <p:nvPr>
            <p:custDataLst>
              <p:tags r:id="rId7"/>
            </p:custDataLst>
          </p:nvPr>
        </p:nvSpPr>
        <p:spPr>
          <a:xfrm>
            <a:off x="6249555" y="6432605"/>
            <a:ext cx="2552123" cy="28887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dirty="0" err="1">
                <a:solidFill>
                  <a:srgbClr val="FFFFFF"/>
                </a:solidFill>
              </a:rPr>
              <a:t>Paramètres</a:t>
            </a:r>
            <a:r>
              <a:rPr lang="en-US" sz="1200" dirty="0">
                <a:solidFill>
                  <a:srgbClr val="FFFFFF"/>
                </a:solidFill>
              </a:rPr>
              <a:t> pour </a:t>
            </a:r>
            <a:r>
              <a:rPr lang="en-US" sz="1200" dirty="0" err="1">
                <a:solidFill>
                  <a:srgbClr val="FFFFFF"/>
                </a:solidFill>
              </a:rPr>
              <a:t>réussir</a:t>
            </a:r>
            <a:endParaRPr sz="12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9"/>
          <p:cNvSpPr/>
          <p:nvPr>
            <p:custDataLst>
              <p:tags r:id="rId8"/>
            </p:custDataLst>
          </p:nvPr>
        </p:nvSpPr>
        <p:spPr>
          <a:xfrm>
            <a:off x="8801677" y="6562004"/>
            <a:ext cx="2552123" cy="159471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FFFFFF"/>
                </a:solidFill>
              </a:rPr>
              <a:t>Intégration, modification et exportation</a:t>
            </a: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9"/>
          <p:cNvSpPr/>
          <p:nvPr>
            <p:custDataLst>
              <p:tags r:id="rId9"/>
            </p:custDataLst>
          </p:nvPr>
        </p:nvSpPr>
        <p:spPr>
          <a:xfrm rot="10800000">
            <a:off x="7454192" y="6148625"/>
            <a:ext cx="142847" cy="91567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9"/>
          <p:cNvSpPr txBox="1"/>
          <p:nvPr>
            <p:custDataLst>
              <p:tags r:id="rId10"/>
            </p:custDataLst>
          </p:nvPr>
        </p:nvSpPr>
        <p:spPr>
          <a:xfrm>
            <a:off x="6657974" y="1825625"/>
            <a:ext cx="4695826" cy="3891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 </a:t>
            </a:r>
            <a:r>
              <a:rPr lang="en-US" sz="1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nombreuses</a:t>
            </a:r>
            <a:r>
              <a:rPr lang="en-US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composantes</a:t>
            </a:r>
            <a:r>
              <a:rPr lang="en-US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sont</a:t>
            </a:r>
            <a:r>
              <a:rPr lang="en-US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nécessaires</a:t>
            </a:r>
            <a:r>
              <a:rPr lang="en-US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pour </a:t>
            </a:r>
            <a:r>
              <a:rPr lang="en-US" sz="1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créer</a:t>
            </a:r>
            <a:r>
              <a:rPr lang="en-US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du B-Roll/stock avec </a:t>
            </a:r>
            <a:r>
              <a:rPr lang="en-US" sz="1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succès</a:t>
            </a:r>
            <a:r>
              <a:rPr lang="en-US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170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1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None/>
            </a:pPr>
            <a:r>
              <a:rPr lang="en-US" sz="175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Regarder</a:t>
            </a:r>
            <a:r>
              <a:rPr lang="en-US" sz="175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@ </a:t>
            </a:r>
            <a:r>
              <a:rPr lang="en-US" sz="175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Apprendre</a:t>
            </a:r>
            <a:r>
              <a:rPr lang="en-US" sz="19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– Adobe Creative Cloud</a:t>
            </a:r>
            <a:endParaRPr sz="1300" dirty="0"/>
          </a:p>
          <a:p>
            <a:pPr marL="6858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▪"/>
            </a:pPr>
            <a:r>
              <a:rPr lang="en-US" sz="1800" u="sng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hlinkClick r:id="rId16"/>
              </a:rPr>
              <a:t>Comment </a:t>
            </a:r>
            <a:r>
              <a:rPr lang="en-US" sz="1800" u="sng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hlinkClick r:id="rId16"/>
              </a:rPr>
              <a:t>créer</a:t>
            </a:r>
            <a:r>
              <a:rPr lang="en-US" sz="1800" u="sng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hlinkClick r:id="rId16"/>
              </a:rPr>
              <a:t> </a:t>
            </a:r>
            <a:r>
              <a:rPr lang="en-US" sz="1800" u="sng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hlinkClick r:id="rId16"/>
              </a:rPr>
              <a:t>votre</a:t>
            </a:r>
            <a:r>
              <a:rPr lang="en-US" sz="1800" u="sng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hlinkClick r:id="rId16"/>
              </a:rPr>
              <a:t> </a:t>
            </a:r>
            <a:r>
              <a:rPr lang="en-US" sz="1800" u="sng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hlinkClick r:id="rId16"/>
              </a:rPr>
              <a:t>propre</a:t>
            </a:r>
            <a:r>
              <a:rPr lang="en-US" sz="1800" u="sng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hlinkClick r:id="rId16"/>
              </a:rPr>
              <a:t> </a:t>
            </a:r>
            <a:r>
              <a:rPr lang="en-US" sz="1800" u="sng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hlinkClick r:id="rId16"/>
              </a:rPr>
              <a:t>séquence</a:t>
            </a:r>
            <a:r>
              <a:rPr lang="en-US" sz="1800" u="sng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hlinkClick r:id="rId16"/>
              </a:rPr>
              <a:t> de </a:t>
            </a:r>
            <a:r>
              <a:rPr lang="en-US" sz="1800" u="sng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hlinkClick r:id="rId16"/>
              </a:rPr>
              <a:t>vidéo</a:t>
            </a:r>
            <a:r>
              <a:rPr lang="en-US" sz="1800" u="sng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hlinkClick r:id="rId16"/>
              </a:rPr>
              <a:t> B-roll</a:t>
            </a: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None/>
            </a:pPr>
            <a:r>
              <a:rPr lang="en-US" sz="175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Regarder</a:t>
            </a:r>
            <a:r>
              <a:rPr lang="en-US" sz="175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@ </a:t>
            </a:r>
            <a:r>
              <a:rPr lang="en-US" sz="175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Apprendre</a:t>
            </a:r>
            <a:r>
              <a:rPr lang="en-US" sz="19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– Adobe Creative Cloud</a:t>
            </a:r>
            <a:endParaRPr sz="1300" dirty="0"/>
          </a:p>
          <a:p>
            <a:pPr marL="6858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▪"/>
            </a:pPr>
            <a:r>
              <a:rPr lang="en-US" sz="1800" b="0" i="0" u="sng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hlinkClick r:id="rId17"/>
              </a:rPr>
              <a:t>Apprendre</a:t>
            </a:r>
            <a:r>
              <a:rPr lang="en-US" sz="1800" b="0" i="0" u="sng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hlinkClick r:id="rId17"/>
              </a:rPr>
              <a:t> </a:t>
            </a:r>
            <a:r>
              <a:rPr lang="en-US" sz="1800" u="sng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hlinkClick r:id="rId17"/>
              </a:rPr>
              <a:t>à faire un profit avec </a:t>
            </a:r>
            <a:r>
              <a:rPr lang="en-US" sz="1800" u="sng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hlinkClick r:id="rId17"/>
              </a:rPr>
              <a:t>votre</a:t>
            </a:r>
            <a:r>
              <a:rPr lang="en-US" sz="1800" u="sng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hlinkClick r:id="rId17"/>
              </a:rPr>
              <a:t> </a:t>
            </a:r>
            <a:r>
              <a:rPr lang="en-US" sz="1800" u="sng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hlinkClick r:id="rId17"/>
              </a:rPr>
              <a:t>vidéo</a:t>
            </a:r>
            <a:r>
              <a:rPr lang="en-US" sz="1800" u="sng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hlinkClick r:id="rId17"/>
              </a:rPr>
              <a:t> B-Roll/stock</a:t>
            </a: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Noto Sans Symbols"/>
              <a:buNone/>
            </a:pPr>
            <a:endParaRPr sz="12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1" name="Google Shape;291;p9" descr="Idea"/>
          <p:cNvPicPr preferRelativeResize="0"/>
          <p:nvPr>
            <p:custDataLst>
              <p:tags r:id="rId11"/>
            </p:custDataLst>
          </p:nvPr>
        </p:nvPicPr>
        <p:blipFill rotWithShape="1">
          <a:blip r:embed="rId18">
            <a:alphaModFix/>
          </a:blip>
          <a:srcRect/>
          <a:stretch/>
        </p:blipFill>
        <p:spPr>
          <a:xfrm flipH="1">
            <a:off x="7342495" y="4627006"/>
            <a:ext cx="254544" cy="266991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9"/>
          <p:cNvSpPr/>
          <p:nvPr>
            <p:custDataLst>
              <p:tags r:id="rId12"/>
            </p:custDataLst>
          </p:nvPr>
        </p:nvSpPr>
        <p:spPr>
          <a:xfrm>
            <a:off x="7597039" y="4575835"/>
            <a:ext cx="390934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>
                <a:solidFill>
                  <a:srgbClr val="E59BA3"/>
                </a:solidFill>
                <a:latin typeface="Calibri"/>
                <a:ea typeface="Calibri"/>
                <a:cs typeface="Calibri"/>
                <a:sym typeface="Calibri"/>
              </a:rPr>
              <a:t>Pensez</a:t>
            </a:r>
            <a:r>
              <a:rPr lang="en-US" sz="1800" dirty="0">
                <a:solidFill>
                  <a:srgbClr val="E59BA3"/>
                </a:solidFill>
                <a:latin typeface="Calibri"/>
                <a:ea typeface="Calibri"/>
                <a:cs typeface="Calibri"/>
                <a:sym typeface="Calibri"/>
              </a:rPr>
              <a:t>-y</a:t>
            </a:r>
            <a:r>
              <a:rPr lang="en-US" sz="1800" b="0" i="0" u="none" strike="noStrike" cap="none" dirty="0">
                <a:solidFill>
                  <a:srgbClr val="E59BA3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 sz="1800" dirty="0">
              <a:solidFill>
                <a:srgbClr val="E59BA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Il y a des </a:t>
            </a:r>
            <a:r>
              <a:rPr lang="en-US" sz="1500" dirty="0" err="1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centaines</a:t>
            </a:r>
            <a:r>
              <a:rPr lang="en-US" sz="1500" dirty="0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 de site de </a:t>
            </a:r>
            <a:r>
              <a:rPr lang="en-US" sz="1500" dirty="0" err="1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vidéos</a:t>
            </a:r>
            <a:r>
              <a:rPr lang="en-US" sz="1500" dirty="0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 B-roll/stock, y </a:t>
            </a:r>
            <a:r>
              <a:rPr lang="en-US" sz="1500" dirty="0" err="1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compris</a:t>
            </a:r>
            <a:r>
              <a:rPr lang="en-US" sz="1500" dirty="0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 des </a:t>
            </a:r>
            <a:r>
              <a:rPr lang="en-US" sz="1500" dirty="0" err="1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opportunités</a:t>
            </a:r>
            <a:r>
              <a:rPr lang="en-US" sz="1500" dirty="0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500" dirty="0" err="1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créer</a:t>
            </a:r>
            <a:r>
              <a:rPr lang="en-US" sz="1500" dirty="0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 du B-roll pour </a:t>
            </a:r>
            <a:r>
              <a:rPr lang="en-US" sz="1500" dirty="0" err="1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vos</a:t>
            </a:r>
            <a:r>
              <a:rPr lang="en-US" sz="1500" dirty="0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500" dirty="0" err="1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projets</a:t>
            </a:r>
            <a:r>
              <a:rPr lang="en-US" sz="1500" dirty="0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500" dirty="0" err="1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d’école</a:t>
            </a:r>
            <a:endParaRPr sz="1500" dirty="0">
              <a:solidFill>
                <a:srgbClr val="EA999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(Q3.4)</a:t>
            </a:r>
            <a:endParaRPr sz="1400" dirty="0">
              <a:solidFill>
                <a:srgbClr val="EA99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heme/theme1.xml><?xml version="1.0" encoding="utf-8"?>
<a:theme xmlns:a="http://schemas.openxmlformats.org/drawingml/2006/main" name="Office Theme">
  <a:themeElements>
    <a:clrScheme name="Aspect">
      <a:dk1>
        <a:srgbClr val="000000"/>
      </a:dk1>
      <a:lt1>
        <a:srgbClr val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Aspect">
      <a:dk1>
        <a:srgbClr val="000000"/>
      </a:dk1>
      <a:lt1>
        <a:srgbClr val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916</Words>
  <Application>Microsoft Office PowerPoint</Application>
  <PresentationFormat>Widescreen</PresentationFormat>
  <Paragraphs>121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Noto Sans Symbols</vt:lpstr>
      <vt:lpstr>Office Theme</vt:lpstr>
      <vt:lpstr>Office Theme</vt:lpstr>
      <vt:lpstr>Créer des séquences de vidéo </vt:lpstr>
      <vt:lpstr>Activités  et travail</vt:lpstr>
      <vt:lpstr>Paramètres pour réussir</vt:lpstr>
      <vt:lpstr>Paramètres pour réussir</vt:lpstr>
      <vt:lpstr>Paramètres pour réussir</vt:lpstr>
      <vt:lpstr>Paramètres pour réussir</vt:lpstr>
      <vt:lpstr>Paramètres pour réussir</vt:lpstr>
      <vt:lpstr>Paramètres pour réussir</vt:lpstr>
      <vt:lpstr>Paramètres pour réussir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Créer des séquences de vidéo</dc:title>
  <dc:creator>Mario Blouin</dc:creator>
  <cp:lastModifiedBy>Mario Blouin</cp:lastModifiedBy>
  <cp:revision>3</cp:revision>
  <dcterms:created xsi:type="dcterms:W3CDTF">2020-06-06T12:40:55Z</dcterms:created>
  <dcterms:modified xsi:type="dcterms:W3CDTF">2020-07-08T14:58:37Z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