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3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4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5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6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7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8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9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10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jJcvokY2NnPivmAcpwflOsZqwCI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CF9582-C259-484A-8165-9E49474C93CB}" v="4" dt="2020-07-08T11:25:59.3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customschemas.google.com/relationships/presentationmetadata" Target="metadata"/><Relationship Id="rId2" Type="http://schemas.openxmlformats.org/officeDocument/2006/relationships/slideMaster" Target="slideMasters/slideMaster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o Blouin" userId="c9e8c2cd067712e5" providerId="LiveId" clId="{52B7E2C5-D58A-4559-9564-793315704927}"/>
    <pc:docChg chg="custSel modSld">
      <pc:chgData name="Mario Blouin" userId="c9e8c2cd067712e5" providerId="LiveId" clId="{52B7E2C5-D58A-4559-9564-793315704927}" dt="2020-07-08T15:02:41.188" v="13" actId="313"/>
      <pc:docMkLst>
        <pc:docMk/>
      </pc:docMkLst>
      <pc:sldChg chg="modSp mod">
        <pc:chgData name="Mario Blouin" userId="c9e8c2cd067712e5" providerId="LiveId" clId="{52B7E2C5-D58A-4559-9564-793315704927}" dt="2020-07-08T13:59:16.315" v="0" actId="6549"/>
        <pc:sldMkLst>
          <pc:docMk/>
          <pc:sldMk cId="0" sldId="256"/>
        </pc:sldMkLst>
        <pc:spChg chg="mod">
          <ac:chgData name="Mario Blouin" userId="c9e8c2cd067712e5" providerId="LiveId" clId="{52B7E2C5-D58A-4559-9564-793315704927}" dt="2020-07-08T13:59:16.315" v="0" actId="6549"/>
          <ac:spMkLst>
            <pc:docMk/>
            <pc:sldMk cId="0" sldId="256"/>
            <ac:spMk id="157" creationId="{00000000-0000-0000-0000-000000000000}"/>
          </ac:spMkLst>
        </pc:spChg>
      </pc:sldChg>
      <pc:sldChg chg="modSp mod">
        <pc:chgData name="Mario Blouin" userId="c9e8c2cd067712e5" providerId="LiveId" clId="{52B7E2C5-D58A-4559-9564-793315704927}" dt="2020-07-08T15:02:33.113" v="4" actId="313"/>
        <pc:sldMkLst>
          <pc:docMk/>
          <pc:sldMk cId="0" sldId="257"/>
        </pc:sldMkLst>
        <pc:spChg chg="mod">
          <ac:chgData name="Mario Blouin" userId="c9e8c2cd067712e5" providerId="LiveId" clId="{52B7E2C5-D58A-4559-9564-793315704927}" dt="2020-07-08T13:59:57.372" v="3" actId="20577"/>
          <ac:spMkLst>
            <pc:docMk/>
            <pc:sldMk cId="0" sldId="257"/>
            <ac:spMk id="175" creationId="{00000000-0000-0000-0000-000000000000}"/>
          </ac:spMkLst>
        </pc:spChg>
        <pc:spChg chg="mod">
          <ac:chgData name="Mario Blouin" userId="c9e8c2cd067712e5" providerId="LiveId" clId="{52B7E2C5-D58A-4559-9564-793315704927}" dt="2020-07-08T15:02:33.113" v="4" actId="313"/>
          <ac:spMkLst>
            <pc:docMk/>
            <pc:sldMk cId="0" sldId="257"/>
            <ac:spMk id="179" creationId="{00000000-0000-0000-0000-000000000000}"/>
          </ac:spMkLst>
        </pc:spChg>
      </pc:sldChg>
      <pc:sldChg chg="modSp mod">
        <pc:chgData name="Mario Blouin" userId="c9e8c2cd067712e5" providerId="LiveId" clId="{52B7E2C5-D58A-4559-9564-793315704927}" dt="2020-07-08T15:02:34.786" v="5" actId="313"/>
        <pc:sldMkLst>
          <pc:docMk/>
          <pc:sldMk cId="0" sldId="258"/>
        </pc:sldMkLst>
        <pc:spChg chg="mod">
          <ac:chgData name="Mario Blouin" userId="c9e8c2cd067712e5" providerId="LiveId" clId="{52B7E2C5-D58A-4559-9564-793315704927}" dt="2020-07-08T15:02:34.786" v="5" actId="313"/>
          <ac:spMkLst>
            <pc:docMk/>
            <pc:sldMk cId="0" sldId="258"/>
            <ac:spMk id="199" creationId="{00000000-0000-0000-0000-000000000000}"/>
          </ac:spMkLst>
        </pc:spChg>
      </pc:sldChg>
      <pc:sldChg chg="modSp mod">
        <pc:chgData name="Mario Blouin" userId="c9e8c2cd067712e5" providerId="LiveId" clId="{52B7E2C5-D58A-4559-9564-793315704927}" dt="2020-07-08T15:02:35.933" v="6" actId="313"/>
        <pc:sldMkLst>
          <pc:docMk/>
          <pc:sldMk cId="0" sldId="259"/>
        </pc:sldMkLst>
        <pc:spChg chg="mod">
          <ac:chgData name="Mario Blouin" userId="c9e8c2cd067712e5" providerId="LiveId" clId="{52B7E2C5-D58A-4559-9564-793315704927}" dt="2020-07-08T15:02:35.933" v="6" actId="313"/>
          <ac:spMkLst>
            <pc:docMk/>
            <pc:sldMk cId="0" sldId="259"/>
            <ac:spMk id="213" creationId="{00000000-0000-0000-0000-000000000000}"/>
          </ac:spMkLst>
        </pc:spChg>
      </pc:sldChg>
      <pc:sldChg chg="modSp mod">
        <pc:chgData name="Mario Blouin" userId="c9e8c2cd067712e5" providerId="LiveId" clId="{52B7E2C5-D58A-4559-9564-793315704927}" dt="2020-07-08T15:02:36.680" v="7" actId="313"/>
        <pc:sldMkLst>
          <pc:docMk/>
          <pc:sldMk cId="0" sldId="260"/>
        </pc:sldMkLst>
        <pc:spChg chg="mod">
          <ac:chgData name="Mario Blouin" userId="c9e8c2cd067712e5" providerId="LiveId" clId="{52B7E2C5-D58A-4559-9564-793315704927}" dt="2020-07-08T15:02:36.680" v="7" actId="313"/>
          <ac:spMkLst>
            <pc:docMk/>
            <pc:sldMk cId="0" sldId="260"/>
            <ac:spMk id="227" creationId="{00000000-0000-0000-0000-000000000000}"/>
          </ac:spMkLst>
        </pc:spChg>
      </pc:sldChg>
      <pc:sldChg chg="modSp mod">
        <pc:chgData name="Mario Blouin" userId="c9e8c2cd067712e5" providerId="LiveId" clId="{52B7E2C5-D58A-4559-9564-793315704927}" dt="2020-07-08T15:02:37.510" v="8" actId="313"/>
        <pc:sldMkLst>
          <pc:docMk/>
          <pc:sldMk cId="0" sldId="261"/>
        </pc:sldMkLst>
        <pc:spChg chg="mod">
          <ac:chgData name="Mario Blouin" userId="c9e8c2cd067712e5" providerId="LiveId" clId="{52B7E2C5-D58A-4559-9564-793315704927}" dt="2020-07-08T15:02:37.510" v="8" actId="313"/>
          <ac:spMkLst>
            <pc:docMk/>
            <pc:sldMk cId="0" sldId="261"/>
            <ac:spMk id="240" creationId="{00000000-0000-0000-0000-000000000000}"/>
          </ac:spMkLst>
        </pc:spChg>
      </pc:sldChg>
      <pc:sldChg chg="modSp mod">
        <pc:chgData name="Mario Blouin" userId="c9e8c2cd067712e5" providerId="LiveId" clId="{52B7E2C5-D58A-4559-9564-793315704927}" dt="2020-07-08T15:02:38.194" v="9" actId="313"/>
        <pc:sldMkLst>
          <pc:docMk/>
          <pc:sldMk cId="0" sldId="262"/>
        </pc:sldMkLst>
        <pc:spChg chg="mod">
          <ac:chgData name="Mario Blouin" userId="c9e8c2cd067712e5" providerId="LiveId" clId="{52B7E2C5-D58A-4559-9564-793315704927}" dt="2020-07-08T15:02:38.194" v="9" actId="313"/>
          <ac:spMkLst>
            <pc:docMk/>
            <pc:sldMk cId="0" sldId="262"/>
            <ac:spMk id="252" creationId="{00000000-0000-0000-0000-000000000000}"/>
          </ac:spMkLst>
        </pc:spChg>
      </pc:sldChg>
      <pc:sldChg chg="modSp mod">
        <pc:chgData name="Mario Blouin" userId="c9e8c2cd067712e5" providerId="LiveId" clId="{52B7E2C5-D58A-4559-9564-793315704927}" dt="2020-07-08T15:02:38.872" v="10" actId="313"/>
        <pc:sldMkLst>
          <pc:docMk/>
          <pc:sldMk cId="0" sldId="263"/>
        </pc:sldMkLst>
        <pc:spChg chg="mod">
          <ac:chgData name="Mario Blouin" userId="c9e8c2cd067712e5" providerId="LiveId" clId="{52B7E2C5-D58A-4559-9564-793315704927}" dt="2020-07-08T15:02:38.872" v="10" actId="313"/>
          <ac:spMkLst>
            <pc:docMk/>
            <pc:sldMk cId="0" sldId="263"/>
            <ac:spMk id="265" creationId="{00000000-0000-0000-0000-000000000000}"/>
          </ac:spMkLst>
        </pc:spChg>
      </pc:sldChg>
      <pc:sldChg chg="modSp mod">
        <pc:chgData name="Mario Blouin" userId="c9e8c2cd067712e5" providerId="LiveId" clId="{52B7E2C5-D58A-4559-9564-793315704927}" dt="2020-07-08T15:02:39.671" v="11" actId="313"/>
        <pc:sldMkLst>
          <pc:docMk/>
          <pc:sldMk cId="0" sldId="264"/>
        </pc:sldMkLst>
        <pc:spChg chg="mod">
          <ac:chgData name="Mario Blouin" userId="c9e8c2cd067712e5" providerId="LiveId" clId="{52B7E2C5-D58A-4559-9564-793315704927}" dt="2020-07-08T15:02:39.671" v="11" actId="313"/>
          <ac:spMkLst>
            <pc:docMk/>
            <pc:sldMk cId="0" sldId="264"/>
            <ac:spMk id="278" creationId="{00000000-0000-0000-0000-000000000000}"/>
          </ac:spMkLst>
        </pc:spChg>
      </pc:sldChg>
      <pc:sldChg chg="modSp mod">
        <pc:chgData name="Mario Blouin" userId="c9e8c2cd067712e5" providerId="LiveId" clId="{52B7E2C5-D58A-4559-9564-793315704927}" dt="2020-07-08T15:02:40.357" v="12" actId="313"/>
        <pc:sldMkLst>
          <pc:docMk/>
          <pc:sldMk cId="0" sldId="265"/>
        </pc:sldMkLst>
        <pc:spChg chg="mod">
          <ac:chgData name="Mario Blouin" userId="c9e8c2cd067712e5" providerId="LiveId" clId="{52B7E2C5-D58A-4559-9564-793315704927}" dt="2020-07-08T15:02:40.357" v="12" actId="313"/>
          <ac:spMkLst>
            <pc:docMk/>
            <pc:sldMk cId="0" sldId="265"/>
            <ac:spMk id="292" creationId="{00000000-0000-0000-0000-000000000000}"/>
          </ac:spMkLst>
        </pc:spChg>
      </pc:sldChg>
      <pc:sldChg chg="modSp mod">
        <pc:chgData name="Mario Blouin" userId="c9e8c2cd067712e5" providerId="LiveId" clId="{52B7E2C5-D58A-4559-9564-793315704927}" dt="2020-07-08T15:02:41.188" v="13" actId="313"/>
        <pc:sldMkLst>
          <pc:docMk/>
          <pc:sldMk cId="0" sldId="266"/>
        </pc:sldMkLst>
        <pc:spChg chg="mod">
          <ac:chgData name="Mario Blouin" userId="c9e8c2cd067712e5" providerId="LiveId" clId="{52B7E2C5-D58A-4559-9564-793315704927}" dt="2020-07-08T15:02:41.188" v="13" actId="313"/>
          <ac:spMkLst>
            <pc:docMk/>
            <pc:sldMk cId="0" sldId="266"/>
            <ac:spMk id="30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8b364f5ede_2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g8b364f5ede_2_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8b364f5ede_2_7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8b364f5ede_2_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8b364f5ede_2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Image License - https://www.twenty20.com/photos/05abcd6e-025e-4f07-a05c-6734d34a6c74/?utm_t20_channel=bl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Image License - https://www.twenty20.com/photos/05abcd6e-025e-4f07-a05c-6734d34a6c74/?utm_t20_channel=bl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Image License - https://www.twenty20.com/photos/05abcd6e-025e-4f07-a05c-6734d34a6c74/?utm_t20_channel=bl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3"/>
          <p:cNvSpPr txBox="1">
            <a:spLocks noGrp="1"/>
          </p:cNvSpPr>
          <p:nvPr>
            <p:ph type="title"/>
          </p:nvPr>
        </p:nvSpPr>
        <p:spPr>
          <a:xfrm>
            <a:off x="7873611" y="1676409"/>
            <a:ext cx="3923999" cy="2436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alibri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body" idx="1"/>
          </p:nvPr>
        </p:nvSpPr>
        <p:spPr>
          <a:xfrm>
            <a:off x="7873612" y="4611901"/>
            <a:ext cx="3924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cxnSp>
        <p:nvCxnSpPr>
          <p:cNvPr id="19" name="Google Shape;19;p13"/>
          <p:cNvCxnSpPr/>
          <p:nvPr/>
        </p:nvCxnSpPr>
        <p:spPr>
          <a:xfrm>
            <a:off x="7874732" y="4373775"/>
            <a:ext cx="3924000" cy="0"/>
          </a:xfrm>
          <a:prstGeom prst="straightConnector1">
            <a:avLst/>
          </a:prstGeom>
          <a:noFill/>
          <a:ln w="635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" name="Google Shape;20;p13"/>
          <p:cNvSpPr/>
          <p:nvPr/>
        </p:nvSpPr>
        <p:spPr>
          <a:xfrm>
            <a:off x="0" y="1"/>
            <a:ext cx="7512000" cy="6721472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13"/>
          <p:cNvSpPr txBox="1">
            <a:spLocks noGrp="1"/>
          </p:cNvSpPr>
          <p:nvPr>
            <p:ph type="sldNum" idx="12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" name="Google Shape;22;p13"/>
          <p:cNvSpPr>
            <a:spLocks noGrp="1"/>
          </p:cNvSpPr>
          <p:nvPr>
            <p:ph type="pic" idx="2"/>
          </p:nvPr>
        </p:nvSpPr>
        <p:spPr>
          <a:xfrm>
            <a:off x="-1" y="0"/>
            <a:ext cx="7512001" cy="672785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sz="14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sldNum" idx="12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6" name="Google Shape;66;p2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sldNum" idx="12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sldNum" idx="12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5"/>
          <p:cNvSpPr txBox="1">
            <a:spLocks noGrp="1"/>
          </p:cNvSpPr>
          <p:nvPr>
            <p:ph type="sldNum" idx="12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▪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▪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▪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▪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▪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sldNum" idx="12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b364f5ede_2_7"/>
          <p:cNvSpPr txBox="1">
            <a:spLocks noGrp="1"/>
          </p:cNvSpPr>
          <p:nvPr>
            <p:ph type="title"/>
          </p:nvPr>
        </p:nvSpPr>
        <p:spPr>
          <a:xfrm>
            <a:off x="7873611" y="1676409"/>
            <a:ext cx="3923999" cy="2436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alibri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g8b364f5ede_2_7"/>
          <p:cNvSpPr txBox="1">
            <a:spLocks noGrp="1"/>
          </p:cNvSpPr>
          <p:nvPr>
            <p:ph type="body" idx="1"/>
          </p:nvPr>
        </p:nvSpPr>
        <p:spPr>
          <a:xfrm>
            <a:off x="7873612" y="4611901"/>
            <a:ext cx="3924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cxnSp>
        <p:nvCxnSpPr>
          <p:cNvPr id="90" name="Google Shape;90;g8b364f5ede_2_7"/>
          <p:cNvCxnSpPr/>
          <p:nvPr/>
        </p:nvCxnSpPr>
        <p:spPr>
          <a:xfrm>
            <a:off x="7874732" y="4373775"/>
            <a:ext cx="3924000" cy="0"/>
          </a:xfrm>
          <a:prstGeom prst="straightConnector1">
            <a:avLst/>
          </a:prstGeom>
          <a:noFill/>
          <a:ln w="635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1" name="Google Shape;91;g8b364f5ede_2_7"/>
          <p:cNvSpPr/>
          <p:nvPr/>
        </p:nvSpPr>
        <p:spPr>
          <a:xfrm>
            <a:off x="0" y="1"/>
            <a:ext cx="7512000" cy="6721472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g8b364f5ede_2_7"/>
          <p:cNvSpPr txBox="1">
            <a:spLocks noGrp="1"/>
          </p:cNvSpPr>
          <p:nvPr>
            <p:ph type="sldNum" idx="12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3" name="Google Shape;93;g8b364f5ede_2_7"/>
          <p:cNvSpPr>
            <a:spLocks noGrp="1"/>
          </p:cNvSpPr>
          <p:nvPr>
            <p:ph type="pic" idx="2"/>
          </p:nvPr>
        </p:nvSpPr>
        <p:spPr>
          <a:xfrm>
            <a:off x="-1" y="0"/>
            <a:ext cx="7512001" cy="672785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sz="14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- Horizontal 1" type="obj">
  <p:cSld name="OBJEC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8b364f5ede_2_14"/>
          <p:cNvSpPr txBox="1">
            <a:spLocks noGrp="1"/>
          </p:cNvSpPr>
          <p:nvPr>
            <p:ph type="title"/>
          </p:nvPr>
        </p:nvSpPr>
        <p:spPr>
          <a:xfrm>
            <a:off x="0" y="1"/>
            <a:ext cx="4305300" cy="6721472"/>
          </a:xfrm>
          <a:prstGeom prst="rect">
            <a:avLst/>
          </a:prstGeom>
          <a:gradFill>
            <a:gsLst>
              <a:gs pos="0">
                <a:srgbClr val="262626"/>
              </a:gs>
              <a:gs pos="1000">
                <a:srgbClr val="262626"/>
              </a:gs>
              <a:gs pos="100000">
                <a:srgbClr val="4F141B"/>
              </a:gs>
            </a:gsLst>
            <a:lin ang="12600000" scaled="0"/>
          </a:gradFill>
          <a:ln>
            <a:noFill/>
          </a:ln>
        </p:spPr>
        <p:txBody>
          <a:bodyPr spcFirstLastPara="1" wrap="square" lIns="396000" tIns="0" rIns="396000" bIns="0" anchor="ctr" anchorCtr="0">
            <a:noAutofit/>
          </a:bodyPr>
          <a:lstStyle>
            <a:lvl1pPr lvl="0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Calibri"/>
              <a:buNone/>
              <a:defRPr sz="52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g8b364f5ede_2_14"/>
          <p:cNvSpPr txBox="1">
            <a:spLocks noGrp="1"/>
          </p:cNvSpPr>
          <p:nvPr>
            <p:ph type="body" idx="1"/>
          </p:nvPr>
        </p:nvSpPr>
        <p:spPr>
          <a:xfrm>
            <a:off x="4705350" y="365124"/>
            <a:ext cx="6648448" cy="5984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g8b364f5ede_2_14"/>
          <p:cNvSpPr txBox="1">
            <a:spLocks noGrp="1"/>
          </p:cNvSpPr>
          <p:nvPr>
            <p:ph type="sldNum" idx="12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Right">
  <p:cSld name="Title and Content Righ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8b364f5ede_2_18"/>
          <p:cNvSpPr>
            <a:spLocks noGrp="1"/>
          </p:cNvSpPr>
          <p:nvPr>
            <p:ph type="pic" idx="2"/>
          </p:nvPr>
        </p:nvSpPr>
        <p:spPr>
          <a:xfrm>
            <a:off x="0" y="0"/>
            <a:ext cx="6305550" cy="6721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sz="14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g8b364f5ede_2_18"/>
          <p:cNvSpPr txBox="1">
            <a:spLocks noGrp="1"/>
          </p:cNvSpPr>
          <p:nvPr>
            <p:ph type="title"/>
          </p:nvPr>
        </p:nvSpPr>
        <p:spPr>
          <a:xfrm>
            <a:off x="6657974" y="611077"/>
            <a:ext cx="4695825" cy="833663"/>
          </a:xfrm>
          <a:prstGeom prst="rect">
            <a:avLst/>
          </a:prstGeom>
          <a:solidFill>
            <a:srgbClr val="4F141B"/>
          </a:solidFill>
          <a:ln>
            <a:noFill/>
          </a:ln>
        </p:spPr>
        <p:txBody>
          <a:bodyPr spcFirstLastPara="1" wrap="square" lIns="91425" tIns="108000" rIns="91425" bIns="1080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g8b364f5ede_2_18"/>
          <p:cNvSpPr txBox="1">
            <a:spLocks noGrp="1"/>
          </p:cNvSpPr>
          <p:nvPr>
            <p:ph type="body" idx="1"/>
          </p:nvPr>
        </p:nvSpPr>
        <p:spPr>
          <a:xfrm>
            <a:off x="6657974" y="1825625"/>
            <a:ext cx="469582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g8b364f5ede_2_18"/>
          <p:cNvSpPr txBox="1">
            <a:spLocks noGrp="1"/>
          </p:cNvSpPr>
          <p:nvPr>
            <p:ph type="sldNum" idx="12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8b364f5ede_2_23"/>
          <p:cNvSpPr txBox="1">
            <a:spLocks noGrp="1"/>
          </p:cNvSpPr>
          <p:nvPr>
            <p:ph type="title"/>
          </p:nvPr>
        </p:nvSpPr>
        <p:spPr>
          <a:xfrm>
            <a:off x="7873611" y="1676409"/>
            <a:ext cx="3923999" cy="2436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alibri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g8b364f5ede_2_23"/>
          <p:cNvSpPr txBox="1">
            <a:spLocks noGrp="1"/>
          </p:cNvSpPr>
          <p:nvPr>
            <p:ph type="body" idx="1"/>
          </p:nvPr>
        </p:nvSpPr>
        <p:spPr>
          <a:xfrm>
            <a:off x="7873612" y="4611901"/>
            <a:ext cx="3924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cxnSp>
        <p:nvCxnSpPr>
          <p:cNvPr id="106" name="Google Shape;106;g8b364f5ede_2_23"/>
          <p:cNvCxnSpPr/>
          <p:nvPr/>
        </p:nvCxnSpPr>
        <p:spPr>
          <a:xfrm>
            <a:off x="7874732" y="4373775"/>
            <a:ext cx="3924000" cy="0"/>
          </a:xfrm>
          <a:prstGeom prst="straightConnector1">
            <a:avLst/>
          </a:prstGeom>
          <a:noFill/>
          <a:ln w="635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7" name="Google Shape;107;g8b364f5ede_2_23"/>
          <p:cNvSpPr/>
          <p:nvPr/>
        </p:nvSpPr>
        <p:spPr>
          <a:xfrm>
            <a:off x="0" y="1"/>
            <a:ext cx="7512000" cy="6721472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g8b364f5ede_2_23"/>
          <p:cNvSpPr txBox="1">
            <a:spLocks noGrp="1"/>
          </p:cNvSpPr>
          <p:nvPr>
            <p:ph type="sldNum" idx="12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solidFill>
          <a:srgbClr val="0C0C0C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8b364f5ede_2_29"/>
          <p:cNvSpPr txBox="1">
            <a:spLocks noGrp="1"/>
          </p:cNvSpPr>
          <p:nvPr>
            <p:ph type="title"/>
          </p:nvPr>
        </p:nvSpPr>
        <p:spPr>
          <a:xfrm>
            <a:off x="838200" y="611076"/>
            <a:ext cx="6273800" cy="833663"/>
          </a:xfrm>
          <a:prstGeom prst="rect">
            <a:avLst/>
          </a:prstGeom>
          <a:solidFill>
            <a:srgbClr val="4F141B"/>
          </a:solidFill>
          <a:ln>
            <a:noFill/>
          </a:ln>
        </p:spPr>
        <p:txBody>
          <a:bodyPr spcFirstLastPara="1" wrap="square" lIns="91425" tIns="108000" rIns="91425" bIns="1080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g8b364f5ede_2_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273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g8b364f5ede_2_29"/>
          <p:cNvSpPr txBox="1">
            <a:spLocks noGrp="1"/>
          </p:cNvSpPr>
          <p:nvPr>
            <p:ph type="sldNum" idx="12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- Horizontal 1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4"/>
          <p:cNvSpPr txBox="1">
            <a:spLocks noGrp="1"/>
          </p:cNvSpPr>
          <p:nvPr>
            <p:ph type="title"/>
          </p:nvPr>
        </p:nvSpPr>
        <p:spPr>
          <a:xfrm>
            <a:off x="0" y="1"/>
            <a:ext cx="4305300" cy="6721472"/>
          </a:xfrm>
          <a:prstGeom prst="rect">
            <a:avLst/>
          </a:prstGeom>
          <a:gradFill>
            <a:gsLst>
              <a:gs pos="0">
                <a:srgbClr val="262626"/>
              </a:gs>
              <a:gs pos="1000">
                <a:srgbClr val="262626"/>
              </a:gs>
              <a:gs pos="100000">
                <a:srgbClr val="4F141B"/>
              </a:gs>
            </a:gsLst>
            <a:lin ang="12600000" scaled="0"/>
          </a:gradFill>
          <a:ln>
            <a:noFill/>
          </a:ln>
        </p:spPr>
        <p:txBody>
          <a:bodyPr spcFirstLastPara="1" wrap="square" lIns="396000" tIns="0" rIns="396000" bIns="0" anchor="ctr" anchorCtr="0">
            <a:noAutofit/>
          </a:bodyPr>
          <a:lstStyle>
            <a:lvl1pPr lvl="0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Calibri"/>
              <a:buNone/>
              <a:defRPr sz="52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body" idx="1"/>
          </p:nvPr>
        </p:nvSpPr>
        <p:spPr>
          <a:xfrm>
            <a:off x="4705350" y="365124"/>
            <a:ext cx="6648448" cy="5984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108000" rIns="108000" bIns="1080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sldNum" idx="12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Wide">
  <p:cSld name="Title and Content Wide">
    <p:bg>
      <p:bgPr>
        <a:solidFill>
          <a:srgbClr val="0C0C0C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8b364f5ede_2_33"/>
          <p:cNvSpPr txBox="1">
            <a:spLocks noGrp="1"/>
          </p:cNvSpPr>
          <p:nvPr>
            <p:ph type="title"/>
          </p:nvPr>
        </p:nvSpPr>
        <p:spPr>
          <a:xfrm>
            <a:off x="838200" y="611077"/>
            <a:ext cx="6273800" cy="833663"/>
          </a:xfrm>
          <a:prstGeom prst="rect">
            <a:avLst/>
          </a:prstGeom>
          <a:solidFill>
            <a:srgbClr val="4F141B"/>
          </a:solidFill>
          <a:ln>
            <a:noFill/>
          </a:ln>
        </p:spPr>
        <p:txBody>
          <a:bodyPr spcFirstLastPara="1" wrap="square" lIns="91425" tIns="108000" rIns="91425" bIns="1080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g8b364f5ede_2_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g8b364f5ede_2_33"/>
          <p:cNvSpPr txBox="1">
            <a:spLocks noGrp="1"/>
          </p:cNvSpPr>
          <p:nvPr>
            <p:ph type="sldNum" idx="12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- Horizontal 2">
  <p:cSld name="Title and Content - Horizontal 2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8b364f5ede_2_37"/>
          <p:cNvSpPr txBox="1">
            <a:spLocks noGrp="1"/>
          </p:cNvSpPr>
          <p:nvPr>
            <p:ph type="title"/>
          </p:nvPr>
        </p:nvSpPr>
        <p:spPr>
          <a:xfrm>
            <a:off x="7512000" y="0"/>
            <a:ext cx="4680000" cy="6721473"/>
          </a:xfrm>
          <a:prstGeom prst="rect">
            <a:avLst/>
          </a:prstGeom>
          <a:gradFill>
            <a:gsLst>
              <a:gs pos="0">
                <a:srgbClr val="262626"/>
              </a:gs>
              <a:gs pos="1000">
                <a:srgbClr val="262626"/>
              </a:gs>
              <a:gs pos="100000">
                <a:srgbClr val="4F141B"/>
              </a:gs>
            </a:gsLst>
            <a:lin ang="12600000" scaled="0"/>
          </a:gradFill>
          <a:ln>
            <a:noFill/>
          </a:ln>
        </p:spPr>
        <p:txBody>
          <a:bodyPr spcFirstLastPara="1" wrap="square" lIns="396000" tIns="45700" rIns="396000" bIns="45700" anchor="ctr" anchorCtr="0">
            <a:noAutofit/>
          </a:bodyPr>
          <a:lstStyle>
            <a:lvl1pPr lv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Calibri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g8b364f5ede_2_37"/>
          <p:cNvSpPr txBox="1">
            <a:spLocks noGrp="1"/>
          </p:cNvSpPr>
          <p:nvPr>
            <p:ph type="body" idx="1"/>
          </p:nvPr>
        </p:nvSpPr>
        <p:spPr>
          <a:xfrm>
            <a:off x="838200" y="365124"/>
            <a:ext cx="6156323" cy="5984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g8b364f5ede_2_37"/>
          <p:cNvSpPr txBox="1">
            <a:spLocks noGrp="1"/>
          </p:cNvSpPr>
          <p:nvPr>
            <p:ph type="sldNum" idx="12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- Horizontal 3">
  <p:cSld name="Title and Content - Horizontal 3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8b364f5ede_2_41"/>
          <p:cNvSpPr txBox="1">
            <a:spLocks noGrp="1"/>
          </p:cNvSpPr>
          <p:nvPr>
            <p:ph type="sldNum" idx="12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3" name="Google Shape;123;g8b364f5ede_2_41"/>
          <p:cNvSpPr txBox="1">
            <a:spLocks noGrp="1"/>
          </p:cNvSpPr>
          <p:nvPr>
            <p:ph type="body" idx="1"/>
          </p:nvPr>
        </p:nvSpPr>
        <p:spPr>
          <a:xfrm>
            <a:off x="4705350" y="611076"/>
            <a:ext cx="6648448" cy="5738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108000" rIns="108000" bIns="1080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g8b364f5ede_2_41"/>
          <p:cNvSpPr txBox="1">
            <a:spLocks noGrp="1"/>
          </p:cNvSpPr>
          <p:nvPr>
            <p:ph type="title"/>
          </p:nvPr>
        </p:nvSpPr>
        <p:spPr>
          <a:xfrm>
            <a:off x="838200" y="611076"/>
            <a:ext cx="3440502" cy="2064769"/>
          </a:xfrm>
          <a:prstGeom prst="rect">
            <a:avLst/>
          </a:prstGeom>
          <a:solidFill>
            <a:srgbClr val="4F141B"/>
          </a:solidFill>
          <a:ln>
            <a:noFill/>
          </a:ln>
        </p:spPr>
        <p:txBody>
          <a:bodyPr spcFirstLastPara="1" wrap="square" lIns="91425" tIns="108000" rIns="91425" bIns="1080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8b364f5ede_2_4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g8b364f5ede_2_4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g8b364f5ede_2_45"/>
          <p:cNvSpPr txBox="1">
            <a:spLocks noGrp="1"/>
          </p:cNvSpPr>
          <p:nvPr>
            <p:ph type="sldNum" idx="12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8b364f5ede_2_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g8b364f5ede_2_4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g8b364f5ede_2_4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g8b364f5ede_2_49"/>
          <p:cNvSpPr txBox="1">
            <a:spLocks noGrp="1"/>
          </p:cNvSpPr>
          <p:nvPr>
            <p:ph type="sldNum" idx="12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8b364f5ede_2_5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g8b364f5ede_2_5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7" name="Google Shape;137;g8b364f5ede_2_5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g8b364f5ede_2_5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9" name="Google Shape;139;g8b364f5ede_2_5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g8b364f5ede_2_54"/>
          <p:cNvSpPr txBox="1">
            <a:spLocks noGrp="1"/>
          </p:cNvSpPr>
          <p:nvPr>
            <p:ph type="sldNum" idx="12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8b364f5ede_2_6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g8b364f5ede_2_61"/>
          <p:cNvSpPr txBox="1">
            <a:spLocks noGrp="1"/>
          </p:cNvSpPr>
          <p:nvPr>
            <p:ph type="sldNum" idx="12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8b364f5ede_2_64"/>
          <p:cNvSpPr txBox="1">
            <a:spLocks noGrp="1"/>
          </p:cNvSpPr>
          <p:nvPr>
            <p:ph type="sldNum" idx="12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8b364f5ede_2_6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g8b364f5ede_2_6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▪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▪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▪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▪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▪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9" name="Google Shape;149;g8b364f5ede_2_6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0" name="Google Shape;150;g8b364f5ede_2_66"/>
          <p:cNvSpPr txBox="1">
            <a:spLocks noGrp="1"/>
          </p:cNvSpPr>
          <p:nvPr>
            <p:ph type="sldNum" idx="12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Right">
  <p:cSld name="Title and Content Righ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>
            <a:spLocks noGrp="1"/>
          </p:cNvSpPr>
          <p:nvPr>
            <p:ph type="pic" idx="2"/>
          </p:nvPr>
        </p:nvSpPr>
        <p:spPr>
          <a:xfrm>
            <a:off x="0" y="0"/>
            <a:ext cx="6305550" cy="6721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sz="14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title"/>
          </p:nvPr>
        </p:nvSpPr>
        <p:spPr>
          <a:xfrm>
            <a:off x="6657974" y="611077"/>
            <a:ext cx="4695825" cy="833663"/>
          </a:xfrm>
          <a:prstGeom prst="rect">
            <a:avLst/>
          </a:prstGeom>
          <a:solidFill>
            <a:srgbClr val="4F141B"/>
          </a:solidFill>
          <a:ln>
            <a:noFill/>
          </a:ln>
        </p:spPr>
        <p:txBody>
          <a:bodyPr spcFirstLastPara="1" wrap="square" lIns="91425" tIns="108000" rIns="91425" bIns="1080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body" idx="1"/>
          </p:nvPr>
        </p:nvSpPr>
        <p:spPr>
          <a:xfrm>
            <a:off x="6657974" y="1825625"/>
            <a:ext cx="469582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sldNum" idx="12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6"/>
          <p:cNvSpPr txBox="1">
            <a:spLocks noGrp="1"/>
          </p:cNvSpPr>
          <p:nvPr>
            <p:ph type="title"/>
          </p:nvPr>
        </p:nvSpPr>
        <p:spPr>
          <a:xfrm>
            <a:off x="7873611" y="1676409"/>
            <a:ext cx="3923999" cy="2436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alibri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body" idx="1"/>
          </p:nvPr>
        </p:nvSpPr>
        <p:spPr>
          <a:xfrm>
            <a:off x="7873612" y="4611901"/>
            <a:ext cx="3924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cxnSp>
        <p:nvCxnSpPr>
          <p:cNvPr id="35" name="Google Shape;35;p16"/>
          <p:cNvCxnSpPr/>
          <p:nvPr/>
        </p:nvCxnSpPr>
        <p:spPr>
          <a:xfrm>
            <a:off x="7874732" y="4373775"/>
            <a:ext cx="3924000" cy="0"/>
          </a:xfrm>
          <a:prstGeom prst="straightConnector1">
            <a:avLst/>
          </a:prstGeom>
          <a:noFill/>
          <a:ln w="635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16"/>
          <p:cNvSpPr/>
          <p:nvPr/>
        </p:nvSpPr>
        <p:spPr>
          <a:xfrm>
            <a:off x="0" y="1"/>
            <a:ext cx="7512000" cy="6721472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16"/>
          <p:cNvSpPr txBox="1">
            <a:spLocks noGrp="1"/>
          </p:cNvSpPr>
          <p:nvPr>
            <p:ph type="sldNum" idx="12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solidFill>
          <a:srgbClr val="0C0C0C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7"/>
          <p:cNvSpPr txBox="1">
            <a:spLocks noGrp="1"/>
          </p:cNvSpPr>
          <p:nvPr>
            <p:ph type="title"/>
          </p:nvPr>
        </p:nvSpPr>
        <p:spPr>
          <a:xfrm>
            <a:off x="838200" y="611076"/>
            <a:ext cx="6273800" cy="833663"/>
          </a:xfrm>
          <a:prstGeom prst="rect">
            <a:avLst/>
          </a:prstGeom>
          <a:solidFill>
            <a:srgbClr val="4F141B"/>
          </a:solidFill>
          <a:ln>
            <a:noFill/>
          </a:ln>
        </p:spPr>
        <p:txBody>
          <a:bodyPr spcFirstLastPara="1" wrap="square" lIns="91425" tIns="108000" rIns="91425" bIns="1080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273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sldNum" idx="12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Wide">
  <p:cSld name="Title and Content Wide">
    <p:bg>
      <p:bgPr>
        <a:solidFill>
          <a:srgbClr val="0C0C0C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8"/>
          <p:cNvSpPr txBox="1">
            <a:spLocks noGrp="1"/>
          </p:cNvSpPr>
          <p:nvPr>
            <p:ph type="title"/>
          </p:nvPr>
        </p:nvSpPr>
        <p:spPr>
          <a:xfrm>
            <a:off x="838200" y="611077"/>
            <a:ext cx="6273800" cy="833663"/>
          </a:xfrm>
          <a:prstGeom prst="rect">
            <a:avLst/>
          </a:prstGeom>
          <a:solidFill>
            <a:srgbClr val="4F141B"/>
          </a:solidFill>
          <a:ln>
            <a:noFill/>
          </a:ln>
        </p:spPr>
        <p:txBody>
          <a:bodyPr spcFirstLastPara="1" wrap="square" lIns="91425" tIns="108000" rIns="91425" bIns="10800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sldNum" idx="12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- Horizontal 2">
  <p:cSld name="Title and Content - Horizontal 2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9"/>
          <p:cNvSpPr txBox="1">
            <a:spLocks noGrp="1"/>
          </p:cNvSpPr>
          <p:nvPr>
            <p:ph type="title"/>
          </p:nvPr>
        </p:nvSpPr>
        <p:spPr>
          <a:xfrm>
            <a:off x="7512000" y="0"/>
            <a:ext cx="4680000" cy="6721473"/>
          </a:xfrm>
          <a:prstGeom prst="rect">
            <a:avLst/>
          </a:prstGeom>
          <a:gradFill>
            <a:gsLst>
              <a:gs pos="0">
                <a:srgbClr val="262626"/>
              </a:gs>
              <a:gs pos="1000">
                <a:srgbClr val="262626"/>
              </a:gs>
              <a:gs pos="100000">
                <a:srgbClr val="4F141B"/>
              </a:gs>
            </a:gsLst>
            <a:lin ang="12600000" scaled="0"/>
          </a:gradFill>
          <a:ln>
            <a:noFill/>
          </a:ln>
        </p:spPr>
        <p:txBody>
          <a:bodyPr spcFirstLastPara="1" wrap="square" lIns="396000" tIns="45700" rIns="396000" bIns="45700" anchor="ctr" anchorCtr="0">
            <a:normAutofit/>
          </a:bodyPr>
          <a:lstStyle>
            <a:lvl1pPr lv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Calibri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body" idx="1"/>
          </p:nvPr>
        </p:nvSpPr>
        <p:spPr>
          <a:xfrm>
            <a:off x="838200" y="365124"/>
            <a:ext cx="6156323" cy="5984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108000" rIns="108000" bIns="10800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sldNum" idx="12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- Horizontal 3">
  <p:cSld name="Title and Content - Horizontal 3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0"/>
          <p:cNvSpPr txBox="1">
            <a:spLocks noGrp="1"/>
          </p:cNvSpPr>
          <p:nvPr>
            <p:ph type="sldNum" idx="12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body" idx="1"/>
          </p:nvPr>
        </p:nvSpPr>
        <p:spPr>
          <a:xfrm>
            <a:off x="4705350" y="611076"/>
            <a:ext cx="6648448" cy="5738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108000" rIns="108000" bIns="1080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title"/>
          </p:nvPr>
        </p:nvSpPr>
        <p:spPr>
          <a:xfrm>
            <a:off x="838200" y="611076"/>
            <a:ext cx="3440502" cy="2064769"/>
          </a:xfrm>
          <a:prstGeom prst="rect">
            <a:avLst/>
          </a:prstGeom>
          <a:solidFill>
            <a:srgbClr val="4F141B"/>
          </a:solidFill>
          <a:ln>
            <a:noFill/>
          </a:ln>
        </p:spPr>
        <p:txBody>
          <a:bodyPr spcFirstLastPara="1" wrap="square" lIns="91425" tIns="108000" rIns="91425" bIns="10800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sldNum" idx="12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C0C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 rot="10800000" flipH="1"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sldNum" idx="12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" name="Google Shape;14;p12"/>
          <p:cNvSpPr/>
          <p:nvPr/>
        </p:nvSpPr>
        <p:spPr>
          <a:xfrm>
            <a:off x="0" y="6721475"/>
            <a:ext cx="12192000" cy="136525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3F3F3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12"/>
          <p:cNvSpPr/>
          <p:nvPr/>
        </p:nvSpPr>
        <p:spPr>
          <a:xfrm>
            <a:off x="11353798" y="6721474"/>
            <a:ext cx="838201" cy="13652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C0C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g8b364f5ede_2_0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 rot="10800000" flipH="1"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g8b364f5ede_2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3" name="Google Shape;83;g8b364f5ede_2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g8b364f5ede_2_0"/>
          <p:cNvSpPr txBox="1">
            <a:spLocks noGrp="1"/>
          </p:cNvSpPr>
          <p:nvPr>
            <p:ph type="sldNum" idx="12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5" name="Google Shape;85;g8b364f5ede_2_0"/>
          <p:cNvSpPr/>
          <p:nvPr/>
        </p:nvSpPr>
        <p:spPr>
          <a:xfrm>
            <a:off x="0" y="6721475"/>
            <a:ext cx="12192000" cy="136525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3F3F3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g8b364f5ede_2_0"/>
          <p:cNvSpPr/>
          <p:nvPr/>
        </p:nvSpPr>
        <p:spPr>
          <a:xfrm>
            <a:off x="11353798" y="6721474"/>
            <a:ext cx="838201" cy="13652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2.jp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5.xml"/><Relationship Id="rId4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81.xml"/><Relationship Id="rId13" Type="http://schemas.openxmlformats.org/officeDocument/2006/relationships/hyperlink" Target="https://spark.adobe.com/" TargetMode="External"/><Relationship Id="rId3" Type="http://schemas.openxmlformats.org/officeDocument/2006/relationships/tags" Target="../tags/tag76.xml"/><Relationship Id="rId7" Type="http://schemas.openxmlformats.org/officeDocument/2006/relationships/tags" Target="../tags/tag80.xml"/><Relationship Id="rId12" Type="http://schemas.openxmlformats.org/officeDocument/2006/relationships/image" Target="../media/image13.png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11" Type="http://schemas.openxmlformats.org/officeDocument/2006/relationships/notesSlide" Target="../notesSlides/notesSlide10.xml"/><Relationship Id="rId5" Type="http://schemas.openxmlformats.org/officeDocument/2006/relationships/tags" Target="../tags/tag78.xml"/><Relationship Id="rId10" Type="http://schemas.openxmlformats.org/officeDocument/2006/relationships/slideLayout" Target="../slideLayouts/slideLayout3.xml"/><Relationship Id="rId4" Type="http://schemas.openxmlformats.org/officeDocument/2006/relationships/tags" Target="../tags/tag77.xml"/><Relationship Id="rId9" Type="http://schemas.openxmlformats.org/officeDocument/2006/relationships/tags" Target="../tags/tag82.xml"/><Relationship Id="rId14" Type="http://schemas.openxmlformats.org/officeDocument/2006/relationships/hyperlink" Target="https://adobespark.zendesk.com/hc/en-us/sections/204145698-Creating-and-Editing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90.xml"/><Relationship Id="rId13" Type="http://schemas.openxmlformats.org/officeDocument/2006/relationships/image" Target="../media/image14.jpg"/><Relationship Id="rId18" Type="http://schemas.openxmlformats.org/officeDocument/2006/relationships/hyperlink" Target="https://www.vidsplay.com/" TargetMode="External"/><Relationship Id="rId3" Type="http://schemas.openxmlformats.org/officeDocument/2006/relationships/tags" Target="../tags/tag85.xml"/><Relationship Id="rId7" Type="http://schemas.openxmlformats.org/officeDocument/2006/relationships/tags" Target="../tags/tag89.xml"/><Relationship Id="rId12" Type="http://schemas.openxmlformats.org/officeDocument/2006/relationships/notesSlide" Target="../notesSlides/notesSlide11.xml"/><Relationship Id="rId17" Type="http://schemas.openxmlformats.org/officeDocument/2006/relationships/hyperlink" Target="https://www.videvo.net/" TargetMode="External"/><Relationship Id="rId2" Type="http://schemas.openxmlformats.org/officeDocument/2006/relationships/tags" Target="../tags/tag84.xml"/><Relationship Id="rId16" Type="http://schemas.openxmlformats.org/officeDocument/2006/relationships/hyperlink" Target="https://www.videezy.com/" TargetMode="External"/><Relationship Id="rId20" Type="http://schemas.openxmlformats.org/officeDocument/2006/relationships/image" Target="../media/image15.png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87.xml"/><Relationship Id="rId15" Type="http://schemas.openxmlformats.org/officeDocument/2006/relationships/hyperlink" Target="https://pixabay.com/videos/" TargetMode="External"/><Relationship Id="rId10" Type="http://schemas.openxmlformats.org/officeDocument/2006/relationships/tags" Target="../tags/tag92.xml"/><Relationship Id="rId19" Type="http://schemas.openxmlformats.org/officeDocument/2006/relationships/hyperlink" Target="https://www.youtube.com/watch?v=RFimmzu8nTw" TargetMode="External"/><Relationship Id="rId4" Type="http://schemas.openxmlformats.org/officeDocument/2006/relationships/tags" Target="../tags/tag86.xml"/><Relationship Id="rId9" Type="http://schemas.openxmlformats.org/officeDocument/2006/relationships/tags" Target="../tags/tag91.xml"/><Relationship Id="rId14" Type="http://schemas.openxmlformats.org/officeDocument/2006/relationships/hyperlink" Target="https://www.pexels.com/videos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openxmlformats.org/officeDocument/2006/relationships/tags" Target="../tags/tag7.xml"/><Relationship Id="rId7" Type="http://schemas.openxmlformats.org/officeDocument/2006/relationships/slideLayout" Target="../slideLayouts/slideLayout16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image" Target="../media/image5.png"/><Relationship Id="rId5" Type="http://schemas.openxmlformats.org/officeDocument/2006/relationships/tags" Target="../tags/tag9.xml"/><Relationship Id="rId10" Type="http://schemas.openxmlformats.org/officeDocument/2006/relationships/image" Target="../media/image4.png"/><Relationship Id="rId4" Type="http://schemas.openxmlformats.org/officeDocument/2006/relationships/tags" Target="../tags/tag8.xm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6.jp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notesSlide" Target="../notesSlides/notesSlide3.xml"/><Relationship Id="rId5" Type="http://schemas.openxmlformats.org/officeDocument/2006/relationships/tags" Target="../tags/tag15.xml"/><Relationship Id="rId10" Type="http://schemas.openxmlformats.org/officeDocument/2006/relationships/slideLayout" Target="../slideLayouts/slideLayout3.xml"/><Relationship Id="rId4" Type="http://schemas.openxmlformats.org/officeDocument/2006/relationships/tags" Target="../tags/tag14.xml"/><Relationship Id="rId9" Type="http://schemas.openxmlformats.org/officeDocument/2006/relationships/tags" Target="../tags/tag1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12" Type="http://schemas.openxmlformats.org/officeDocument/2006/relationships/image" Target="../media/image7.jp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notesSlide" Target="../notesSlides/notesSlide4.xml"/><Relationship Id="rId5" Type="http://schemas.openxmlformats.org/officeDocument/2006/relationships/tags" Target="../tags/tag24.xml"/><Relationship Id="rId10" Type="http://schemas.openxmlformats.org/officeDocument/2006/relationships/slideLayout" Target="../slideLayouts/slideLayout3.xml"/><Relationship Id="rId4" Type="http://schemas.openxmlformats.org/officeDocument/2006/relationships/tags" Target="../tags/tag23.xml"/><Relationship Id="rId9" Type="http://schemas.openxmlformats.org/officeDocument/2006/relationships/tags" Target="../tags/tag2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12" Type="http://schemas.openxmlformats.org/officeDocument/2006/relationships/image" Target="../media/image8.jp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notesSlide" Target="../notesSlides/notesSlide5.xml"/><Relationship Id="rId5" Type="http://schemas.openxmlformats.org/officeDocument/2006/relationships/tags" Target="../tags/tag33.xml"/><Relationship Id="rId10" Type="http://schemas.openxmlformats.org/officeDocument/2006/relationships/slideLayout" Target="../slideLayouts/slideLayout3.xml"/><Relationship Id="rId4" Type="http://schemas.openxmlformats.org/officeDocument/2006/relationships/tags" Target="../tags/tag32.xml"/><Relationship Id="rId9" Type="http://schemas.openxmlformats.org/officeDocument/2006/relationships/tags" Target="../tags/tag3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13" Type="http://schemas.openxmlformats.org/officeDocument/2006/relationships/hyperlink" Target="https://fxhome.com/express" TargetMode="External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12" Type="http://schemas.openxmlformats.org/officeDocument/2006/relationships/image" Target="../media/image9.jp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notesSlide" Target="../notesSlides/notesSlide6.xml"/><Relationship Id="rId5" Type="http://schemas.openxmlformats.org/officeDocument/2006/relationships/tags" Target="../tags/tag42.xml"/><Relationship Id="rId10" Type="http://schemas.openxmlformats.org/officeDocument/2006/relationships/slideLayout" Target="../slideLayouts/slideLayout3.xml"/><Relationship Id="rId4" Type="http://schemas.openxmlformats.org/officeDocument/2006/relationships/tags" Target="../tags/tag41.xml"/><Relationship Id="rId9" Type="http://schemas.openxmlformats.org/officeDocument/2006/relationships/tags" Target="../tags/tag46.xml"/><Relationship Id="rId14" Type="http://schemas.openxmlformats.org/officeDocument/2006/relationships/hyperlink" Target="https://fxhome.com/video-tutorials#/hitfilm-express-tutorials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54.xml"/><Relationship Id="rId13" Type="http://schemas.openxmlformats.org/officeDocument/2006/relationships/hyperlink" Target="https://www.youtube.com/channel/UC5N1IMhjWBxFvqZBSAU_VQw" TargetMode="External"/><Relationship Id="rId3" Type="http://schemas.openxmlformats.org/officeDocument/2006/relationships/tags" Target="../tags/tag49.xml"/><Relationship Id="rId7" Type="http://schemas.openxmlformats.org/officeDocument/2006/relationships/tags" Target="../tags/tag53.xml"/><Relationship Id="rId12" Type="http://schemas.openxmlformats.org/officeDocument/2006/relationships/hyperlink" Target="https://www.filmicpro.com/" TargetMode="Externa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notesSlide" Target="../notesSlides/notesSlide7.xml"/><Relationship Id="rId5" Type="http://schemas.openxmlformats.org/officeDocument/2006/relationships/tags" Target="../tags/tag51.xml"/><Relationship Id="rId10" Type="http://schemas.openxmlformats.org/officeDocument/2006/relationships/slideLayout" Target="../slideLayouts/slideLayout3.xml"/><Relationship Id="rId4" Type="http://schemas.openxmlformats.org/officeDocument/2006/relationships/tags" Target="../tags/tag50.xml"/><Relationship Id="rId9" Type="http://schemas.openxmlformats.org/officeDocument/2006/relationships/tags" Target="../tags/tag55.xml"/><Relationship Id="rId1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hyperlink" Target="https://www.blackmagicdesign.com/products/davinciresolve/training" TargetMode="External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hyperlink" Target="https://www.blackmagicdesign.com/products/davinciresolve/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notesSlide" Target="../notesSlides/notesSlide8.xml"/><Relationship Id="rId5" Type="http://schemas.openxmlformats.org/officeDocument/2006/relationships/tags" Target="../tags/tag60.xml"/><Relationship Id="rId10" Type="http://schemas.openxmlformats.org/officeDocument/2006/relationships/slideLayout" Target="../slideLayouts/slideLayout3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hyperlink" Target="https://www.openshot.org/user-guide/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hyperlink" Target="https://www.openshot.org/" TargetMode="Externa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notesSlide" Target="../notesSlides/notesSlide9.xml"/><Relationship Id="rId5" Type="http://schemas.openxmlformats.org/officeDocument/2006/relationships/tags" Target="../tags/tag69.xml"/><Relationship Id="rId10" Type="http://schemas.openxmlformats.org/officeDocument/2006/relationships/slideLayout" Target="../slideLayouts/slideLayout3.xml"/><Relationship Id="rId4" Type="http://schemas.openxmlformats.org/officeDocument/2006/relationships/tags" Target="../tags/tag68.xml"/><Relationship Id="rId9" Type="http://schemas.openxmlformats.org/officeDocument/2006/relationships/tags" Target="../tags/tag73.xml"/><Relationship Id="rId1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8b364f5ede_2_71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873611" y="1676409"/>
            <a:ext cx="3923999" cy="2436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alibri"/>
              <a:buNone/>
            </a:pPr>
            <a:r>
              <a:rPr lang="en-US" dirty="0" err="1">
                <a:solidFill>
                  <a:srgbClr val="FFFFFF"/>
                </a:solidFill>
              </a:rPr>
              <a:t>Créer</a:t>
            </a:r>
            <a:r>
              <a:rPr lang="en-US" dirty="0">
                <a:solidFill>
                  <a:srgbClr val="FFFFFF"/>
                </a:solidFill>
              </a:rPr>
              <a:t> des </a:t>
            </a:r>
            <a:r>
              <a:rPr lang="en-US" dirty="0" err="1">
                <a:solidFill>
                  <a:srgbClr val="FFFFFF"/>
                </a:solidFill>
              </a:rPr>
              <a:t>séquences</a:t>
            </a:r>
            <a:r>
              <a:rPr lang="en-US" dirty="0">
                <a:solidFill>
                  <a:srgbClr val="FFFFFF"/>
                </a:solidFill>
              </a:rPr>
              <a:t> de </a:t>
            </a:r>
            <a:r>
              <a:rPr lang="en-US" dirty="0" err="1">
                <a:solidFill>
                  <a:srgbClr val="FFFFFF"/>
                </a:solidFill>
              </a:rPr>
              <a:t>vidéo</a:t>
            </a:r>
            <a:r>
              <a:rPr lang="en-US" dirty="0">
                <a:solidFill>
                  <a:srgbClr val="FFFFFF"/>
                </a:solidFill>
              </a:rPr>
              <a:t>	</a:t>
            </a:r>
            <a:endParaRPr dirty="0"/>
          </a:p>
        </p:txBody>
      </p:sp>
      <p:sp>
        <p:nvSpPr>
          <p:cNvPr id="157" name="Google Shape;157;g8b364f5ede_2_71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873612" y="4611901"/>
            <a:ext cx="3924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dirty="0" err="1">
                <a:solidFill>
                  <a:srgbClr val="FFFFFF"/>
                </a:solidFill>
              </a:rPr>
              <a:t>Tâche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d’apprentissage</a:t>
            </a:r>
            <a:r>
              <a:rPr lang="en-US" dirty="0">
                <a:solidFill>
                  <a:srgbClr val="FFFFFF"/>
                </a:solidFill>
              </a:rPr>
              <a:t> 4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58" name="Google Shape;158;g8b364f5ede_2_71"/>
          <p:cNvSpPr txBox="1">
            <a:spLocks noGrp="1"/>
          </p:cNvSpPr>
          <p:nvPr>
            <p:ph type="sldNum" idx="12"/>
            <p:custDataLst>
              <p:tags r:id="rId3"/>
            </p:custDataLst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1</a:t>
            </a:fld>
            <a:endParaRPr/>
          </a:p>
        </p:txBody>
      </p:sp>
      <p:pic>
        <p:nvPicPr>
          <p:cNvPr id="159" name="Google Shape;159;g8b364f5ede_2_71" descr="A person holding a camera&#10;&#10;Description automatically generated"/>
          <p:cNvPicPr preferRelativeResize="0">
            <a:picLocks noGrp="1"/>
          </p:cNvPicPr>
          <p:nvPr>
            <p:ph type="pic" idx="2"/>
            <p:custDataLst>
              <p:tags r:id="rId4"/>
            </p:custDataLst>
          </p:nvPr>
        </p:nvPicPr>
        <p:blipFill rotWithShape="1">
          <a:blip r:embed="rId7">
            <a:alphaModFix/>
          </a:blip>
          <a:srcRect l="12783" r="12783"/>
          <a:stretch/>
        </p:blipFill>
        <p:spPr>
          <a:xfrm>
            <a:off x="-1" y="0"/>
            <a:ext cx="7512001" cy="6727855"/>
          </a:xfrm>
          <a:prstGeom prst="rect">
            <a:avLst/>
          </a:prstGeom>
          <a:solidFill>
            <a:srgbClr val="262626"/>
          </a:solidFill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10" descr="A close up of a sign&#10;&#10;Description automatically generated"/>
          <p:cNvPicPr preferRelativeResize="0">
            <a:picLocks noGrp="1"/>
          </p:cNvPicPr>
          <p:nvPr>
            <p:ph type="pic" idx="2"/>
            <p:custDataLst>
              <p:tags r:id="rId1"/>
            </p:custDataLst>
          </p:nvPr>
        </p:nvPicPr>
        <p:blipFill rotWithShape="1">
          <a:blip r:embed="rId12">
            <a:alphaModFix/>
          </a:blip>
          <a:srcRect t="-4946" b="-4946"/>
          <a:stretch/>
        </p:blipFill>
        <p:spPr>
          <a:xfrm>
            <a:off x="0" y="0"/>
            <a:ext cx="6249555" cy="6721475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10"/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57973" y="457190"/>
            <a:ext cx="5125859" cy="862728"/>
          </a:xfrm>
          <a:prstGeom prst="rect">
            <a:avLst/>
          </a:prstGeom>
          <a:solidFill>
            <a:srgbClr val="4F141B"/>
          </a:solidFill>
          <a:ln>
            <a:noFill/>
          </a:ln>
        </p:spPr>
        <p:txBody>
          <a:bodyPr spcFirstLastPara="1" wrap="square" lIns="91425" tIns="108000" rIns="91425" bIns="108000" anchor="ctr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/>
              <a:t>Intégration, modification et exportation</a:t>
            </a:r>
            <a:endParaRPr/>
          </a:p>
        </p:txBody>
      </p:sp>
      <p:sp>
        <p:nvSpPr>
          <p:cNvPr id="288" name="Google Shape;288;p10"/>
          <p:cNvSpPr txBox="1"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57974" y="1825625"/>
            <a:ext cx="4695826" cy="3923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 dirty="0" err="1">
                <a:solidFill>
                  <a:srgbClr val="FFFFFF"/>
                </a:solidFill>
              </a:rPr>
              <a:t>Éditeur</a:t>
            </a:r>
            <a:r>
              <a:rPr lang="en-US" sz="2100" dirty="0">
                <a:solidFill>
                  <a:srgbClr val="FFFFFF"/>
                </a:solidFill>
              </a:rPr>
              <a:t> </a:t>
            </a:r>
            <a:r>
              <a:rPr lang="en-US" sz="2100" dirty="0" err="1">
                <a:solidFill>
                  <a:srgbClr val="FFFFFF"/>
                </a:solidFill>
              </a:rPr>
              <a:t>vidéo</a:t>
            </a:r>
            <a:r>
              <a:rPr lang="en-US" sz="2100" dirty="0">
                <a:solidFill>
                  <a:srgbClr val="FFFFFF"/>
                </a:solidFill>
              </a:rPr>
              <a:t> GRATUITS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dirty="0"/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 dirty="0">
                <a:solidFill>
                  <a:srgbClr val="FFFFFF"/>
                </a:solidFill>
              </a:rPr>
              <a:t>Adobe Spark </a:t>
            </a:r>
            <a:r>
              <a:rPr lang="en-US" sz="2100" dirty="0" err="1">
                <a:solidFill>
                  <a:srgbClr val="FFFFFF"/>
                </a:solidFill>
              </a:rPr>
              <a:t>permet</a:t>
            </a:r>
            <a:r>
              <a:rPr lang="en-US" sz="2100" dirty="0">
                <a:solidFill>
                  <a:srgbClr val="FFFFFF"/>
                </a:solidFill>
              </a:rPr>
              <a:t> aux </a:t>
            </a:r>
            <a:r>
              <a:rPr lang="en-US" sz="2100" dirty="0" err="1">
                <a:solidFill>
                  <a:srgbClr val="FFFFFF"/>
                </a:solidFill>
              </a:rPr>
              <a:t>étudiants</a:t>
            </a:r>
            <a:r>
              <a:rPr lang="en-US" sz="2100" dirty="0">
                <a:solidFill>
                  <a:srgbClr val="FFFFFF"/>
                </a:solidFill>
              </a:rPr>
              <a:t> de </a:t>
            </a:r>
            <a:r>
              <a:rPr lang="en-US" sz="2100" dirty="0" err="1">
                <a:solidFill>
                  <a:srgbClr val="FFFFFF"/>
                </a:solidFill>
              </a:rPr>
              <a:t>créer</a:t>
            </a:r>
            <a:r>
              <a:rPr lang="en-US" sz="2100" dirty="0">
                <a:solidFill>
                  <a:srgbClr val="FFFFFF"/>
                </a:solidFill>
              </a:rPr>
              <a:t> des </a:t>
            </a:r>
            <a:r>
              <a:rPr lang="en-US" sz="2100" dirty="0" err="1">
                <a:solidFill>
                  <a:srgbClr val="FFFFFF"/>
                </a:solidFill>
              </a:rPr>
              <a:t>histoires</a:t>
            </a:r>
            <a:r>
              <a:rPr lang="en-US" sz="2100" dirty="0">
                <a:solidFill>
                  <a:srgbClr val="FFFFFF"/>
                </a:solidFill>
              </a:rPr>
              <a:t> </a:t>
            </a:r>
            <a:r>
              <a:rPr lang="en-US" sz="2100" dirty="0" err="1">
                <a:solidFill>
                  <a:srgbClr val="FFFFFF"/>
                </a:solidFill>
              </a:rPr>
              <a:t>percutantes</a:t>
            </a:r>
            <a:r>
              <a:rPr lang="en-US" sz="2100" dirty="0">
                <a:solidFill>
                  <a:srgbClr val="FFFFFF"/>
                </a:solidFill>
              </a:rPr>
              <a:t>, y </a:t>
            </a:r>
            <a:r>
              <a:rPr lang="en-US" sz="2100" dirty="0" err="1">
                <a:solidFill>
                  <a:srgbClr val="FFFFFF"/>
                </a:solidFill>
              </a:rPr>
              <a:t>compris</a:t>
            </a:r>
            <a:r>
              <a:rPr lang="en-US" sz="2100" dirty="0">
                <a:solidFill>
                  <a:srgbClr val="FFFFFF"/>
                </a:solidFill>
              </a:rPr>
              <a:t> des </a:t>
            </a:r>
            <a:r>
              <a:rPr lang="en-US" sz="2100" dirty="0" err="1">
                <a:solidFill>
                  <a:srgbClr val="FFFFFF"/>
                </a:solidFill>
              </a:rPr>
              <a:t>vidéos</a:t>
            </a:r>
            <a:r>
              <a:rPr lang="en-US" sz="2100" dirty="0">
                <a:solidFill>
                  <a:srgbClr val="FFFFFF"/>
                </a:solidFill>
              </a:rPr>
              <a:t> sur des </a:t>
            </a:r>
            <a:r>
              <a:rPr lang="en-US" sz="2100" dirty="0" err="1">
                <a:solidFill>
                  <a:srgbClr val="FFFFFF"/>
                </a:solidFill>
              </a:rPr>
              <a:t>appareils</a:t>
            </a:r>
            <a:r>
              <a:rPr lang="en-US" sz="2100" dirty="0">
                <a:solidFill>
                  <a:srgbClr val="FFFFFF"/>
                </a:solidFill>
              </a:rPr>
              <a:t> mobiles.</a:t>
            </a:r>
            <a:endParaRPr sz="2100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u="sng" dirty="0">
                <a:solidFill>
                  <a:schemeClr val="hlink"/>
                </a:solidFill>
                <a:hlinkClick r:id="rId13"/>
              </a:rPr>
              <a:t>Adobe Spark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u="sng" dirty="0" err="1">
                <a:solidFill>
                  <a:schemeClr val="hlink"/>
                </a:solidFill>
                <a:hlinkClick r:id="rId14"/>
              </a:rPr>
              <a:t>Créons</a:t>
            </a:r>
            <a:r>
              <a:rPr lang="en-US" u="sng" dirty="0">
                <a:solidFill>
                  <a:schemeClr val="hlink"/>
                </a:solidFill>
                <a:hlinkClick r:id="rId14"/>
              </a:rPr>
              <a:t> et </a:t>
            </a:r>
            <a:r>
              <a:rPr lang="en-US" u="sng" dirty="0" err="1">
                <a:solidFill>
                  <a:schemeClr val="hlink"/>
                </a:solidFill>
                <a:hlinkClick r:id="rId14"/>
              </a:rPr>
              <a:t>éditons</a:t>
            </a:r>
            <a:r>
              <a:rPr lang="en-US" u="sng" dirty="0">
                <a:solidFill>
                  <a:schemeClr val="hlink"/>
                </a:solidFill>
                <a:hlinkClick r:id="rId14"/>
              </a:rPr>
              <a:t> avec Adobe Spark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  <p:sp>
        <p:nvSpPr>
          <p:cNvPr id="289" name="Google Shape;289;p10"/>
          <p:cNvSpPr txBox="1">
            <a:spLocks noGrp="1"/>
          </p:cNvSpPr>
          <p:nvPr>
            <p:ph type="sldNum" idx="12"/>
            <p:custDataLst>
              <p:tags r:id="rId4"/>
            </p:custDataLst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290" name="Google Shape;290;p10"/>
          <p:cNvSpPr/>
          <p:nvPr>
            <p:custDataLst>
              <p:tags r:id="rId5"/>
            </p:custDataLst>
          </p:nvPr>
        </p:nvSpPr>
        <p:spPr>
          <a:xfrm>
            <a:off x="1145309" y="6549304"/>
            <a:ext cx="2552123" cy="172171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3F3F3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39700" lvl="0" indent="0" algn="just" rtl="0"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>
                <a:solidFill>
                  <a:srgbClr val="FFFFFF"/>
                </a:solidFill>
              </a:rPr>
              <a:t>Loi des droits d’auteurs</a:t>
            </a:r>
            <a:endParaRPr/>
          </a:p>
        </p:txBody>
      </p:sp>
      <p:sp>
        <p:nvSpPr>
          <p:cNvPr id="291" name="Google Shape;291;p10"/>
          <p:cNvSpPr/>
          <p:nvPr>
            <p:custDataLst>
              <p:tags r:id="rId6"/>
            </p:custDataLst>
          </p:nvPr>
        </p:nvSpPr>
        <p:spPr>
          <a:xfrm>
            <a:off x="3697432" y="6557846"/>
            <a:ext cx="2552123" cy="163629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>
                <a:solidFill>
                  <a:srgbClr val="FFFFFF"/>
                </a:solidFill>
              </a:rPr>
              <a:t>Reconnaître du bon B-Roll</a:t>
            </a:r>
            <a:endParaRPr/>
          </a:p>
        </p:txBody>
      </p:sp>
      <p:sp>
        <p:nvSpPr>
          <p:cNvPr id="292" name="Google Shape;292;p10"/>
          <p:cNvSpPr/>
          <p:nvPr>
            <p:custDataLst>
              <p:tags r:id="rId7"/>
            </p:custDataLst>
          </p:nvPr>
        </p:nvSpPr>
        <p:spPr>
          <a:xfrm>
            <a:off x="6249555" y="6549305"/>
            <a:ext cx="2552123" cy="17217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39700" lvl="0" indent="0" algn="just" rtl="0"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 err="1">
                <a:solidFill>
                  <a:srgbClr val="FFFFFF"/>
                </a:solidFill>
              </a:rPr>
              <a:t>Paramètres</a:t>
            </a:r>
            <a:r>
              <a:rPr lang="en-US" sz="1200" dirty="0">
                <a:solidFill>
                  <a:srgbClr val="FFFFFF"/>
                </a:solidFill>
              </a:rPr>
              <a:t> pour </a:t>
            </a:r>
            <a:r>
              <a:rPr lang="en-US" sz="1200" dirty="0" err="1">
                <a:solidFill>
                  <a:srgbClr val="FFFFFF"/>
                </a:solidFill>
              </a:rPr>
              <a:t>réussir</a:t>
            </a:r>
            <a:endParaRPr dirty="0"/>
          </a:p>
        </p:txBody>
      </p:sp>
      <p:sp>
        <p:nvSpPr>
          <p:cNvPr id="293" name="Google Shape;293;p10"/>
          <p:cNvSpPr/>
          <p:nvPr>
            <p:custDataLst>
              <p:tags r:id="rId8"/>
            </p:custDataLst>
          </p:nvPr>
        </p:nvSpPr>
        <p:spPr>
          <a:xfrm>
            <a:off x="8801677" y="6361476"/>
            <a:ext cx="2552123" cy="3600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39700" lvl="0" indent="0" algn="just" rtl="0"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solidFill>
                  <a:srgbClr val="FFFFFF"/>
                </a:solidFill>
              </a:rPr>
              <a:t>Intégration, modification et exportation</a:t>
            </a:r>
            <a:endParaRPr/>
          </a:p>
        </p:txBody>
      </p:sp>
      <p:sp>
        <p:nvSpPr>
          <p:cNvPr id="294" name="Google Shape;294;p10"/>
          <p:cNvSpPr/>
          <p:nvPr>
            <p:custDataLst>
              <p:tags r:id="rId9"/>
            </p:custDataLst>
          </p:nvPr>
        </p:nvSpPr>
        <p:spPr>
          <a:xfrm rot="10800000">
            <a:off x="9934891" y="6185368"/>
            <a:ext cx="142847" cy="91567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11" descr="A hand holding a camera&#10;&#10;Description automatically generated"/>
          <p:cNvPicPr preferRelativeResize="0">
            <a:picLocks noGrp="1"/>
          </p:cNvPicPr>
          <p:nvPr>
            <p:ph type="pic" idx="2"/>
            <p:custDataLst>
              <p:tags r:id="rId1"/>
            </p:custDataLst>
          </p:nvPr>
        </p:nvPicPr>
        <p:blipFill rotWithShape="1">
          <a:blip r:embed="rId13">
            <a:alphaModFix/>
          </a:blip>
          <a:srcRect l="24730" r="12728"/>
          <a:stretch/>
        </p:blipFill>
        <p:spPr>
          <a:xfrm>
            <a:off x="0" y="0"/>
            <a:ext cx="6249555" cy="6721475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11"/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57973" y="457190"/>
            <a:ext cx="5125859" cy="862728"/>
          </a:xfrm>
          <a:prstGeom prst="rect">
            <a:avLst/>
          </a:prstGeom>
          <a:solidFill>
            <a:srgbClr val="4F141B"/>
          </a:solidFill>
          <a:ln>
            <a:noFill/>
          </a:ln>
        </p:spPr>
        <p:txBody>
          <a:bodyPr spcFirstLastPara="1" wrap="square" lIns="91425" tIns="108000" rIns="91425" bIns="108000" anchor="ctr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/>
              <a:t> Intégration, modification et exportation</a:t>
            </a:r>
            <a:endParaRPr/>
          </a:p>
        </p:txBody>
      </p:sp>
      <p:sp>
        <p:nvSpPr>
          <p:cNvPr id="301" name="Google Shape;301;p11"/>
          <p:cNvSpPr txBox="1"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57974" y="1825624"/>
            <a:ext cx="4695826" cy="4275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dirty="0">
                <a:solidFill>
                  <a:srgbClr val="FFFFFF"/>
                </a:solidFill>
              </a:rPr>
              <a:t>Il </a:t>
            </a:r>
            <a:r>
              <a:rPr lang="en-US" sz="1800" dirty="0" err="1">
                <a:solidFill>
                  <a:srgbClr val="FFFFFF"/>
                </a:solidFill>
              </a:rPr>
              <a:t>existe</a:t>
            </a:r>
            <a:r>
              <a:rPr lang="en-US" sz="1800" dirty="0">
                <a:solidFill>
                  <a:srgbClr val="FFFFFF"/>
                </a:solidFill>
              </a:rPr>
              <a:t> de </a:t>
            </a:r>
            <a:r>
              <a:rPr lang="en-US" sz="1800" dirty="0" err="1">
                <a:solidFill>
                  <a:srgbClr val="FFFFFF"/>
                </a:solidFill>
              </a:rPr>
              <a:t>nombreuses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possibilités</a:t>
            </a:r>
            <a:r>
              <a:rPr lang="en-US" sz="1800" dirty="0">
                <a:solidFill>
                  <a:srgbClr val="FFFFFF"/>
                </a:solidFill>
              </a:rPr>
              <a:t> de </a:t>
            </a:r>
            <a:r>
              <a:rPr lang="en-US" sz="1800" dirty="0" err="1">
                <a:solidFill>
                  <a:srgbClr val="FFFFFF"/>
                </a:solidFill>
              </a:rPr>
              <a:t>créer</a:t>
            </a:r>
            <a:r>
              <a:rPr lang="en-US" sz="1800" dirty="0">
                <a:solidFill>
                  <a:srgbClr val="FFFFFF"/>
                </a:solidFill>
              </a:rPr>
              <a:t> des </a:t>
            </a:r>
            <a:r>
              <a:rPr lang="en-US" sz="1800" dirty="0" err="1">
                <a:solidFill>
                  <a:srgbClr val="FFFFFF"/>
                </a:solidFill>
              </a:rPr>
              <a:t>séquences</a:t>
            </a:r>
            <a:r>
              <a:rPr lang="en-US" sz="1800" dirty="0">
                <a:solidFill>
                  <a:srgbClr val="FFFFFF"/>
                </a:solidFill>
              </a:rPr>
              <a:t> de </a:t>
            </a:r>
            <a:r>
              <a:rPr lang="en-US" sz="1800" dirty="0" err="1">
                <a:solidFill>
                  <a:srgbClr val="FFFFFF"/>
                </a:solidFill>
              </a:rPr>
              <a:t>vidéos</a:t>
            </a:r>
            <a:r>
              <a:rPr lang="en-US" sz="1800" dirty="0">
                <a:solidFill>
                  <a:srgbClr val="FFFFFF"/>
                </a:solidFill>
              </a:rPr>
              <a:t> B-Roll / stock pour </a:t>
            </a:r>
            <a:r>
              <a:rPr lang="en-US" sz="1800" dirty="0" err="1">
                <a:solidFill>
                  <a:srgbClr val="FFFFFF"/>
                </a:solidFill>
              </a:rPr>
              <a:t>vous-même</a:t>
            </a:r>
            <a:r>
              <a:rPr lang="en-US" sz="1800" dirty="0">
                <a:solidFill>
                  <a:srgbClr val="FFFFFF"/>
                </a:solidFill>
              </a:rPr>
              <a:t>, pour </a:t>
            </a:r>
            <a:r>
              <a:rPr lang="en-US" sz="1800" dirty="0" err="1">
                <a:solidFill>
                  <a:srgbClr val="FFFFFF"/>
                </a:solidFill>
              </a:rPr>
              <a:t>votre</a:t>
            </a:r>
            <a:r>
              <a:rPr lang="en-US" sz="1800" dirty="0">
                <a:solidFill>
                  <a:srgbClr val="FFFFFF"/>
                </a:solidFill>
              </a:rPr>
              <a:t> école, pour Creative Commons </a:t>
            </a:r>
            <a:r>
              <a:rPr lang="en-US" sz="1800" dirty="0" err="1">
                <a:solidFill>
                  <a:srgbClr val="FFFFFF"/>
                </a:solidFill>
              </a:rPr>
              <a:t>ou</a:t>
            </a:r>
            <a:r>
              <a:rPr lang="en-US" sz="1800" dirty="0">
                <a:solidFill>
                  <a:srgbClr val="FFFFFF"/>
                </a:solidFill>
              </a:rPr>
              <a:t> pour des sites de stock </a:t>
            </a:r>
            <a:r>
              <a:rPr lang="en-US" sz="1800" dirty="0" err="1">
                <a:solidFill>
                  <a:srgbClr val="FFFFFF"/>
                </a:solidFill>
              </a:rPr>
              <a:t>payants</a:t>
            </a:r>
            <a:r>
              <a:rPr lang="en-US" sz="1800" dirty="0">
                <a:solidFill>
                  <a:srgbClr val="FFFFFF"/>
                </a:solidFill>
              </a:rPr>
              <a:t>.</a:t>
            </a:r>
            <a:endParaRPr sz="1800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dirty="0" err="1">
                <a:solidFill>
                  <a:srgbClr val="E59BA3"/>
                </a:solidFill>
              </a:rPr>
              <a:t>Pensez</a:t>
            </a:r>
            <a:r>
              <a:rPr lang="en-US" dirty="0">
                <a:solidFill>
                  <a:srgbClr val="E59BA3"/>
                </a:solidFill>
              </a:rPr>
              <a:t>-y: Il </a:t>
            </a:r>
            <a:r>
              <a:rPr lang="en-US" dirty="0" err="1">
                <a:solidFill>
                  <a:srgbClr val="E59BA3"/>
                </a:solidFill>
              </a:rPr>
              <a:t>est</a:t>
            </a:r>
            <a:r>
              <a:rPr lang="en-US" dirty="0">
                <a:solidFill>
                  <a:srgbClr val="E59BA3"/>
                </a:solidFill>
              </a:rPr>
              <a:t> possible de </a:t>
            </a:r>
            <a:r>
              <a:rPr lang="en-US" dirty="0" err="1">
                <a:solidFill>
                  <a:srgbClr val="E59BA3"/>
                </a:solidFill>
              </a:rPr>
              <a:t>créer</a:t>
            </a:r>
            <a:r>
              <a:rPr lang="en-US" dirty="0">
                <a:solidFill>
                  <a:srgbClr val="E59BA3"/>
                </a:solidFill>
              </a:rPr>
              <a:t> de court </a:t>
            </a:r>
            <a:r>
              <a:rPr lang="en-US" dirty="0" err="1">
                <a:solidFill>
                  <a:srgbClr val="E59BA3"/>
                </a:solidFill>
              </a:rPr>
              <a:t>vidéo</a:t>
            </a:r>
            <a:r>
              <a:rPr lang="en-US" dirty="0">
                <a:solidFill>
                  <a:srgbClr val="E59BA3"/>
                </a:solidFill>
              </a:rPr>
              <a:t> avec </a:t>
            </a:r>
            <a:r>
              <a:rPr lang="en-US" dirty="0" err="1">
                <a:solidFill>
                  <a:srgbClr val="E59BA3"/>
                </a:solidFill>
              </a:rPr>
              <a:t>seulement</a:t>
            </a:r>
            <a:r>
              <a:rPr lang="en-US" dirty="0">
                <a:solidFill>
                  <a:srgbClr val="E59BA3"/>
                </a:solidFill>
              </a:rPr>
              <a:t> des clips stock.  </a:t>
            </a:r>
            <a:r>
              <a:rPr lang="en-US" sz="1200" dirty="0"/>
              <a:t>(4.1)</a:t>
            </a:r>
            <a:endParaRPr dirty="0"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</a:pPr>
            <a:r>
              <a:rPr lang="en-US" u="sng" dirty="0" err="1">
                <a:solidFill>
                  <a:schemeClr val="hlink"/>
                </a:solidFill>
                <a:hlinkClick r:id="rId14"/>
              </a:rPr>
              <a:t>Pexels</a:t>
            </a:r>
            <a:endParaRPr dirty="0"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</a:pPr>
            <a:r>
              <a:rPr lang="en-US" u="sng" dirty="0" err="1">
                <a:solidFill>
                  <a:schemeClr val="hlink"/>
                </a:solidFill>
                <a:hlinkClick r:id="rId15"/>
              </a:rPr>
              <a:t>Pixabay</a:t>
            </a:r>
            <a:endParaRPr dirty="0"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</a:pPr>
            <a:r>
              <a:rPr lang="en-US" u="sng" dirty="0" err="1">
                <a:solidFill>
                  <a:schemeClr val="hlink"/>
                </a:solidFill>
                <a:hlinkClick r:id="rId16"/>
              </a:rPr>
              <a:t>Videezy</a:t>
            </a:r>
            <a:r>
              <a:rPr lang="en-US" u="sng" dirty="0">
                <a:solidFill>
                  <a:schemeClr val="hlink"/>
                </a:solidFill>
                <a:hlinkClick r:id="rId16"/>
              </a:rPr>
              <a:t> </a:t>
            </a:r>
            <a:endParaRPr dirty="0"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</a:pPr>
            <a:r>
              <a:rPr lang="en-US" u="sng" dirty="0" err="1">
                <a:solidFill>
                  <a:schemeClr val="hlink"/>
                </a:solidFill>
                <a:hlinkClick r:id="rId17"/>
              </a:rPr>
              <a:t>Videvo</a:t>
            </a:r>
            <a:endParaRPr dirty="0"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</a:pPr>
            <a:r>
              <a:rPr lang="en-US" u="sng" dirty="0" err="1">
                <a:solidFill>
                  <a:schemeClr val="hlink"/>
                </a:solidFill>
                <a:hlinkClick r:id="rId18"/>
              </a:rPr>
              <a:t>Vidsplay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dirty="0" err="1"/>
              <a:t>Regardez</a:t>
            </a:r>
            <a:r>
              <a:rPr lang="en-US" dirty="0"/>
              <a:t> @ </a:t>
            </a:r>
            <a:r>
              <a:rPr lang="en-US" dirty="0" err="1"/>
              <a:t>Apprendre</a:t>
            </a:r>
            <a:r>
              <a:rPr lang="en-US" dirty="0"/>
              <a:t> – </a:t>
            </a:r>
            <a:r>
              <a:rPr lang="en-US" dirty="0" err="1"/>
              <a:t>TechGumbo</a:t>
            </a:r>
            <a:endParaRPr dirty="0"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</a:pPr>
            <a:r>
              <a:rPr lang="en-US" u="sng" dirty="0">
                <a:solidFill>
                  <a:schemeClr val="hlink"/>
                </a:solidFill>
                <a:hlinkClick r:id="rId19"/>
              </a:rPr>
              <a:t>5 </a:t>
            </a:r>
            <a:r>
              <a:rPr lang="en-US" u="sng" dirty="0" err="1">
                <a:solidFill>
                  <a:schemeClr val="hlink"/>
                </a:solidFill>
                <a:hlinkClick r:id="rId19"/>
              </a:rPr>
              <a:t>meilleures</a:t>
            </a:r>
            <a:r>
              <a:rPr lang="en-US" u="sng" dirty="0">
                <a:solidFill>
                  <a:schemeClr val="hlink"/>
                </a:solidFill>
                <a:hlinkClick r:id="rId19"/>
              </a:rPr>
              <a:t> </a:t>
            </a:r>
            <a:r>
              <a:rPr lang="en-US" u="sng" dirty="0" err="1">
                <a:solidFill>
                  <a:schemeClr val="hlink"/>
                </a:solidFill>
                <a:hlinkClick r:id="rId19"/>
              </a:rPr>
              <a:t>vidéos</a:t>
            </a:r>
            <a:r>
              <a:rPr lang="en-US" u="sng" dirty="0">
                <a:solidFill>
                  <a:schemeClr val="hlink"/>
                </a:solidFill>
                <a:hlinkClick r:id="rId19"/>
              </a:rPr>
              <a:t> </a:t>
            </a:r>
            <a:r>
              <a:rPr lang="en-US" u="sng" dirty="0" err="1">
                <a:solidFill>
                  <a:schemeClr val="hlink"/>
                </a:solidFill>
                <a:hlinkClick r:id="rId19"/>
              </a:rPr>
              <a:t>fabriquées</a:t>
            </a:r>
            <a:r>
              <a:rPr lang="en-US" u="sng" dirty="0">
                <a:solidFill>
                  <a:schemeClr val="hlink"/>
                </a:solidFill>
                <a:hlinkClick r:id="rId19"/>
              </a:rPr>
              <a:t> avec STOCK VIDÉO GRATUIT</a:t>
            </a:r>
            <a:endParaRPr dirty="0"/>
          </a:p>
        </p:txBody>
      </p:sp>
      <p:sp>
        <p:nvSpPr>
          <p:cNvPr id="302" name="Google Shape;302;p11"/>
          <p:cNvSpPr txBox="1">
            <a:spLocks noGrp="1"/>
          </p:cNvSpPr>
          <p:nvPr>
            <p:ph type="sldNum" idx="12"/>
            <p:custDataLst>
              <p:tags r:id="rId4"/>
            </p:custDataLst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303" name="Google Shape;303;p11"/>
          <p:cNvSpPr/>
          <p:nvPr>
            <p:custDataLst>
              <p:tags r:id="rId5"/>
            </p:custDataLst>
          </p:nvPr>
        </p:nvSpPr>
        <p:spPr>
          <a:xfrm>
            <a:off x="1145309" y="6549304"/>
            <a:ext cx="2552100" cy="1722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3F3F3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39700" lvl="0" indent="0" algn="just" rtl="0"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>
                <a:solidFill>
                  <a:srgbClr val="FFFFFF"/>
                </a:solidFill>
              </a:rPr>
              <a:t>Loi des droits d’auteurs</a:t>
            </a:r>
            <a:endParaRPr/>
          </a:p>
        </p:txBody>
      </p:sp>
      <p:sp>
        <p:nvSpPr>
          <p:cNvPr id="304" name="Google Shape;304;p11"/>
          <p:cNvSpPr/>
          <p:nvPr>
            <p:custDataLst>
              <p:tags r:id="rId6"/>
            </p:custDataLst>
          </p:nvPr>
        </p:nvSpPr>
        <p:spPr>
          <a:xfrm>
            <a:off x="3697432" y="6557846"/>
            <a:ext cx="2552123" cy="163629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>
                <a:solidFill>
                  <a:srgbClr val="FFFFFF"/>
                </a:solidFill>
              </a:rPr>
              <a:t>Reconnaître du bon B-Roll</a:t>
            </a:r>
            <a:endParaRPr/>
          </a:p>
        </p:txBody>
      </p:sp>
      <p:sp>
        <p:nvSpPr>
          <p:cNvPr id="305" name="Google Shape;305;p11"/>
          <p:cNvSpPr/>
          <p:nvPr>
            <p:custDataLst>
              <p:tags r:id="rId7"/>
            </p:custDataLst>
          </p:nvPr>
        </p:nvSpPr>
        <p:spPr>
          <a:xfrm>
            <a:off x="6249555" y="6549305"/>
            <a:ext cx="2552100" cy="172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39700" lvl="0" indent="0" algn="just" rtl="0"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 err="1">
                <a:solidFill>
                  <a:srgbClr val="FFFFFF"/>
                </a:solidFill>
              </a:rPr>
              <a:t>Paramètres</a:t>
            </a:r>
            <a:r>
              <a:rPr lang="en-US" sz="1200" dirty="0">
                <a:solidFill>
                  <a:srgbClr val="FFFFFF"/>
                </a:solidFill>
              </a:rPr>
              <a:t> pour </a:t>
            </a:r>
            <a:r>
              <a:rPr lang="en-US" sz="1200" dirty="0" err="1">
                <a:solidFill>
                  <a:srgbClr val="FFFFFF"/>
                </a:solidFill>
              </a:rPr>
              <a:t>réussir</a:t>
            </a:r>
            <a:endParaRPr dirty="0"/>
          </a:p>
        </p:txBody>
      </p:sp>
      <p:sp>
        <p:nvSpPr>
          <p:cNvPr id="306" name="Google Shape;306;p11"/>
          <p:cNvSpPr/>
          <p:nvPr>
            <p:custDataLst>
              <p:tags r:id="rId8"/>
            </p:custDataLst>
          </p:nvPr>
        </p:nvSpPr>
        <p:spPr>
          <a:xfrm>
            <a:off x="8801677" y="6361476"/>
            <a:ext cx="2552123" cy="3600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39700" lvl="0" indent="0" algn="just" rtl="0"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solidFill>
                  <a:srgbClr val="FFFFFF"/>
                </a:solidFill>
              </a:rPr>
              <a:t>Intégration, modification et exportation</a:t>
            </a:r>
            <a:endParaRPr/>
          </a:p>
        </p:txBody>
      </p:sp>
      <p:sp>
        <p:nvSpPr>
          <p:cNvPr id="307" name="Google Shape;307;p11"/>
          <p:cNvSpPr/>
          <p:nvPr>
            <p:custDataLst>
              <p:tags r:id="rId9"/>
            </p:custDataLst>
          </p:nvPr>
        </p:nvSpPr>
        <p:spPr>
          <a:xfrm rot="10800000">
            <a:off x="9934891" y="6185368"/>
            <a:ext cx="142847" cy="91567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8" name="Google Shape;308;p11" descr="Idea"/>
          <p:cNvPicPr preferRelativeResize="0"/>
          <p:nvPr>
            <p:custDataLst>
              <p:tags r:id="rId10"/>
            </p:custDataLst>
          </p:nvPr>
        </p:nvPicPr>
        <p:blipFill rotWithShape="1">
          <a:blip r:embed="rId20">
            <a:alphaModFix/>
          </a:blip>
          <a:srcRect/>
          <a:stretch/>
        </p:blipFill>
        <p:spPr>
          <a:xfrm flipH="1">
            <a:off x="7284969" y="3295497"/>
            <a:ext cx="254544" cy="266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8b364f5ede_2_80"/>
          <p:cNvSpPr/>
          <p:nvPr>
            <p:custDataLst>
              <p:tags r:id="rId1"/>
            </p:custDataLst>
          </p:nvPr>
        </p:nvSpPr>
        <p:spPr>
          <a:xfrm>
            <a:off x="4562476" y="369800"/>
            <a:ext cx="6791400" cy="99600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rgbClr val="741D2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g8b364f5ede_2_80"/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1"/>
            <a:ext cx="4305300" cy="6721472"/>
          </a:xfrm>
          <a:prstGeom prst="rect">
            <a:avLst/>
          </a:prstGeom>
          <a:gradFill>
            <a:gsLst>
              <a:gs pos="0">
                <a:srgbClr val="262626"/>
              </a:gs>
              <a:gs pos="1000">
                <a:srgbClr val="262626"/>
              </a:gs>
              <a:gs pos="100000">
                <a:srgbClr val="4F141B"/>
              </a:gs>
            </a:gsLst>
            <a:lin ang="0" scaled="0"/>
          </a:gradFill>
          <a:ln>
            <a:noFill/>
          </a:ln>
        </p:spPr>
        <p:txBody>
          <a:bodyPr spcFirstLastPara="1" wrap="square" lIns="396000" tIns="0" rIns="396000" bIns="0" anchor="ctr" anchorCtr="0">
            <a:noAutofit/>
          </a:bodyPr>
          <a:lstStyle/>
          <a:p>
            <a:pPr marL="0" lvl="0" indent="0" algn="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Activit</a:t>
            </a:r>
            <a:r>
              <a:rPr lang="en-US"/>
              <a:t>és </a:t>
            </a:r>
            <a:r>
              <a:rPr lang="en-US">
                <a:solidFill>
                  <a:schemeClr val="lt1"/>
                </a:solidFill>
              </a:rPr>
              <a:t> &amp;</a:t>
            </a:r>
            <a:br>
              <a:rPr lang="en-US">
                <a:solidFill>
                  <a:schemeClr val="lt1"/>
                </a:solidFill>
              </a:rPr>
            </a:br>
            <a:r>
              <a:rPr lang="en-US"/>
              <a:t>Travail</a:t>
            </a:r>
            <a:endParaRPr/>
          </a:p>
        </p:txBody>
      </p:sp>
      <p:sp>
        <p:nvSpPr>
          <p:cNvPr id="166" name="Google Shape;166;g8b364f5ede_2_80"/>
          <p:cNvSpPr/>
          <p:nvPr>
            <p:custDataLst>
              <p:tags r:id="rId3"/>
            </p:custDataLst>
          </p:nvPr>
        </p:nvSpPr>
        <p:spPr>
          <a:xfrm>
            <a:off x="4562476" y="4114023"/>
            <a:ext cx="6791400" cy="99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000000"/>
              </a:highlight>
            </a:endParaRPr>
          </a:p>
        </p:txBody>
      </p:sp>
      <p:sp>
        <p:nvSpPr>
          <p:cNvPr id="167" name="Google Shape;167;g8b364f5ede_2_80"/>
          <p:cNvSpPr/>
          <p:nvPr>
            <p:custDataLst>
              <p:tags r:id="rId4"/>
            </p:custDataLst>
          </p:nvPr>
        </p:nvSpPr>
        <p:spPr>
          <a:xfrm>
            <a:off x="4562476" y="369801"/>
            <a:ext cx="6791400" cy="996000"/>
          </a:xfrm>
          <a:prstGeom prst="rect">
            <a:avLst/>
          </a:prstGeom>
          <a:gradFill>
            <a:gsLst>
              <a:gs pos="0">
                <a:srgbClr val="3F3F3F"/>
              </a:gs>
              <a:gs pos="15930">
                <a:srgbClr val="262626"/>
              </a:gs>
              <a:gs pos="97000">
                <a:srgbClr val="262626"/>
              </a:gs>
              <a:gs pos="100000">
                <a:srgbClr val="11859C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8" name="Google Shape;168;g8b364f5ede_2_80"/>
          <p:cNvGrpSpPr/>
          <p:nvPr>
            <p:custDataLst>
              <p:tags r:id="rId5"/>
            </p:custDataLst>
          </p:nvPr>
        </p:nvGrpSpPr>
        <p:grpSpPr>
          <a:xfrm>
            <a:off x="4562476" y="369800"/>
            <a:ext cx="6908738" cy="5975523"/>
            <a:chOff x="0" y="4675"/>
            <a:chExt cx="6908738" cy="5975523"/>
          </a:xfrm>
        </p:grpSpPr>
        <p:sp>
          <p:nvSpPr>
            <p:cNvPr id="169" name="Google Shape;169;g8b364f5ede_2_80"/>
            <p:cNvSpPr/>
            <p:nvPr/>
          </p:nvSpPr>
          <p:spPr>
            <a:xfrm>
              <a:off x="301265" y="228757"/>
              <a:ext cx="547756" cy="547756"/>
            </a:xfrm>
            <a:prstGeom prst="rect">
              <a:avLst/>
            </a:prstGeom>
            <a:blipFill rotWithShape="1">
              <a:blip r:embed="rId9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g8b364f5ede_2_80"/>
            <p:cNvSpPr/>
            <p:nvPr/>
          </p:nvSpPr>
          <p:spPr>
            <a:xfrm>
              <a:off x="1150288" y="4675"/>
              <a:ext cx="5641034" cy="995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g8b364f5ede_2_80"/>
            <p:cNvSpPr txBox="1"/>
            <p:nvPr/>
          </p:nvSpPr>
          <p:spPr>
            <a:xfrm>
              <a:off x="1150288" y="4675"/>
              <a:ext cx="5641034" cy="995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5400" tIns="105400" rIns="105400" bIns="105400" anchor="ctr" anchorCtr="0">
              <a:noAutofit/>
            </a:bodyPr>
            <a:lstStyle/>
            <a:p>
              <a:pPr marL="139700" lvl="0" indent="0" algn="just" rtl="0">
                <a:spcBef>
                  <a:spcPts val="0"/>
                </a:spcBef>
                <a:spcAft>
                  <a:spcPts val="50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300">
                  <a:solidFill>
                    <a:srgbClr val="FFFFFF"/>
                  </a:solidFill>
                </a:rPr>
                <a:t>Activité 1 – Comprendre la loi des droits d’auteurs du Canada</a:t>
              </a:r>
              <a:endParaRPr sz="1600">
                <a:solidFill>
                  <a:srgbClr val="FFFFFF"/>
                </a:solidFill>
              </a:endParaRPr>
            </a:p>
          </p:txBody>
        </p:sp>
        <p:sp>
          <p:nvSpPr>
            <p:cNvPr id="172" name="Google Shape;172;g8b364f5ede_2_80"/>
            <p:cNvSpPr/>
            <p:nvPr/>
          </p:nvSpPr>
          <p:spPr>
            <a:xfrm>
              <a:off x="0" y="1249576"/>
              <a:ext cx="6791323" cy="995920"/>
            </a:xfrm>
            <a:prstGeom prst="rect">
              <a:avLst/>
            </a:prstGeom>
            <a:gradFill>
              <a:gsLst>
                <a:gs pos="0">
                  <a:srgbClr val="3F3F3F"/>
                </a:gs>
                <a:gs pos="15929">
                  <a:srgbClr val="262626"/>
                </a:gs>
                <a:gs pos="97000">
                  <a:srgbClr val="262626"/>
                </a:gs>
                <a:gs pos="100000">
                  <a:srgbClr val="11859C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g8b364f5ede_2_80"/>
            <p:cNvSpPr/>
            <p:nvPr/>
          </p:nvSpPr>
          <p:spPr>
            <a:xfrm>
              <a:off x="301265" y="1473658"/>
              <a:ext cx="547756" cy="547756"/>
            </a:xfrm>
            <a:prstGeom prst="rect">
              <a:avLst/>
            </a:prstGeom>
            <a:blipFill rotWithShape="1">
              <a:blip r:embed="rId10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g8b364f5ede_2_80"/>
            <p:cNvSpPr/>
            <p:nvPr/>
          </p:nvSpPr>
          <p:spPr>
            <a:xfrm>
              <a:off x="1150288" y="1249576"/>
              <a:ext cx="5641034" cy="995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g8b364f5ede_2_80"/>
            <p:cNvSpPr txBox="1"/>
            <p:nvPr/>
          </p:nvSpPr>
          <p:spPr>
            <a:xfrm>
              <a:off x="1267838" y="1249576"/>
              <a:ext cx="5640900" cy="99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5400" tIns="105400" rIns="105400" bIns="1054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rPr lang="en-US" sz="1300" dirty="0" err="1">
                  <a:solidFill>
                    <a:srgbClr val="FFFFFF"/>
                  </a:solidFill>
                </a:rPr>
                <a:t>Activité</a:t>
              </a:r>
              <a:r>
                <a:rPr lang="en-US" sz="1300" dirty="0">
                  <a:solidFill>
                    <a:srgbClr val="FFFFFF"/>
                  </a:solidFill>
                </a:rPr>
                <a:t> 2 – </a:t>
              </a:r>
              <a:r>
                <a:rPr lang="fr-FR" sz="1300" dirty="0">
                  <a:solidFill>
                    <a:srgbClr val="FFFFFF"/>
                  </a:solidFill>
                </a:rPr>
                <a:t>Comment reconnaître de bonnes séquences </a:t>
              </a: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rPr lang="fr-FR" sz="1300" dirty="0">
                  <a:solidFill>
                    <a:srgbClr val="FFFFFF"/>
                  </a:solidFill>
                </a:rPr>
                <a:t>	de vidéo B-Roll et/ou image stock</a:t>
              </a:r>
              <a:endParaRPr lang="fr-FR" sz="1500" dirty="0">
                <a:solidFill>
                  <a:srgbClr val="FFFFFF"/>
                </a:solidFill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endParaRPr sz="1300" dirty="0">
                <a:solidFill>
                  <a:srgbClr val="FFFFFF"/>
                </a:solidFill>
              </a:endParaRPr>
            </a:p>
          </p:txBody>
        </p:sp>
        <p:sp>
          <p:nvSpPr>
            <p:cNvPr id="176" name="Google Shape;176;g8b364f5ede_2_80"/>
            <p:cNvSpPr/>
            <p:nvPr/>
          </p:nvSpPr>
          <p:spPr>
            <a:xfrm>
              <a:off x="0" y="2494477"/>
              <a:ext cx="6791323" cy="995920"/>
            </a:xfrm>
            <a:prstGeom prst="rect">
              <a:avLst/>
            </a:prstGeom>
            <a:gradFill>
              <a:gsLst>
                <a:gs pos="0">
                  <a:srgbClr val="3F3F3F"/>
                </a:gs>
                <a:gs pos="15929">
                  <a:srgbClr val="262626"/>
                </a:gs>
                <a:gs pos="97000">
                  <a:srgbClr val="262626"/>
                </a:gs>
                <a:gs pos="100000">
                  <a:srgbClr val="11859C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g8b364f5ede_2_80"/>
            <p:cNvSpPr/>
            <p:nvPr/>
          </p:nvSpPr>
          <p:spPr>
            <a:xfrm>
              <a:off x="301265" y="2718559"/>
              <a:ext cx="547756" cy="547756"/>
            </a:xfrm>
            <a:prstGeom prst="rect">
              <a:avLst/>
            </a:prstGeom>
            <a:blipFill rotWithShape="1">
              <a:blip r:embed="rId10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g8b364f5ede_2_80"/>
            <p:cNvSpPr/>
            <p:nvPr/>
          </p:nvSpPr>
          <p:spPr>
            <a:xfrm>
              <a:off x="1150288" y="2494477"/>
              <a:ext cx="5641034" cy="995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g8b364f5ede_2_80"/>
            <p:cNvSpPr txBox="1"/>
            <p:nvPr/>
          </p:nvSpPr>
          <p:spPr>
            <a:xfrm>
              <a:off x="1150288" y="2494477"/>
              <a:ext cx="5641034" cy="995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5400" tIns="105400" rIns="105400" bIns="105400" anchor="ctr" anchorCtr="0">
              <a:noAutofit/>
            </a:bodyPr>
            <a:lstStyle/>
            <a:p>
              <a:pPr marL="139700" lvl="0" indent="0" algn="just" rtl="0">
                <a:spcBef>
                  <a:spcPts val="0"/>
                </a:spcBef>
                <a:spcAft>
                  <a:spcPts val="50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dirty="0" err="1">
                  <a:solidFill>
                    <a:srgbClr val="FFFFFF"/>
                  </a:solidFill>
                </a:rPr>
                <a:t>Activité</a:t>
              </a:r>
              <a:r>
                <a:rPr lang="en-US" dirty="0">
                  <a:solidFill>
                    <a:srgbClr val="FFFFFF"/>
                  </a:solidFill>
                </a:rPr>
                <a:t> 3 – </a:t>
              </a:r>
              <a:r>
                <a:rPr lang="en-US" dirty="0" err="1">
                  <a:solidFill>
                    <a:srgbClr val="FFFFFF"/>
                  </a:solidFill>
                </a:rPr>
                <a:t>Paramètres</a:t>
              </a:r>
              <a:r>
                <a:rPr lang="en-US" dirty="0">
                  <a:solidFill>
                    <a:srgbClr val="FFFFFF"/>
                  </a:solidFill>
                </a:rPr>
                <a:t> pour </a:t>
              </a:r>
              <a:r>
                <a:rPr lang="en-US" dirty="0" err="1">
                  <a:solidFill>
                    <a:srgbClr val="FFFFFF"/>
                  </a:solidFill>
                </a:rPr>
                <a:t>réussir</a:t>
              </a:r>
              <a:endParaRPr sz="1700" dirty="0">
                <a:solidFill>
                  <a:srgbClr val="FFFFFF"/>
                </a:solidFill>
              </a:endParaRPr>
            </a:p>
          </p:txBody>
        </p:sp>
        <p:sp>
          <p:nvSpPr>
            <p:cNvPr id="180" name="Google Shape;180;g8b364f5ede_2_80"/>
            <p:cNvSpPr/>
            <p:nvPr/>
          </p:nvSpPr>
          <p:spPr>
            <a:xfrm>
              <a:off x="301265" y="3963460"/>
              <a:ext cx="547756" cy="547756"/>
            </a:xfrm>
            <a:prstGeom prst="rect">
              <a:avLst/>
            </a:prstGeom>
            <a:blipFill rotWithShape="1">
              <a:blip r:embed="rId10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g8b364f5ede_2_80"/>
            <p:cNvSpPr/>
            <p:nvPr/>
          </p:nvSpPr>
          <p:spPr>
            <a:xfrm>
              <a:off x="1150288" y="3739377"/>
              <a:ext cx="5641034" cy="995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g8b364f5ede_2_80"/>
            <p:cNvSpPr txBox="1"/>
            <p:nvPr/>
          </p:nvSpPr>
          <p:spPr>
            <a:xfrm>
              <a:off x="1150288" y="3739377"/>
              <a:ext cx="5641034" cy="995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5400" tIns="105400" rIns="105400" bIns="105400" anchor="ctr" anchorCtr="0">
              <a:noAutofit/>
            </a:bodyPr>
            <a:lstStyle/>
            <a:p>
              <a:pPr marL="139700" lvl="0" indent="0" algn="just" rtl="0">
                <a:spcBef>
                  <a:spcPts val="0"/>
                </a:spcBef>
                <a:spcAft>
                  <a:spcPts val="50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300">
                  <a:solidFill>
                    <a:srgbClr val="FFFFFF"/>
                  </a:solidFill>
                </a:rPr>
                <a:t>Activité 4 – Intégration, modification et exportation</a:t>
              </a:r>
              <a:endParaRPr sz="21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g8b364f5ede_2_80"/>
            <p:cNvSpPr/>
            <p:nvPr/>
          </p:nvSpPr>
          <p:spPr>
            <a:xfrm>
              <a:off x="0" y="4984278"/>
              <a:ext cx="6791323" cy="995920"/>
            </a:xfrm>
            <a:prstGeom prst="rect">
              <a:avLst/>
            </a:prstGeom>
            <a:gradFill>
              <a:gsLst>
                <a:gs pos="0">
                  <a:srgbClr val="3F3F3F"/>
                </a:gs>
                <a:gs pos="15929">
                  <a:srgbClr val="262626"/>
                </a:gs>
                <a:gs pos="97000">
                  <a:srgbClr val="262626"/>
                </a:gs>
                <a:gs pos="100000">
                  <a:srgbClr val="11859C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g8b364f5ede_2_80"/>
            <p:cNvSpPr/>
            <p:nvPr/>
          </p:nvSpPr>
          <p:spPr>
            <a:xfrm>
              <a:off x="301265" y="5208360"/>
              <a:ext cx="547756" cy="547756"/>
            </a:xfrm>
            <a:prstGeom prst="rect">
              <a:avLst/>
            </a:prstGeom>
            <a:blipFill rotWithShape="1">
              <a:blip r:embed="rId11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g8b364f5ede_2_80"/>
            <p:cNvSpPr/>
            <p:nvPr/>
          </p:nvSpPr>
          <p:spPr>
            <a:xfrm>
              <a:off x="1150288" y="4984278"/>
              <a:ext cx="5641034" cy="995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g8b364f5ede_2_80"/>
            <p:cNvSpPr txBox="1"/>
            <p:nvPr/>
          </p:nvSpPr>
          <p:spPr>
            <a:xfrm>
              <a:off x="1150288" y="4984278"/>
              <a:ext cx="5641034" cy="995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5400" tIns="105400" rIns="105400" bIns="105400" anchor="ctr" anchorCtr="0">
              <a:noAutofit/>
            </a:bodyPr>
            <a:lstStyle/>
            <a:p>
              <a:pPr marL="139700" lvl="0" indent="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300" dirty="0">
                <a:highlight>
                  <a:srgbClr val="FFFFFF"/>
                </a:highlight>
              </a:endParaRPr>
            </a:p>
            <a:p>
              <a:pPr marL="139700" lvl="0" indent="0" algn="just" rtl="0">
                <a:spcBef>
                  <a:spcPts val="500"/>
                </a:spcBef>
                <a:spcAft>
                  <a:spcPts val="50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300" dirty="0">
                  <a:solidFill>
                    <a:srgbClr val="FFFFFF"/>
                  </a:solidFill>
                </a:rPr>
                <a:t>Travail– </a:t>
              </a:r>
              <a:r>
                <a:rPr lang="en-US" sz="1300" dirty="0" err="1">
                  <a:solidFill>
                    <a:srgbClr val="FFFFFF"/>
                  </a:solidFill>
                </a:rPr>
                <a:t>Créer</a:t>
              </a:r>
              <a:r>
                <a:rPr lang="en-US" sz="1300" dirty="0">
                  <a:solidFill>
                    <a:srgbClr val="FFFFFF"/>
                  </a:solidFill>
                </a:rPr>
                <a:t> des </a:t>
              </a:r>
              <a:r>
                <a:rPr lang="en-US" sz="1300" dirty="0" err="1">
                  <a:solidFill>
                    <a:srgbClr val="FFFFFF"/>
                  </a:solidFill>
                </a:rPr>
                <a:t>séquences</a:t>
              </a:r>
              <a:r>
                <a:rPr lang="en-US" sz="1300" dirty="0">
                  <a:solidFill>
                    <a:srgbClr val="FFFFFF"/>
                  </a:solidFill>
                </a:rPr>
                <a:t> de </a:t>
              </a:r>
              <a:r>
                <a:rPr lang="en-US" sz="1300" dirty="0" err="1">
                  <a:solidFill>
                    <a:srgbClr val="FFFFFF"/>
                  </a:solidFill>
                </a:rPr>
                <a:t>vidéo</a:t>
              </a:r>
              <a:r>
                <a:rPr lang="en-US" sz="1300" dirty="0">
                  <a:solidFill>
                    <a:srgbClr val="FFFFFF"/>
                  </a:solidFill>
                </a:rPr>
                <a:t>	 </a:t>
              </a:r>
              <a:endParaRPr sz="1600" dirty="0">
                <a:solidFill>
                  <a:srgbClr val="FFFFFF"/>
                </a:solidFill>
              </a:endParaRPr>
            </a:p>
          </p:txBody>
        </p:sp>
      </p:grpSp>
      <p:sp>
        <p:nvSpPr>
          <p:cNvPr id="187" name="Google Shape;187;g8b364f5ede_2_80"/>
          <p:cNvSpPr txBox="1">
            <a:spLocks noGrp="1"/>
          </p:cNvSpPr>
          <p:nvPr>
            <p:ph type="sldNum" idx="12"/>
            <p:custDataLst>
              <p:tags r:id="rId6"/>
            </p:custDataLst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3" descr="A person standing next to a fence&#10;&#10;Description automatically generated"/>
          <p:cNvPicPr preferRelativeResize="0">
            <a:picLocks noGrp="1"/>
          </p:cNvPicPr>
          <p:nvPr>
            <p:ph type="pic" idx="2"/>
            <p:custDataLst>
              <p:tags r:id="rId1"/>
            </p:custDataLst>
          </p:nvPr>
        </p:nvPicPr>
        <p:blipFill rotWithShape="1">
          <a:blip r:embed="rId12">
            <a:alphaModFix/>
          </a:blip>
          <a:srcRect l="18729" r="18729"/>
          <a:stretch/>
        </p:blipFill>
        <p:spPr>
          <a:xfrm>
            <a:off x="0" y="0"/>
            <a:ext cx="6249555" cy="672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3"/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57973" y="457189"/>
            <a:ext cx="5054297" cy="755754"/>
          </a:xfrm>
          <a:prstGeom prst="rect">
            <a:avLst/>
          </a:prstGeom>
          <a:solidFill>
            <a:srgbClr val="4F141B"/>
          </a:solidFill>
          <a:ln>
            <a:noFill/>
          </a:ln>
        </p:spPr>
        <p:txBody>
          <a:bodyPr spcFirstLastPara="1" wrap="square" lIns="91425" tIns="108000" rIns="91425" bIns="108000" anchor="ctr" anchorCtr="0">
            <a:spAutoFit/>
          </a:bodyPr>
          <a:lstStyle/>
          <a:p>
            <a:pPr marL="139700" lvl="0" indent="0" algn="just" rtl="0"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/>
              <a:t> Intégration, modification et exportation</a:t>
            </a:r>
            <a:endParaRPr sz="3900"/>
          </a:p>
        </p:txBody>
      </p:sp>
      <p:sp>
        <p:nvSpPr>
          <p:cNvPr id="195" name="Google Shape;195;p3"/>
          <p:cNvSpPr txBox="1"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57974" y="1825625"/>
            <a:ext cx="4695826" cy="3923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1800" dirty="0">
                <a:solidFill>
                  <a:srgbClr val="FFFFFF"/>
                </a:solidFill>
              </a:rPr>
              <a:t>Il </a:t>
            </a:r>
            <a:r>
              <a:rPr lang="en-US" sz="1800" dirty="0" err="1">
                <a:solidFill>
                  <a:srgbClr val="FFFFFF"/>
                </a:solidFill>
              </a:rPr>
              <a:t>est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essentiel</a:t>
            </a:r>
            <a:r>
              <a:rPr lang="en-US" sz="1800" dirty="0">
                <a:solidFill>
                  <a:srgbClr val="FFFFFF"/>
                </a:solidFill>
              </a:rPr>
              <a:t> de </a:t>
            </a:r>
            <a:r>
              <a:rPr lang="en-US" sz="1800" dirty="0" err="1">
                <a:solidFill>
                  <a:srgbClr val="FFFFFF"/>
                </a:solidFill>
              </a:rPr>
              <a:t>considérer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lors</a:t>
            </a:r>
            <a:r>
              <a:rPr lang="en-US" sz="1800" dirty="0">
                <a:solidFill>
                  <a:srgbClr val="FFFFFF"/>
                </a:solidFill>
              </a:rPr>
              <a:t> de la capture de </a:t>
            </a:r>
            <a:r>
              <a:rPr lang="en-US" sz="1800" dirty="0" err="1">
                <a:solidFill>
                  <a:srgbClr val="FFFFFF"/>
                </a:solidFill>
              </a:rPr>
              <a:t>vos</a:t>
            </a:r>
            <a:r>
              <a:rPr lang="en-US" sz="1800" dirty="0">
                <a:solidFill>
                  <a:srgbClr val="FFFFFF"/>
                </a:solidFill>
              </a:rPr>
              <a:t> images, </a:t>
            </a:r>
            <a:r>
              <a:rPr lang="en-US" sz="1800" dirty="0" err="1">
                <a:solidFill>
                  <a:srgbClr val="FFFFFF"/>
                </a:solidFill>
              </a:rPr>
              <a:t>l'espace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dont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vous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aurez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besoin</a:t>
            </a:r>
            <a:r>
              <a:rPr lang="en-US" sz="1800" dirty="0">
                <a:solidFill>
                  <a:srgbClr val="FFFFFF"/>
                </a:solidFill>
              </a:rPr>
              <a:t> pour les </a:t>
            </a:r>
            <a:r>
              <a:rPr lang="en-US" sz="1800" dirty="0" err="1">
                <a:solidFill>
                  <a:srgbClr val="FFFFFF"/>
                </a:solidFill>
              </a:rPr>
              <a:t>entreposer</a:t>
            </a:r>
            <a:r>
              <a:rPr lang="en-US" sz="1800" dirty="0">
                <a:solidFill>
                  <a:srgbClr val="FFFFFF"/>
                </a:solidFill>
              </a:rPr>
              <a:t>.</a:t>
            </a:r>
            <a:endParaRPr sz="1800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1800" dirty="0">
                <a:solidFill>
                  <a:srgbClr val="FFFFFF"/>
                </a:solidFill>
              </a:rPr>
              <a:t>Si </a:t>
            </a:r>
            <a:r>
              <a:rPr lang="en-US" sz="1800" dirty="0" err="1">
                <a:solidFill>
                  <a:srgbClr val="FFFFFF"/>
                </a:solidFill>
              </a:rPr>
              <a:t>vous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utilisez</a:t>
            </a:r>
            <a:r>
              <a:rPr lang="en-US" sz="1800" dirty="0">
                <a:solidFill>
                  <a:srgbClr val="FFFFFF"/>
                </a:solidFill>
              </a:rPr>
              <a:t> un </a:t>
            </a:r>
            <a:r>
              <a:rPr lang="en-US" sz="1800" dirty="0" err="1">
                <a:solidFill>
                  <a:srgbClr val="FFFFFF"/>
                </a:solidFill>
              </a:rPr>
              <a:t>appareil</a:t>
            </a:r>
            <a:r>
              <a:rPr lang="en-US" sz="1800" dirty="0">
                <a:solidFill>
                  <a:srgbClr val="FFFFFF"/>
                </a:solidFill>
              </a:rPr>
              <a:t> mobile, </a:t>
            </a:r>
            <a:r>
              <a:rPr lang="en-US" sz="1800" dirty="0" err="1">
                <a:solidFill>
                  <a:srgbClr val="FFFFFF"/>
                </a:solidFill>
              </a:rPr>
              <a:t>il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est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préférable</a:t>
            </a:r>
            <a:r>
              <a:rPr lang="en-US" sz="1800" dirty="0">
                <a:solidFill>
                  <a:srgbClr val="FFFFFF"/>
                </a:solidFill>
              </a:rPr>
              <a:t> de </a:t>
            </a:r>
            <a:r>
              <a:rPr lang="en-US" sz="1800" dirty="0" err="1">
                <a:solidFill>
                  <a:srgbClr val="FFFFFF"/>
                </a:solidFill>
              </a:rPr>
              <a:t>planifier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vos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prises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afin</a:t>
            </a:r>
            <a:r>
              <a:rPr lang="en-US" sz="1800" dirty="0">
                <a:solidFill>
                  <a:srgbClr val="FFFFFF"/>
                </a:solidFill>
              </a:rPr>
              <a:t> de </a:t>
            </a:r>
            <a:r>
              <a:rPr lang="en-US" sz="1800" dirty="0" err="1">
                <a:solidFill>
                  <a:srgbClr val="FFFFFF"/>
                </a:solidFill>
              </a:rPr>
              <a:t>pouvoir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facilement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télécharger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ou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sauvegarder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votre</a:t>
            </a:r>
            <a:r>
              <a:rPr lang="en-US" sz="1800" dirty="0">
                <a:solidFill>
                  <a:srgbClr val="FFFFFF"/>
                </a:solidFill>
              </a:rPr>
              <a:t> travail.  (</a:t>
            </a:r>
            <a:r>
              <a:rPr lang="en-US" sz="1800" dirty="0" err="1">
                <a:solidFill>
                  <a:srgbClr val="FFFFFF"/>
                </a:solidFill>
              </a:rPr>
              <a:t>Ceci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est</a:t>
            </a:r>
            <a:r>
              <a:rPr lang="en-US" sz="1800" dirty="0">
                <a:solidFill>
                  <a:srgbClr val="FFFFFF"/>
                </a:solidFill>
              </a:rPr>
              <a:t> encore plus </a:t>
            </a:r>
            <a:r>
              <a:rPr lang="en-US" sz="1800" dirty="0" err="1">
                <a:solidFill>
                  <a:srgbClr val="FFFFFF"/>
                </a:solidFill>
              </a:rPr>
              <a:t>nécessaire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si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vous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n'avez</a:t>
            </a:r>
            <a:r>
              <a:rPr lang="en-US" sz="1800" dirty="0">
                <a:solidFill>
                  <a:srgbClr val="FFFFFF"/>
                </a:solidFill>
              </a:rPr>
              <a:t> pas beaucoup </a:t>
            </a:r>
            <a:r>
              <a:rPr lang="en-US" sz="1800" dirty="0" err="1">
                <a:solidFill>
                  <a:srgbClr val="FFFFFF"/>
                </a:solidFill>
              </a:rPr>
              <a:t>d'espace</a:t>
            </a:r>
            <a:r>
              <a:rPr lang="en-US" sz="1800" dirty="0">
                <a:solidFill>
                  <a:srgbClr val="FFFFFF"/>
                </a:solidFill>
              </a:rPr>
              <a:t> sur </a:t>
            </a:r>
            <a:r>
              <a:rPr lang="en-US" sz="1800" dirty="0" err="1">
                <a:solidFill>
                  <a:srgbClr val="FFFFFF"/>
                </a:solidFill>
              </a:rPr>
              <a:t>votre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appareil</a:t>
            </a:r>
            <a:r>
              <a:rPr lang="en-US" sz="1800" dirty="0">
                <a:solidFill>
                  <a:srgbClr val="FFFFFF"/>
                </a:solidFill>
              </a:rPr>
              <a:t>!)</a:t>
            </a:r>
            <a:endParaRPr sz="1800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dirty="0" err="1">
                <a:solidFill>
                  <a:srgbClr val="FFFFFF"/>
                </a:solidFill>
              </a:rPr>
              <a:t>Vous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voudrez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également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considérer</a:t>
            </a:r>
            <a:r>
              <a:rPr lang="en-US" sz="1800" dirty="0">
                <a:solidFill>
                  <a:srgbClr val="FFFFFF"/>
                </a:solidFill>
              </a:rPr>
              <a:t> la </a:t>
            </a:r>
            <a:r>
              <a:rPr lang="en-US" sz="1800" dirty="0" err="1">
                <a:solidFill>
                  <a:srgbClr val="FFFFFF"/>
                </a:solidFill>
              </a:rPr>
              <a:t>quantité</a:t>
            </a:r>
            <a:r>
              <a:rPr lang="en-US" sz="1800" dirty="0">
                <a:solidFill>
                  <a:srgbClr val="FFFFFF"/>
                </a:solidFill>
              </a:rPr>
              <a:t> de </a:t>
            </a:r>
            <a:r>
              <a:rPr lang="en-US" sz="1800" dirty="0" err="1">
                <a:solidFill>
                  <a:srgbClr val="FFFFFF"/>
                </a:solidFill>
              </a:rPr>
              <a:t>données</a:t>
            </a:r>
            <a:r>
              <a:rPr lang="en-US" sz="1800" dirty="0">
                <a:solidFill>
                  <a:srgbClr val="FFFFFF"/>
                </a:solidFill>
              </a:rPr>
              <a:t> que </a:t>
            </a:r>
            <a:r>
              <a:rPr lang="en-US" sz="1800" dirty="0" err="1">
                <a:solidFill>
                  <a:srgbClr val="FFFFFF"/>
                </a:solidFill>
              </a:rPr>
              <a:t>vous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avez</a:t>
            </a:r>
            <a:r>
              <a:rPr lang="en-US" sz="1800" dirty="0">
                <a:solidFill>
                  <a:srgbClr val="FFFFFF"/>
                </a:solidFill>
              </a:rPr>
              <a:t> sur un plan mobile et </a:t>
            </a:r>
            <a:r>
              <a:rPr lang="en-US" sz="1800" dirty="0" err="1">
                <a:solidFill>
                  <a:srgbClr val="FFFFFF"/>
                </a:solidFill>
              </a:rPr>
              <a:t>vous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souhaiterez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peut-être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télécharger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votre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contenu</a:t>
            </a:r>
            <a:r>
              <a:rPr lang="en-US" sz="1800" dirty="0">
                <a:solidFill>
                  <a:srgbClr val="FFFFFF"/>
                </a:solidFill>
              </a:rPr>
              <a:t> plus tard sur un </a:t>
            </a:r>
            <a:r>
              <a:rPr lang="en-US" sz="1800" dirty="0" err="1">
                <a:solidFill>
                  <a:srgbClr val="FFFFFF"/>
                </a:solidFill>
              </a:rPr>
              <a:t>réseau</a:t>
            </a:r>
            <a:r>
              <a:rPr lang="en-US" sz="1800" dirty="0">
                <a:solidFill>
                  <a:srgbClr val="FFFFFF"/>
                </a:solidFill>
              </a:rPr>
              <a:t> Wi-Fi pour </a:t>
            </a:r>
            <a:r>
              <a:rPr lang="en-US" sz="1800" dirty="0" err="1">
                <a:solidFill>
                  <a:srgbClr val="FFFFFF"/>
                </a:solidFill>
              </a:rPr>
              <a:t>éviter</a:t>
            </a:r>
            <a:r>
              <a:rPr lang="en-US" sz="1800" dirty="0">
                <a:solidFill>
                  <a:srgbClr val="FFFFFF"/>
                </a:solidFill>
              </a:rPr>
              <a:t> des frais </a:t>
            </a:r>
            <a:r>
              <a:rPr lang="en-US" sz="1800" dirty="0" err="1">
                <a:solidFill>
                  <a:srgbClr val="FFFFFF"/>
                </a:solidFill>
              </a:rPr>
              <a:t>supplémentaires</a:t>
            </a:r>
            <a:r>
              <a:rPr lang="en-US" sz="1800" dirty="0">
                <a:solidFill>
                  <a:srgbClr val="FFFFFF"/>
                </a:solidFill>
              </a:rPr>
              <a:t>.</a:t>
            </a:r>
            <a:endParaRPr sz="1800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  <p:sp>
        <p:nvSpPr>
          <p:cNvPr id="196" name="Google Shape;196;p3"/>
          <p:cNvSpPr txBox="1">
            <a:spLocks noGrp="1"/>
          </p:cNvSpPr>
          <p:nvPr>
            <p:ph type="sldNum" idx="12"/>
            <p:custDataLst>
              <p:tags r:id="rId4"/>
            </p:custDataLst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197" name="Google Shape;197;p3"/>
          <p:cNvSpPr/>
          <p:nvPr>
            <p:custDataLst>
              <p:tags r:id="rId5"/>
            </p:custDataLst>
          </p:nvPr>
        </p:nvSpPr>
        <p:spPr>
          <a:xfrm>
            <a:off x="1145309" y="6549304"/>
            <a:ext cx="2552123" cy="172171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3F3F3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39700" lvl="0" indent="0" algn="just" rtl="0"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>
                <a:solidFill>
                  <a:srgbClr val="FFFFFF"/>
                </a:solidFill>
              </a:rPr>
              <a:t>Loi des droits d’auteurs</a:t>
            </a:r>
            <a:endParaRPr/>
          </a:p>
        </p:txBody>
      </p:sp>
      <p:sp>
        <p:nvSpPr>
          <p:cNvPr id="198" name="Google Shape;198;p3"/>
          <p:cNvSpPr/>
          <p:nvPr>
            <p:custDataLst>
              <p:tags r:id="rId6"/>
            </p:custDataLst>
          </p:nvPr>
        </p:nvSpPr>
        <p:spPr>
          <a:xfrm>
            <a:off x="3697432" y="6557846"/>
            <a:ext cx="2552123" cy="163629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>
                <a:solidFill>
                  <a:srgbClr val="FFFFFF"/>
                </a:solidFill>
              </a:rPr>
              <a:t>Reconnaître du bon B-Roll</a:t>
            </a:r>
            <a:endParaRPr/>
          </a:p>
        </p:txBody>
      </p:sp>
      <p:sp>
        <p:nvSpPr>
          <p:cNvPr id="199" name="Google Shape;199;p3"/>
          <p:cNvSpPr/>
          <p:nvPr>
            <p:custDataLst>
              <p:tags r:id="rId7"/>
            </p:custDataLst>
          </p:nvPr>
        </p:nvSpPr>
        <p:spPr>
          <a:xfrm>
            <a:off x="6249555" y="6549305"/>
            <a:ext cx="2552123" cy="17217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39700" lvl="0" indent="0" algn="just" rtl="0"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 err="1">
                <a:solidFill>
                  <a:srgbClr val="FFFFFF"/>
                </a:solidFill>
              </a:rPr>
              <a:t>Paramètres</a:t>
            </a:r>
            <a:r>
              <a:rPr lang="en-US" sz="1200" dirty="0">
                <a:solidFill>
                  <a:srgbClr val="FFFFFF"/>
                </a:solidFill>
              </a:rPr>
              <a:t> pour </a:t>
            </a:r>
            <a:r>
              <a:rPr lang="en-US" sz="1200" dirty="0" err="1">
                <a:solidFill>
                  <a:srgbClr val="FFFFFF"/>
                </a:solidFill>
              </a:rPr>
              <a:t>réussir</a:t>
            </a:r>
            <a:endParaRPr dirty="0"/>
          </a:p>
        </p:txBody>
      </p:sp>
      <p:sp>
        <p:nvSpPr>
          <p:cNvPr id="200" name="Google Shape;200;p3"/>
          <p:cNvSpPr/>
          <p:nvPr>
            <p:custDataLst>
              <p:tags r:id="rId8"/>
            </p:custDataLst>
          </p:nvPr>
        </p:nvSpPr>
        <p:spPr>
          <a:xfrm>
            <a:off x="8801677" y="6361476"/>
            <a:ext cx="2552123" cy="3600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39700" lvl="0" indent="0" algn="just" rtl="0"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solidFill>
                  <a:srgbClr val="FFFFFF"/>
                </a:solidFill>
              </a:rPr>
              <a:t>Intégration, modification et exportation</a:t>
            </a:r>
            <a:endParaRPr/>
          </a:p>
        </p:txBody>
      </p:sp>
      <p:sp>
        <p:nvSpPr>
          <p:cNvPr id="201" name="Google Shape;201;p3"/>
          <p:cNvSpPr/>
          <p:nvPr>
            <p:custDataLst>
              <p:tags r:id="rId9"/>
            </p:custDataLst>
          </p:nvPr>
        </p:nvSpPr>
        <p:spPr>
          <a:xfrm rot="10800000">
            <a:off x="9934891" y="6185368"/>
            <a:ext cx="142847" cy="91567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4" descr="A picture containing indoor, table, cup, woman&#10;&#10;Description automatically generated"/>
          <p:cNvPicPr preferRelativeResize="0">
            <a:picLocks noGrp="1"/>
          </p:cNvPicPr>
          <p:nvPr>
            <p:ph type="pic" idx="2"/>
            <p:custDataLst>
              <p:tags r:id="rId1"/>
            </p:custDataLst>
          </p:nvPr>
        </p:nvPicPr>
        <p:blipFill rotWithShape="1">
          <a:blip r:embed="rId12">
            <a:alphaModFix/>
          </a:blip>
          <a:srcRect l="18729" r="18729"/>
          <a:stretch/>
        </p:blipFill>
        <p:spPr>
          <a:xfrm>
            <a:off x="0" y="0"/>
            <a:ext cx="6249555" cy="672147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4"/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57973" y="688021"/>
            <a:ext cx="5213324" cy="759116"/>
          </a:xfrm>
          <a:prstGeom prst="rect">
            <a:avLst/>
          </a:prstGeom>
          <a:solidFill>
            <a:srgbClr val="4F141B"/>
          </a:solidFill>
          <a:ln>
            <a:noFill/>
          </a:ln>
        </p:spPr>
        <p:txBody>
          <a:bodyPr spcFirstLastPara="1" wrap="square" lIns="91425" tIns="108000" rIns="91425" bIns="108000" anchor="ctr" anchorCtr="0">
            <a:spAutoFit/>
          </a:bodyPr>
          <a:lstStyle/>
          <a:p>
            <a:pPr marL="139700" lvl="0" indent="0" algn="just" rtl="0"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/>
              <a:t> Intégration, modification et exportation</a:t>
            </a:r>
            <a:endParaRPr/>
          </a:p>
        </p:txBody>
      </p:sp>
      <p:sp>
        <p:nvSpPr>
          <p:cNvPr id="209" name="Google Shape;209;p4"/>
          <p:cNvSpPr txBox="1"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57974" y="1825625"/>
            <a:ext cx="4695826" cy="3923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1800" dirty="0">
                <a:solidFill>
                  <a:srgbClr val="FFFFFF"/>
                </a:solidFill>
              </a:rPr>
              <a:t>Si </a:t>
            </a:r>
            <a:r>
              <a:rPr lang="en-US" sz="1800" dirty="0" err="1">
                <a:solidFill>
                  <a:srgbClr val="FFFFFF"/>
                </a:solidFill>
              </a:rPr>
              <a:t>vous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utilisez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une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caméra</a:t>
            </a:r>
            <a:r>
              <a:rPr lang="en-US" sz="1800" dirty="0">
                <a:solidFill>
                  <a:srgbClr val="FFFFFF"/>
                </a:solidFill>
              </a:rPr>
              <a:t> DSLR </a:t>
            </a:r>
            <a:r>
              <a:rPr lang="en-US" sz="1800" dirty="0" err="1">
                <a:solidFill>
                  <a:srgbClr val="FFFFFF"/>
                </a:solidFill>
              </a:rPr>
              <a:t>ou</a:t>
            </a:r>
            <a:r>
              <a:rPr lang="en-US" sz="1800" dirty="0">
                <a:solidFill>
                  <a:srgbClr val="FFFFFF"/>
                </a:solidFill>
              </a:rPr>
              <a:t> un </a:t>
            </a:r>
            <a:r>
              <a:rPr lang="en-US" sz="1800" dirty="0" err="1">
                <a:solidFill>
                  <a:srgbClr val="FFFFFF"/>
                </a:solidFill>
              </a:rPr>
              <a:t>autre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appareil</a:t>
            </a:r>
            <a:r>
              <a:rPr lang="en-US" sz="1800" dirty="0">
                <a:solidFill>
                  <a:srgbClr val="FFFFFF"/>
                </a:solidFill>
              </a:rPr>
              <a:t>, </a:t>
            </a:r>
            <a:r>
              <a:rPr lang="en-US" sz="1800" dirty="0" err="1">
                <a:solidFill>
                  <a:srgbClr val="FFFFFF"/>
                </a:solidFill>
              </a:rPr>
              <a:t>il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est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essentiel</a:t>
            </a:r>
            <a:r>
              <a:rPr lang="en-US" sz="1800" dirty="0">
                <a:solidFill>
                  <a:srgbClr val="FFFFFF"/>
                </a:solidFill>
              </a:rPr>
              <a:t> de </a:t>
            </a:r>
            <a:r>
              <a:rPr lang="en-US" sz="1800" dirty="0" err="1">
                <a:solidFill>
                  <a:srgbClr val="FFFFFF"/>
                </a:solidFill>
              </a:rPr>
              <a:t>réfléchir</a:t>
            </a:r>
            <a:r>
              <a:rPr lang="en-US" sz="1800" dirty="0">
                <a:solidFill>
                  <a:srgbClr val="FFFFFF"/>
                </a:solidFill>
              </a:rPr>
              <a:t> à la </a:t>
            </a:r>
            <a:r>
              <a:rPr lang="en-US" sz="1800" dirty="0" err="1">
                <a:solidFill>
                  <a:srgbClr val="FFFFFF"/>
                </a:solidFill>
              </a:rPr>
              <a:t>façon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dont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vous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allez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entreposer</a:t>
            </a:r>
            <a:r>
              <a:rPr lang="en-US" sz="1800" dirty="0">
                <a:solidFill>
                  <a:srgbClr val="FFFFFF"/>
                </a:solidFill>
              </a:rPr>
              <a:t> et </a:t>
            </a:r>
            <a:r>
              <a:rPr lang="en-US" sz="1800" dirty="0" err="1">
                <a:solidFill>
                  <a:srgbClr val="FFFFFF"/>
                </a:solidFill>
              </a:rPr>
              <a:t>sauvegarder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vos</a:t>
            </a:r>
            <a:r>
              <a:rPr lang="en-US" sz="1800" dirty="0">
                <a:solidFill>
                  <a:srgbClr val="FFFFFF"/>
                </a:solidFill>
              </a:rPr>
              <a:t> photos: un </a:t>
            </a:r>
            <a:r>
              <a:rPr lang="en-US" sz="1800" dirty="0" err="1">
                <a:solidFill>
                  <a:srgbClr val="FFFFFF"/>
                </a:solidFill>
              </a:rPr>
              <a:t>disque</a:t>
            </a:r>
            <a:r>
              <a:rPr lang="en-US" sz="1800" dirty="0">
                <a:solidFill>
                  <a:srgbClr val="FFFFFF"/>
                </a:solidFill>
              </a:rPr>
              <a:t> dur portatif </a:t>
            </a:r>
            <a:r>
              <a:rPr lang="en-US" sz="1800" dirty="0" err="1">
                <a:solidFill>
                  <a:srgbClr val="FFFFFF"/>
                </a:solidFill>
              </a:rPr>
              <a:t>ou</a:t>
            </a:r>
            <a:r>
              <a:rPr lang="en-US" sz="1800" dirty="0">
                <a:solidFill>
                  <a:srgbClr val="FFFFFF"/>
                </a:solidFill>
              </a:rPr>
              <a:t> des </a:t>
            </a:r>
            <a:r>
              <a:rPr lang="en-US" sz="1800" dirty="0" err="1">
                <a:solidFill>
                  <a:srgbClr val="FFFFFF"/>
                </a:solidFill>
              </a:rPr>
              <a:t>cartes</a:t>
            </a:r>
            <a:r>
              <a:rPr lang="en-US" sz="1800" dirty="0">
                <a:solidFill>
                  <a:srgbClr val="FFFFFF"/>
                </a:solidFill>
              </a:rPr>
              <a:t> de </a:t>
            </a:r>
            <a:r>
              <a:rPr lang="en-US" sz="1800" dirty="0" err="1">
                <a:solidFill>
                  <a:srgbClr val="FFFFFF"/>
                </a:solidFill>
              </a:rPr>
              <a:t>mémoire</a:t>
            </a:r>
            <a:r>
              <a:rPr lang="en-US" sz="1800" dirty="0">
                <a:solidFill>
                  <a:srgbClr val="FFFFFF"/>
                </a:solidFill>
              </a:rPr>
              <a:t> flash </a:t>
            </a:r>
            <a:r>
              <a:rPr lang="en-US" sz="1800" dirty="0" err="1">
                <a:solidFill>
                  <a:srgbClr val="FFFFFF"/>
                </a:solidFill>
              </a:rPr>
              <a:t>supplémentaires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vous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éviteront</a:t>
            </a:r>
            <a:r>
              <a:rPr lang="en-US" sz="1800" dirty="0">
                <a:solidFill>
                  <a:srgbClr val="FFFFFF"/>
                </a:solidFill>
              </a:rPr>
              <a:t> des </a:t>
            </a:r>
            <a:r>
              <a:rPr lang="en-US" sz="1800" dirty="0" err="1">
                <a:solidFill>
                  <a:srgbClr val="FFFFFF"/>
                </a:solidFill>
              </a:rPr>
              <a:t>maux</a:t>
            </a:r>
            <a:r>
              <a:rPr lang="en-US" sz="1800" dirty="0">
                <a:solidFill>
                  <a:srgbClr val="FFFFFF"/>
                </a:solidFill>
              </a:rPr>
              <a:t> de tête sur la route.</a:t>
            </a:r>
            <a:endParaRPr sz="1800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sz="1800" dirty="0">
              <a:solidFill>
                <a:srgbClr val="FFFFFF"/>
              </a:solidFill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dirty="0">
                <a:solidFill>
                  <a:srgbClr val="FFFFFF"/>
                </a:solidFill>
              </a:rPr>
              <a:t>Une </a:t>
            </a:r>
            <a:r>
              <a:rPr lang="en-US" sz="1800" dirty="0" err="1">
                <a:solidFill>
                  <a:srgbClr val="FFFFFF"/>
                </a:solidFill>
              </a:rPr>
              <a:t>fois</a:t>
            </a:r>
            <a:r>
              <a:rPr lang="en-US" sz="1800" dirty="0">
                <a:solidFill>
                  <a:srgbClr val="FFFFFF"/>
                </a:solidFill>
              </a:rPr>
              <a:t> que </a:t>
            </a:r>
            <a:r>
              <a:rPr lang="en-US" sz="1800" dirty="0" err="1">
                <a:solidFill>
                  <a:srgbClr val="FFFFFF"/>
                </a:solidFill>
              </a:rPr>
              <a:t>votre</a:t>
            </a:r>
            <a:r>
              <a:rPr lang="en-US" sz="1800" dirty="0">
                <a:solidFill>
                  <a:srgbClr val="FFFFFF"/>
                </a:solidFill>
              </a:rPr>
              <a:t> travail </a:t>
            </a:r>
            <a:r>
              <a:rPr lang="en-US" sz="1800" dirty="0" err="1">
                <a:solidFill>
                  <a:srgbClr val="FFFFFF"/>
                </a:solidFill>
              </a:rPr>
              <a:t>est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sauvegardé</a:t>
            </a:r>
            <a:r>
              <a:rPr lang="en-US" sz="1800" dirty="0">
                <a:solidFill>
                  <a:srgbClr val="FFFFFF"/>
                </a:solidFill>
              </a:rPr>
              <a:t>, </a:t>
            </a:r>
            <a:r>
              <a:rPr lang="en-US" sz="1800" dirty="0" err="1">
                <a:solidFill>
                  <a:srgbClr val="FFFFFF"/>
                </a:solidFill>
              </a:rPr>
              <a:t>il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est</a:t>
            </a:r>
            <a:r>
              <a:rPr lang="en-US" sz="1800" dirty="0">
                <a:solidFill>
                  <a:srgbClr val="FFFFFF"/>
                </a:solidFill>
              </a:rPr>
              <a:t> temps </a:t>
            </a:r>
            <a:r>
              <a:rPr lang="en-US" sz="1800" dirty="0" err="1">
                <a:solidFill>
                  <a:srgbClr val="FFFFFF"/>
                </a:solidFill>
              </a:rPr>
              <a:t>d'ingérer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vos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médias</a:t>
            </a:r>
            <a:r>
              <a:rPr lang="en-US" sz="1800" dirty="0">
                <a:solidFill>
                  <a:srgbClr val="FFFFFF"/>
                </a:solidFill>
              </a:rPr>
              <a:t> pour les </a:t>
            </a:r>
            <a:r>
              <a:rPr lang="en-US" sz="1800" dirty="0" err="1">
                <a:solidFill>
                  <a:srgbClr val="FFFFFF"/>
                </a:solidFill>
              </a:rPr>
              <a:t>éditer</a:t>
            </a:r>
            <a:r>
              <a:rPr lang="en-US" sz="1800" dirty="0">
                <a:solidFill>
                  <a:srgbClr val="FFFFFF"/>
                </a:solidFill>
              </a:rPr>
              <a:t>. Une </a:t>
            </a:r>
            <a:r>
              <a:rPr lang="en-US" sz="1800" dirty="0" err="1">
                <a:solidFill>
                  <a:srgbClr val="FFFFFF"/>
                </a:solidFill>
              </a:rPr>
              <a:t>fois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ingéré</a:t>
            </a:r>
            <a:r>
              <a:rPr lang="en-US" sz="1800" dirty="0">
                <a:solidFill>
                  <a:srgbClr val="FFFFFF"/>
                </a:solidFill>
              </a:rPr>
              <a:t>, </a:t>
            </a:r>
            <a:r>
              <a:rPr lang="en-US" sz="1800" dirty="0" err="1">
                <a:solidFill>
                  <a:srgbClr val="FFFFFF"/>
                </a:solidFill>
              </a:rPr>
              <a:t>il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existe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différentes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façons</a:t>
            </a:r>
            <a:r>
              <a:rPr lang="en-US" sz="1800" dirty="0">
                <a:solidFill>
                  <a:srgbClr val="FFFFFF"/>
                </a:solidFill>
              </a:rPr>
              <a:t> de </a:t>
            </a:r>
            <a:r>
              <a:rPr lang="en-US" sz="1800" dirty="0" err="1">
                <a:solidFill>
                  <a:srgbClr val="FFFFFF"/>
                </a:solidFill>
              </a:rPr>
              <a:t>traiter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votre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vidéo</a:t>
            </a:r>
            <a:r>
              <a:rPr lang="en-US" sz="1800" dirty="0">
                <a:solidFill>
                  <a:srgbClr val="FFFFFF"/>
                </a:solidFill>
              </a:rPr>
              <a:t>, bien </a:t>
            </a:r>
            <a:r>
              <a:rPr lang="en-US" sz="1800" dirty="0" err="1">
                <a:solidFill>
                  <a:srgbClr val="FFFFFF"/>
                </a:solidFill>
              </a:rPr>
              <a:t>qu'un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éditeur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vidéo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soit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préférable</a:t>
            </a:r>
            <a:r>
              <a:rPr lang="en-US" sz="1800" dirty="0">
                <a:solidFill>
                  <a:srgbClr val="FFFFFF"/>
                </a:solidFill>
              </a:rPr>
              <a:t>, </a:t>
            </a:r>
            <a:r>
              <a:rPr lang="en-US" sz="1800" dirty="0" err="1">
                <a:solidFill>
                  <a:srgbClr val="FFFFFF"/>
                </a:solidFill>
              </a:rPr>
              <a:t>vous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pouvez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utiliser</a:t>
            </a:r>
            <a:r>
              <a:rPr lang="en-US" sz="1800" dirty="0">
                <a:solidFill>
                  <a:srgbClr val="FFFFFF"/>
                </a:solidFill>
              </a:rPr>
              <a:t> un </a:t>
            </a:r>
            <a:r>
              <a:rPr lang="en-US" sz="1800" dirty="0" err="1">
                <a:solidFill>
                  <a:srgbClr val="FFFFFF"/>
                </a:solidFill>
              </a:rPr>
              <a:t>éditeur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intégré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installé</a:t>
            </a:r>
            <a:r>
              <a:rPr lang="en-US" sz="1800" dirty="0">
                <a:solidFill>
                  <a:srgbClr val="FFFFFF"/>
                </a:solidFill>
              </a:rPr>
              <a:t> sur </a:t>
            </a:r>
            <a:r>
              <a:rPr lang="en-US" sz="1800" dirty="0" err="1">
                <a:solidFill>
                  <a:srgbClr val="FFFFFF"/>
                </a:solidFill>
              </a:rPr>
              <a:t>votre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appareil</a:t>
            </a:r>
            <a:r>
              <a:rPr lang="en-US" sz="1800" dirty="0">
                <a:solidFill>
                  <a:srgbClr val="FFFFFF"/>
                </a:solidFill>
              </a:rPr>
              <a:t> mobile (par </a:t>
            </a:r>
            <a:r>
              <a:rPr lang="en-US" sz="1800" dirty="0" err="1">
                <a:solidFill>
                  <a:srgbClr val="FFFFFF"/>
                </a:solidFill>
              </a:rPr>
              <a:t>exemple</a:t>
            </a:r>
            <a:r>
              <a:rPr lang="en-US" sz="1800" dirty="0">
                <a:solidFill>
                  <a:srgbClr val="FFFFFF"/>
                </a:solidFill>
              </a:rPr>
              <a:t>, Filmic Pro)</a:t>
            </a:r>
            <a:endParaRPr sz="1800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  <p:sp>
        <p:nvSpPr>
          <p:cNvPr id="210" name="Google Shape;210;p4"/>
          <p:cNvSpPr txBox="1">
            <a:spLocks noGrp="1"/>
          </p:cNvSpPr>
          <p:nvPr>
            <p:ph type="sldNum" idx="12"/>
            <p:custDataLst>
              <p:tags r:id="rId4"/>
            </p:custDataLst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211" name="Google Shape;211;p4"/>
          <p:cNvSpPr/>
          <p:nvPr>
            <p:custDataLst>
              <p:tags r:id="rId5"/>
            </p:custDataLst>
          </p:nvPr>
        </p:nvSpPr>
        <p:spPr>
          <a:xfrm>
            <a:off x="1145309" y="6549304"/>
            <a:ext cx="2552123" cy="172171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3F3F3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39700" lvl="0" indent="0" algn="just" rtl="0"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>
                <a:solidFill>
                  <a:srgbClr val="FFFFFF"/>
                </a:solidFill>
              </a:rPr>
              <a:t>Loi des droits d’auteurs</a:t>
            </a:r>
            <a:endParaRPr/>
          </a:p>
        </p:txBody>
      </p:sp>
      <p:sp>
        <p:nvSpPr>
          <p:cNvPr id="212" name="Google Shape;212;p4"/>
          <p:cNvSpPr/>
          <p:nvPr>
            <p:custDataLst>
              <p:tags r:id="rId6"/>
            </p:custDataLst>
          </p:nvPr>
        </p:nvSpPr>
        <p:spPr>
          <a:xfrm>
            <a:off x="3697432" y="6557846"/>
            <a:ext cx="2552123" cy="163629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>
                <a:solidFill>
                  <a:srgbClr val="FFFFFF"/>
                </a:solidFill>
              </a:rPr>
              <a:t>Reconnaître du bon B-Roll</a:t>
            </a:r>
            <a:endParaRPr/>
          </a:p>
        </p:txBody>
      </p:sp>
      <p:sp>
        <p:nvSpPr>
          <p:cNvPr id="213" name="Google Shape;213;p4"/>
          <p:cNvSpPr/>
          <p:nvPr>
            <p:custDataLst>
              <p:tags r:id="rId7"/>
            </p:custDataLst>
          </p:nvPr>
        </p:nvSpPr>
        <p:spPr>
          <a:xfrm>
            <a:off x="6249555" y="6549305"/>
            <a:ext cx="2552123" cy="17217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39700" lvl="0" indent="0" algn="just" rtl="0"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 err="1">
                <a:solidFill>
                  <a:srgbClr val="FFFFFF"/>
                </a:solidFill>
              </a:rPr>
              <a:t>Paramètres</a:t>
            </a:r>
            <a:r>
              <a:rPr lang="en-US" sz="1200" dirty="0">
                <a:solidFill>
                  <a:srgbClr val="FFFFFF"/>
                </a:solidFill>
              </a:rPr>
              <a:t> pour </a:t>
            </a:r>
            <a:r>
              <a:rPr lang="en-US" sz="1200" dirty="0" err="1">
                <a:solidFill>
                  <a:srgbClr val="FFFFFF"/>
                </a:solidFill>
              </a:rPr>
              <a:t>réussir</a:t>
            </a:r>
            <a:endParaRPr dirty="0"/>
          </a:p>
        </p:txBody>
      </p:sp>
      <p:sp>
        <p:nvSpPr>
          <p:cNvPr id="214" name="Google Shape;214;p4"/>
          <p:cNvSpPr/>
          <p:nvPr>
            <p:custDataLst>
              <p:tags r:id="rId8"/>
            </p:custDataLst>
          </p:nvPr>
        </p:nvSpPr>
        <p:spPr>
          <a:xfrm>
            <a:off x="8801677" y="6361476"/>
            <a:ext cx="2552123" cy="3600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39700" lvl="0" indent="0" algn="just" rtl="0"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solidFill>
                  <a:srgbClr val="FFFFFF"/>
                </a:solidFill>
              </a:rPr>
              <a:t>Intégration, modification et exportation</a:t>
            </a:r>
            <a:endParaRPr/>
          </a:p>
        </p:txBody>
      </p:sp>
      <p:sp>
        <p:nvSpPr>
          <p:cNvPr id="215" name="Google Shape;215;p4"/>
          <p:cNvSpPr/>
          <p:nvPr>
            <p:custDataLst>
              <p:tags r:id="rId9"/>
            </p:custDataLst>
          </p:nvPr>
        </p:nvSpPr>
        <p:spPr>
          <a:xfrm rot="10800000">
            <a:off x="9934891" y="6185368"/>
            <a:ext cx="142847" cy="91567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5" descr="A person standing in front of a window&#10;&#10;Description automatically generated"/>
          <p:cNvPicPr preferRelativeResize="0">
            <a:picLocks noGrp="1"/>
          </p:cNvPicPr>
          <p:nvPr>
            <p:ph type="pic" idx="2"/>
            <p:custDataLst>
              <p:tags r:id="rId1"/>
            </p:custDataLst>
          </p:nvPr>
        </p:nvPicPr>
        <p:blipFill rotWithShape="1">
          <a:blip r:embed="rId12">
            <a:alphaModFix/>
          </a:blip>
          <a:srcRect l="18729" r="18729"/>
          <a:stretch/>
        </p:blipFill>
        <p:spPr>
          <a:xfrm>
            <a:off x="0" y="0"/>
            <a:ext cx="6249555" cy="672147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5"/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57973" y="457190"/>
            <a:ext cx="5125859" cy="862728"/>
          </a:xfrm>
          <a:prstGeom prst="rect">
            <a:avLst/>
          </a:prstGeom>
          <a:solidFill>
            <a:srgbClr val="4F141B"/>
          </a:solidFill>
          <a:ln>
            <a:noFill/>
          </a:ln>
        </p:spPr>
        <p:txBody>
          <a:bodyPr spcFirstLastPara="1" wrap="square" lIns="91425" tIns="108000" rIns="91425" bIns="108000" anchor="ctr" anchorCtr="0">
            <a:spAutoFit/>
          </a:bodyPr>
          <a:lstStyle/>
          <a:p>
            <a:pPr marL="139700" lvl="0" indent="0" algn="just" rtl="0"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/>
              <a:t> Intégration, modification et exportation</a:t>
            </a:r>
            <a:endParaRPr/>
          </a:p>
        </p:txBody>
      </p:sp>
      <p:sp>
        <p:nvSpPr>
          <p:cNvPr id="223" name="Google Shape;223;p5"/>
          <p:cNvSpPr txBox="1"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57974" y="1825625"/>
            <a:ext cx="4695826" cy="3923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FFFF"/>
                </a:solidFill>
              </a:rPr>
              <a:t>Il </a:t>
            </a:r>
            <a:r>
              <a:rPr lang="en-US" sz="1800" dirty="0" err="1">
                <a:solidFill>
                  <a:srgbClr val="FFFFFF"/>
                </a:solidFill>
              </a:rPr>
              <a:t>existe</a:t>
            </a:r>
            <a:r>
              <a:rPr lang="en-US" sz="1800" dirty="0">
                <a:solidFill>
                  <a:srgbClr val="FFFFFF"/>
                </a:solidFill>
              </a:rPr>
              <a:t> de </a:t>
            </a:r>
            <a:r>
              <a:rPr lang="en-US" sz="1800" dirty="0" err="1">
                <a:solidFill>
                  <a:srgbClr val="FFFFFF"/>
                </a:solidFill>
              </a:rPr>
              <a:t>nombreux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éditeurs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vidéos</a:t>
            </a:r>
            <a:r>
              <a:rPr lang="en-US" sz="1800" dirty="0">
                <a:solidFill>
                  <a:srgbClr val="FFFFFF"/>
                </a:solidFill>
              </a:rPr>
              <a:t>  que </a:t>
            </a:r>
            <a:r>
              <a:rPr lang="en-US" sz="1800" dirty="0" err="1">
                <a:solidFill>
                  <a:srgbClr val="FFFFFF"/>
                </a:solidFill>
              </a:rPr>
              <a:t>vous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pouvez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utiliser</a:t>
            </a:r>
            <a:r>
              <a:rPr lang="en-US" sz="1800" dirty="0">
                <a:solidFill>
                  <a:srgbClr val="FFFFFF"/>
                </a:solidFill>
              </a:rPr>
              <a:t> pour </a:t>
            </a:r>
            <a:r>
              <a:rPr lang="en-US" sz="1800" dirty="0" err="1">
                <a:solidFill>
                  <a:srgbClr val="FFFFFF"/>
                </a:solidFill>
              </a:rPr>
              <a:t>traiter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vos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séquences</a:t>
            </a:r>
            <a:r>
              <a:rPr lang="en-US" sz="1800" dirty="0">
                <a:solidFill>
                  <a:srgbClr val="FFFFFF"/>
                </a:solidFill>
              </a:rPr>
              <a:t> de </a:t>
            </a:r>
            <a:r>
              <a:rPr lang="en-US" sz="1800" dirty="0" err="1">
                <a:solidFill>
                  <a:srgbClr val="FFFFFF"/>
                </a:solidFill>
              </a:rPr>
              <a:t>vidéo</a:t>
            </a:r>
            <a:r>
              <a:rPr lang="en-US" sz="1800" dirty="0">
                <a:solidFill>
                  <a:srgbClr val="FFFFFF"/>
                </a:solidFill>
              </a:rPr>
              <a:t> stock/B-roll. Il </a:t>
            </a:r>
            <a:r>
              <a:rPr lang="en-US" sz="1800" dirty="0" err="1">
                <a:solidFill>
                  <a:srgbClr val="FFFFFF"/>
                </a:solidFill>
              </a:rPr>
              <a:t>est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essentiel</a:t>
            </a:r>
            <a:r>
              <a:rPr lang="en-US" sz="1800" dirty="0">
                <a:solidFill>
                  <a:srgbClr val="FFFFFF"/>
                </a:solidFill>
              </a:rPr>
              <a:t> de </a:t>
            </a:r>
            <a:r>
              <a:rPr lang="en-US" sz="1800" dirty="0" err="1">
                <a:solidFill>
                  <a:srgbClr val="FFFFFF"/>
                </a:solidFill>
              </a:rPr>
              <a:t>considérer</a:t>
            </a:r>
            <a:r>
              <a:rPr lang="en-US" sz="1800" dirty="0">
                <a:solidFill>
                  <a:srgbClr val="FFFFFF"/>
                </a:solidFill>
              </a:rPr>
              <a:t> deux </a:t>
            </a:r>
            <a:r>
              <a:rPr lang="en-US" sz="1800" dirty="0" err="1">
                <a:solidFill>
                  <a:srgbClr val="FFFFFF"/>
                </a:solidFill>
              </a:rPr>
              <a:t>ou</a:t>
            </a:r>
            <a:r>
              <a:rPr lang="en-US" sz="1800" dirty="0">
                <a:solidFill>
                  <a:srgbClr val="FFFFFF"/>
                </a:solidFill>
              </a:rPr>
              <a:t> trois choses </a:t>
            </a:r>
            <a:r>
              <a:rPr lang="en-US" sz="1800" dirty="0" err="1">
                <a:solidFill>
                  <a:srgbClr val="FFFFFF"/>
                </a:solidFill>
              </a:rPr>
              <a:t>avant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d'éditer</a:t>
            </a:r>
            <a:r>
              <a:rPr lang="en-US" sz="1800" dirty="0">
                <a:solidFill>
                  <a:srgbClr val="FFFFFF"/>
                </a:solidFill>
              </a:rPr>
              <a:t> et </a:t>
            </a:r>
            <a:r>
              <a:rPr lang="en-US" sz="1800" dirty="0" err="1">
                <a:solidFill>
                  <a:srgbClr val="FFFFFF"/>
                </a:solidFill>
              </a:rPr>
              <a:t>produire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vos</a:t>
            </a:r>
            <a:r>
              <a:rPr lang="en-US" sz="1800" dirty="0">
                <a:solidFill>
                  <a:srgbClr val="FFFFFF"/>
                </a:solidFill>
              </a:rPr>
              <a:t> photos/</a:t>
            </a:r>
            <a:r>
              <a:rPr lang="en-US" sz="1800" dirty="0" err="1">
                <a:solidFill>
                  <a:srgbClr val="FFFFFF"/>
                </a:solidFill>
              </a:rPr>
              <a:t>vidéos</a:t>
            </a:r>
            <a:r>
              <a:rPr lang="en-US" sz="1800" dirty="0">
                <a:solidFill>
                  <a:srgbClr val="FFFFFF"/>
                </a:solidFill>
              </a:rPr>
              <a:t>.</a:t>
            </a:r>
            <a:endParaRPr sz="1800" dirty="0">
              <a:solidFill>
                <a:srgbClr val="FFFFFF"/>
              </a:solidFill>
            </a:endParaRPr>
          </a:p>
          <a:p>
            <a:pPr marL="457200" lvl="0" indent="-4572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Calibri"/>
              <a:buAutoNum type="arabicPeriod"/>
            </a:pPr>
            <a:r>
              <a:rPr lang="en-US" dirty="0"/>
              <a:t>Aspect </a:t>
            </a:r>
            <a:r>
              <a:rPr lang="en-US" dirty="0" err="1"/>
              <a:t>d’affichage</a:t>
            </a:r>
            <a:r>
              <a:rPr lang="en-US" dirty="0"/>
              <a:t> et </a:t>
            </a:r>
            <a:r>
              <a:rPr lang="en-US" dirty="0" err="1"/>
              <a:t>résolution</a:t>
            </a:r>
            <a:r>
              <a:rPr lang="en-US" dirty="0"/>
              <a:t> </a:t>
            </a:r>
            <a:endParaRPr dirty="0"/>
          </a:p>
          <a:p>
            <a:pPr marL="457200" lvl="0" indent="-4572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Calibri"/>
              <a:buAutoNum type="arabicPeriod"/>
            </a:pPr>
            <a:r>
              <a:rPr lang="en-US" dirty="0"/>
              <a:t>Images par </a:t>
            </a:r>
            <a:r>
              <a:rPr lang="en-US" dirty="0" err="1"/>
              <a:t>seconde</a:t>
            </a:r>
            <a:r>
              <a:rPr lang="en-US" dirty="0"/>
              <a:t> </a:t>
            </a:r>
            <a:endParaRPr dirty="0"/>
          </a:p>
          <a:p>
            <a:pPr marL="457200" lvl="0" indent="-4572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Calibri"/>
              <a:buAutoNum type="arabicPeriod"/>
            </a:pPr>
            <a:r>
              <a:rPr lang="en-US" dirty="0" err="1"/>
              <a:t>Espace</a:t>
            </a:r>
            <a:r>
              <a:rPr lang="en-US" dirty="0"/>
              <a:t> de couleur - </a:t>
            </a:r>
            <a:r>
              <a:rPr lang="en-US" dirty="0" err="1"/>
              <a:t>neutre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plat (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/>
              <a:t>appareil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capable de le faire)</a:t>
            </a:r>
            <a:endParaRPr dirty="0"/>
          </a:p>
          <a:p>
            <a:pPr marL="457200" lvl="0" indent="-4572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Calibri"/>
              <a:buAutoNum type="arabicPeriod"/>
            </a:pPr>
            <a:r>
              <a:rPr lang="en-US" dirty="0"/>
              <a:t>Format de </a:t>
            </a:r>
            <a:r>
              <a:rPr lang="en-US" dirty="0" err="1"/>
              <a:t>vidéo</a:t>
            </a:r>
            <a:r>
              <a:rPr lang="en-US" dirty="0"/>
              <a:t> </a:t>
            </a:r>
            <a:r>
              <a:rPr lang="en-US" dirty="0" err="1"/>
              <a:t>exporté</a:t>
            </a:r>
            <a:r>
              <a:rPr lang="en-US" dirty="0"/>
              <a:t>. </a:t>
            </a:r>
            <a:r>
              <a:rPr lang="en-US" dirty="0" err="1"/>
              <a:t>Exemple</a:t>
            </a:r>
            <a:r>
              <a:rPr lang="en-US" dirty="0"/>
              <a:t>: .mp4, .AVI or MOV</a:t>
            </a:r>
            <a:endParaRPr dirty="0"/>
          </a:p>
          <a:p>
            <a:pPr marL="457200" lvl="0" indent="-4572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Calibri"/>
              <a:buAutoNum type="arabicPeriod"/>
            </a:pPr>
            <a:r>
              <a:rPr lang="en-US" dirty="0"/>
              <a:t>Codecs : </a:t>
            </a:r>
            <a:r>
              <a:rPr lang="en-US" dirty="0" err="1"/>
              <a:t>ProRes</a:t>
            </a:r>
            <a:r>
              <a:rPr lang="en-US" dirty="0"/>
              <a:t> or H.264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  <p:sp>
        <p:nvSpPr>
          <p:cNvPr id="224" name="Google Shape;224;p5"/>
          <p:cNvSpPr txBox="1">
            <a:spLocks noGrp="1"/>
          </p:cNvSpPr>
          <p:nvPr>
            <p:ph type="sldNum" idx="12"/>
            <p:custDataLst>
              <p:tags r:id="rId4"/>
            </p:custDataLst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225" name="Google Shape;225;p5"/>
          <p:cNvSpPr/>
          <p:nvPr>
            <p:custDataLst>
              <p:tags r:id="rId5"/>
            </p:custDataLst>
          </p:nvPr>
        </p:nvSpPr>
        <p:spPr>
          <a:xfrm>
            <a:off x="1145309" y="6549304"/>
            <a:ext cx="2552123" cy="172171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3F3F3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39700" lvl="0" indent="0" algn="just" rtl="0"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>
                <a:solidFill>
                  <a:srgbClr val="FFFFFF"/>
                </a:solidFill>
              </a:rPr>
              <a:t>Loi des droits d’auteurs</a:t>
            </a:r>
            <a:endParaRPr/>
          </a:p>
        </p:txBody>
      </p:sp>
      <p:sp>
        <p:nvSpPr>
          <p:cNvPr id="226" name="Google Shape;226;p5"/>
          <p:cNvSpPr/>
          <p:nvPr>
            <p:custDataLst>
              <p:tags r:id="rId6"/>
            </p:custDataLst>
          </p:nvPr>
        </p:nvSpPr>
        <p:spPr>
          <a:xfrm>
            <a:off x="3697432" y="6557846"/>
            <a:ext cx="2552123" cy="163629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>
                <a:solidFill>
                  <a:srgbClr val="FFFFFF"/>
                </a:solidFill>
              </a:rPr>
              <a:t>Reconnaître du bon B-Roll</a:t>
            </a:r>
            <a:endParaRPr/>
          </a:p>
        </p:txBody>
      </p:sp>
      <p:sp>
        <p:nvSpPr>
          <p:cNvPr id="227" name="Google Shape;227;p5"/>
          <p:cNvSpPr/>
          <p:nvPr>
            <p:custDataLst>
              <p:tags r:id="rId7"/>
            </p:custDataLst>
          </p:nvPr>
        </p:nvSpPr>
        <p:spPr>
          <a:xfrm>
            <a:off x="6249555" y="6549305"/>
            <a:ext cx="2552123" cy="17217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39700" lvl="0" indent="0" algn="just" rtl="0"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 err="1">
                <a:solidFill>
                  <a:srgbClr val="FFFFFF"/>
                </a:solidFill>
              </a:rPr>
              <a:t>Paramètres</a:t>
            </a:r>
            <a:r>
              <a:rPr lang="en-US" sz="1200" dirty="0">
                <a:solidFill>
                  <a:srgbClr val="FFFFFF"/>
                </a:solidFill>
              </a:rPr>
              <a:t> pour </a:t>
            </a:r>
            <a:r>
              <a:rPr lang="en-US" sz="1200" dirty="0" err="1">
                <a:solidFill>
                  <a:srgbClr val="FFFFFF"/>
                </a:solidFill>
              </a:rPr>
              <a:t>réussir</a:t>
            </a:r>
            <a:endParaRPr dirty="0"/>
          </a:p>
        </p:txBody>
      </p:sp>
      <p:sp>
        <p:nvSpPr>
          <p:cNvPr id="228" name="Google Shape;228;p5"/>
          <p:cNvSpPr/>
          <p:nvPr>
            <p:custDataLst>
              <p:tags r:id="rId8"/>
            </p:custDataLst>
          </p:nvPr>
        </p:nvSpPr>
        <p:spPr>
          <a:xfrm>
            <a:off x="8801677" y="6361476"/>
            <a:ext cx="2552123" cy="3600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39700" lvl="0" indent="0" algn="just" rtl="0"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solidFill>
                  <a:srgbClr val="FFFFFF"/>
                </a:solidFill>
              </a:rPr>
              <a:t>Intégration, modification et exportation</a:t>
            </a:r>
            <a:endParaRPr/>
          </a:p>
        </p:txBody>
      </p:sp>
      <p:sp>
        <p:nvSpPr>
          <p:cNvPr id="229" name="Google Shape;229;p5"/>
          <p:cNvSpPr/>
          <p:nvPr>
            <p:custDataLst>
              <p:tags r:id="rId9"/>
            </p:custDataLst>
          </p:nvPr>
        </p:nvSpPr>
        <p:spPr>
          <a:xfrm rot="10800000">
            <a:off x="9934891" y="6185368"/>
            <a:ext cx="142847" cy="91567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6" descr="A screen shot of a computer&#10;&#10;Description automatically generated"/>
          <p:cNvPicPr preferRelativeResize="0">
            <a:picLocks noGrp="1"/>
          </p:cNvPicPr>
          <p:nvPr>
            <p:ph type="pic" idx="2"/>
            <p:custDataLst>
              <p:tags r:id="rId1"/>
            </p:custDataLst>
          </p:nvPr>
        </p:nvPicPr>
        <p:blipFill rotWithShape="1">
          <a:blip r:embed="rId12">
            <a:alphaModFix/>
          </a:blip>
          <a:srcRect t="-44631" b="-44631"/>
          <a:stretch/>
        </p:blipFill>
        <p:spPr>
          <a:xfrm>
            <a:off x="0" y="0"/>
            <a:ext cx="6305550" cy="6721475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6"/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57973" y="457190"/>
            <a:ext cx="5125859" cy="862728"/>
          </a:xfrm>
          <a:prstGeom prst="rect">
            <a:avLst/>
          </a:prstGeom>
          <a:solidFill>
            <a:srgbClr val="4F141B"/>
          </a:solidFill>
          <a:ln>
            <a:noFill/>
          </a:ln>
        </p:spPr>
        <p:txBody>
          <a:bodyPr spcFirstLastPara="1" wrap="square" lIns="91425" tIns="108000" rIns="91425" bIns="108000" anchor="ctr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/>
              <a:t> Intégration, modification et exportation</a:t>
            </a:r>
            <a:endParaRPr/>
          </a:p>
        </p:txBody>
      </p:sp>
      <p:sp>
        <p:nvSpPr>
          <p:cNvPr id="236" name="Google Shape;236;p6"/>
          <p:cNvSpPr txBox="1"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57974" y="1825625"/>
            <a:ext cx="4695826" cy="3923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 dirty="0" err="1">
                <a:solidFill>
                  <a:srgbClr val="FFFFFF"/>
                </a:solidFill>
              </a:rPr>
              <a:t>Éditeur</a:t>
            </a:r>
            <a:r>
              <a:rPr lang="en-US" sz="2100" dirty="0">
                <a:solidFill>
                  <a:srgbClr val="FFFFFF"/>
                </a:solidFill>
              </a:rPr>
              <a:t> </a:t>
            </a:r>
            <a:r>
              <a:rPr lang="en-US" sz="2100" dirty="0" err="1">
                <a:solidFill>
                  <a:srgbClr val="FFFFFF"/>
                </a:solidFill>
              </a:rPr>
              <a:t>vidéo</a:t>
            </a:r>
            <a:r>
              <a:rPr lang="en-US" sz="2100" dirty="0">
                <a:solidFill>
                  <a:srgbClr val="FFFFFF"/>
                </a:solidFill>
              </a:rPr>
              <a:t> GRATUITS</a:t>
            </a:r>
            <a:endParaRPr sz="2100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dirty="0"/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 dirty="0" err="1">
                <a:solidFill>
                  <a:srgbClr val="FFFFFF"/>
                </a:solidFill>
              </a:rPr>
              <a:t>Hitfilm</a:t>
            </a:r>
            <a:r>
              <a:rPr lang="en-US" sz="2100" dirty="0">
                <a:solidFill>
                  <a:srgbClr val="FFFFFF"/>
                </a:solidFill>
              </a:rPr>
              <a:t> Express </a:t>
            </a:r>
            <a:r>
              <a:rPr lang="en-US" sz="2100" dirty="0" err="1">
                <a:solidFill>
                  <a:srgbClr val="FFFFFF"/>
                </a:solidFill>
              </a:rPr>
              <a:t>est</a:t>
            </a:r>
            <a:r>
              <a:rPr lang="en-US" sz="2100" dirty="0">
                <a:solidFill>
                  <a:srgbClr val="FFFFFF"/>
                </a:solidFill>
              </a:rPr>
              <a:t> un </a:t>
            </a:r>
            <a:r>
              <a:rPr lang="en-US" sz="2100" dirty="0" err="1">
                <a:solidFill>
                  <a:srgbClr val="FFFFFF"/>
                </a:solidFill>
              </a:rPr>
              <a:t>éditeur</a:t>
            </a:r>
            <a:r>
              <a:rPr lang="en-US" sz="2100" dirty="0">
                <a:solidFill>
                  <a:srgbClr val="FFFFFF"/>
                </a:solidFill>
              </a:rPr>
              <a:t> </a:t>
            </a:r>
            <a:r>
              <a:rPr lang="en-US" sz="2100" dirty="0" err="1">
                <a:solidFill>
                  <a:srgbClr val="FFFFFF"/>
                </a:solidFill>
              </a:rPr>
              <a:t>vidéo</a:t>
            </a:r>
            <a:r>
              <a:rPr lang="en-US" sz="2100" dirty="0">
                <a:solidFill>
                  <a:srgbClr val="FFFFFF"/>
                </a:solidFill>
              </a:rPr>
              <a:t> GRATUIT avec des </a:t>
            </a:r>
            <a:r>
              <a:rPr lang="en-US" sz="2100" dirty="0" err="1">
                <a:solidFill>
                  <a:srgbClr val="FFFFFF"/>
                </a:solidFill>
              </a:rPr>
              <a:t>outils</a:t>
            </a:r>
            <a:r>
              <a:rPr lang="en-US" sz="2100" dirty="0">
                <a:solidFill>
                  <a:srgbClr val="FFFFFF"/>
                </a:solidFill>
              </a:rPr>
              <a:t> que </a:t>
            </a:r>
            <a:r>
              <a:rPr lang="en-US" sz="2100" dirty="0" err="1">
                <a:solidFill>
                  <a:srgbClr val="FFFFFF"/>
                </a:solidFill>
              </a:rPr>
              <a:t>l'on</a:t>
            </a:r>
            <a:r>
              <a:rPr lang="en-US" sz="2100" dirty="0">
                <a:solidFill>
                  <a:srgbClr val="FFFFFF"/>
                </a:solidFill>
              </a:rPr>
              <a:t> </a:t>
            </a:r>
            <a:r>
              <a:rPr lang="en-US" sz="2100" dirty="0" err="1">
                <a:solidFill>
                  <a:srgbClr val="FFFFFF"/>
                </a:solidFill>
              </a:rPr>
              <a:t>trouve</a:t>
            </a:r>
            <a:r>
              <a:rPr lang="en-US" sz="2100" dirty="0">
                <a:solidFill>
                  <a:srgbClr val="FFFFFF"/>
                </a:solidFill>
              </a:rPr>
              <a:t> dans les </a:t>
            </a:r>
            <a:r>
              <a:rPr lang="en-US" sz="2100" dirty="0" err="1">
                <a:solidFill>
                  <a:srgbClr val="FFFFFF"/>
                </a:solidFill>
              </a:rPr>
              <a:t>éditeurs</a:t>
            </a:r>
            <a:r>
              <a:rPr lang="en-US" sz="2100" dirty="0">
                <a:solidFill>
                  <a:srgbClr val="FFFFFF"/>
                </a:solidFill>
              </a:rPr>
              <a:t> </a:t>
            </a:r>
            <a:r>
              <a:rPr lang="en-US" sz="2100" dirty="0" err="1">
                <a:solidFill>
                  <a:srgbClr val="FFFFFF"/>
                </a:solidFill>
              </a:rPr>
              <a:t>professionnels</a:t>
            </a:r>
            <a:r>
              <a:rPr lang="en-US" sz="2100" dirty="0">
                <a:solidFill>
                  <a:srgbClr val="FFFFFF"/>
                </a:solidFill>
              </a:rPr>
              <a:t>.</a:t>
            </a:r>
            <a:endParaRPr sz="2100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u="sng" dirty="0" err="1">
                <a:solidFill>
                  <a:schemeClr val="hlink"/>
                </a:solidFill>
                <a:hlinkClick r:id="rId13"/>
              </a:rPr>
              <a:t>Hitfilm</a:t>
            </a:r>
            <a:r>
              <a:rPr lang="en-US" u="sng" dirty="0">
                <a:solidFill>
                  <a:schemeClr val="hlink"/>
                </a:solidFill>
                <a:hlinkClick r:id="rId13"/>
              </a:rPr>
              <a:t> Express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u="sng" dirty="0" err="1">
                <a:solidFill>
                  <a:schemeClr val="hlink"/>
                </a:solidFill>
                <a:hlinkClick r:id="rId14"/>
              </a:rPr>
              <a:t>Tutoriels</a:t>
            </a:r>
            <a:r>
              <a:rPr lang="en-US" u="sng" dirty="0">
                <a:solidFill>
                  <a:schemeClr val="hlink"/>
                </a:solidFill>
                <a:hlinkClick r:id="rId14"/>
              </a:rPr>
              <a:t>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  <p:sp>
        <p:nvSpPr>
          <p:cNvPr id="237" name="Google Shape;237;p6"/>
          <p:cNvSpPr txBox="1">
            <a:spLocks noGrp="1"/>
          </p:cNvSpPr>
          <p:nvPr>
            <p:ph type="sldNum" idx="12"/>
            <p:custDataLst>
              <p:tags r:id="rId4"/>
            </p:custDataLst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238" name="Google Shape;238;p6"/>
          <p:cNvSpPr/>
          <p:nvPr>
            <p:custDataLst>
              <p:tags r:id="rId5"/>
            </p:custDataLst>
          </p:nvPr>
        </p:nvSpPr>
        <p:spPr>
          <a:xfrm>
            <a:off x="1145309" y="6549304"/>
            <a:ext cx="2552123" cy="172171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3F3F3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39700" lvl="0" indent="0" algn="just" rtl="0"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>
                <a:solidFill>
                  <a:srgbClr val="FFFFFF"/>
                </a:solidFill>
              </a:rPr>
              <a:t>Loi des droits d’auteurs</a:t>
            </a:r>
            <a:endParaRPr/>
          </a:p>
        </p:txBody>
      </p:sp>
      <p:sp>
        <p:nvSpPr>
          <p:cNvPr id="239" name="Google Shape;239;p6"/>
          <p:cNvSpPr/>
          <p:nvPr>
            <p:custDataLst>
              <p:tags r:id="rId6"/>
            </p:custDataLst>
          </p:nvPr>
        </p:nvSpPr>
        <p:spPr>
          <a:xfrm>
            <a:off x="3697432" y="6557846"/>
            <a:ext cx="2552123" cy="163629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>
                <a:solidFill>
                  <a:srgbClr val="FFFFFF"/>
                </a:solidFill>
              </a:rPr>
              <a:t>Reconnaître du bon B-Roll</a:t>
            </a:r>
            <a:endParaRPr/>
          </a:p>
        </p:txBody>
      </p:sp>
      <p:sp>
        <p:nvSpPr>
          <p:cNvPr id="240" name="Google Shape;240;p6"/>
          <p:cNvSpPr/>
          <p:nvPr>
            <p:custDataLst>
              <p:tags r:id="rId7"/>
            </p:custDataLst>
          </p:nvPr>
        </p:nvSpPr>
        <p:spPr>
          <a:xfrm>
            <a:off x="6249555" y="6549305"/>
            <a:ext cx="2552123" cy="17217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39700" lvl="0" indent="0" algn="just" rtl="0"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 err="1">
                <a:solidFill>
                  <a:srgbClr val="FFFFFF"/>
                </a:solidFill>
              </a:rPr>
              <a:t>Paramètres</a:t>
            </a:r>
            <a:r>
              <a:rPr lang="en-US" sz="1200" dirty="0">
                <a:solidFill>
                  <a:srgbClr val="FFFFFF"/>
                </a:solidFill>
              </a:rPr>
              <a:t> pour </a:t>
            </a:r>
            <a:r>
              <a:rPr lang="en-US" sz="1200" dirty="0" err="1">
                <a:solidFill>
                  <a:srgbClr val="FFFFFF"/>
                </a:solidFill>
              </a:rPr>
              <a:t>réussir</a:t>
            </a:r>
            <a:endParaRPr dirty="0"/>
          </a:p>
        </p:txBody>
      </p:sp>
      <p:sp>
        <p:nvSpPr>
          <p:cNvPr id="241" name="Google Shape;241;p6"/>
          <p:cNvSpPr/>
          <p:nvPr>
            <p:custDataLst>
              <p:tags r:id="rId8"/>
            </p:custDataLst>
          </p:nvPr>
        </p:nvSpPr>
        <p:spPr>
          <a:xfrm>
            <a:off x="8801677" y="6361476"/>
            <a:ext cx="2552123" cy="3600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39700" lvl="0" indent="0" algn="just" rtl="0"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solidFill>
                  <a:srgbClr val="FFFFFF"/>
                </a:solidFill>
              </a:rPr>
              <a:t>Intégration, modification et exportation</a:t>
            </a:r>
            <a:endParaRPr/>
          </a:p>
        </p:txBody>
      </p:sp>
      <p:sp>
        <p:nvSpPr>
          <p:cNvPr id="242" name="Google Shape;242;p6"/>
          <p:cNvSpPr/>
          <p:nvPr>
            <p:custDataLst>
              <p:tags r:id="rId9"/>
            </p:custDataLst>
          </p:nvPr>
        </p:nvSpPr>
        <p:spPr>
          <a:xfrm rot="10800000">
            <a:off x="9934891" y="6185368"/>
            <a:ext cx="142847" cy="91567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7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57973" y="457190"/>
            <a:ext cx="5125859" cy="862728"/>
          </a:xfrm>
          <a:prstGeom prst="rect">
            <a:avLst/>
          </a:prstGeom>
          <a:solidFill>
            <a:srgbClr val="4F141B"/>
          </a:solidFill>
          <a:ln>
            <a:noFill/>
          </a:ln>
        </p:spPr>
        <p:txBody>
          <a:bodyPr spcFirstLastPara="1" wrap="square" lIns="91425" tIns="108000" rIns="91425" bIns="108000" anchor="ctr" anchorCtr="0">
            <a:spAutoFit/>
          </a:bodyPr>
          <a:lstStyle/>
          <a:p>
            <a:pPr marL="139700" lvl="0" indent="0" algn="just" rtl="0"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/>
              <a:t>Intégration, modification et exportation</a:t>
            </a:r>
            <a:endParaRPr/>
          </a:p>
        </p:txBody>
      </p:sp>
      <p:sp>
        <p:nvSpPr>
          <p:cNvPr id="248" name="Google Shape;248;p7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657974" y="1825625"/>
            <a:ext cx="4695826" cy="3923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rgbClr val="FFFFFF"/>
                </a:solidFill>
              </a:rPr>
              <a:t>Capture </a:t>
            </a:r>
            <a:r>
              <a:rPr lang="en-US" dirty="0" err="1">
                <a:solidFill>
                  <a:srgbClr val="FFFFFF"/>
                </a:solidFill>
              </a:rPr>
              <a:t>vidéo</a:t>
            </a:r>
            <a:r>
              <a:rPr lang="en-US" dirty="0">
                <a:solidFill>
                  <a:srgbClr val="FFFFFF"/>
                </a:solidFill>
              </a:rPr>
              <a:t> et </a:t>
            </a:r>
            <a:r>
              <a:rPr lang="en-US" dirty="0" err="1">
                <a:solidFill>
                  <a:srgbClr val="FFFFFF"/>
                </a:solidFill>
              </a:rPr>
              <a:t>éditeur</a:t>
            </a:r>
            <a:r>
              <a:rPr lang="en-US" dirty="0">
                <a:solidFill>
                  <a:srgbClr val="FFFFFF"/>
                </a:solidFill>
              </a:rPr>
              <a:t> de </a:t>
            </a:r>
            <a:r>
              <a:rPr lang="en-US" dirty="0" err="1">
                <a:solidFill>
                  <a:srgbClr val="FFFFFF"/>
                </a:solidFill>
              </a:rPr>
              <a:t>périphérique</a:t>
            </a:r>
            <a:r>
              <a:rPr lang="en-US" dirty="0">
                <a:solidFill>
                  <a:srgbClr val="FFFFFF"/>
                </a:solidFill>
              </a:rPr>
              <a:t> - </a:t>
            </a:r>
            <a:r>
              <a:rPr lang="en-US" dirty="0" err="1">
                <a:solidFill>
                  <a:srgbClr val="FFFFFF"/>
                </a:solidFill>
              </a:rPr>
              <a:t>Payant</a:t>
            </a:r>
            <a:endParaRPr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dirty="0"/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 dirty="0">
                <a:solidFill>
                  <a:srgbClr val="FFFFFF"/>
                </a:solidFill>
              </a:rPr>
              <a:t>Filmic Pro </a:t>
            </a:r>
            <a:r>
              <a:rPr lang="en-US" sz="2100" dirty="0" err="1">
                <a:solidFill>
                  <a:srgbClr val="FFFFFF"/>
                </a:solidFill>
              </a:rPr>
              <a:t>est</a:t>
            </a:r>
            <a:r>
              <a:rPr lang="en-US" sz="2100" dirty="0">
                <a:solidFill>
                  <a:srgbClr val="FFFFFF"/>
                </a:solidFill>
              </a:rPr>
              <a:t> un puissant </a:t>
            </a:r>
            <a:r>
              <a:rPr lang="en-US" sz="2100" dirty="0" err="1">
                <a:solidFill>
                  <a:srgbClr val="FFFFFF"/>
                </a:solidFill>
              </a:rPr>
              <a:t>outil</a:t>
            </a:r>
            <a:r>
              <a:rPr lang="en-US" sz="2100" dirty="0">
                <a:solidFill>
                  <a:srgbClr val="FFFFFF"/>
                </a:solidFill>
              </a:rPr>
              <a:t> de capture </a:t>
            </a:r>
            <a:r>
              <a:rPr lang="en-US" sz="2100" dirty="0" err="1">
                <a:solidFill>
                  <a:srgbClr val="FFFFFF"/>
                </a:solidFill>
              </a:rPr>
              <a:t>d'appareil</a:t>
            </a:r>
            <a:r>
              <a:rPr lang="en-US" sz="2100" dirty="0">
                <a:solidFill>
                  <a:srgbClr val="FFFFFF"/>
                </a:solidFill>
              </a:rPr>
              <a:t> mobile et un </a:t>
            </a:r>
            <a:r>
              <a:rPr lang="en-US" sz="2100" dirty="0" err="1">
                <a:solidFill>
                  <a:srgbClr val="FFFFFF"/>
                </a:solidFill>
              </a:rPr>
              <a:t>outil</a:t>
            </a:r>
            <a:r>
              <a:rPr lang="en-US" sz="2100" dirty="0">
                <a:solidFill>
                  <a:srgbClr val="FFFFFF"/>
                </a:solidFill>
              </a:rPr>
              <a:t> </a:t>
            </a:r>
            <a:r>
              <a:rPr lang="en-US" sz="2100" dirty="0" err="1">
                <a:solidFill>
                  <a:srgbClr val="FFFFFF"/>
                </a:solidFill>
              </a:rPr>
              <a:t>d'édition</a:t>
            </a:r>
            <a:r>
              <a:rPr lang="en-US" sz="2100" dirty="0">
                <a:solidFill>
                  <a:srgbClr val="FFFFFF"/>
                </a:solidFill>
              </a:rPr>
              <a:t> </a:t>
            </a:r>
            <a:r>
              <a:rPr lang="en-US" sz="2100" dirty="0" err="1">
                <a:solidFill>
                  <a:srgbClr val="FFFFFF"/>
                </a:solidFill>
              </a:rPr>
              <a:t>vidéo</a:t>
            </a:r>
            <a:r>
              <a:rPr lang="en-US" sz="2100" dirty="0">
                <a:solidFill>
                  <a:srgbClr val="FFFFFF"/>
                </a:solidFill>
              </a:rPr>
              <a:t> simple qui </a:t>
            </a:r>
            <a:r>
              <a:rPr lang="en-US" sz="2100" dirty="0" err="1">
                <a:solidFill>
                  <a:srgbClr val="FFFFFF"/>
                </a:solidFill>
              </a:rPr>
              <a:t>fournit</a:t>
            </a:r>
            <a:r>
              <a:rPr lang="en-US" sz="2100" dirty="0">
                <a:solidFill>
                  <a:srgbClr val="FFFFFF"/>
                </a:solidFill>
              </a:rPr>
              <a:t> des </a:t>
            </a:r>
            <a:r>
              <a:rPr lang="en-US" sz="2100" dirty="0" err="1">
                <a:solidFill>
                  <a:srgbClr val="FFFFFF"/>
                </a:solidFill>
              </a:rPr>
              <a:t>fonctionnalités</a:t>
            </a:r>
            <a:r>
              <a:rPr lang="en-US" sz="2100" dirty="0">
                <a:solidFill>
                  <a:srgbClr val="FFFFFF"/>
                </a:solidFill>
              </a:rPr>
              <a:t> de type DSRL</a:t>
            </a:r>
            <a:endParaRPr sz="2100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u="sng" dirty="0">
                <a:solidFill>
                  <a:schemeClr val="hlink"/>
                </a:solidFill>
                <a:hlinkClick r:id="rId12"/>
              </a:rPr>
              <a:t>Filmic Pro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u="sng" dirty="0" err="1">
                <a:solidFill>
                  <a:schemeClr val="hlink"/>
                </a:solidFill>
                <a:hlinkClick r:id="rId13"/>
              </a:rPr>
              <a:t>Tutoriels</a:t>
            </a:r>
            <a:r>
              <a:rPr lang="en-US" u="sng" dirty="0">
                <a:solidFill>
                  <a:schemeClr val="hlink"/>
                </a:solidFill>
                <a:hlinkClick r:id="rId13"/>
              </a:rPr>
              <a:t>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  <p:sp>
        <p:nvSpPr>
          <p:cNvPr id="249" name="Google Shape;249;p7"/>
          <p:cNvSpPr txBox="1">
            <a:spLocks noGrp="1"/>
          </p:cNvSpPr>
          <p:nvPr>
            <p:ph type="sldNum" idx="12"/>
            <p:custDataLst>
              <p:tags r:id="rId3"/>
            </p:custDataLst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250" name="Google Shape;250;p7"/>
          <p:cNvSpPr/>
          <p:nvPr>
            <p:custDataLst>
              <p:tags r:id="rId4"/>
            </p:custDataLst>
          </p:nvPr>
        </p:nvSpPr>
        <p:spPr>
          <a:xfrm>
            <a:off x="1145309" y="6549304"/>
            <a:ext cx="2552123" cy="172171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3F3F3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39700" lvl="0" indent="0" algn="just" rtl="0"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>
                <a:solidFill>
                  <a:srgbClr val="FFFFFF"/>
                </a:solidFill>
              </a:rPr>
              <a:t>Loi des droits d’auteurs</a:t>
            </a:r>
            <a:endParaRPr/>
          </a:p>
        </p:txBody>
      </p:sp>
      <p:sp>
        <p:nvSpPr>
          <p:cNvPr id="251" name="Google Shape;251;p7"/>
          <p:cNvSpPr/>
          <p:nvPr>
            <p:custDataLst>
              <p:tags r:id="rId5"/>
            </p:custDataLst>
          </p:nvPr>
        </p:nvSpPr>
        <p:spPr>
          <a:xfrm>
            <a:off x="3697432" y="6557846"/>
            <a:ext cx="2552123" cy="163629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>
                <a:solidFill>
                  <a:srgbClr val="FFFFFF"/>
                </a:solidFill>
              </a:rPr>
              <a:t>Reconnaître du bon B-Roll</a:t>
            </a:r>
            <a:endParaRPr/>
          </a:p>
        </p:txBody>
      </p:sp>
      <p:sp>
        <p:nvSpPr>
          <p:cNvPr id="252" name="Google Shape;252;p7"/>
          <p:cNvSpPr/>
          <p:nvPr>
            <p:custDataLst>
              <p:tags r:id="rId6"/>
            </p:custDataLst>
          </p:nvPr>
        </p:nvSpPr>
        <p:spPr>
          <a:xfrm>
            <a:off x="6249555" y="6549305"/>
            <a:ext cx="2552123" cy="17217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39700" lvl="0" indent="0" algn="just" rtl="0"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 err="1">
                <a:solidFill>
                  <a:srgbClr val="FFFFFF"/>
                </a:solidFill>
              </a:rPr>
              <a:t>Paramètres</a:t>
            </a:r>
            <a:r>
              <a:rPr lang="en-US" sz="1200" dirty="0">
                <a:solidFill>
                  <a:srgbClr val="FFFFFF"/>
                </a:solidFill>
              </a:rPr>
              <a:t> pour </a:t>
            </a:r>
            <a:r>
              <a:rPr lang="en-US" sz="1200" dirty="0" err="1">
                <a:solidFill>
                  <a:srgbClr val="FFFFFF"/>
                </a:solidFill>
              </a:rPr>
              <a:t>réussir</a:t>
            </a:r>
            <a:endParaRPr dirty="0"/>
          </a:p>
        </p:txBody>
      </p:sp>
      <p:sp>
        <p:nvSpPr>
          <p:cNvPr id="253" name="Google Shape;253;p7"/>
          <p:cNvSpPr/>
          <p:nvPr>
            <p:custDataLst>
              <p:tags r:id="rId7"/>
            </p:custDataLst>
          </p:nvPr>
        </p:nvSpPr>
        <p:spPr>
          <a:xfrm>
            <a:off x="8801677" y="6361476"/>
            <a:ext cx="2552123" cy="3600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39700" lvl="0" indent="0" algn="just" rtl="0"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solidFill>
                  <a:srgbClr val="FFFFFF"/>
                </a:solidFill>
              </a:rPr>
              <a:t>Intégration, modification et exportation</a:t>
            </a:r>
            <a:endParaRPr/>
          </a:p>
        </p:txBody>
      </p:sp>
      <p:sp>
        <p:nvSpPr>
          <p:cNvPr id="254" name="Google Shape;254;p7"/>
          <p:cNvSpPr/>
          <p:nvPr>
            <p:custDataLst>
              <p:tags r:id="rId8"/>
            </p:custDataLst>
          </p:nvPr>
        </p:nvSpPr>
        <p:spPr>
          <a:xfrm rot="10800000">
            <a:off x="9934891" y="6185368"/>
            <a:ext cx="142847" cy="91567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5" name="Google Shape;255;p7" descr="A picture containing sitting, large, room, table&#10;&#10;Description automatically generated"/>
          <p:cNvPicPr preferRelativeResize="0">
            <a:picLocks noGrp="1"/>
          </p:cNvPicPr>
          <p:nvPr>
            <p:ph type="pic" idx="2"/>
            <p:custDataLst>
              <p:tags r:id="rId9"/>
            </p:custDataLst>
          </p:nvPr>
        </p:nvPicPr>
        <p:blipFill rotWithShape="1">
          <a:blip r:embed="rId14">
            <a:alphaModFix/>
          </a:blip>
          <a:srcRect t="-44808" b="-44808"/>
          <a:stretch/>
        </p:blipFill>
        <p:spPr>
          <a:xfrm>
            <a:off x="0" y="0"/>
            <a:ext cx="6249555" cy="672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8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57973" y="457190"/>
            <a:ext cx="5125859" cy="862728"/>
          </a:xfrm>
          <a:prstGeom prst="rect">
            <a:avLst/>
          </a:prstGeom>
          <a:solidFill>
            <a:srgbClr val="4F141B"/>
          </a:solidFill>
          <a:ln>
            <a:noFill/>
          </a:ln>
        </p:spPr>
        <p:txBody>
          <a:bodyPr spcFirstLastPara="1" wrap="square" lIns="91425" tIns="108000" rIns="91425" bIns="108000" anchor="ctr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/>
              <a:t>Intégration, modification et exportation</a:t>
            </a:r>
            <a:endParaRPr/>
          </a:p>
        </p:txBody>
      </p:sp>
      <p:sp>
        <p:nvSpPr>
          <p:cNvPr id="261" name="Google Shape;261;p8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657974" y="1825625"/>
            <a:ext cx="4695826" cy="3923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 dirty="0" err="1">
                <a:solidFill>
                  <a:srgbClr val="FFFFFF"/>
                </a:solidFill>
              </a:rPr>
              <a:t>Éditeur</a:t>
            </a:r>
            <a:r>
              <a:rPr lang="en-US" sz="2100" dirty="0">
                <a:solidFill>
                  <a:srgbClr val="FFFFFF"/>
                </a:solidFill>
              </a:rPr>
              <a:t> </a:t>
            </a:r>
            <a:r>
              <a:rPr lang="en-US" sz="2100" dirty="0" err="1">
                <a:solidFill>
                  <a:srgbClr val="FFFFFF"/>
                </a:solidFill>
              </a:rPr>
              <a:t>vidéo</a:t>
            </a:r>
            <a:r>
              <a:rPr lang="en-US" sz="2100" dirty="0">
                <a:solidFill>
                  <a:srgbClr val="FFFFFF"/>
                </a:solidFill>
              </a:rPr>
              <a:t> GRATUITS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dirty="0"/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 dirty="0">
                <a:solidFill>
                  <a:srgbClr val="FFFFFF"/>
                </a:solidFill>
              </a:rPr>
              <a:t>DaVinci Resolve </a:t>
            </a:r>
            <a:r>
              <a:rPr lang="en-US" sz="1900" dirty="0" err="1">
                <a:solidFill>
                  <a:srgbClr val="FFFFFF"/>
                </a:solidFill>
              </a:rPr>
              <a:t>est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une</a:t>
            </a:r>
            <a:r>
              <a:rPr lang="en-US" sz="1900" dirty="0">
                <a:solidFill>
                  <a:srgbClr val="FFFFFF"/>
                </a:solidFill>
              </a:rPr>
              <a:t> suite de montage </a:t>
            </a:r>
            <a:r>
              <a:rPr lang="en-US" sz="1900" dirty="0" err="1">
                <a:solidFill>
                  <a:srgbClr val="FFFFFF"/>
                </a:solidFill>
              </a:rPr>
              <a:t>vidéo</a:t>
            </a:r>
            <a:r>
              <a:rPr lang="en-US" sz="1900" dirty="0">
                <a:solidFill>
                  <a:srgbClr val="FFFFFF"/>
                </a:solidFill>
              </a:rPr>
              <a:t> non </a:t>
            </a:r>
            <a:r>
              <a:rPr lang="en-US" sz="1900" dirty="0" err="1">
                <a:solidFill>
                  <a:srgbClr val="FFFFFF"/>
                </a:solidFill>
              </a:rPr>
              <a:t>linéaire</a:t>
            </a:r>
            <a:r>
              <a:rPr lang="en-US" sz="1900" dirty="0">
                <a:solidFill>
                  <a:srgbClr val="FFFFFF"/>
                </a:solidFill>
              </a:rPr>
              <a:t> GRATUITE, </a:t>
            </a:r>
            <a:r>
              <a:rPr lang="en-US" sz="1900" dirty="0" err="1">
                <a:solidFill>
                  <a:srgbClr val="FFFFFF"/>
                </a:solidFill>
              </a:rPr>
              <a:t>propriété</a:t>
            </a:r>
            <a:r>
              <a:rPr lang="en-US" sz="1900" dirty="0">
                <a:solidFill>
                  <a:srgbClr val="FFFFFF"/>
                </a:solidFill>
              </a:rPr>
              <a:t> de Blackmagic Design</a:t>
            </a:r>
            <a:endParaRPr sz="1900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u="sng" dirty="0">
                <a:solidFill>
                  <a:schemeClr val="hlink"/>
                </a:solidFill>
                <a:hlinkClick r:id="rId12"/>
              </a:rPr>
              <a:t>DaVinci Resolve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u="sng" dirty="0" err="1">
                <a:solidFill>
                  <a:schemeClr val="hlink"/>
                </a:solidFill>
                <a:hlinkClick r:id="rId13"/>
              </a:rPr>
              <a:t>Tutoriels</a:t>
            </a:r>
            <a:r>
              <a:rPr lang="en-US" u="sng" dirty="0">
                <a:solidFill>
                  <a:schemeClr val="hlink"/>
                </a:solidFill>
                <a:hlinkClick r:id="rId13"/>
              </a:rPr>
              <a:t>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  <p:sp>
        <p:nvSpPr>
          <p:cNvPr id="262" name="Google Shape;262;p8"/>
          <p:cNvSpPr txBox="1">
            <a:spLocks noGrp="1"/>
          </p:cNvSpPr>
          <p:nvPr>
            <p:ph type="sldNum" idx="12"/>
            <p:custDataLst>
              <p:tags r:id="rId3"/>
            </p:custDataLst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263" name="Google Shape;263;p8"/>
          <p:cNvSpPr/>
          <p:nvPr>
            <p:custDataLst>
              <p:tags r:id="rId4"/>
            </p:custDataLst>
          </p:nvPr>
        </p:nvSpPr>
        <p:spPr>
          <a:xfrm>
            <a:off x="1145309" y="6549304"/>
            <a:ext cx="2552123" cy="172171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3F3F3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39700" lvl="0" indent="0" algn="just" rtl="0"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>
                <a:solidFill>
                  <a:srgbClr val="FFFFFF"/>
                </a:solidFill>
              </a:rPr>
              <a:t>Loi des droits d’auteurs</a:t>
            </a:r>
            <a:endParaRPr/>
          </a:p>
        </p:txBody>
      </p:sp>
      <p:sp>
        <p:nvSpPr>
          <p:cNvPr id="264" name="Google Shape;264;p8"/>
          <p:cNvSpPr/>
          <p:nvPr>
            <p:custDataLst>
              <p:tags r:id="rId5"/>
            </p:custDataLst>
          </p:nvPr>
        </p:nvSpPr>
        <p:spPr>
          <a:xfrm>
            <a:off x="3697432" y="6557846"/>
            <a:ext cx="2552123" cy="163629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>
                <a:solidFill>
                  <a:srgbClr val="FFFFFF"/>
                </a:solidFill>
              </a:rPr>
              <a:t>Reconnaître du bon B-Roll</a:t>
            </a:r>
            <a:endParaRPr/>
          </a:p>
        </p:txBody>
      </p:sp>
      <p:sp>
        <p:nvSpPr>
          <p:cNvPr id="265" name="Google Shape;265;p8"/>
          <p:cNvSpPr/>
          <p:nvPr>
            <p:custDataLst>
              <p:tags r:id="rId6"/>
            </p:custDataLst>
          </p:nvPr>
        </p:nvSpPr>
        <p:spPr>
          <a:xfrm>
            <a:off x="6249555" y="6549305"/>
            <a:ext cx="2552123" cy="17217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39700" lvl="0" indent="0" algn="just" rtl="0"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 err="1">
                <a:solidFill>
                  <a:srgbClr val="FFFFFF"/>
                </a:solidFill>
              </a:rPr>
              <a:t>Paramètres</a:t>
            </a:r>
            <a:r>
              <a:rPr lang="en-US" sz="1200" dirty="0">
                <a:solidFill>
                  <a:srgbClr val="FFFFFF"/>
                </a:solidFill>
              </a:rPr>
              <a:t> pour </a:t>
            </a:r>
            <a:r>
              <a:rPr lang="en-US" sz="1200" dirty="0" err="1">
                <a:solidFill>
                  <a:srgbClr val="FFFFFF"/>
                </a:solidFill>
              </a:rPr>
              <a:t>réussir</a:t>
            </a:r>
            <a:endParaRPr dirty="0"/>
          </a:p>
        </p:txBody>
      </p:sp>
      <p:sp>
        <p:nvSpPr>
          <p:cNvPr id="266" name="Google Shape;266;p8"/>
          <p:cNvSpPr/>
          <p:nvPr>
            <p:custDataLst>
              <p:tags r:id="rId7"/>
            </p:custDataLst>
          </p:nvPr>
        </p:nvSpPr>
        <p:spPr>
          <a:xfrm>
            <a:off x="8801677" y="6361476"/>
            <a:ext cx="2552123" cy="3600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39700" lvl="0" indent="0" algn="just" rtl="0"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solidFill>
                  <a:srgbClr val="FFFFFF"/>
                </a:solidFill>
              </a:rPr>
              <a:t>Intégration, modification et exportation</a:t>
            </a:r>
            <a:endParaRPr/>
          </a:p>
        </p:txBody>
      </p:sp>
      <p:sp>
        <p:nvSpPr>
          <p:cNvPr id="267" name="Google Shape;267;p8"/>
          <p:cNvSpPr/>
          <p:nvPr>
            <p:custDataLst>
              <p:tags r:id="rId8"/>
            </p:custDataLst>
          </p:nvPr>
        </p:nvSpPr>
        <p:spPr>
          <a:xfrm rot="10800000">
            <a:off x="9934891" y="6185368"/>
            <a:ext cx="142847" cy="91567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8" name="Google Shape;268;p8" descr="A screen shot of a video game&#10;&#10;Description automatically generated"/>
          <p:cNvPicPr preferRelativeResize="0">
            <a:picLocks noGrp="1"/>
          </p:cNvPicPr>
          <p:nvPr>
            <p:ph type="pic" idx="2"/>
            <p:custDataLst>
              <p:tags r:id="rId9"/>
            </p:custDataLst>
          </p:nvPr>
        </p:nvPicPr>
        <p:blipFill rotWithShape="1">
          <a:blip r:embed="rId14">
            <a:alphaModFix/>
          </a:blip>
          <a:srcRect t="-44668" b="-44668"/>
          <a:stretch/>
        </p:blipFill>
        <p:spPr>
          <a:xfrm>
            <a:off x="0" y="0"/>
            <a:ext cx="6249555" cy="672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9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57973" y="457190"/>
            <a:ext cx="5125859" cy="862728"/>
          </a:xfrm>
          <a:prstGeom prst="rect">
            <a:avLst/>
          </a:prstGeom>
          <a:solidFill>
            <a:srgbClr val="4F141B"/>
          </a:solidFill>
          <a:ln>
            <a:noFill/>
          </a:ln>
        </p:spPr>
        <p:txBody>
          <a:bodyPr spcFirstLastPara="1" wrap="square" lIns="91425" tIns="108000" rIns="91425" bIns="108000" anchor="ctr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/>
              <a:t>Intégration, modification et exportation</a:t>
            </a:r>
            <a:endParaRPr/>
          </a:p>
        </p:txBody>
      </p:sp>
      <p:sp>
        <p:nvSpPr>
          <p:cNvPr id="274" name="Google Shape;274;p9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657974" y="1825625"/>
            <a:ext cx="4695826" cy="3923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 dirty="0" err="1">
                <a:solidFill>
                  <a:srgbClr val="FFFFFF"/>
                </a:solidFill>
              </a:rPr>
              <a:t>Éditeur</a:t>
            </a:r>
            <a:r>
              <a:rPr lang="en-US" sz="2100" dirty="0">
                <a:solidFill>
                  <a:srgbClr val="FFFFFF"/>
                </a:solidFill>
              </a:rPr>
              <a:t> </a:t>
            </a:r>
            <a:r>
              <a:rPr lang="en-US" sz="2100" dirty="0" err="1">
                <a:solidFill>
                  <a:srgbClr val="FFFFFF"/>
                </a:solidFill>
              </a:rPr>
              <a:t>vidéo</a:t>
            </a:r>
            <a:r>
              <a:rPr lang="en-US" sz="2100" dirty="0">
                <a:solidFill>
                  <a:srgbClr val="FFFFFF"/>
                </a:solidFill>
              </a:rPr>
              <a:t> GRATUITS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dirty="0" err="1"/>
              <a:t>OpenShot</a:t>
            </a:r>
            <a:r>
              <a:rPr lang="en-US" dirty="0"/>
              <a:t> Video Editor </a:t>
            </a:r>
            <a:r>
              <a:rPr lang="en-US" dirty="0" err="1"/>
              <a:t>permet</a:t>
            </a:r>
            <a:r>
              <a:rPr lang="en-US" dirty="0"/>
              <a:t> de </a:t>
            </a:r>
            <a:r>
              <a:rPr lang="en-US" dirty="0" err="1"/>
              <a:t>créer</a:t>
            </a:r>
            <a:r>
              <a:rPr lang="en-US" dirty="0"/>
              <a:t> des </a:t>
            </a:r>
            <a:r>
              <a:rPr lang="en-US" dirty="0" err="1"/>
              <a:t>vidéos</a:t>
            </a:r>
            <a:r>
              <a:rPr lang="en-US" dirty="0"/>
              <a:t> avec des </a:t>
            </a:r>
            <a:r>
              <a:rPr lang="en-US" dirty="0" err="1"/>
              <a:t>effets</a:t>
            </a:r>
            <a:r>
              <a:rPr lang="en-US" dirty="0"/>
              <a:t> </a:t>
            </a:r>
            <a:r>
              <a:rPr lang="en-US" dirty="0" err="1"/>
              <a:t>spéciaux</a:t>
            </a:r>
            <a:r>
              <a:rPr lang="en-US" dirty="0"/>
              <a:t>, des </a:t>
            </a:r>
            <a:r>
              <a:rPr lang="en-US" dirty="0" err="1"/>
              <a:t>titres</a:t>
            </a:r>
            <a:r>
              <a:rPr lang="en-US" dirty="0"/>
              <a:t> et </a:t>
            </a:r>
            <a:r>
              <a:rPr lang="en-US" dirty="0" err="1"/>
              <a:t>d’ajouter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bande</a:t>
            </a:r>
            <a:r>
              <a:rPr lang="en-US" dirty="0"/>
              <a:t> </a:t>
            </a:r>
            <a:r>
              <a:rPr lang="en-US" dirty="0" err="1"/>
              <a:t>sonore</a:t>
            </a:r>
            <a:r>
              <a:rPr lang="en-US" dirty="0"/>
              <a:t>. 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u="sng" dirty="0" err="1">
                <a:solidFill>
                  <a:schemeClr val="hlink"/>
                </a:solidFill>
                <a:hlinkClick r:id="rId12"/>
              </a:rPr>
              <a:t>OpenShot</a:t>
            </a:r>
            <a:r>
              <a:rPr lang="en-US" u="sng" dirty="0">
                <a:solidFill>
                  <a:schemeClr val="hlink"/>
                </a:solidFill>
                <a:hlinkClick r:id="rId12"/>
              </a:rPr>
              <a:t> Video Editor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u="sng" dirty="0">
                <a:solidFill>
                  <a:schemeClr val="hlink"/>
                </a:solidFill>
                <a:hlinkClick r:id="rId13"/>
              </a:rPr>
              <a:t>Guide </a:t>
            </a:r>
            <a:r>
              <a:rPr lang="en-US" u="sng" dirty="0" err="1">
                <a:solidFill>
                  <a:schemeClr val="hlink"/>
                </a:solidFill>
                <a:hlinkClick r:id="rId13"/>
              </a:rPr>
              <a:t>d’utilisateur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  <p:sp>
        <p:nvSpPr>
          <p:cNvPr id="275" name="Google Shape;275;p9"/>
          <p:cNvSpPr txBox="1">
            <a:spLocks noGrp="1"/>
          </p:cNvSpPr>
          <p:nvPr>
            <p:ph type="sldNum" idx="12"/>
            <p:custDataLst>
              <p:tags r:id="rId3"/>
            </p:custDataLst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276" name="Google Shape;276;p9"/>
          <p:cNvSpPr/>
          <p:nvPr>
            <p:custDataLst>
              <p:tags r:id="rId4"/>
            </p:custDataLst>
          </p:nvPr>
        </p:nvSpPr>
        <p:spPr>
          <a:xfrm>
            <a:off x="1145309" y="6549304"/>
            <a:ext cx="2552123" cy="172171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3F3F3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39700" lvl="0" indent="0" algn="just" rtl="0"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>
                <a:solidFill>
                  <a:srgbClr val="FFFFFF"/>
                </a:solidFill>
              </a:rPr>
              <a:t>Loi des droits d’auteurs</a:t>
            </a:r>
            <a:endParaRPr/>
          </a:p>
        </p:txBody>
      </p:sp>
      <p:sp>
        <p:nvSpPr>
          <p:cNvPr id="277" name="Google Shape;277;p9"/>
          <p:cNvSpPr/>
          <p:nvPr>
            <p:custDataLst>
              <p:tags r:id="rId5"/>
            </p:custDataLst>
          </p:nvPr>
        </p:nvSpPr>
        <p:spPr>
          <a:xfrm>
            <a:off x="3697432" y="6557846"/>
            <a:ext cx="2552123" cy="163629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>
                <a:solidFill>
                  <a:srgbClr val="FFFFFF"/>
                </a:solidFill>
              </a:rPr>
              <a:t>Reconnaître du bon B-Roll</a:t>
            </a:r>
            <a:endParaRPr/>
          </a:p>
        </p:txBody>
      </p:sp>
      <p:sp>
        <p:nvSpPr>
          <p:cNvPr id="278" name="Google Shape;278;p9"/>
          <p:cNvSpPr/>
          <p:nvPr>
            <p:custDataLst>
              <p:tags r:id="rId6"/>
            </p:custDataLst>
          </p:nvPr>
        </p:nvSpPr>
        <p:spPr>
          <a:xfrm>
            <a:off x="6249555" y="6549305"/>
            <a:ext cx="2552123" cy="17217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39700" lvl="0" indent="0" algn="just" rtl="0"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 err="1">
                <a:solidFill>
                  <a:srgbClr val="FFFFFF"/>
                </a:solidFill>
              </a:rPr>
              <a:t>Paramètres</a:t>
            </a:r>
            <a:r>
              <a:rPr lang="en-US" sz="1200" dirty="0">
                <a:solidFill>
                  <a:srgbClr val="FFFFFF"/>
                </a:solidFill>
              </a:rPr>
              <a:t> pour </a:t>
            </a:r>
            <a:r>
              <a:rPr lang="en-US" sz="1200" dirty="0" err="1">
                <a:solidFill>
                  <a:srgbClr val="FFFFFF"/>
                </a:solidFill>
              </a:rPr>
              <a:t>réussir</a:t>
            </a:r>
            <a:endParaRPr dirty="0"/>
          </a:p>
        </p:txBody>
      </p:sp>
      <p:sp>
        <p:nvSpPr>
          <p:cNvPr id="279" name="Google Shape;279;p9"/>
          <p:cNvSpPr/>
          <p:nvPr>
            <p:custDataLst>
              <p:tags r:id="rId7"/>
            </p:custDataLst>
          </p:nvPr>
        </p:nvSpPr>
        <p:spPr>
          <a:xfrm>
            <a:off x="8801677" y="6361476"/>
            <a:ext cx="2552123" cy="3600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39700" lvl="0" indent="0" algn="just" rtl="0"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solidFill>
                  <a:srgbClr val="FFFFFF"/>
                </a:solidFill>
              </a:rPr>
              <a:t>Intégration, modification et exportation</a:t>
            </a:r>
            <a:endParaRPr/>
          </a:p>
        </p:txBody>
      </p:sp>
      <p:sp>
        <p:nvSpPr>
          <p:cNvPr id="280" name="Google Shape;280;p9"/>
          <p:cNvSpPr/>
          <p:nvPr>
            <p:custDataLst>
              <p:tags r:id="rId8"/>
            </p:custDataLst>
          </p:nvPr>
        </p:nvSpPr>
        <p:spPr>
          <a:xfrm rot="10800000">
            <a:off x="9934891" y="6185368"/>
            <a:ext cx="142847" cy="91567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1" name="Google Shape;281;p9" descr="A screenshot of a video game&#10;&#10;Description automatically generated"/>
          <p:cNvPicPr preferRelativeResize="0">
            <a:picLocks noGrp="1"/>
          </p:cNvPicPr>
          <p:nvPr>
            <p:ph type="pic" idx="2"/>
            <p:custDataLst>
              <p:tags r:id="rId9"/>
            </p:custDataLst>
          </p:nvPr>
        </p:nvPicPr>
        <p:blipFill rotWithShape="1">
          <a:blip r:embed="rId14">
            <a:alphaModFix/>
          </a:blip>
          <a:srcRect t="-20477" b="-20477"/>
          <a:stretch/>
        </p:blipFill>
        <p:spPr>
          <a:xfrm>
            <a:off x="0" y="0"/>
            <a:ext cx="6249555" cy="672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heme/theme1.xml><?xml version="1.0" encoding="utf-8"?>
<a:theme xmlns:a="http://schemas.openxmlformats.org/drawingml/2006/main" name="Office Theme">
  <a:themeElements>
    <a:clrScheme name="Aspect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Aspect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843</Words>
  <Application>Microsoft Office PowerPoint</Application>
  <PresentationFormat>Widescreen</PresentationFormat>
  <Paragraphs>131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Noto Sans Symbols</vt:lpstr>
      <vt:lpstr>Office Theme</vt:lpstr>
      <vt:lpstr>Office Theme</vt:lpstr>
      <vt:lpstr>Créer des séquences de vidéo </vt:lpstr>
      <vt:lpstr>Activités  &amp; Travail</vt:lpstr>
      <vt:lpstr> Intégration, modification et exportation</vt:lpstr>
      <vt:lpstr> Intégration, modification et exportation</vt:lpstr>
      <vt:lpstr> Intégration, modification et exportation</vt:lpstr>
      <vt:lpstr> Intégration, modification et exportation</vt:lpstr>
      <vt:lpstr>Intégration, modification et exportation</vt:lpstr>
      <vt:lpstr>Intégration, modification et exportation</vt:lpstr>
      <vt:lpstr>Intégration, modification et exportation</vt:lpstr>
      <vt:lpstr>Intégration, modification et exportation</vt:lpstr>
      <vt:lpstr> Intégration, modification et exportation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Créer des séquences de vidéo</dc:title>
  <dc:creator>Mario Blouin</dc:creator>
  <cp:lastModifiedBy>Mario Blouin</cp:lastModifiedBy>
  <cp:revision>1</cp:revision>
  <dcterms:created xsi:type="dcterms:W3CDTF">2020-06-06T12:40:55Z</dcterms:created>
  <dcterms:modified xsi:type="dcterms:W3CDTF">2020-07-08T15:02:47Z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